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sldIdLst>
    <p:sldId id="256" r:id="rId2"/>
    <p:sldId id="279" r:id="rId3"/>
    <p:sldId id="280" r:id="rId4"/>
    <p:sldId id="304" r:id="rId5"/>
    <p:sldId id="299" r:id="rId6"/>
    <p:sldId id="281" r:id="rId7"/>
    <p:sldId id="297" r:id="rId8"/>
    <p:sldId id="294" r:id="rId9"/>
    <p:sldId id="284" r:id="rId10"/>
    <p:sldId id="286" r:id="rId11"/>
    <p:sldId id="288" r:id="rId12"/>
    <p:sldId id="300" r:id="rId13"/>
    <p:sldId id="287" r:id="rId14"/>
    <p:sldId id="291" r:id="rId15"/>
    <p:sldId id="301" r:id="rId16"/>
    <p:sldId id="292" r:id="rId17"/>
    <p:sldId id="296" r:id="rId18"/>
    <p:sldId id="293" r:id="rId19"/>
    <p:sldId id="302" r:id="rId20"/>
    <p:sldId id="303" r:id="rId21"/>
    <p:sldId id="298" r:id="rId22"/>
    <p:sldId id="295" r:id="rId23"/>
  </p:sldIdLst>
  <p:sldSz cx="12192000" cy="6858000"/>
  <p:notesSz cx="6858000" cy="9144000"/>
  <p:custDataLst>
    <p:tags r:id="rId25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189">
          <p15:clr>
            <a:srgbClr val="A4A3A4"/>
          </p15:clr>
        </p15:guide>
        <p15:guide id="3" pos="4475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CCCC"/>
    <a:srgbClr val="FED6AC"/>
    <a:srgbClr val="AD2333"/>
    <a:srgbClr val="1E2B58"/>
    <a:srgbClr val="E6202D"/>
    <a:srgbClr val="F77D69"/>
    <a:srgbClr val="489988"/>
    <a:srgbClr val="BDD194"/>
    <a:srgbClr val="614E75"/>
    <a:srgbClr val="9F4E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0809" autoAdjust="0"/>
    <p:restoredTop sz="94660"/>
  </p:normalViewPr>
  <p:slideViewPr>
    <p:cSldViewPr snapToGrid="0">
      <p:cViewPr varScale="1">
        <p:scale>
          <a:sx n="72" d="100"/>
          <a:sy n="72" d="100"/>
        </p:scale>
        <p:origin x="1602" y="84"/>
      </p:cViewPr>
      <p:guideLst>
        <p:guide orient="horz" pos="2160"/>
        <p:guide pos="189"/>
        <p:guide pos="4475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gs" Target="tags/tag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03DAD32-70BA-4D5F-B998-52B8CD68E04A}" type="doc">
      <dgm:prSet loTypeId="urn:microsoft.com/office/officeart/2005/8/layout/chevron2" loCatId="process" qsTypeId="urn:microsoft.com/office/officeart/2005/8/quickstyle/3d1" qsCatId="3D" csTypeId="urn:microsoft.com/office/officeart/2005/8/colors/colorful4" csCatId="colorful" phldr="1"/>
      <dgm:spPr/>
      <dgm:t>
        <a:bodyPr/>
        <a:lstStyle/>
        <a:p>
          <a:endParaRPr lang="en-US"/>
        </a:p>
      </dgm:t>
    </dgm:pt>
    <dgm:pt modelId="{2BC586D9-485A-41D5-B66D-CA4EB203A07D}">
      <dgm:prSet custT="1"/>
      <dgm:spPr/>
      <dgm:t>
        <a:bodyPr anchor="t"/>
        <a:lstStyle/>
        <a:p>
          <a:pPr rtl="0"/>
          <a:r>
            <a:rPr lang="en-US" sz="2800" b="1" dirty="0" err="1">
              <a:latin typeface="Times New Roman" pitchFamily="18" charset="0"/>
              <a:cs typeface="Times New Roman" pitchFamily="18" charset="0"/>
            </a:rPr>
            <a:t>Phần</a:t>
          </a:r>
          <a:r>
            <a:rPr lang="en-US" sz="2800" b="1" dirty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800" b="1" dirty="0" err="1">
              <a:latin typeface="Times New Roman" pitchFamily="18" charset="0"/>
              <a:cs typeface="Times New Roman" pitchFamily="18" charset="0"/>
            </a:rPr>
            <a:t>đầu</a:t>
          </a:r>
          <a:r>
            <a:rPr lang="en-US" sz="2800" b="1" dirty="0">
              <a:latin typeface="Times New Roman" pitchFamily="18" charset="0"/>
              <a:cs typeface="Times New Roman" pitchFamily="18" charset="0"/>
            </a:rPr>
            <a:t>:</a:t>
          </a:r>
        </a:p>
      </dgm:t>
    </dgm:pt>
    <dgm:pt modelId="{A6910031-BAD4-4458-8A9E-F1DF316E711C}" type="parTrans" cxnId="{3632D81B-BAAA-49F4-AE63-426F41D05B29}">
      <dgm:prSet/>
      <dgm:spPr/>
      <dgm:t>
        <a:bodyPr/>
        <a:lstStyle/>
        <a:p>
          <a:endParaRPr lang="en-US" sz="2000">
            <a:latin typeface="Times New Roman" pitchFamily="18" charset="0"/>
            <a:cs typeface="Times New Roman" pitchFamily="18" charset="0"/>
          </a:endParaRPr>
        </a:p>
      </dgm:t>
    </dgm:pt>
    <dgm:pt modelId="{C053F911-F67B-4B9F-92B9-E041E19EBE51}" type="sibTrans" cxnId="{3632D81B-BAAA-49F4-AE63-426F41D05B29}">
      <dgm:prSet/>
      <dgm:spPr/>
      <dgm:t>
        <a:bodyPr/>
        <a:lstStyle/>
        <a:p>
          <a:endParaRPr lang="en-US" sz="2000">
            <a:latin typeface="Times New Roman" pitchFamily="18" charset="0"/>
            <a:cs typeface="Times New Roman" pitchFamily="18" charset="0"/>
          </a:endParaRPr>
        </a:p>
      </dgm:t>
    </dgm:pt>
    <dgm:pt modelId="{57915844-5DAF-42B8-A902-4934E52606D4}">
      <dgm:prSet custT="1"/>
      <dgm:spPr/>
      <dgm:t>
        <a:bodyPr/>
        <a:lstStyle/>
        <a:p>
          <a:pPr rtl="0"/>
          <a:r>
            <a:rPr lang="en-US" sz="2800" b="1" dirty="0" err="1">
              <a:latin typeface="Times New Roman" pitchFamily="18" charset="0"/>
              <a:cs typeface="Times New Roman" pitchFamily="18" charset="0"/>
            </a:rPr>
            <a:t>Ghi</a:t>
          </a:r>
          <a:r>
            <a:rPr lang="en-US" sz="2800" b="1" dirty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800" b="1" dirty="0" err="1">
              <a:latin typeface="Times New Roman" pitchFamily="18" charset="0"/>
              <a:cs typeface="Times New Roman" pitchFamily="18" charset="0"/>
            </a:rPr>
            <a:t>địa</a:t>
          </a:r>
          <a:r>
            <a:rPr lang="en-US" sz="2800" b="1" dirty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800" b="1" dirty="0" err="1">
              <a:latin typeface="Times New Roman" pitchFamily="18" charset="0"/>
              <a:cs typeface="Times New Roman" pitchFamily="18" charset="0"/>
            </a:rPr>
            <a:t>điểm</a:t>
          </a:r>
          <a:r>
            <a:rPr lang="en-US" sz="2800" b="1" dirty="0">
              <a:latin typeface="Times New Roman" pitchFamily="18" charset="0"/>
              <a:cs typeface="Times New Roman" pitchFamily="18" charset="0"/>
            </a:rPr>
            <a:t>, </a:t>
          </a:r>
          <a:r>
            <a:rPr lang="en-US" sz="2800" b="1" dirty="0" err="1">
              <a:latin typeface="Times New Roman" pitchFamily="18" charset="0"/>
              <a:cs typeface="Times New Roman" pitchFamily="18" charset="0"/>
            </a:rPr>
            <a:t>thời</a:t>
          </a:r>
          <a:r>
            <a:rPr lang="en-US" sz="2800" b="1" dirty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800" b="1" dirty="0" err="1">
              <a:latin typeface="Times New Roman" pitchFamily="18" charset="0"/>
              <a:cs typeface="Times New Roman" pitchFamily="18" charset="0"/>
            </a:rPr>
            <a:t>gian</a:t>
          </a:r>
          <a:r>
            <a:rPr lang="en-US" sz="2800" b="1" dirty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800" b="1" dirty="0" err="1">
              <a:latin typeface="Times New Roman" pitchFamily="18" charset="0"/>
              <a:cs typeface="Times New Roman" pitchFamily="18" charset="0"/>
            </a:rPr>
            <a:t>viết</a:t>
          </a:r>
          <a:r>
            <a:rPr lang="en-US" sz="2800" b="1" dirty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800" b="1" dirty="0" err="1">
              <a:latin typeface="Times New Roman" pitchFamily="18" charset="0"/>
              <a:cs typeface="Times New Roman" pitchFamily="18" charset="0"/>
            </a:rPr>
            <a:t>thư</a:t>
          </a:r>
          <a:r>
            <a:rPr lang="en-US" sz="2800" b="1" dirty="0">
              <a:latin typeface="Times New Roman" pitchFamily="18" charset="0"/>
              <a:cs typeface="Times New Roman" pitchFamily="18" charset="0"/>
            </a:rPr>
            <a:t>. </a:t>
          </a:r>
          <a:r>
            <a:rPr lang="en-US" sz="2800" b="1" dirty="0" err="1">
              <a:latin typeface="Times New Roman" pitchFamily="18" charset="0"/>
              <a:cs typeface="Times New Roman" pitchFamily="18" charset="0"/>
            </a:rPr>
            <a:t>Lời</a:t>
          </a:r>
          <a:r>
            <a:rPr lang="en-US" sz="2800" b="1" dirty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800" b="1" dirty="0" err="1">
              <a:latin typeface="Times New Roman" pitchFamily="18" charset="0"/>
              <a:cs typeface="Times New Roman" pitchFamily="18" charset="0"/>
            </a:rPr>
            <a:t>thưa</a:t>
          </a:r>
          <a:r>
            <a:rPr lang="en-US" sz="2800" b="1" dirty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800" b="1" dirty="0" err="1">
              <a:latin typeface="Times New Roman" pitchFamily="18" charset="0"/>
              <a:cs typeface="Times New Roman" pitchFamily="18" charset="0"/>
            </a:rPr>
            <a:t>gửi</a:t>
          </a:r>
          <a:r>
            <a:rPr lang="en-US" sz="2800" b="1" dirty="0">
              <a:latin typeface="Times New Roman" pitchFamily="18" charset="0"/>
              <a:cs typeface="Times New Roman" pitchFamily="18" charset="0"/>
            </a:rPr>
            <a:t>.</a:t>
          </a:r>
        </a:p>
      </dgm:t>
    </dgm:pt>
    <dgm:pt modelId="{A617ED08-1F8A-4407-AD27-A91B5A385509}" type="parTrans" cxnId="{E22A5324-F9CE-43C4-97E6-45DAF336CE8A}">
      <dgm:prSet/>
      <dgm:spPr/>
      <dgm:t>
        <a:bodyPr/>
        <a:lstStyle/>
        <a:p>
          <a:endParaRPr lang="en-US" sz="2000">
            <a:latin typeface="Times New Roman" pitchFamily="18" charset="0"/>
            <a:cs typeface="Times New Roman" pitchFamily="18" charset="0"/>
          </a:endParaRPr>
        </a:p>
      </dgm:t>
    </dgm:pt>
    <dgm:pt modelId="{B37FA634-3AF2-49B5-A153-9162EF1361C2}" type="sibTrans" cxnId="{E22A5324-F9CE-43C4-97E6-45DAF336CE8A}">
      <dgm:prSet/>
      <dgm:spPr/>
      <dgm:t>
        <a:bodyPr/>
        <a:lstStyle/>
        <a:p>
          <a:endParaRPr lang="en-US" sz="2000">
            <a:latin typeface="Times New Roman" pitchFamily="18" charset="0"/>
            <a:cs typeface="Times New Roman" pitchFamily="18" charset="0"/>
          </a:endParaRPr>
        </a:p>
      </dgm:t>
    </dgm:pt>
    <dgm:pt modelId="{70488A91-96BE-41E6-A04A-31898F430C31}">
      <dgm:prSet custT="1"/>
      <dgm:spPr/>
      <dgm:t>
        <a:bodyPr anchor="b"/>
        <a:lstStyle/>
        <a:p>
          <a:pPr rtl="0"/>
          <a:r>
            <a:rPr lang="en-US" sz="2800" b="1" i="0" dirty="0" err="1">
              <a:latin typeface="Times New Roman" pitchFamily="18" charset="0"/>
              <a:cs typeface="Times New Roman" pitchFamily="18" charset="0"/>
            </a:rPr>
            <a:t>Phần</a:t>
          </a:r>
          <a:r>
            <a:rPr lang="en-US" sz="2800" b="1" i="0" dirty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800" b="1" i="0" dirty="0" err="1">
              <a:latin typeface="Times New Roman" pitchFamily="18" charset="0"/>
              <a:cs typeface="Times New Roman" pitchFamily="18" charset="0"/>
            </a:rPr>
            <a:t>chính</a:t>
          </a:r>
          <a:r>
            <a:rPr lang="en-US" sz="2800" b="1" i="0" dirty="0">
              <a:latin typeface="Times New Roman" pitchFamily="18" charset="0"/>
              <a:cs typeface="Times New Roman" pitchFamily="18" charset="0"/>
            </a:rPr>
            <a:t>:</a:t>
          </a:r>
          <a:endParaRPr lang="en-US" sz="2800" b="1" dirty="0">
            <a:latin typeface="Times New Roman" pitchFamily="18" charset="0"/>
            <a:cs typeface="Times New Roman" pitchFamily="18" charset="0"/>
          </a:endParaRPr>
        </a:p>
      </dgm:t>
    </dgm:pt>
    <dgm:pt modelId="{56802225-82B3-4BCE-8628-FBFCC5703C90}" type="parTrans" cxnId="{94D3C83C-B59A-42B8-BC44-5C3571536B0E}">
      <dgm:prSet/>
      <dgm:spPr/>
      <dgm:t>
        <a:bodyPr/>
        <a:lstStyle/>
        <a:p>
          <a:endParaRPr lang="en-US" sz="2000">
            <a:latin typeface="Times New Roman" pitchFamily="18" charset="0"/>
            <a:cs typeface="Times New Roman" pitchFamily="18" charset="0"/>
          </a:endParaRPr>
        </a:p>
      </dgm:t>
    </dgm:pt>
    <dgm:pt modelId="{9E71A689-0CC1-48AD-BF6D-78719C548778}" type="sibTrans" cxnId="{94D3C83C-B59A-42B8-BC44-5C3571536B0E}">
      <dgm:prSet/>
      <dgm:spPr/>
      <dgm:t>
        <a:bodyPr/>
        <a:lstStyle/>
        <a:p>
          <a:endParaRPr lang="en-US" sz="2000">
            <a:latin typeface="Times New Roman" pitchFamily="18" charset="0"/>
            <a:cs typeface="Times New Roman" pitchFamily="18" charset="0"/>
          </a:endParaRPr>
        </a:p>
      </dgm:t>
    </dgm:pt>
    <dgm:pt modelId="{8AFFBCAE-58F0-4958-96F9-2ADDAECB42F7}">
      <dgm:prSet custT="1"/>
      <dgm:spPr/>
      <dgm:t>
        <a:bodyPr/>
        <a:lstStyle/>
        <a:p>
          <a:pPr rtl="0"/>
          <a:r>
            <a:rPr lang="en-US" sz="2400" b="1" dirty="0" err="1">
              <a:latin typeface="Times New Roman" pitchFamily="18" charset="0"/>
              <a:cs typeface="Times New Roman" pitchFamily="18" charset="0"/>
            </a:rPr>
            <a:t>Nêu</a:t>
          </a:r>
          <a:r>
            <a:rPr lang="en-US" sz="2400" b="1" dirty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400" b="1" dirty="0" err="1">
              <a:latin typeface="Times New Roman" pitchFamily="18" charset="0"/>
              <a:cs typeface="Times New Roman" pitchFamily="18" charset="0"/>
            </a:rPr>
            <a:t>mục</a:t>
          </a:r>
          <a:r>
            <a:rPr lang="en-US" sz="2400" b="1" dirty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400" b="1" dirty="0" err="1">
              <a:latin typeface="Times New Roman" pitchFamily="18" charset="0"/>
              <a:cs typeface="Times New Roman" pitchFamily="18" charset="0"/>
            </a:rPr>
            <a:t>đích</a:t>
          </a:r>
          <a:r>
            <a:rPr lang="en-US" sz="2400" b="1" dirty="0">
              <a:latin typeface="Times New Roman" pitchFamily="18" charset="0"/>
              <a:cs typeface="Times New Roman" pitchFamily="18" charset="0"/>
            </a:rPr>
            <a:t>, </a:t>
          </a:r>
          <a:r>
            <a:rPr lang="en-US" sz="2400" b="1" dirty="0" err="1">
              <a:latin typeface="Times New Roman" pitchFamily="18" charset="0"/>
              <a:cs typeface="Times New Roman" pitchFamily="18" charset="0"/>
            </a:rPr>
            <a:t>lí</a:t>
          </a:r>
          <a:r>
            <a:rPr lang="en-US" sz="2400" b="1" dirty="0">
              <a:latin typeface="Times New Roman" pitchFamily="18" charset="0"/>
              <a:cs typeface="Times New Roman" pitchFamily="18" charset="0"/>
            </a:rPr>
            <a:t> do </a:t>
          </a:r>
          <a:r>
            <a:rPr lang="en-US" sz="2400" b="1" dirty="0" err="1">
              <a:latin typeface="Times New Roman" pitchFamily="18" charset="0"/>
              <a:cs typeface="Times New Roman" pitchFamily="18" charset="0"/>
            </a:rPr>
            <a:t>viết</a:t>
          </a:r>
          <a:r>
            <a:rPr lang="en-US" sz="2400" b="1" dirty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400" b="1" dirty="0" err="1">
              <a:latin typeface="Times New Roman" pitchFamily="18" charset="0"/>
              <a:cs typeface="Times New Roman" pitchFamily="18" charset="0"/>
            </a:rPr>
            <a:t>thư</a:t>
          </a:r>
          <a:r>
            <a:rPr lang="en-US" sz="2400" b="1" dirty="0">
              <a:latin typeface="Times New Roman" pitchFamily="18" charset="0"/>
              <a:cs typeface="Times New Roman" pitchFamily="18" charset="0"/>
            </a:rPr>
            <a:t>.</a:t>
          </a:r>
        </a:p>
      </dgm:t>
    </dgm:pt>
    <dgm:pt modelId="{F2D7A600-C252-4C0A-AB24-C5F8331A5F60}" type="parTrans" cxnId="{14488873-C1CA-4080-8EDA-D9EAF7F1B0C0}">
      <dgm:prSet/>
      <dgm:spPr/>
      <dgm:t>
        <a:bodyPr/>
        <a:lstStyle/>
        <a:p>
          <a:endParaRPr lang="en-US" sz="2000">
            <a:latin typeface="Times New Roman" pitchFamily="18" charset="0"/>
            <a:cs typeface="Times New Roman" pitchFamily="18" charset="0"/>
          </a:endParaRPr>
        </a:p>
      </dgm:t>
    </dgm:pt>
    <dgm:pt modelId="{220497CF-0FF6-4DDA-A6F1-34398C801520}" type="sibTrans" cxnId="{14488873-C1CA-4080-8EDA-D9EAF7F1B0C0}">
      <dgm:prSet/>
      <dgm:spPr/>
      <dgm:t>
        <a:bodyPr/>
        <a:lstStyle/>
        <a:p>
          <a:endParaRPr lang="en-US" sz="2000">
            <a:latin typeface="Times New Roman" pitchFamily="18" charset="0"/>
            <a:cs typeface="Times New Roman" pitchFamily="18" charset="0"/>
          </a:endParaRPr>
        </a:p>
      </dgm:t>
    </dgm:pt>
    <dgm:pt modelId="{2BFADB34-BE88-4545-9A25-695C042C224C}">
      <dgm:prSet custT="1"/>
      <dgm:spPr/>
      <dgm:t>
        <a:bodyPr/>
        <a:lstStyle/>
        <a:p>
          <a:pPr rtl="0"/>
          <a:r>
            <a:rPr lang="en-US" sz="2400" b="1" dirty="0" err="1">
              <a:latin typeface="Times New Roman" pitchFamily="18" charset="0"/>
              <a:cs typeface="Times New Roman" pitchFamily="18" charset="0"/>
            </a:rPr>
            <a:t>Thăm</a:t>
          </a:r>
          <a:r>
            <a:rPr lang="en-US" sz="2400" b="1" dirty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400" b="1" dirty="0" err="1">
              <a:latin typeface="Times New Roman" pitchFamily="18" charset="0"/>
              <a:cs typeface="Times New Roman" pitchFamily="18" charset="0"/>
            </a:rPr>
            <a:t>hỏi</a:t>
          </a:r>
          <a:r>
            <a:rPr lang="en-US" sz="2400" b="1" dirty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400" b="1" dirty="0" err="1">
              <a:latin typeface="Times New Roman" pitchFamily="18" charset="0"/>
              <a:cs typeface="Times New Roman" pitchFamily="18" charset="0"/>
            </a:rPr>
            <a:t>tình</a:t>
          </a:r>
          <a:r>
            <a:rPr lang="en-US" sz="2400" b="1" dirty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400" b="1" dirty="0" err="1">
              <a:latin typeface="Times New Roman" pitchFamily="18" charset="0"/>
              <a:cs typeface="Times New Roman" pitchFamily="18" charset="0"/>
            </a:rPr>
            <a:t>hình</a:t>
          </a:r>
          <a:r>
            <a:rPr lang="en-US" sz="2400" b="1" dirty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400" b="1" dirty="0" err="1">
              <a:latin typeface="Times New Roman" pitchFamily="18" charset="0"/>
              <a:cs typeface="Times New Roman" pitchFamily="18" charset="0"/>
            </a:rPr>
            <a:t>của</a:t>
          </a:r>
          <a:r>
            <a:rPr lang="en-US" sz="2400" b="1" dirty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400" b="1" dirty="0" err="1">
              <a:latin typeface="Times New Roman" pitchFamily="18" charset="0"/>
              <a:cs typeface="Times New Roman" pitchFamily="18" charset="0"/>
            </a:rPr>
            <a:t>người</a:t>
          </a:r>
          <a:r>
            <a:rPr lang="en-US" sz="2400" b="1" dirty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400" b="1" dirty="0" err="1">
              <a:latin typeface="Times New Roman" pitchFamily="18" charset="0"/>
              <a:cs typeface="Times New Roman" pitchFamily="18" charset="0"/>
            </a:rPr>
            <a:t>nhận</a:t>
          </a:r>
          <a:r>
            <a:rPr lang="en-US" sz="2400" b="1" dirty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400" b="1" dirty="0" err="1">
              <a:latin typeface="Times New Roman" pitchFamily="18" charset="0"/>
              <a:cs typeface="Times New Roman" pitchFamily="18" charset="0"/>
            </a:rPr>
            <a:t>thư</a:t>
          </a:r>
          <a:r>
            <a:rPr lang="en-US" sz="2400" b="1" dirty="0">
              <a:latin typeface="Times New Roman" pitchFamily="18" charset="0"/>
              <a:cs typeface="Times New Roman" pitchFamily="18" charset="0"/>
            </a:rPr>
            <a:t>.</a:t>
          </a:r>
        </a:p>
      </dgm:t>
    </dgm:pt>
    <dgm:pt modelId="{01B67EF4-2886-484A-A6AF-08B30A23C910}" type="parTrans" cxnId="{76893C21-40AC-4823-888A-941163F1B394}">
      <dgm:prSet/>
      <dgm:spPr/>
      <dgm:t>
        <a:bodyPr/>
        <a:lstStyle/>
        <a:p>
          <a:endParaRPr lang="en-US" sz="2000">
            <a:latin typeface="Times New Roman" pitchFamily="18" charset="0"/>
            <a:cs typeface="Times New Roman" pitchFamily="18" charset="0"/>
          </a:endParaRPr>
        </a:p>
      </dgm:t>
    </dgm:pt>
    <dgm:pt modelId="{C7A7E9C2-8775-445A-9C13-4EDB7F1AEA57}" type="sibTrans" cxnId="{76893C21-40AC-4823-888A-941163F1B394}">
      <dgm:prSet/>
      <dgm:spPr/>
      <dgm:t>
        <a:bodyPr/>
        <a:lstStyle/>
        <a:p>
          <a:endParaRPr lang="en-US" sz="2000">
            <a:latin typeface="Times New Roman" pitchFamily="18" charset="0"/>
            <a:cs typeface="Times New Roman" pitchFamily="18" charset="0"/>
          </a:endParaRPr>
        </a:p>
      </dgm:t>
    </dgm:pt>
    <dgm:pt modelId="{82B2A851-3B19-4492-A71D-FA49F9A9DBBF}">
      <dgm:prSet custT="1"/>
      <dgm:spPr/>
      <dgm:t>
        <a:bodyPr/>
        <a:lstStyle/>
        <a:p>
          <a:pPr rtl="0"/>
          <a:r>
            <a:rPr lang="en-US" sz="2400" b="1" dirty="0" err="1">
              <a:latin typeface="Times New Roman" pitchFamily="18" charset="0"/>
              <a:cs typeface="Times New Roman" pitchFamily="18" charset="0"/>
            </a:rPr>
            <a:t>Thông</a:t>
          </a:r>
          <a:r>
            <a:rPr lang="en-US" sz="2400" b="1" dirty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400" b="1" dirty="0" err="1">
              <a:latin typeface="Times New Roman" pitchFamily="18" charset="0"/>
              <a:cs typeface="Times New Roman" pitchFamily="18" charset="0"/>
            </a:rPr>
            <a:t>báo</a:t>
          </a:r>
          <a:r>
            <a:rPr lang="en-US" sz="2400" b="1" dirty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400" b="1" dirty="0" err="1">
              <a:latin typeface="Times New Roman" pitchFamily="18" charset="0"/>
              <a:cs typeface="Times New Roman" pitchFamily="18" charset="0"/>
            </a:rPr>
            <a:t>tình</a:t>
          </a:r>
          <a:r>
            <a:rPr lang="en-US" sz="2400" b="1" dirty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400" b="1" dirty="0" err="1">
              <a:latin typeface="Times New Roman" pitchFamily="18" charset="0"/>
              <a:cs typeface="Times New Roman" pitchFamily="18" charset="0"/>
            </a:rPr>
            <a:t>hình</a:t>
          </a:r>
          <a:r>
            <a:rPr lang="en-US" sz="2400" b="1" dirty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400" b="1" dirty="0" err="1">
              <a:latin typeface="Times New Roman" pitchFamily="18" charset="0"/>
              <a:cs typeface="Times New Roman" pitchFamily="18" charset="0"/>
            </a:rPr>
            <a:t>của</a:t>
          </a:r>
          <a:r>
            <a:rPr lang="en-US" sz="2400" b="1" dirty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400" b="1" dirty="0" err="1">
              <a:latin typeface="Times New Roman" pitchFamily="18" charset="0"/>
              <a:cs typeface="Times New Roman" pitchFamily="18" charset="0"/>
            </a:rPr>
            <a:t>người</a:t>
          </a:r>
          <a:r>
            <a:rPr lang="en-US" sz="2400" b="1" dirty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400" b="1" dirty="0" err="1">
              <a:latin typeface="Times New Roman" pitchFamily="18" charset="0"/>
              <a:cs typeface="Times New Roman" pitchFamily="18" charset="0"/>
            </a:rPr>
            <a:t>viết</a:t>
          </a:r>
          <a:r>
            <a:rPr lang="en-US" sz="2400" b="1" dirty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400" b="1" dirty="0" err="1">
              <a:latin typeface="Times New Roman" pitchFamily="18" charset="0"/>
              <a:cs typeface="Times New Roman" pitchFamily="18" charset="0"/>
            </a:rPr>
            <a:t>thư</a:t>
          </a:r>
          <a:r>
            <a:rPr lang="en-US" sz="2400" b="1" dirty="0">
              <a:latin typeface="Times New Roman" pitchFamily="18" charset="0"/>
              <a:cs typeface="Times New Roman" pitchFamily="18" charset="0"/>
            </a:rPr>
            <a:t>.</a:t>
          </a:r>
        </a:p>
      </dgm:t>
    </dgm:pt>
    <dgm:pt modelId="{FDFF754D-F274-4D08-AB09-17DA09026AE3}" type="parTrans" cxnId="{0A531DB0-0051-4FED-8351-A81325453B3C}">
      <dgm:prSet/>
      <dgm:spPr/>
      <dgm:t>
        <a:bodyPr/>
        <a:lstStyle/>
        <a:p>
          <a:endParaRPr lang="en-US" sz="2000">
            <a:latin typeface="Times New Roman" pitchFamily="18" charset="0"/>
            <a:cs typeface="Times New Roman" pitchFamily="18" charset="0"/>
          </a:endParaRPr>
        </a:p>
      </dgm:t>
    </dgm:pt>
    <dgm:pt modelId="{CD9747C5-EEAD-474F-A29C-604A4E020899}" type="sibTrans" cxnId="{0A531DB0-0051-4FED-8351-A81325453B3C}">
      <dgm:prSet/>
      <dgm:spPr/>
      <dgm:t>
        <a:bodyPr/>
        <a:lstStyle/>
        <a:p>
          <a:endParaRPr lang="en-US" sz="2000">
            <a:latin typeface="Times New Roman" pitchFamily="18" charset="0"/>
            <a:cs typeface="Times New Roman" pitchFamily="18" charset="0"/>
          </a:endParaRPr>
        </a:p>
      </dgm:t>
    </dgm:pt>
    <dgm:pt modelId="{B5A641A1-9140-4A76-846A-CF69B0B65B06}">
      <dgm:prSet custT="1"/>
      <dgm:spPr/>
      <dgm:t>
        <a:bodyPr/>
        <a:lstStyle/>
        <a:p>
          <a:pPr rtl="0"/>
          <a:r>
            <a:rPr lang="en-US" sz="2400" b="1" dirty="0" err="1">
              <a:latin typeface="Times New Roman" pitchFamily="18" charset="0"/>
              <a:cs typeface="Times New Roman" pitchFamily="18" charset="0"/>
            </a:rPr>
            <a:t>Nêu</a:t>
          </a:r>
          <a:r>
            <a:rPr lang="en-US" sz="2400" b="1" dirty="0">
              <a:latin typeface="Times New Roman" pitchFamily="18" charset="0"/>
              <a:cs typeface="Times New Roman" pitchFamily="18" charset="0"/>
            </a:rPr>
            <a:t> ý </a:t>
          </a:r>
          <a:r>
            <a:rPr lang="en-US" sz="2400" b="1" dirty="0" err="1">
              <a:latin typeface="Times New Roman" pitchFamily="18" charset="0"/>
              <a:cs typeface="Times New Roman" pitchFamily="18" charset="0"/>
            </a:rPr>
            <a:t>kiến</a:t>
          </a:r>
          <a:r>
            <a:rPr lang="en-US" sz="2400" b="1" dirty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400" b="1" dirty="0" err="1">
              <a:latin typeface="Times New Roman" pitchFamily="18" charset="0"/>
              <a:cs typeface="Times New Roman" pitchFamily="18" charset="0"/>
            </a:rPr>
            <a:t>trao</a:t>
          </a:r>
          <a:r>
            <a:rPr lang="en-US" sz="2400" b="1" dirty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400" b="1" dirty="0" err="1">
              <a:latin typeface="Times New Roman" pitchFamily="18" charset="0"/>
              <a:cs typeface="Times New Roman" pitchFamily="18" charset="0"/>
            </a:rPr>
            <a:t>đổi</a:t>
          </a:r>
          <a:r>
            <a:rPr lang="en-US" sz="2400" b="1" dirty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400" b="1" dirty="0" err="1">
              <a:latin typeface="Times New Roman" pitchFamily="18" charset="0"/>
              <a:cs typeface="Times New Roman" pitchFamily="18" charset="0"/>
            </a:rPr>
            <a:t>hoặc</a:t>
          </a:r>
          <a:r>
            <a:rPr lang="en-US" sz="2400" b="1" dirty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400" b="1" dirty="0" err="1">
              <a:latin typeface="Times New Roman" pitchFamily="18" charset="0"/>
              <a:cs typeface="Times New Roman" pitchFamily="18" charset="0"/>
            </a:rPr>
            <a:t>bày</a:t>
          </a:r>
          <a:r>
            <a:rPr lang="en-US" sz="2400" b="1" dirty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400" b="1" dirty="0" err="1">
              <a:latin typeface="Times New Roman" pitchFamily="18" charset="0"/>
              <a:cs typeface="Times New Roman" pitchFamily="18" charset="0"/>
            </a:rPr>
            <a:t>tỏ</a:t>
          </a:r>
          <a:r>
            <a:rPr lang="en-US" sz="2400" b="1" dirty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400" b="1" dirty="0" err="1">
              <a:latin typeface="Times New Roman" pitchFamily="18" charset="0"/>
              <a:cs typeface="Times New Roman" pitchFamily="18" charset="0"/>
            </a:rPr>
            <a:t>tình</a:t>
          </a:r>
          <a:r>
            <a:rPr lang="en-US" sz="2400" b="1" dirty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400" b="1" dirty="0" err="1">
              <a:latin typeface="Times New Roman" pitchFamily="18" charset="0"/>
              <a:cs typeface="Times New Roman" pitchFamily="18" charset="0"/>
            </a:rPr>
            <a:t>cảm</a:t>
          </a:r>
          <a:r>
            <a:rPr lang="en-US" sz="2400" b="1" dirty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400" b="1" dirty="0" err="1">
              <a:latin typeface="Times New Roman" pitchFamily="18" charset="0"/>
              <a:cs typeface="Times New Roman" pitchFamily="18" charset="0"/>
            </a:rPr>
            <a:t>với</a:t>
          </a:r>
          <a:r>
            <a:rPr lang="en-US" sz="2400" b="1" dirty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400" b="1" dirty="0" err="1">
              <a:latin typeface="Times New Roman" pitchFamily="18" charset="0"/>
              <a:cs typeface="Times New Roman" pitchFamily="18" charset="0"/>
            </a:rPr>
            <a:t>người</a:t>
          </a:r>
          <a:r>
            <a:rPr lang="en-US" sz="2400" b="1" dirty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400" b="1" dirty="0" err="1">
              <a:latin typeface="Times New Roman" pitchFamily="18" charset="0"/>
              <a:cs typeface="Times New Roman" pitchFamily="18" charset="0"/>
            </a:rPr>
            <a:t>nhận</a:t>
          </a:r>
          <a:r>
            <a:rPr lang="en-US" sz="2400" b="1" dirty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400" b="1" dirty="0" err="1">
              <a:latin typeface="Times New Roman" pitchFamily="18" charset="0"/>
              <a:cs typeface="Times New Roman" pitchFamily="18" charset="0"/>
            </a:rPr>
            <a:t>thư</a:t>
          </a:r>
          <a:r>
            <a:rPr lang="en-US" sz="2400" b="1" dirty="0">
              <a:latin typeface="Times New Roman" pitchFamily="18" charset="0"/>
              <a:cs typeface="Times New Roman" pitchFamily="18" charset="0"/>
            </a:rPr>
            <a:t>.</a:t>
          </a:r>
        </a:p>
      </dgm:t>
    </dgm:pt>
    <dgm:pt modelId="{D7BDE851-9ED3-440E-9174-C698A3AF76C2}" type="parTrans" cxnId="{B9295C69-4753-44C6-A945-5B6DEA81C6C6}">
      <dgm:prSet/>
      <dgm:spPr/>
      <dgm:t>
        <a:bodyPr/>
        <a:lstStyle/>
        <a:p>
          <a:endParaRPr lang="en-US" sz="2000">
            <a:latin typeface="Times New Roman" pitchFamily="18" charset="0"/>
            <a:cs typeface="Times New Roman" pitchFamily="18" charset="0"/>
          </a:endParaRPr>
        </a:p>
      </dgm:t>
    </dgm:pt>
    <dgm:pt modelId="{80582D1D-B679-4D4E-AD93-378A3C685AA4}" type="sibTrans" cxnId="{B9295C69-4753-44C6-A945-5B6DEA81C6C6}">
      <dgm:prSet/>
      <dgm:spPr/>
      <dgm:t>
        <a:bodyPr/>
        <a:lstStyle/>
        <a:p>
          <a:endParaRPr lang="en-US" sz="2000">
            <a:latin typeface="Times New Roman" pitchFamily="18" charset="0"/>
            <a:cs typeface="Times New Roman" pitchFamily="18" charset="0"/>
          </a:endParaRPr>
        </a:p>
      </dgm:t>
    </dgm:pt>
    <dgm:pt modelId="{9028B697-36C1-44A9-9008-DDAC18ADE623}">
      <dgm:prSet custT="1"/>
      <dgm:spPr/>
      <dgm:t>
        <a:bodyPr anchor="b"/>
        <a:lstStyle/>
        <a:p>
          <a:pPr rtl="0"/>
          <a:r>
            <a:rPr lang="en-US" sz="2400" b="1" dirty="0" err="1">
              <a:latin typeface="Times New Roman" pitchFamily="18" charset="0"/>
              <a:cs typeface="Times New Roman" pitchFamily="18" charset="0"/>
            </a:rPr>
            <a:t>Phần</a:t>
          </a:r>
          <a:r>
            <a:rPr lang="en-US" sz="2400" b="1" dirty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400" b="1" dirty="0" err="1">
              <a:latin typeface="Times New Roman" pitchFamily="18" charset="0"/>
              <a:cs typeface="Times New Roman" pitchFamily="18" charset="0"/>
            </a:rPr>
            <a:t>cuối</a:t>
          </a:r>
          <a:r>
            <a:rPr lang="en-US" sz="2400" b="1" dirty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400" b="1" dirty="0" err="1">
              <a:latin typeface="Times New Roman" pitchFamily="18" charset="0"/>
              <a:cs typeface="Times New Roman" pitchFamily="18" charset="0"/>
            </a:rPr>
            <a:t>thư</a:t>
          </a:r>
          <a:r>
            <a:rPr lang="en-US" sz="2400" b="1" dirty="0">
              <a:latin typeface="Times New Roman" pitchFamily="18" charset="0"/>
              <a:cs typeface="Times New Roman" pitchFamily="18" charset="0"/>
            </a:rPr>
            <a:t>:</a:t>
          </a:r>
          <a:endParaRPr lang="en-US" sz="2400" dirty="0">
            <a:latin typeface="Times New Roman" pitchFamily="18" charset="0"/>
            <a:cs typeface="Times New Roman" pitchFamily="18" charset="0"/>
          </a:endParaRPr>
        </a:p>
      </dgm:t>
    </dgm:pt>
    <dgm:pt modelId="{BA9BC438-7105-4C80-A949-41CD4341F015}" type="parTrans" cxnId="{E18890B2-00B7-4A58-A4C2-2A1948448431}">
      <dgm:prSet/>
      <dgm:spPr/>
      <dgm:t>
        <a:bodyPr/>
        <a:lstStyle/>
        <a:p>
          <a:endParaRPr lang="en-US" sz="2000">
            <a:latin typeface="Times New Roman" pitchFamily="18" charset="0"/>
            <a:cs typeface="Times New Roman" pitchFamily="18" charset="0"/>
          </a:endParaRPr>
        </a:p>
      </dgm:t>
    </dgm:pt>
    <dgm:pt modelId="{BD2D4D94-B91C-4F50-886F-64450206BC06}" type="sibTrans" cxnId="{E18890B2-00B7-4A58-A4C2-2A1948448431}">
      <dgm:prSet/>
      <dgm:spPr/>
      <dgm:t>
        <a:bodyPr/>
        <a:lstStyle/>
        <a:p>
          <a:endParaRPr lang="en-US" sz="2000">
            <a:latin typeface="Times New Roman" pitchFamily="18" charset="0"/>
            <a:cs typeface="Times New Roman" pitchFamily="18" charset="0"/>
          </a:endParaRPr>
        </a:p>
      </dgm:t>
    </dgm:pt>
    <dgm:pt modelId="{453E80C7-5397-4690-A571-D869DA58E34A}">
      <dgm:prSet custT="1"/>
      <dgm:spPr/>
      <dgm:t>
        <a:bodyPr/>
        <a:lstStyle/>
        <a:p>
          <a:pPr rtl="0"/>
          <a:r>
            <a:rPr lang="en-US" sz="2800" b="1" dirty="0" err="1">
              <a:latin typeface="Times New Roman" pitchFamily="18" charset="0"/>
              <a:cs typeface="Times New Roman" pitchFamily="18" charset="0"/>
            </a:rPr>
            <a:t>Ghi</a:t>
          </a:r>
          <a:r>
            <a:rPr lang="en-US" sz="2800" b="1" dirty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800" b="1" dirty="0" err="1">
              <a:latin typeface="Times New Roman" pitchFamily="18" charset="0"/>
              <a:cs typeface="Times New Roman" pitchFamily="18" charset="0"/>
            </a:rPr>
            <a:t>lời</a:t>
          </a:r>
          <a:r>
            <a:rPr lang="en-US" sz="2800" b="1" dirty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800" b="1" dirty="0" err="1">
              <a:latin typeface="Times New Roman" pitchFamily="18" charset="0"/>
              <a:cs typeface="Times New Roman" pitchFamily="18" charset="0"/>
            </a:rPr>
            <a:t>chúc</a:t>
          </a:r>
          <a:r>
            <a:rPr lang="en-US" sz="2800" b="1" dirty="0">
              <a:latin typeface="Times New Roman" pitchFamily="18" charset="0"/>
              <a:cs typeface="Times New Roman" pitchFamily="18" charset="0"/>
            </a:rPr>
            <a:t>, </a:t>
          </a:r>
          <a:r>
            <a:rPr lang="en-US" sz="2800" b="1" dirty="0" err="1">
              <a:latin typeface="Times New Roman" pitchFamily="18" charset="0"/>
              <a:cs typeface="Times New Roman" pitchFamily="18" charset="0"/>
            </a:rPr>
            <a:t>lời</a:t>
          </a:r>
          <a:r>
            <a:rPr lang="en-US" sz="2800" b="1" dirty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800" b="1" dirty="0" err="1">
              <a:latin typeface="Times New Roman" pitchFamily="18" charset="0"/>
              <a:cs typeface="Times New Roman" pitchFamily="18" charset="0"/>
            </a:rPr>
            <a:t>cảm</a:t>
          </a:r>
          <a:r>
            <a:rPr lang="en-US" sz="2800" b="1" dirty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800" b="1" dirty="0" err="1">
              <a:latin typeface="Times New Roman" pitchFamily="18" charset="0"/>
              <a:cs typeface="Times New Roman" pitchFamily="18" charset="0"/>
            </a:rPr>
            <a:t>ơn</a:t>
          </a:r>
          <a:r>
            <a:rPr lang="en-US" sz="2800" b="1" dirty="0">
              <a:latin typeface="Times New Roman" pitchFamily="18" charset="0"/>
              <a:cs typeface="Times New Roman" pitchFamily="18" charset="0"/>
            </a:rPr>
            <a:t>, </a:t>
          </a:r>
          <a:r>
            <a:rPr lang="en-US" sz="2800" b="1" dirty="0" err="1">
              <a:latin typeface="Times New Roman" pitchFamily="18" charset="0"/>
              <a:cs typeface="Times New Roman" pitchFamily="18" charset="0"/>
            </a:rPr>
            <a:t>hứa</a:t>
          </a:r>
          <a:r>
            <a:rPr lang="en-US" sz="2800" b="1" dirty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800" b="1" dirty="0" err="1">
              <a:latin typeface="Times New Roman" pitchFamily="18" charset="0"/>
              <a:cs typeface="Times New Roman" pitchFamily="18" charset="0"/>
            </a:rPr>
            <a:t>hẹn</a:t>
          </a:r>
          <a:r>
            <a:rPr lang="en-US" sz="2800" b="1" dirty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800" b="1" dirty="0" err="1">
              <a:latin typeface="Times New Roman" pitchFamily="18" charset="0"/>
              <a:cs typeface="Times New Roman" pitchFamily="18" charset="0"/>
            </a:rPr>
            <a:t>của</a:t>
          </a:r>
          <a:r>
            <a:rPr lang="en-US" sz="2800" b="1" dirty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800" b="1" dirty="0" err="1">
              <a:latin typeface="Times New Roman" pitchFamily="18" charset="0"/>
              <a:cs typeface="Times New Roman" pitchFamily="18" charset="0"/>
            </a:rPr>
            <a:t>người</a:t>
          </a:r>
          <a:r>
            <a:rPr lang="en-US" sz="2800" b="1" dirty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800" b="1" dirty="0" err="1">
              <a:latin typeface="Times New Roman" pitchFamily="18" charset="0"/>
              <a:cs typeface="Times New Roman" pitchFamily="18" charset="0"/>
            </a:rPr>
            <a:t>viết</a:t>
          </a:r>
          <a:r>
            <a:rPr lang="en-US" sz="2800" b="1" dirty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800" b="1" dirty="0" err="1">
              <a:latin typeface="Times New Roman" pitchFamily="18" charset="0"/>
              <a:cs typeface="Times New Roman" pitchFamily="18" charset="0"/>
            </a:rPr>
            <a:t>thư</a:t>
          </a:r>
          <a:r>
            <a:rPr lang="en-US" sz="2800" b="1" dirty="0">
              <a:latin typeface="Times New Roman" pitchFamily="18" charset="0"/>
              <a:cs typeface="Times New Roman" pitchFamily="18" charset="0"/>
            </a:rPr>
            <a:t>. </a:t>
          </a:r>
          <a:r>
            <a:rPr lang="en-US" sz="2800" b="1" dirty="0" err="1">
              <a:latin typeface="Times New Roman" pitchFamily="18" charset="0"/>
              <a:cs typeface="Times New Roman" pitchFamily="18" charset="0"/>
            </a:rPr>
            <a:t>Chữ</a:t>
          </a:r>
          <a:r>
            <a:rPr lang="en-US" sz="2800" b="1" dirty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800" b="1" dirty="0" err="1">
              <a:latin typeface="Times New Roman" pitchFamily="18" charset="0"/>
              <a:cs typeface="Times New Roman" pitchFamily="18" charset="0"/>
            </a:rPr>
            <a:t>kí</a:t>
          </a:r>
          <a:r>
            <a:rPr lang="en-US" sz="2800" b="1" dirty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800" b="1" dirty="0" err="1">
              <a:latin typeface="Times New Roman" pitchFamily="18" charset="0"/>
              <a:cs typeface="Times New Roman" pitchFamily="18" charset="0"/>
            </a:rPr>
            <a:t>và</a:t>
          </a:r>
          <a:r>
            <a:rPr lang="en-US" sz="2800" b="1" dirty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800" b="1" dirty="0" err="1">
              <a:latin typeface="Times New Roman" pitchFamily="18" charset="0"/>
              <a:cs typeface="Times New Roman" pitchFamily="18" charset="0"/>
            </a:rPr>
            <a:t>tên</a:t>
          </a:r>
          <a:r>
            <a:rPr lang="en-US" sz="2800" b="1" dirty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800" b="1" dirty="0" err="1">
              <a:latin typeface="Times New Roman" pitchFamily="18" charset="0"/>
              <a:cs typeface="Times New Roman" pitchFamily="18" charset="0"/>
            </a:rPr>
            <a:t>hoặc</a:t>
          </a:r>
          <a:r>
            <a:rPr lang="en-US" sz="2800" b="1" dirty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800" b="1" dirty="0" err="1">
              <a:latin typeface="Times New Roman" pitchFamily="18" charset="0"/>
              <a:cs typeface="Times New Roman" pitchFamily="18" charset="0"/>
            </a:rPr>
            <a:t>họ</a:t>
          </a:r>
          <a:r>
            <a:rPr lang="en-US" sz="2800" b="1" dirty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800" b="1" dirty="0" err="1">
              <a:latin typeface="Times New Roman" pitchFamily="18" charset="0"/>
              <a:cs typeface="Times New Roman" pitchFamily="18" charset="0"/>
            </a:rPr>
            <a:t>tên</a:t>
          </a:r>
          <a:r>
            <a:rPr lang="en-US" sz="2800" b="1" dirty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800" b="1" dirty="0" err="1">
              <a:latin typeface="Times New Roman" pitchFamily="18" charset="0"/>
              <a:cs typeface="Times New Roman" pitchFamily="18" charset="0"/>
            </a:rPr>
            <a:t>của</a:t>
          </a:r>
          <a:r>
            <a:rPr lang="en-US" sz="2800" b="1" dirty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800" b="1" dirty="0" err="1">
              <a:latin typeface="Times New Roman" pitchFamily="18" charset="0"/>
              <a:cs typeface="Times New Roman" pitchFamily="18" charset="0"/>
            </a:rPr>
            <a:t>người</a:t>
          </a:r>
          <a:r>
            <a:rPr lang="en-US" sz="2800" b="1" dirty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800" b="1" dirty="0" err="1">
              <a:latin typeface="Times New Roman" pitchFamily="18" charset="0"/>
              <a:cs typeface="Times New Roman" pitchFamily="18" charset="0"/>
            </a:rPr>
            <a:t>viết</a:t>
          </a:r>
          <a:r>
            <a:rPr lang="en-US" sz="2800" b="1" dirty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800" b="1" dirty="0" err="1">
              <a:latin typeface="Times New Roman" pitchFamily="18" charset="0"/>
              <a:cs typeface="Times New Roman" pitchFamily="18" charset="0"/>
            </a:rPr>
            <a:t>thư</a:t>
          </a:r>
          <a:r>
            <a:rPr lang="en-US" sz="2800" b="1" dirty="0">
              <a:latin typeface="Times New Roman" pitchFamily="18" charset="0"/>
              <a:cs typeface="Times New Roman" pitchFamily="18" charset="0"/>
            </a:rPr>
            <a:t>.</a:t>
          </a:r>
        </a:p>
      </dgm:t>
    </dgm:pt>
    <dgm:pt modelId="{29510FF5-D59A-436F-8238-5FDED7C35E9D}" type="parTrans" cxnId="{10E61444-A1ED-4030-8898-9A6B9612E603}">
      <dgm:prSet/>
      <dgm:spPr/>
      <dgm:t>
        <a:bodyPr/>
        <a:lstStyle/>
        <a:p>
          <a:endParaRPr lang="en-US" sz="2000">
            <a:latin typeface="Times New Roman" pitchFamily="18" charset="0"/>
            <a:cs typeface="Times New Roman" pitchFamily="18" charset="0"/>
          </a:endParaRPr>
        </a:p>
      </dgm:t>
    </dgm:pt>
    <dgm:pt modelId="{BAC63F68-9E73-4F9C-A2BE-084A99BCE194}" type="sibTrans" cxnId="{10E61444-A1ED-4030-8898-9A6B9612E603}">
      <dgm:prSet/>
      <dgm:spPr/>
      <dgm:t>
        <a:bodyPr/>
        <a:lstStyle/>
        <a:p>
          <a:endParaRPr lang="en-US" sz="2000">
            <a:latin typeface="Times New Roman" pitchFamily="18" charset="0"/>
            <a:cs typeface="Times New Roman" pitchFamily="18" charset="0"/>
          </a:endParaRPr>
        </a:p>
      </dgm:t>
    </dgm:pt>
    <dgm:pt modelId="{63DB9146-0FD7-41E6-98AF-D3E66C16A72E}" type="pres">
      <dgm:prSet presAssocID="{903DAD32-70BA-4D5F-B998-52B8CD68E04A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33E86F9B-CD70-4446-B1E8-F8CBCE960F3B}" type="pres">
      <dgm:prSet presAssocID="{2BC586D9-485A-41D5-B66D-CA4EB203A07D}" presName="composite" presStyleCnt="0"/>
      <dgm:spPr/>
    </dgm:pt>
    <dgm:pt modelId="{97F4B7FB-08EA-428A-8BA3-74FA9CE47723}" type="pres">
      <dgm:prSet presAssocID="{2BC586D9-485A-41D5-B66D-CA4EB203A07D}" presName="parentText" presStyleLbl="alignNode1" presStyleIdx="0" presStyleCnt="3" custScaleY="9975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213C596-B47F-46F3-B4A6-9B9DA7176A7C}" type="pres">
      <dgm:prSet presAssocID="{2BC586D9-485A-41D5-B66D-CA4EB203A07D}" presName="descendantText" presStyleLbl="alignAcc1" presStyleIdx="0" presStyleCnt="3" custScaleY="10000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EEBAEBF-3510-4BB8-831D-6FC023CEB0A1}" type="pres">
      <dgm:prSet presAssocID="{C053F911-F67B-4B9F-92B9-E041E19EBE51}" presName="sp" presStyleCnt="0"/>
      <dgm:spPr/>
    </dgm:pt>
    <dgm:pt modelId="{BEE2FDDE-C81E-44F9-B53D-82EAE3D9D268}" type="pres">
      <dgm:prSet presAssocID="{70488A91-96BE-41E6-A04A-31898F430C31}" presName="composite" presStyleCnt="0"/>
      <dgm:spPr/>
    </dgm:pt>
    <dgm:pt modelId="{43070E39-FE14-480B-BD71-4D7D30392EC5}" type="pres">
      <dgm:prSet presAssocID="{70488A91-96BE-41E6-A04A-31898F430C31}" presName="parentText" presStyleLbl="alignNode1" presStyleIdx="1" presStyleCnt="3" custScaleY="118411" custLinFactNeighborY="-70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88D0D7A-879B-4296-B7E7-B4DC3D695A28}" type="pres">
      <dgm:prSet presAssocID="{70488A91-96BE-41E6-A04A-31898F430C31}" presName="descendantText" presStyleLbl="alignAcc1" presStyleIdx="1" presStyleCnt="3" custScaleY="13014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51EC568-F76E-41C1-8615-9BF64161F9A9}" type="pres">
      <dgm:prSet presAssocID="{9E71A689-0CC1-48AD-BF6D-78719C548778}" presName="sp" presStyleCnt="0"/>
      <dgm:spPr/>
    </dgm:pt>
    <dgm:pt modelId="{5ACD5758-3631-43F8-AF12-1918647ADA4F}" type="pres">
      <dgm:prSet presAssocID="{9028B697-36C1-44A9-9008-DDAC18ADE623}" presName="composite" presStyleCnt="0"/>
      <dgm:spPr/>
    </dgm:pt>
    <dgm:pt modelId="{B0D7A759-488A-496C-ADD8-3FC885DA9124}" type="pres">
      <dgm:prSet presAssocID="{9028B697-36C1-44A9-9008-DDAC18ADE623}" presName="parentText" presStyleLbl="alignNode1" presStyleIdx="2" presStyleCnt="3" custScaleY="110451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F1B7FD5-EFF8-4960-AC41-0061805C6F25}" type="pres">
      <dgm:prSet presAssocID="{9028B697-36C1-44A9-9008-DDAC18ADE623}" presName="descendantText" presStyleLbl="alignAcc1" presStyleIdx="2" presStyleCnt="3" custScaleY="10852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10E61444-A1ED-4030-8898-9A6B9612E603}" srcId="{9028B697-36C1-44A9-9008-DDAC18ADE623}" destId="{453E80C7-5397-4690-A571-D869DA58E34A}" srcOrd="0" destOrd="0" parTransId="{29510FF5-D59A-436F-8238-5FDED7C35E9D}" sibTransId="{BAC63F68-9E73-4F9C-A2BE-084A99BCE194}"/>
    <dgm:cxn modelId="{3632D81B-BAAA-49F4-AE63-426F41D05B29}" srcId="{903DAD32-70BA-4D5F-B998-52B8CD68E04A}" destId="{2BC586D9-485A-41D5-B66D-CA4EB203A07D}" srcOrd="0" destOrd="0" parTransId="{A6910031-BAD4-4458-8A9E-F1DF316E711C}" sibTransId="{C053F911-F67B-4B9F-92B9-E041E19EBE51}"/>
    <dgm:cxn modelId="{94D3C83C-B59A-42B8-BC44-5C3571536B0E}" srcId="{903DAD32-70BA-4D5F-B998-52B8CD68E04A}" destId="{70488A91-96BE-41E6-A04A-31898F430C31}" srcOrd="1" destOrd="0" parTransId="{56802225-82B3-4BCE-8628-FBFCC5703C90}" sibTransId="{9E71A689-0CC1-48AD-BF6D-78719C548778}"/>
    <dgm:cxn modelId="{D5FEE34D-0618-4F68-A132-564242E75BFD}" type="presOf" srcId="{B5A641A1-9140-4A76-846A-CF69B0B65B06}" destId="{E88D0D7A-879B-4296-B7E7-B4DC3D695A28}" srcOrd="0" destOrd="3" presId="urn:microsoft.com/office/officeart/2005/8/layout/chevron2"/>
    <dgm:cxn modelId="{E18890B2-00B7-4A58-A4C2-2A1948448431}" srcId="{903DAD32-70BA-4D5F-B998-52B8CD68E04A}" destId="{9028B697-36C1-44A9-9008-DDAC18ADE623}" srcOrd="2" destOrd="0" parTransId="{BA9BC438-7105-4C80-A949-41CD4341F015}" sibTransId="{BD2D4D94-B91C-4F50-886F-64450206BC06}"/>
    <dgm:cxn modelId="{89338204-17AD-412B-99F3-DCA6F914DAE1}" type="presOf" srcId="{2BFADB34-BE88-4545-9A25-695C042C224C}" destId="{E88D0D7A-879B-4296-B7E7-B4DC3D695A28}" srcOrd="0" destOrd="1" presId="urn:microsoft.com/office/officeart/2005/8/layout/chevron2"/>
    <dgm:cxn modelId="{79203564-D780-4B7F-9C68-30DF2523D44B}" type="presOf" srcId="{70488A91-96BE-41E6-A04A-31898F430C31}" destId="{43070E39-FE14-480B-BD71-4D7D30392EC5}" srcOrd="0" destOrd="0" presId="urn:microsoft.com/office/officeart/2005/8/layout/chevron2"/>
    <dgm:cxn modelId="{14488873-C1CA-4080-8EDA-D9EAF7F1B0C0}" srcId="{70488A91-96BE-41E6-A04A-31898F430C31}" destId="{8AFFBCAE-58F0-4958-96F9-2ADDAECB42F7}" srcOrd="0" destOrd="0" parTransId="{F2D7A600-C252-4C0A-AB24-C5F8331A5F60}" sibTransId="{220497CF-0FF6-4DDA-A6F1-34398C801520}"/>
    <dgm:cxn modelId="{D43CF0EA-1958-4744-BCBE-C4F91B1AD3A1}" type="presOf" srcId="{2BC586D9-485A-41D5-B66D-CA4EB203A07D}" destId="{97F4B7FB-08EA-428A-8BA3-74FA9CE47723}" srcOrd="0" destOrd="0" presId="urn:microsoft.com/office/officeart/2005/8/layout/chevron2"/>
    <dgm:cxn modelId="{B9295C69-4753-44C6-A945-5B6DEA81C6C6}" srcId="{70488A91-96BE-41E6-A04A-31898F430C31}" destId="{B5A641A1-9140-4A76-846A-CF69B0B65B06}" srcOrd="3" destOrd="0" parTransId="{D7BDE851-9ED3-440E-9174-C698A3AF76C2}" sibTransId="{80582D1D-B679-4D4E-AD93-378A3C685AA4}"/>
    <dgm:cxn modelId="{70BA2E8C-C6CA-4411-B88B-84392EDC5DE6}" type="presOf" srcId="{9028B697-36C1-44A9-9008-DDAC18ADE623}" destId="{B0D7A759-488A-496C-ADD8-3FC885DA9124}" srcOrd="0" destOrd="0" presId="urn:microsoft.com/office/officeart/2005/8/layout/chevron2"/>
    <dgm:cxn modelId="{0A531DB0-0051-4FED-8351-A81325453B3C}" srcId="{70488A91-96BE-41E6-A04A-31898F430C31}" destId="{82B2A851-3B19-4492-A71D-FA49F9A9DBBF}" srcOrd="2" destOrd="0" parTransId="{FDFF754D-F274-4D08-AB09-17DA09026AE3}" sibTransId="{CD9747C5-EEAD-474F-A29C-604A4E020899}"/>
    <dgm:cxn modelId="{5002EDBF-5192-4FCE-9182-139428F9D877}" type="presOf" srcId="{8AFFBCAE-58F0-4958-96F9-2ADDAECB42F7}" destId="{E88D0D7A-879B-4296-B7E7-B4DC3D695A28}" srcOrd="0" destOrd="0" presId="urn:microsoft.com/office/officeart/2005/8/layout/chevron2"/>
    <dgm:cxn modelId="{76893C21-40AC-4823-888A-941163F1B394}" srcId="{70488A91-96BE-41E6-A04A-31898F430C31}" destId="{2BFADB34-BE88-4545-9A25-695C042C224C}" srcOrd="1" destOrd="0" parTransId="{01B67EF4-2886-484A-A6AF-08B30A23C910}" sibTransId="{C7A7E9C2-8775-445A-9C13-4EDB7F1AEA57}"/>
    <dgm:cxn modelId="{91EDD74B-E3F9-4F33-AC9F-4031A7622D0D}" type="presOf" srcId="{82B2A851-3B19-4492-A71D-FA49F9A9DBBF}" destId="{E88D0D7A-879B-4296-B7E7-B4DC3D695A28}" srcOrd="0" destOrd="2" presId="urn:microsoft.com/office/officeart/2005/8/layout/chevron2"/>
    <dgm:cxn modelId="{E22A5324-F9CE-43C4-97E6-45DAF336CE8A}" srcId="{2BC586D9-485A-41D5-B66D-CA4EB203A07D}" destId="{57915844-5DAF-42B8-A902-4934E52606D4}" srcOrd="0" destOrd="0" parTransId="{A617ED08-1F8A-4407-AD27-A91B5A385509}" sibTransId="{B37FA634-3AF2-49B5-A153-9162EF1361C2}"/>
    <dgm:cxn modelId="{C540E259-7FBB-4D21-BAF6-E461AD350D0D}" type="presOf" srcId="{453E80C7-5397-4690-A571-D869DA58E34A}" destId="{4F1B7FD5-EFF8-4960-AC41-0061805C6F25}" srcOrd="0" destOrd="0" presId="urn:microsoft.com/office/officeart/2005/8/layout/chevron2"/>
    <dgm:cxn modelId="{F22F9411-348F-46A7-9875-87A8DA53AFCB}" type="presOf" srcId="{57915844-5DAF-42B8-A902-4934E52606D4}" destId="{4213C596-B47F-46F3-B4A6-9B9DA7176A7C}" srcOrd="0" destOrd="0" presId="urn:microsoft.com/office/officeart/2005/8/layout/chevron2"/>
    <dgm:cxn modelId="{457D34EF-30C1-4F59-A86E-C44D56AA31C9}" type="presOf" srcId="{903DAD32-70BA-4D5F-B998-52B8CD68E04A}" destId="{63DB9146-0FD7-41E6-98AF-D3E66C16A72E}" srcOrd="0" destOrd="0" presId="urn:microsoft.com/office/officeart/2005/8/layout/chevron2"/>
    <dgm:cxn modelId="{27E13EA7-A25E-413D-A410-63A0B3686911}" type="presParOf" srcId="{63DB9146-0FD7-41E6-98AF-D3E66C16A72E}" destId="{33E86F9B-CD70-4446-B1E8-F8CBCE960F3B}" srcOrd="0" destOrd="0" presId="urn:microsoft.com/office/officeart/2005/8/layout/chevron2"/>
    <dgm:cxn modelId="{4E0EBC1D-6F94-4F4D-9C85-F944E1B43DA9}" type="presParOf" srcId="{33E86F9B-CD70-4446-B1E8-F8CBCE960F3B}" destId="{97F4B7FB-08EA-428A-8BA3-74FA9CE47723}" srcOrd="0" destOrd="0" presId="urn:microsoft.com/office/officeart/2005/8/layout/chevron2"/>
    <dgm:cxn modelId="{9C0B7B6D-739A-4DEE-85D5-622CCD8060EF}" type="presParOf" srcId="{33E86F9B-CD70-4446-B1E8-F8CBCE960F3B}" destId="{4213C596-B47F-46F3-B4A6-9B9DA7176A7C}" srcOrd="1" destOrd="0" presId="urn:microsoft.com/office/officeart/2005/8/layout/chevron2"/>
    <dgm:cxn modelId="{929FF818-D2F9-43D3-9BB8-43DDA6E59A40}" type="presParOf" srcId="{63DB9146-0FD7-41E6-98AF-D3E66C16A72E}" destId="{EEEBAEBF-3510-4BB8-831D-6FC023CEB0A1}" srcOrd="1" destOrd="0" presId="urn:microsoft.com/office/officeart/2005/8/layout/chevron2"/>
    <dgm:cxn modelId="{41F4752C-26DB-420B-9FEF-55F4D0D2186F}" type="presParOf" srcId="{63DB9146-0FD7-41E6-98AF-D3E66C16A72E}" destId="{BEE2FDDE-C81E-44F9-B53D-82EAE3D9D268}" srcOrd="2" destOrd="0" presId="urn:microsoft.com/office/officeart/2005/8/layout/chevron2"/>
    <dgm:cxn modelId="{6084C8AF-B7F4-436B-BCE1-2C3D5ECB5296}" type="presParOf" srcId="{BEE2FDDE-C81E-44F9-B53D-82EAE3D9D268}" destId="{43070E39-FE14-480B-BD71-4D7D30392EC5}" srcOrd="0" destOrd="0" presId="urn:microsoft.com/office/officeart/2005/8/layout/chevron2"/>
    <dgm:cxn modelId="{E79DE048-515F-421E-8246-5EC93B0AA64B}" type="presParOf" srcId="{BEE2FDDE-C81E-44F9-B53D-82EAE3D9D268}" destId="{E88D0D7A-879B-4296-B7E7-B4DC3D695A28}" srcOrd="1" destOrd="0" presId="urn:microsoft.com/office/officeart/2005/8/layout/chevron2"/>
    <dgm:cxn modelId="{5FF31451-E0AF-41DD-860B-3BB85499E93D}" type="presParOf" srcId="{63DB9146-0FD7-41E6-98AF-D3E66C16A72E}" destId="{B51EC568-F76E-41C1-8615-9BF64161F9A9}" srcOrd="3" destOrd="0" presId="urn:microsoft.com/office/officeart/2005/8/layout/chevron2"/>
    <dgm:cxn modelId="{D1049E83-DB7C-4330-805D-DF27DF009382}" type="presParOf" srcId="{63DB9146-0FD7-41E6-98AF-D3E66C16A72E}" destId="{5ACD5758-3631-43F8-AF12-1918647ADA4F}" srcOrd="4" destOrd="0" presId="urn:microsoft.com/office/officeart/2005/8/layout/chevron2"/>
    <dgm:cxn modelId="{37E220F6-B293-42F7-A17D-6CED9A2943E6}" type="presParOf" srcId="{5ACD5758-3631-43F8-AF12-1918647ADA4F}" destId="{B0D7A759-488A-496C-ADD8-3FC885DA9124}" srcOrd="0" destOrd="0" presId="urn:microsoft.com/office/officeart/2005/8/layout/chevron2"/>
    <dgm:cxn modelId="{5518A43F-D482-4665-83E6-1E95F158B6A6}" type="presParOf" srcId="{5ACD5758-3631-43F8-AF12-1918647ADA4F}" destId="{4F1B7FD5-EFF8-4960-AC41-0061805C6F25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D8C51E7-4E8B-4C99-9DE1-B2FAC8AD21ED}" type="datetimeFigureOut">
              <a:rPr lang="zh-CN" altLang="en-US" smtClean="0"/>
              <a:t>2021/9/24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0CA0AB0-43E7-4597-BACB-69A05CCCE8A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601808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F0A44A-32D8-4BCF-9055-A55B0A68BE1D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0831860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F0A44A-32D8-4BCF-9055-A55B0A68BE1D}" type="slidenum">
              <a:rPr lang="zh-CN" altLang="en-US" smtClean="0"/>
              <a:t>21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453483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750BC8-950C-4E3C-B2CC-2F364F19951C}" type="datetimeFigureOut">
              <a:rPr lang="zh-CN" altLang="en-US" smtClean="0"/>
              <a:t>2021/9/24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F5BC06-B479-44E1-AC34-0C964069B56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750BC8-950C-4E3C-B2CC-2F364F19951C}" type="datetimeFigureOut">
              <a:rPr lang="zh-CN" altLang="en-US" smtClean="0"/>
              <a:t>2021/9/24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F5BC06-B479-44E1-AC34-0C964069B56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750BC8-950C-4E3C-B2CC-2F364F19951C}" type="datetimeFigureOut">
              <a:rPr lang="zh-CN" altLang="en-US" smtClean="0"/>
              <a:t>2021/9/24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F5BC06-B479-44E1-AC34-0C964069B56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9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750BC8-950C-4E3C-B2CC-2F364F19951C}" type="datetimeFigureOut">
              <a:rPr lang="zh-CN" altLang="en-US" smtClean="0"/>
              <a:t>2021/9/24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F5BC06-B479-44E1-AC34-0C964069B56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9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750BC8-950C-4E3C-B2CC-2F364F19951C}" type="datetimeFigureOut">
              <a:rPr lang="zh-CN" altLang="en-US" smtClean="0"/>
              <a:t>2021/9/24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F5BC06-B479-44E1-AC34-0C964069B56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750BC8-950C-4E3C-B2CC-2F364F19951C}" type="datetimeFigureOut">
              <a:rPr lang="zh-CN" altLang="en-US" smtClean="0"/>
              <a:t>2021/9/24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F5BC06-B479-44E1-AC34-0C964069B56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2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2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750BC8-950C-4E3C-B2CC-2F364F19951C}" type="datetimeFigureOut">
              <a:rPr lang="zh-CN" altLang="en-US" smtClean="0"/>
              <a:t>2021/9/24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F5BC06-B479-44E1-AC34-0C964069B56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750BC8-950C-4E3C-B2CC-2F364F19951C}" type="datetimeFigureOut">
              <a:rPr lang="zh-CN" altLang="en-US" smtClean="0"/>
              <a:t>2021/9/24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F5BC06-B479-44E1-AC34-0C964069B56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750BC8-950C-4E3C-B2CC-2F364F19951C}" type="datetimeFigureOut">
              <a:rPr lang="zh-CN" altLang="en-US" smtClean="0"/>
              <a:t>2021/9/24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F5BC06-B479-44E1-AC34-0C964069B56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677269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750BC8-950C-4E3C-B2CC-2F364F19951C}" type="datetimeFigureOut">
              <a:rPr lang="zh-CN" altLang="en-US" smtClean="0"/>
              <a:t>2021/9/24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F5BC06-B479-44E1-AC34-0C964069B56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5046385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750BC8-950C-4E3C-B2CC-2F364F19951C}" type="datetimeFigureOut">
              <a:rPr lang="zh-CN" altLang="en-US" smtClean="0"/>
              <a:t>2021/9/24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F5BC06-B479-44E1-AC34-0C964069B56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309947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750BC8-950C-4E3C-B2CC-2F364F19951C}" type="datetimeFigureOut">
              <a:rPr lang="zh-CN" altLang="en-US" smtClean="0"/>
              <a:t>2021/9/24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F5BC06-B479-44E1-AC34-0C964069B56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475345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1" y="1709742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1" y="4589467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750BC8-950C-4E3C-B2CC-2F364F19951C}" type="datetimeFigureOut">
              <a:rPr lang="zh-CN" altLang="en-US" smtClean="0"/>
              <a:t>2021/9/24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F5BC06-B479-44E1-AC34-0C964069B56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750BC8-950C-4E3C-B2CC-2F364F19951C}" type="datetimeFigureOut">
              <a:rPr lang="zh-CN" altLang="en-US" smtClean="0"/>
              <a:t>2021/9/24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F5BC06-B479-44E1-AC34-0C964069B56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9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2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2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750BC8-950C-4E3C-B2CC-2F364F19951C}" type="datetimeFigureOut">
              <a:rPr lang="zh-CN" altLang="en-US" smtClean="0"/>
              <a:t>2021/9/24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F5BC06-B479-44E1-AC34-0C964069B56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9F7E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9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750BC8-950C-4E3C-B2CC-2F364F19951C}" type="datetimeFigureOut">
              <a:rPr lang="zh-CN" altLang="en-US" smtClean="0"/>
              <a:t>2021/9/24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4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F5BC06-B479-44E1-AC34-0C964069B562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8" name="Picture 7" descr="A picture containing diagram&#10;&#10;Description automatically generated">
            <a:extLst>
              <a:ext uri="{FF2B5EF4-FFF2-40B4-BE49-F238E27FC236}">
                <a16:creationId xmlns="" xmlns:a16="http://schemas.microsoft.com/office/drawing/2014/main" id="{23981B24-B9FC-4733-9FE0-F96CD810A0D9}"/>
              </a:ext>
            </a:extLst>
          </p:cNvPr>
          <p:cNvPicPr>
            <a:picLocks noChangeAspect="1"/>
          </p:cNvPicPr>
          <p:nvPr userDrawn="1"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529578" y="-235903"/>
            <a:ext cx="2522684" cy="217932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3" r:id="rId3"/>
    <p:sldLayoutId id="2147483662" r:id="rId4"/>
    <p:sldLayoutId id="2147483661" r:id="rId5"/>
    <p:sldLayoutId id="2147483660" r:id="rId6"/>
    <p:sldLayoutId id="2147483651" r:id="rId7"/>
    <p:sldLayoutId id="2147483652" r:id="rId8"/>
    <p:sldLayoutId id="2147483653" r:id="rId9"/>
    <p:sldLayoutId id="2147483654" r:id="rId10"/>
    <p:sldLayoutId id="2147483655" r:id="rId11"/>
    <p:sldLayoutId id="2147483656" r:id="rId12"/>
    <p:sldLayoutId id="2147483657" r:id="rId13"/>
    <p:sldLayoutId id="2147483658" r:id="rId14"/>
    <p:sldLayoutId id="2147483659" r:id="rId15"/>
  </p:sldLayoutIdLst>
  <p:txStyles>
    <p:titleStyle>
      <a:lvl1pPr algn="l" defTabSz="913765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3765" rtl="0" eaLnBrk="1" latinLnBrk="0" hangingPunct="1">
        <a:lnSpc>
          <a:spcPct val="90000"/>
        </a:lnSpc>
        <a:spcBef>
          <a:spcPts val="1000"/>
        </a:spcBef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3765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3765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3765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3765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3765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3765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3765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3765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gif"/><Relationship Id="rId4" Type="http://schemas.openxmlformats.org/officeDocument/2006/relationships/image" Target="../media/image6.e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emf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emf"/><Relationship Id="rId4" Type="http://schemas.openxmlformats.org/officeDocument/2006/relationships/image" Target="../media/image6.emf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gif"/><Relationship Id="rId5" Type="http://schemas.openxmlformats.org/officeDocument/2006/relationships/image" Target="../media/image7.emf"/><Relationship Id="rId4" Type="http://schemas.openxmlformats.org/officeDocument/2006/relationships/image" Target="../media/image6.em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gif"/><Relationship Id="rId2" Type="http://schemas.openxmlformats.org/officeDocument/2006/relationships/image" Target="../media/image21.gif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gif"/><Relationship Id="rId5" Type="http://schemas.openxmlformats.org/officeDocument/2006/relationships/image" Target="../media/image11.svg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jpg"/><Relationship Id="rId4" Type="http://schemas.openxmlformats.org/officeDocument/2006/relationships/image" Target="../media/image1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组合 4"/>
          <p:cNvGrpSpPr/>
          <p:nvPr/>
        </p:nvGrpSpPr>
        <p:grpSpPr>
          <a:xfrm>
            <a:off x="-588" y="0"/>
            <a:ext cx="12192588" cy="6858000"/>
            <a:chOff x="-588" y="0"/>
            <a:chExt cx="12192588" cy="6858000"/>
          </a:xfrm>
        </p:grpSpPr>
        <p:sp>
          <p:nvSpPr>
            <p:cNvPr id="128" name="Freeform 19"/>
            <p:cNvSpPr/>
            <p:nvPr/>
          </p:nvSpPr>
          <p:spPr bwMode="auto">
            <a:xfrm>
              <a:off x="0" y="0"/>
              <a:ext cx="1023938" cy="254000"/>
            </a:xfrm>
            <a:custGeom>
              <a:avLst/>
              <a:gdLst>
                <a:gd name="T0" fmla="*/ 0 w 645"/>
                <a:gd name="T1" fmla="*/ 0 h 160"/>
                <a:gd name="T2" fmla="*/ 472 w 645"/>
                <a:gd name="T3" fmla="*/ 0 h 160"/>
                <a:gd name="T4" fmla="*/ 645 w 645"/>
                <a:gd name="T5" fmla="*/ 160 h 160"/>
                <a:gd name="T6" fmla="*/ 165 w 645"/>
                <a:gd name="T7" fmla="*/ 160 h 160"/>
                <a:gd name="T8" fmla="*/ 0 w 645"/>
                <a:gd name="T9" fmla="*/ 0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45" h="160">
                  <a:moveTo>
                    <a:pt x="0" y="0"/>
                  </a:moveTo>
                  <a:lnTo>
                    <a:pt x="472" y="0"/>
                  </a:lnTo>
                  <a:lnTo>
                    <a:pt x="645" y="160"/>
                  </a:lnTo>
                  <a:lnTo>
                    <a:pt x="165" y="16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E2B58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3" name="Freeform 19"/>
            <p:cNvSpPr/>
            <p:nvPr/>
          </p:nvSpPr>
          <p:spPr bwMode="auto">
            <a:xfrm>
              <a:off x="1198573" y="0"/>
              <a:ext cx="1023938" cy="254000"/>
            </a:xfrm>
            <a:custGeom>
              <a:avLst/>
              <a:gdLst>
                <a:gd name="T0" fmla="*/ 0 w 645"/>
                <a:gd name="T1" fmla="*/ 0 h 160"/>
                <a:gd name="T2" fmla="*/ 472 w 645"/>
                <a:gd name="T3" fmla="*/ 0 h 160"/>
                <a:gd name="T4" fmla="*/ 645 w 645"/>
                <a:gd name="T5" fmla="*/ 160 h 160"/>
                <a:gd name="T6" fmla="*/ 165 w 645"/>
                <a:gd name="T7" fmla="*/ 160 h 160"/>
                <a:gd name="T8" fmla="*/ 0 w 645"/>
                <a:gd name="T9" fmla="*/ 0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45" h="160">
                  <a:moveTo>
                    <a:pt x="0" y="0"/>
                  </a:moveTo>
                  <a:lnTo>
                    <a:pt x="472" y="0"/>
                  </a:lnTo>
                  <a:lnTo>
                    <a:pt x="645" y="160"/>
                  </a:lnTo>
                  <a:lnTo>
                    <a:pt x="165" y="16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4" name="Freeform 19"/>
            <p:cNvSpPr/>
            <p:nvPr/>
          </p:nvSpPr>
          <p:spPr bwMode="auto">
            <a:xfrm>
              <a:off x="2397146" y="0"/>
              <a:ext cx="1023938" cy="254000"/>
            </a:xfrm>
            <a:custGeom>
              <a:avLst/>
              <a:gdLst>
                <a:gd name="T0" fmla="*/ 0 w 645"/>
                <a:gd name="T1" fmla="*/ 0 h 160"/>
                <a:gd name="T2" fmla="*/ 472 w 645"/>
                <a:gd name="T3" fmla="*/ 0 h 160"/>
                <a:gd name="T4" fmla="*/ 645 w 645"/>
                <a:gd name="T5" fmla="*/ 160 h 160"/>
                <a:gd name="T6" fmla="*/ 165 w 645"/>
                <a:gd name="T7" fmla="*/ 160 h 160"/>
                <a:gd name="T8" fmla="*/ 0 w 645"/>
                <a:gd name="T9" fmla="*/ 0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45" h="160">
                  <a:moveTo>
                    <a:pt x="0" y="0"/>
                  </a:moveTo>
                  <a:lnTo>
                    <a:pt x="472" y="0"/>
                  </a:lnTo>
                  <a:lnTo>
                    <a:pt x="645" y="160"/>
                  </a:lnTo>
                  <a:lnTo>
                    <a:pt x="165" y="16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E2B58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5" name="Freeform 19"/>
            <p:cNvSpPr/>
            <p:nvPr/>
          </p:nvSpPr>
          <p:spPr bwMode="auto">
            <a:xfrm>
              <a:off x="3595719" y="0"/>
              <a:ext cx="1023938" cy="254000"/>
            </a:xfrm>
            <a:custGeom>
              <a:avLst/>
              <a:gdLst>
                <a:gd name="T0" fmla="*/ 0 w 645"/>
                <a:gd name="T1" fmla="*/ 0 h 160"/>
                <a:gd name="T2" fmla="*/ 472 w 645"/>
                <a:gd name="T3" fmla="*/ 0 h 160"/>
                <a:gd name="T4" fmla="*/ 645 w 645"/>
                <a:gd name="T5" fmla="*/ 160 h 160"/>
                <a:gd name="T6" fmla="*/ 165 w 645"/>
                <a:gd name="T7" fmla="*/ 160 h 160"/>
                <a:gd name="T8" fmla="*/ 0 w 645"/>
                <a:gd name="T9" fmla="*/ 0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45" h="160">
                  <a:moveTo>
                    <a:pt x="0" y="0"/>
                  </a:moveTo>
                  <a:lnTo>
                    <a:pt x="472" y="0"/>
                  </a:lnTo>
                  <a:lnTo>
                    <a:pt x="645" y="160"/>
                  </a:lnTo>
                  <a:lnTo>
                    <a:pt x="165" y="16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6" name="Freeform 19"/>
            <p:cNvSpPr/>
            <p:nvPr/>
          </p:nvSpPr>
          <p:spPr bwMode="auto">
            <a:xfrm>
              <a:off x="4794293" y="0"/>
              <a:ext cx="1023938" cy="254000"/>
            </a:xfrm>
            <a:custGeom>
              <a:avLst/>
              <a:gdLst>
                <a:gd name="T0" fmla="*/ 0 w 645"/>
                <a:gd name="T1" fmla="*/ 0 h 160"/>
                <a:gd name="T2" fmla="*/ 472 w 645"/>
                <a:gd name="T3" fmla="*/ 0 h 160"/>
                <a:gd name="T4" fmla="*/ 645 w 645"/>
                <a:gd name="T5" fmla="*/ 160 h 160"/>
                <a:gd name="T6" fmla="*/ 165 w 645"/>
                <a:gd name="T7" fmla="*/ 160 h 160"/>
                <a:gd name="T8" fmla="*/ 0 w 645"/>
                <a:gd name="T9" fmla="*/ 0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45" h="160">
                  <a:moveTo>
                    <a:pt x="0" y="0"/>
                  </a:moveTo>
                  <a:lnTo>
                    <a:pt x="472" y="0"/>
                  </a:lnTo>
                  <a:lnTo>
                    <a:pt x="645" y="160"/>
                  </a:lnTo>
                  <a:lnTo>
                    <a:pt x="165" y="16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E2B58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7" name="Freeform 19"/>
            <p:cNvSpPr/>
            <p:nvPr/>
          </p:nvSpPr>
          <p:spPr bwMode="auto">
            <a:xfrm>
              <a:off x="5992866" y="0"/>
              <a:ext cx="1023938" cy="254000"/>
            </a:xfrm>
            <a:custGeom>
              <a:avLst/>
              <a:gdLst>
                <a:gd name="T0" fmla="*/ 0 w 645"/>
                <a:gd name="T1" fmla="*/ 0 h 160"/>
                <a:gd name="T2" fmla="*/ 472 w 645"/>
                <a:gd name="T3" fmla="*/ 0 h 160"/>
                <a:gd name="T4" fmla="*/ 645 w 645"/>
                <a:gd name="T5" fmla="*/ 160 h 160"/>
                <a:gd name="T6" fmla="*/ 165 w 645"/>
                <a:gd name="T7" fmla="*/ 160 h 160"/>
                <a:gd name="T8" fmla="*/ 0 w 645"/>
                <a:gd name="T9" fmla="*/ 0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45" h="160">
                  <a:moveTo>
                    <a:pt x="0" y="0"/>
                  </a:moveTo>
                  <a:lnTo>
                    <a:pt x="472" y="0"/>
                  </a:lnTo>
                  <a:lnTo>
                    <a:pt x="645" y="160"/>
                  </a:lnTo>
                  <a:lnTo>
                    <a:pt x="165" y="16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8" name="Freeform 19"/>
            <p:cNvSpPr/>
            <p:nvPr/>
          </p:nvSpPr>
          <p:spPr bwMode="auto">
            <a:xfrm>
              <a:off x="7191439" y="0"/>
              <a:ext cx="1023938" cy="254000"/>
            </a:xfrm>
            <a:custGeom>
              <a:avLst/>
              <a:gdLst>
                <a:gd name="T0" fmla="*/ 0 w 645"/>
                <a:gd name="T1" fmla="*/ 0 h 160"/>
                <a:gd name="T2" fmla="*/ 472 w 645"/>
                <a:gd name="T3" fmla="*/ 0 h 160"/>
                <a:gd name="T4" fmla="*/ 645 w 645"/>
                <a:gd name="T5" fmla="*/ 160 h 160"/>
                <a:gd name="T6" fmla="*/ 165 w 645"/>
                <a:gd name="T7" fmla="*/ 160 h 160"/>
                <a:gd name="T8" fmla="*/ 0 w 645"/>
                <a:gd name="T9" fmla="*/ 0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45" h="160">
                  <a:moveTo>
                    <a:pt x="0" y="0"/>
                  </a:moveTo>
                  <a:lnTo>
                    <a:pt x="472" y="0"/>
                  </a:lnTo>
                  <a:lnTo>
                    <a:pt x="645" y="160"/>
                  </a:lnTo>
                  <a:lnTo>
                    <a:pt x="165" y="16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E2B58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9" name="Freeform 19"/>
            <p:cNvSpPr/>
            <p:nvPr/>
          </p:nvSpPr>
          <p:spPr bwMode="auto">
            <a:xfrm>
              <a:off x="8390012" y="0"/>
              <a:ext cx="1023938" cy="254000"/>
            </a:xfrm>
            <a:custGeom>
              <a:avLst/>
              <a:gdLst>
                <a:gd name="T0" fmla="*/ 0 w 645"/>
                <a:gd name="T1" fmla="*/ 0 h 160"/>
                <a:gd name="T2" fmla="*/ 472 w 645"/>
                <a:gd name="T3" fmla="*/ 0 h 160"/>
                <a:gd name="T4" fmla="*/ 645 w 645"/>
                <a:gd name="T5" fmla="*/ 160 h 160"/>
                <a:gd name="T6" fmla="*/ 165 w 645"/>
                <a:gd name="T7" fmla="*/ 160 h 160"/>
                <a:gd name="T8" fmla="*/ 0 w 645"/>
                <a:gd name="T9" fmla="*/ 0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45" h="160">
                  <a:moveTo>
                    <a:pt x="0" y="0"/>
                  </a:moveTo>
                  <a:lnTo>
                    <a:pt x="472" y="0"/>
                  </a:lnTo>
                  <a:lnTo>
                    <a:pt x="645" y="160"/>
                  </a:lnTo>
                  <a:lnTo>
                    <a:pt x="165" y="16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0" name="Freeform 19"/>
            <p:cNvSpPr/>
            <p:nvPr/>
          </p:nvSpPr>
          <p:spPr bwMode="auto">
            <a:xfrm>
              <a:off x="9524190" y="0"/>
              <a:ext cx="1023938" cy="254000"/>
            </a:xfrm>
            <a:custGeom>
              <a:avLst/>
              <a:gdLst>
                <a:gd name="T0" fmla="*/ 0 w 645"/>
                <a:gd name="T1" fmla="*/ 0 h 160"/>
                <a:gd name="T2" fmla="*/ 472 w 645"/>
                <a:gd name="T3" fmla="*/ 0 h 160"/>
                <a:gd name="T4" fmla="*/ 645 w 645"/>
                <a:gd name="T5" fmla="*/ 160 h 160"/>
                <a:gd name="T6" fmla="*/ 165 w 645"/>
                <a:gd name="T7" fmla="*/ 160 h 160"/>
                <a:gd name="T8" fmla="*/ 0 w 645"/>
                <a:gd name="T9" fmla="*/ 0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45" h="160">
                  <a:moveTo>
                    <a:pt x="0" y="0"/>
                  </a:moveTo>
                  <a:lnTo>
                    <a:pt x="472" y="0"/>
                  </a:lnTo>
                  <a:lnTo>
                    <a:pt x="645" y="160"/>
                  </a:lnTo>
                  <a:lnTo>
                    <a:pt x="165" y="16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E2B58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1" name="Freeform 19"/>
            <p:cNvSpPr/>
            <p:nvPr/>
          </p:nvSpPr>
          <p:spPr bwMode="auto">
            <a:xfrm>
              <a:off x="10658369" y="0"/>
              <a:ext cx="1023938" cy="254000"/>
            </a:xfrm>
            <a:custGeom>
              <a:avLst/>
              <a:gdLst>
                <a:gd name="T0" fmla="*/ 0 w 645"/>
                <a:gd name="T1" fmla="*/ 0 h 160"/>
                <a:gd name="T2" fmla="*/ 472 w 645"/>
                <a:gd name="T3" fmla="*/ 0 h 160"/>
                <a:gd name="T4" fmla="*/ 645 w 645"/>
                <a:gd name="T5" fmla="*/ 160 h 160"/>
                <a:gd name="T6" fmla="*/ 165 w 645"/>
                <a:gd name="T7" fmla="*/ 160 h 160"/>
                <a:gd name="T8" fmla="*/ 0 w 645"/>
                <a:gd name="T9" fmla="*/ 0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45" h="160">
                  <a:moveTo>
                    <a:pt x="0" y="0"/>
                  </a:moveTo>
                  <a:lnTo>
                    <a:pt x="472" y="0"/>
                  </a:lnTo>
                  <a:lnTo>
                    <a:pt x="645" y="160"/>
                  </a:lnTo>
                  <a:lnTo>
                    <a:pt x="165" y="16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1" name="Freeform 19"/>
            <p:cNvSpPr/>
            <p:nvPr/>
          </p:nvSpPr>
          <p:spPr bwMode="auto">
            <a:xfrm flipH="1">
              <a:off x="10793509" y="6604000"/>
              <a:ext cx="1023938" cy="254000"/>
            </a:xfrm>
            <a:custGeom>
              <a:avLst/>
              <a:gdLst>
                <a:gd name="T0" fmla="*/ 0 w 645"/>
                <a:gd name="T1" fmla="*/ 0 h 160"/>
                <a:gd name="T2" fmla="*/ 472 w 645"/>
                <a:gd name="T3" fmla="*/ 0 h 160"/>
                <a:gd name="T4" fmla="*/ 645 w 645"/>
                <a:gd name="T5" fmla="*/ 160 h 160"/>
                <a:gd name="T6" fmla="*/ 165 w 645"/>
                <a:gd name="T7" fmla="*/ 160 h 160"/>
                <a:gd name="T8" fmla="*/ 0 w 645"/>
                <a:gd name="T9" fmla="*/ 0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45" h="160">
                  <a:moveTo>
                    <a:pt x="0" y="0"/>
                  </a:moveTo>
                  <a:lnTo>
                    <a:pt x="472" y="0"/>
                  </a:lnTo>
                  <a:lnTo>
                    <a:pt x="645" y="160"/>
                  </a:lnTo>
                  <a:lnTo>
                    <a:pt x="165" y="16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E2B58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2" name="Freeform 19"/>
            <p:cNvSpPr/>
            <p:nvPr/>
          </p:nvSpPr>
          <p:spPr bwMode="auto">
            <a:xfrm flipH="1">
              <a:off x="9594936" y="6604000"/>
              <a:ext cx="1023938" cy="254000"/>
            </a:xfrm>
            <a:custGeom>
              <a:avLst/>
              <a:gdLst>
                <a:gd name="T0" fmla="*/ 0 w 645"/>
                <a:gd name="T1" fmla="*/ 0 h 160"/>
                <a:gd name="T2" fmla="*/ 472 w 645"/>
                <a:gd name="T3" fmla="*/ 0 h 160"/>
                <a:gd name="T4" fmla="*/ 645 w 645"/>
                <a:gd name="T5" fmla="*/ 160 h 160"/>
                <a:gd name="T6" fmla="*/ 165 w 645"/>
                <a:gd name="T7" fmla="*/ 160 h 160"/>
                <a:gd name="T8" fmla="*/ 0 w 645"/>
                <a:gd name="T9" fmla="*/ 0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45" h="160">
                  <a:moveTo>
                    <a:pt x="0" y="0"/>
                  </a:moveTo>
                  <a:lnTo>
                    <a:pt x="472" y="0"/>
                  </a:lnTo>
                  <a:lnTo>
                    <a:pt x="645" y="160"/>
                  </a:lnTo>
                  <a:lnTo>
                    <a:pt x="165" y="16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3" name="Freeform 19"/>
            <p:cNvSpPr/>
            <p:nvPr/>
          </p:nvSpPr>
          <p:spPr bwMode="auto">
            <a:xfrm flipH="1">
              <a:off x="8396363" y="6604000"/>
              <a:ext cx="1023938" cy="254000"/>
            </a:xfrm>
            <a:custGeom>
              <a:avLst/>
              <a:gdLst>
                <a:gd name="T0" fmla="*/ 0 w 645"/>
                <a:gd name="T1" fmla="*/ 0 h 160"/>
                <a:gd name="T2" fmla="*/ 472 w 645"/>
                <a:gd name="T3" fmla="*/ 0 h 160"/>
                <a:gd name="T4" fmla="*/ 645 w 645"/>
                <a:gd name="T5" fmla="*/ 160 h 160"/>
                <a:gd name="T6" fmla="*/ 165 w 645"/>
                <a:gd name="T7" fmla="*/ 160 h 160"/>
                <a:gd name="T8" fmla="*/ 0 w 645"/>
                <a:gd name="T9" fmla="*/ 0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45" h="160">
                  <a:moveTo>
                    <a:pt x="0" y="0"/>
                  </a:moveTo>
                  <a:lnTo>
                    <a:pt x="472" y="0"/>
                  </a:lnTo>
                  <a:lnTo>
                    <a:pt x="645" y="160"/>
                  </a:lnTo>
                  <a:lnTo>
                    <a:pt x="165" y="16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E2B58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4" name="Freeform 19"/>
            <p:cNvSpPr/>
            <p:nvPr/>
          </p:nvSpPr>
          <p:spPr bwMode="auto">
            <a:xfrm flipH="1">
              <a:off x="7197790" y="6604000"/>
              <a:ext cx="1023938" cy="254000"/>
            </a:xfrm>
            <a:custGeom>
              <a:avLst/>
              <a:gdLst>
                <a:gd name="T0" fmla="*/ 0 w 645"/>
                <a:gd name="T1" fmla="*/ 0 h 160"/>
                <a:gd name="T2" fmla="*/ 472 w 645"/>
                <a:gd name="T3" fmla="*/ 0 h 160"/>
                <a:gd name="T4" fmla="*/ 645 w 645"/>
                <a:gd name="T5" fmla="*/ 160 h 160"/>
                <a:gd name="T6" fmla="*/ 165 w 645"/>
                <a:gd name="T7" fmla="*/ 160 h 160"/>
                <a:gd name="T8" fmla="*/ 0 w 645"/>
                <a:gd name="T9" fmla="*/ 0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45" h="160">
                  <a:moveTo>
                    <a:pt x="0" y="0"/>
                  </a:moveTo>
                  <a:lnTo>
                    <a:pt x="472" y="0"/>
                  </a:lnTo>
                  <a:lnTo>
                    <a:pt x="645" y="160"/>
                  </a:lnTo>
                  <a:lnTo>
                    <a:pt x="165" y="16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5" name="Freeform 19"/>
            <p:cNvSpPr/>
            <p:nvPr/>
          </p:nvSpPr>
          <p:spPr bwMode="auto">
            <a:xfrm flipH="1">
              <a:off x="5999216" y="6604000"/>
              <a:ext cx="1023938" cy="254000"/>
            </a:xfrm>
            <a:custGeom>
              <a:avLst/>
              <a:gdLst>
                <a:gd name="T0" fmla="*/ 0 w 645"/>
                <a:gd name="T1" fmla="*/ 0 h 160"/>
                <a:gd name="T2" fmla="*/ 472 w 645"/>
                <a:gd name="T3" fmla="*/ 0 h 160"/>
                <a:gd name="T4" fmla="*/ 645 w 645"/>
                <a:gd name="T5" fmla="*/ 160 h 160"/>
                <a:gd name="T6" fmla="*/ 165 w 645"/>
                <a:gd name="T7" fmla="*/ 160 h 160"/>
                <a:gd name="T8" fmla="*/ 0 w 645"/>
                <a:gd name="T9" fmla="*/ 0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45" h="160">
                  <a:moveTo>
                    <a:pt x="0" y="0"/>
                  </a:moveTo>
                  <a:lnTo>
                    <a:pt x="472" y="0"/>
                  </a:lnTo>
                  <a:lnTo>
                    <a:pt x="645" y="160"/>
                  </a:lnTo>
                  <a:lnTo>
                    <a:pt x="165" y="16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E2B58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6" name="Freeform 19"/>
            <p:cNvSpPr/>
            <p:nvPr/>
          </p:nvSpPr>
          <p:spPr bwMode="auto">
            <a:xfrm flipH="1">
              <a:off x="4800643" y="6604000"/>
              <a:ext cx="1023938" cy="254000"/>
            </a:xfrm>
            <a:custGeom>
              <a:avLst/>
              <a:gdLst>
                <a:gd name="T0" fmla="*/ 0 w 645"/>
                <a:gd name="T1" fmla="*/ 0 h 160"/>
                <a:gd name="T2" fmla="*/ 472 w 645"/>
                <a:gd name="T3" fmla="*/ 0 h 160"/>
                <a:gd name="T4" fmla="*/ 645 w 645"/>
                <a:gd name="T5" fmla="*/ 160 h 160"/>
                <a:gd name="T6" fmla="*/ 165 w 645"/>
                <a:gd name="T7" fmla="*/ 160 h 160"/>
                <a:gd name="T8" fmla="*/ 0 w 645"/>
                <a:gd name="T9" fmla="*/ 0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45" h="160">
                  <a:moveTo>
                    <a:pt x="0" y="0"/>
                  </a:moveTo>
                  <a:lnTo>
                    <a:pt x="472" y="0"/>
                  </a:lnTo>
                  <a:lnTo>
                    <a:pt x="645" y="160"/>
                  </a:lnTo>
                  <a:lnTo>
                    <a:pt x="165" y="16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7" name="Freeform 19"/>
            <p:cNvSpPr/>
            <p:nvPr/>
          </p:nvSpPr>
          <p:spPr bwMode="auto">
            <a:xfrm flipH="1">
              <a:off x="3602070" y="6604000"/>
              <a:ext cx="1023938" cy="254000"/>
            </a:xfrm>
            <a:custGeom>
              <a:avLst/>
              <a:gdLst>
                <a:gd name="T0" fmla="*/ 0 w 645"/>
                <a:gd name="T1" fmla="*/ 0 h 160"/>
                <a:gd name="T2" fmla="*/ 472 w 645"/>
                <a:gd name="T3" fmla="*/ 0 h 160"/>
                <a:gd name="T4" fmla="*/ 645 w 645"/>
                <a:gd name="T5" fmla="*/ 160 h 160"/>
                <a:gd name="T6" fmla="*/ 165 w 645"/>
                <a:gd name="T7" fmla="*/ 160 h 160"/>
                <a:gd name="T8" fmla="*/ 0 w 645"/>
                <a:gd name="T9" fmla="*/ 0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45" h="160">
                  <a:moveTo>
                    <a:pt x="0" y="0"/>
                  </a:moveTo>
                  <a:lnTo>
                    <a:pt x="472" y="0"/>
                  </a:lnTo>
                  <a:lnTo>
                    <a:pt x="645" y="160"/>
                  </a:lnTo>
                  <a:lnTo>
                    <a:pt x="165" y="16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E2B58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8" name="Freeform 19"/>
            <p:cNvSpPr/>
            <p:nvPr/>
          </p:nvSpPr>
          <p:spPr bwMode="auto">
            <a:xfrm flipH="1">
              <a:off x="2403497" y="6604000"/>
              <a:ext cx="1023938" cy="254000"/>
            </a:xfrm>
            <a:custGeom>
              <a:avLst/>
              <a:gdLst>
                <a:gd name="T0" fmla="*/ 0 w 645"/>
                <a:gd name="T1" fmla="*/ 0 h 160"/>
                <a:gd name="T2" fmla="*/ 472 w 645"/>
                <a:gd name="T3" fmla="*/ 0 h 160"/>
                <a:gd name="T4" fmla="*/ 645 w 645"/>
                <a:gd name="T5" fmla="*/ 160 h 160"/>
                <a:gd name="T6" fmla="*/ 165 w 645"/>
                <a:gd name="T7" fmla="*/ 160 h 160"/>
                <a:gd name="T8" fmla="*/ 0 w 645"/>
                <a:gd name="T9" fmla="*/ 0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45" h="160">
                  <a:moveTo>
                    <a:pt x="0" y="0"/>
                  </a:moveTo>
                  <a:lnTo>
                    <a:pt x="472" y="0"/>
                  </a:lnTo>
                  <a:lnTo>
                    <a:pt x="645" y="160"/>
                  </a:lnTo>
                  <a:lnTo>
                    <a:pt x="165" y="16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9" name="Freeform 19"/>
            <p:cNvSpPr/>
            <p:nvPr/>
          </p:nvSpPr>
          <p:spPr bwMode="auto">
            <a:xfrm flipH="1">
              <a:off x="1204924" y="6604000"/>
              <a:ext cx="1023938" cy="254000"/>
            </a:xfrm>
            <a:custGeom>
              <a:avLst/>
              <a:gdLst>
                <a:gd name="T0" fmla="*/ 0 w 645"/>
                <a:gd name="T1" fmla="*/ 0 h 160"/>
                <a:gd name="T2" fmla="*/ 472 w 645"/>
                <a:gd name="T3" fmla="*/ 0 h 160"/>
                <a:gd name="T4" fmla="*/ 645 w 645"/>
                <a:gd name="T5" fmla="*/ 160 h 160"/>
                <a:gd name="T6" fmla="*/ 165 w 645"/>
                <a:gd name="T7" fmla="*/ 160 h 160"/>
                <a:gd name="T8" fmla="*/ 0 w 645"/>
                <a:gd name="T9" fmla="*/ 0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45" h="160">
                  <a:moveTo>
                    <a:pt x="0" y="0"/>
                  </a:moveTo>
                  <a:lnTo>
                    <a:pt x="472" y="0"/>
                  </a:lnTo>
                  <a:lnTo>
                    <a:pt x="645" y="160"/>
                  </a:lnTo>
                  <a:lnTo>
                    <a:pt x="165" y="16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E2B58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10" name="Freeform 19"/>
            <p:cNvSpPr/>
            <p:nvPr/>
          </p:nvSpPr>
          <p:spPr bwMode="auto">
            <a:xfrm flipH="1">
              <a:off x="6350" y="6604000"/>
              <a:ext cx="1023938" cy="254000"/>
            </a:xfrm>
            <a:custGeom>
              <a:avLst/>
              <a:gdLst>
                <a:gd name="T0" fmla="*/ 0 w 645"/>
                <a:gd name="T1" fmla="*/ 0 h 160"/>
                <a:gd name="T2" fmla="*/ 472 w 645"/>
                <a:gd name="T3" fmla="*/ 0 h 160"/>
                <a:gd name="T4" fmla="*/ 645 w 645"/>
                <a:gd name="T5" fmla="*/ 160 h 160"/>
                <a:gd name="T6" fmla="*/ 165 w 645"/>
                <a:gd name="T7" fmla="*/ 160 h 160"/>
                <a:gd name="T8" fmla="*/ 0 w 645"/>
                <a:gd name="T9" fmla="*/ 0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45" h="160">
                  <a:moveTo>
                    <a:pt x="0" y="0"/>
                  </a:moveTo>
                  <a:lnTo>
                    <a:pt x="472" y="0"/>
                  </a:lnTo>
                  <a:lnTo>
                    <a:pt x="645" y="160"/>
                  </a:lnTo>
                  <a:lnTo>
                    <a:pt x="165" y="16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6" name="Freeform 37"/>
            <p:cNvSpPr/>
            <p:nvPr/>
          </p:nvSpPr>
          <p:spPr bwMode="auto">
            <a:xfrm>
              <a:off x="6350" y="231773"/>
              <a:ext cx="255588" cy="754063"/>
            </a:xfrm>
            <a:custGeom>
              <a:avLst/>
              <a:gdLst>
                <a:gd name="T0" fmla="*/ 0 w 161"/>
                <a:gd name="T1" fmla="*/ 0 h 475"/>
                <a:gd name="T2" fmla="*/ 161 w 161"/>
                <a:gd name="T3" fmla="*/ 149 h 475"/>
                <a:gd name="T4" fmla="*/ 161 w 161"/>
                <a:gd name="T5" fmla="*/ 475 h 475"/>
                <a:gd name="T6" fmla="*/ 0 w 161"/>
                <a:gd name="T7" fmla="*/ 274 h 475"/>
                <a:gd name="T8" fmla="*/ 0 w 161"/>
                <a:gd name="T9" fmla="*/ 0 h 4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1" h="475">
                  <a:moveTo>
                    <a:pt x="0" y="0"/>
                  </a:moveTo>
                  <a:lnTo>
                    <a:pt x="161" y="149"/>
                  </a:lnTo>
                  <a:lnTo>
                    <a:pt x="161" y="475"/>
                  </a:lnTo>
                  <a:lnTo>
                    <a:pt x="0" y="27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93" name="Freeform 37"/>
            <p:cNvSpPr/>
            <p:nvPr/>
          </p:nvSpPr>
          <p:spPr bwMode="auto">
            <a:xfrm>
              <a:off x="0" y="1028698"/>
              <a:ext cx="255588" cy="754063"/>
            </a:xfrm>
            <a:custGeom>
              <a:avLst/>
              <a:gdLst>
                <a:gd name="T0" fmla="*/ 0 w 161"/>
                <a:gd name="T1" fmla="*/ 0 h 475"/>
                <a:gd name="T2" fmla="*/ 161 w 161"/>
                <a:gd name="T3" fmla="*/ 149 h 475"/>
                <a:gd name="T4" fmla="*/ 161 w 161"/>
                <a:gd name="T5" fmla="*/ 475 h 475"/>
                <a:gd name="T6" fmla="*/ 0 w 161"/>
                <a:gd name="T7" fmla="*/ 274 h 475"/>
                <a:gd name="T8" fmla="*/ 0 w 161"/>
                <a:gd name="T9" fmla="*/ 0 h 4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1" h="475">
                  <a:moveTo>
                    <a:pt x="0" y="0"/>
                  </a:moveTo>
                  <a:lnTo>
                    <a:pt x="161" y="149"/>
                  </a:lnTo>
                  <a:lnTo>
                    <a:pt x="161" y="475"/>
                  </a:lnTo>
                  <a:lnTo>
                    <a:pt x="0" y="27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E2B58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94" name="Freeform 37"/>
            <p:cNvSpPr/>
            <p:nvPr/>
          </p:nvSpPr>
          <p:spPr bwMode="auto">
            <a:xfrm>
              <a:off x="0" y="1828798"/>
              <a:ext cx="255588" cy="754063"/>
            </a:xfrm>
            <a:custGeom>
              <a:avLst/>
              <a:gdLst>
                <a:gd name="T0" fmla="*/ 0 w 161"/>
                <a:gd name="T1" fmla="*/ 0 h 475"/>
                <a:gd name="T2" fmla="*/ 161 w 161"/>
                <a:gd name="T3" fmla="*/ 149 h 475"/>
                <a:gd name="T4" fmla="*/ 161 w 161"/>
                <a:gd name="T5" fmla="*/ 475 h 475"/>
                <a:gd name="T6" fmla="*/ 0 w 161"/>
                <a:gd name="T7" fmla="*/ 274 h 475"/>
                <a:gd name="T8" fmla="*/ 0 w 161"/>
                <a:gd name="T9" fmla="*/ 0 h 4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1" h="475">
                  <a:moveTo>
                    <a:pt x="0" y="0"/>
                  </a:moveTo>
                  <a:lnTo>
                    <a:pt x="161" y="149"/>
                  </a:lnTo>
                  <a:lnTo>
                    <a:pt x="161" y="475"/>
                  </a:lnTo>
                  <a:lnTo>
                    <a:pt x="0" y="27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95" name="Freeform 37"/>
            <p:cNvSpPr/>
            <p:nvPr/>
          </p:nvSpPr>
          <p:spPr bwMode="auto">
            <a:xfrm>
              <a:off x="0" y="2628898"/>
              <a:ext cx="255588" cy="754063"/>
            </a:xfrm>
            <a:custGeom>
              <a:avLst/>
              <a:gdLst>
                <a:gd name="T0" fmla="*/ 0 w 161"/>
                <a:gd name="T1" fmla="*/ 0 h 475"/>
                <a:gd name="T2" fmla="*/ 161 w 161"/>
                <a:gd name="T3" fmla="*/ 149 h 475"/>
                <a:gd name="T4" fmla="*/ 161 w 161"/>
                <a:gd name="T5" fmla="*/ 475 h 475"/>
                <a:gd name="T6" fmla="*/ 0 w 161"/>
                <a:gd name="T7" fmla="*/ 274 h 475"/>
                <a:gd name="T8" fmla="*/ 0 w 161"/>
                <a:gd name="T9" fmla="*/ 0 h 4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1" h="475">
                  <a:moveTo>
                    <a:pt x="0" y="0"/>
                  </a:moveTo>
                  <a:lnTo>
                    <a:pt x="161" y="149"/>
                  </a:lnTo>
                  <a:lnTo>
                    <a:pt x="161" y="475"/>
                  </a:lnTo>
                  <a:lnTo>
                    <a:pt x="0" y="27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E2B58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96" name="Freeform 37"/>
            <p:cNvSpPr/>
            <p:nvPr/>
          </p:nvSpPr>
          <p:spPr bwMode="auto">
            <a:xfrm>
              <a:off x="0" y="3428998"/>
              <a:ext cx="255588" cy="754063"/>
            </a:xfrm>
            <a:custGeom>
              <a:avLst/>
              <a:gdLst>
                <a:gd name="T0" fmla="*/ 0 w 161"/>
                <a:gd name="T1" fmla="*/ 0 h 475"/>
                <a:gd name="T2" fmla="*/ 161 w 161"/>
                <a:gd name="T3" fmla="*/ 149 h 475"/>
                <a:gd name="T4" fmla="*/ 161 w 161"/>
                <a:gd name="T5" fmla="*/ 475 h 475"/>
                <a:gd name="T6" fmla="*/ 0 w 161"/>
                <a:gd name="T7" fmla="*/ 274 h 475"/>
                <a:gd name="T8" fmla="*/ 0 w 161"/>
                <a:gd name="T9" fmla="*/ 0 h 4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1" h="475">
                  <a:moveTo>
                    <a:pt x="0" y="0"/>
                  </a:moveTo>
                  <a:lnTo>
                    <a:pt x="161" y="149"/>
                  </a:lnTo>
                  <a:lnTo>
                    <a:pt x="161" y="475"/>
                  </a:lnTo>
                  <a:lnTo>
                    <a:pt x="0" y="27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97" name="Freeform 37"/>
            <p:cNvSpPr/>
            <p:nvPr/>
          </p:nvSpPr>
          <p:spPr bwMode="auto">
            <a:xfrm>
              <a:off x="0" y="4229098"/>
              <a:ext cx="255588" cy="754063"/>
            </a:xfrm>
            <a:custGeom>
              <a:avLst/>
              <a:gdLst>
                <a:gd name="T0" fmla="*/ 0 w 161"/>
                <a:gd name="T1" fmla="*/ 0 h 475"/>
                <a:gd name="T2" fmla="*/ 161 w 161"/>
                <a:gd name="T3" fmla="*/ 149 h 475"/>
                <a:gd name="T4" fmla="*/ 161 w 161"/>
                <a:gd name="T5" fmla="*/ 475 h 475"/>
                <a:gd name="T6" fmla="*/ 0 w 161"/>
                <a:gd name="T7" fmla="*/ 274 h 475"/>
                <a:gd name="T8" fmla="*/ 0 w 161"/>
                <a:gd name="T9" fmla="*/ 0 h 4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1" h="475">
                  <a:moveTo>
                    <a:pt x="0" y="0"/>
                  </a:moveTo>
                  <a:lnTo>
                    <a:pt x="161" y="149"/>
                  </a:lnTo>
                  <a:lnTo>
                    <a:pt x="161" y="475"/>
                  </a:lnTo>
                  <a:lnTo>
                    <a:pt x="0" y="27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E2B58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98" name="Freeform 37"/>
            <p:cNvSpPr/>
            <p:nvPr/>
          </p:nvSpPr>
          <p:spPr bwMode="auto">
            <a:xfrm>
              <a:off x="0" y="5029198"/>
              <a:ext cx="255588" cy="754063"/>
            </a:xfrm>
            <a:custGeom>
              <a:avLst/>
              <a:gdLst>
                <a:gd name="T0" fmla="*/ 0 w 161"/>
                <a:gd name="T1" fmla="*/ 0 h 475"/>
                <a:gd name="T2" fmla="*/ 161 w 161"/>
                <a:gd name="T3" fmla="*/ 149 h 475"/>
                <a:gd name="T4" fmla="*/ 161 w 161"/>
                <a:gd name="T5" fmla="*/ 475 h 475"/>
                <a:gd name="T6" fmla="*/ 0 w 161"/>
                <a:gd name="T7" fmla="*/ 274 h 475"/>
                <a:gd name="T8" fmla="*/ 0 w 161"/>
                <a:gd name="T9" fmla="*/ 0 h 4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1" h="475">
                  <a:moveTo>
                    <a:pt x="0" y="0"/>
                  </a:moveTo>
                  <a:lnTo>
                    <a:pt x="161" y="149"/>
                  </a:lnTo>
                  <a:lnTo>
                    <a:pt x="161" y="475"/>
                  </a:lnTo>
                  <a:lnTo>
                    <a:pt x="0" y="27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0" name="Freeform 37"/>
            <p:cNvSpPr/>
            <p:nvPr/>
          </p:nvSpPr>
          <p:spPr bwMode="auto">
            <a:xfrm>
              <a:off x="-588" y="5759606"/>
              <a:ext cx="256176" cy="793065"/>
            </a:xfrm>
            <a:custGeom>
              <a:avLst/>
              <a:gdLst>
                <a:gd name="T0" fmla="*/ 0 w 161"/>
                <a:gd name="T1" fmla="*/ 0 h 475"/>
                <a:gd name="T2" fmla="*/ 161 w 161"/>
                <a:gd name="T3" fmla="*/ 149 h 475"/>
                <a:gd name="T4" fmla="*/ 161 w 161"/>
                <a:gd name="T5" fmla="*/ 475 h 475"/>
                <a:gd name="T6" fmla="*/ 0 w 161"/>
                <a:gd name="T7" fmla="*/ 274 h 475"/>
                <a:gd name="T8" fmla="*/ 0 w 161"/>
                <a:gd name="T9" fmla="*/ 0 h 475"/>
                <a:gd name="connsiteX0" fmla="*/ 0 w 10000"/>
                <a:gd name="connsiteY0" fmla="*/ 0 h 12673"/>
                <a:gd name="connsiteX1" fmla="*/ 10000 w 10000"/>
                <a:gd name="connsiteY1" fmla="*/ 3137 h 12673"/>
                <a:gd name="connsiteX2" fmla="*/ 10000 w 10000"/>
                <a:gd name="connsiteY2" fmla="*/ 10000 h 12673"/>
                <a:gd name="connsiteX3" fmla="*/ 248 w 10000"/>
                <a:gd name="connsiteY3" fmla="*/ 12673 h 12673"/>
                <a:gd name="connsiteX4" fmla="*/ 0 w 10000"/>
                <a:gd name="connsiteY4" fmla="*/ 0 h 12673"/>
                <a:gd name="connsiteX0-1" fmla="*/ 23 w 10023"/>
                <a:gd name="connsiteY0-2" fmla="*/ 0 h 12757"/>
                <a:gd name="connsiteX1-3" fmla="*/ 10023 w 10023"/>
                <a:gd name="connsiteY1-4" fmla="*/ 3137 h 12757"/>
                <a:gd name="connsiteX2-5" fmla="*/ 10023 w 10023"/>
                <a:gd name="connsiteY2-6" fmla="*/ 10000 h 12757"/>
                <a:gd name="connsiteX3-7" fmla="*/ 23 w 10023"/>
                <a:gd name="connsiteY3-8" fmla="*/ 12757 h 12757"/>
                <a:gd name="connsiteX4-9" fmla="*/ 23 w 10023"/>
                <a:gd name="connsiteY4-10" fmla="*/ 0 h 12757"/>
                <a:gd name="connsiteX0-11" fmla="*/ 23 w 10023"/>
                <a:gd name="connsiteY0-12" fmla="*/ 0 h 13010"/>
                <a:gd name="connsiteX1-13" fmla="*/ 10023 w 10023"/>
                <a:gd name="connsiteY1-14" fmla="*/ 3137 h 13010"/>
                <a:gd name="connsiteX2-15" fmla="*/ 10023 w 10023"/>
                <a:gd name="connsiteY2-16" fmla="*/ 10000 h 13010"/>
                <a:gd name="connsiteX3-17" fmla="*/ 23 w 10023"/>
                <a:gd name="connsiteY3-18" fmla="*/ 13010 h 13010"/>
                <a:gd name="connsiteX4-19" fmla="*/ 23 w 10023"/>
                <a:gd name="connsiteY4-20" fmla="*/ 0 h 13010"/>
              </a:gdLst>
              <a:ahLst/>
              <a:cxnLst>
                <a:cxn ang="0">
                  <a:pos x="connsiteX0-11" y="connsiteY0-12"/>
                </a:cxn>
                <a:cxn ang="0">
                  <a:pos x="connsiteX1-13" y="connsiteY1-14"/>
                </a:cxn>
                <a:cxn ang="0">
                  <a:pos x="connsiteX2-15" y="connsiteY2-16"/>
                </a:cxn>
                <a:cxn ang="0">
                  <a:pos x="connsiteX3-17" y="connsiteY3-18"/>
                </a:cxn>
                <a:cxn ang="0">
                  <a:pos x="connsiteX4-19" y="connsiteY4-20"/>
                </a:cxn>
              </a:cxnLst>
              <a:rect l="l" t="t" r="r" b="b"/>
              <a:pathLst>
                <a:path w="10023" h="13010">
                  <a:moveTo>
                    <a:pt x="23" y="0"/>
                  </a:moveTo>
                  <a:lnTo>
                    <a:pt x="10023" y="3137"/>
                  </a:lnTo>
                  <a:lnTo>
                    <a:pt x="10023" y="10000"/>
                  </a:lnTo>
                  <a:lnTo>
                    <a:pt x="23" y="13010"/>
                  </a:lnTo>
                  <a:cubicBezTo>
                    <a:pt x="-60" y="8786"/>
                    <a:pt x="106" y="4224"/>
                    <a:pt x="23" y="0"/>
                  </a:cubicBezTo>
                  <a:close/>
                </a:path>
              </a:pathLst>
            </a:custGeom>
            <a:solidFill>
              <a:srgbClr val="1E2B58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17" name="Freeform 37"/>
            <p:cNvSpPr/>
            <p:nvPr/>
          </p:nvSpPr>
          <p:spPr bwMode="auto">
            <a:xfrm flipH="1">
              <a:off x="11936412" y="283639"/>
              <a:ext cx="255588" cy="754063"/>
            </a:xfrm>
            <a:custGeom>
              <a:avLst/>
              <a:gdLst>
                <a:gd name="T0" fmla="*/ 0 w 161"/>
                <a:gd name="T1" fmla="*/ 0 h 475"/>
                <a:gd name="T2" fmla="*/ 161 w 161"/>
                <a:gd name="T3" fmla="*/ 149 h 475"/>
                <a:gd name="T4" fmla="*/ 161 w 161"/>
                <a:gd name="T5" fmla="*/ 475 h 475"/>
                <a:gd name="T6" fmla="*/ 0 w 161"/>
                <a:gd name="T7" fmla="*/ 274 h 475"/>
                <a:gd name="T8" fmla="*/ 0 w 161"/>
                <a:gd name="T9" fmla="*/ 0 h 4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1" h="475">
                  <a:moveTo>
                    <a:pt x="0" y="0"/>
                  </a:moveTo>
                  <a:lnTo>
                    <a:pt x="161" y="149"/>
                  </a:lnTo>
                  <a:lnTo>
                    <a:pt x="161" y="475"/>
                  </a:lnTo>
                  <a:lnTo>
                    <a:pt x="0" y="27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18" name="Freeform 37"/>
            <p:cNvSpPr/>
            <p:nvPr/>
          </p:nvSpPr>
          <p:spPr bwMode="auto">
            <a:xfrm flipH="1">
              <a:off x="11936412" y="1055164"/>
              <a:ext cx="255588" cy="754063"/>
            </a:xfrm>
            <a:custGeom>
              <a:avLst/>
              <a:gdLst>
                <a:gd name="T0" fmla="*/ 0 w 161"/>
                <a:gd name="T1" fmla="*/ 0 h 475"/>
                <a:gd name="T2" fmla="*/ 161 w 161"/>
                <a:gd name="T3" fmla="*/ 149 h 475"/>
                <a:gd name="T4" fmla="*/ 161 w 161"/>
                <a:gd name="T5" fmla="*/ 475 h 475"/>
                <a:gd name="T6" fmla="*/ 0 w 161"/>
                <a:gd name="T7" fmla="*/ 274 h 475"/>
                <a:gd name="T8" fmla="*/ 0 w 161"/>
                <a:gd name="T9" fmla="*/ 0 h 4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1" h="475">
                  <a:moveTo>
                    <a:pt x="0" y="0"/>
                  </a:moveTo>
                  <a:lnTo>
                    <a:pt x="161" y="149"/>
                  </a:lnTo>
                  <a:lnTo>
                    <a:pt x="161" y="475"/>
                  </a:lnTo>
                  <a:lnTo>
                    <a:pt x="0" y="27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E2B58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19" name="Freeform 37"/>
            <p:cNvSpPr/>
            <p:nvPr/>
          </p:nvSpPr>
          <p:spPr bwMode="auto">
            <a:xfrm flipH="1">
              <a:off x="11936412" y="1855264"/>
              <a:ext cx="255588" cy="754063"/>
            </a:xfrm>
            <a:custGeom>
              <a:avLst/>
              <a:gdLst>
                <a:gd name="T0" fmla="*/ 0 w 161"/>
                <a:gd name="T1" fmla="*/ 0 h 475"/>
                <a:gd name="T2" fmla="*/ 161 w 161"/>
                <a:gd name="T3" fmla="*/ 149 h 475"/>
                <a:gd name="T4" fmla="*/ 161 w 161"/>
                <a:gd name="T5" fmla="*/ 475 h 475"/>
                <a:gd name="T6" fmla="*/ 0 w 161"/>
                <a:gd name="T7" fmla="*/ 274 h 475"/>
                <a:gd name="T8" fmla="*/ 0 w 161"/>
                <a:gd name="T9" fmla="*/ 0 h 4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1" h="475">
                  <a:moveTo>
                    <a:pt x="0" y="0"/>
                  </a:moveTo>
                  <a:lnTo>
                    <a:pt x="161" y="149"/>
                  </a:lnTo>
                  <a:lnTo>
                    <a:pt x="161" y="475"/>
                  </a:lnTo>
                  <a:lnTo>
                    <a:pt x="0" y="27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20" name="Freeform 37"/>
            <p:cNvSpPr/>
            <p:nvPr/>
          </p:nvSpPr>
          <p:spPr bwMode="auto">
            <a:xfrm flipH="1">
              <a:off x="11936412" y="2655364"/>
              <a:ext cx="255588" cy="754063"/>
            </a:xfrm>
            <a:custGeom>
              <a:avLst/>
              <a:gdLst>
                <a:gd name="T0" fmla="*/ 0 w 161"/>
                <a:gd name="T1" fmla="*/ 0 h 475"/>
                <a:gd name="T2" fmla="*/ 161 w 161"/>
                <a:gd name="T3" fmla="*/ 149 h 475"/>
                <a:gd name="T4" fmla="*/ 161 w 161"/>
                <a:gd name="T5" fmla="*/ 475 h 475"/>
                <a:gd name="T6" fmla="*/ 0 w 161"/>
                <a:gd name="T7" fmla="*/ 274 h 475"/>
                <a:gd name="T8" fmla="*/ 0 w 161"/>
                <a:gd name="T9" fmla="*/ 0 h 4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1" h="475">
                  <a:moveTo>
                    <a:pt x="0" y="0"/>
                  </a:moveTo>
                  <a:lnTo>
                    <a:pt x="161" y="149"/>
                  </a:lnTo>
                  <a:lnTo>
                    <a:pt x="161" y="475"/>
                  </a:lnTo>
                  <a:lnTo>
                    <a:pt x="0" y="27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E2B58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21" name="Freeform 37"/>
            <p:cNvSpPr/>
            <p:nvPr/>
          </p:nvSpPr>
          <p:spPr bwMode="auto">
            <a:xfrm flipH="1">
              <a:off x="11936412" y="3455464"/>
              <a:ext cx="255588" cy="754063"/>
            </a:xfrm>
            <a:custGeom>
              <a:avLst/>
              <a:gdLst>
                <a:gd name="T0" fmla="*/ 0 w 161"/>
                <a:gd name="T1" fmla="*/ 0 h 475"/>
                <a:gd name="T2" fmla="*/ 161 w 161"/>
                <a:gd name="T3" fmla="*/ 149 h 475"/>
                <a:gd name="T4" fmla="*/ 161 w 161"/>
                <a:gd name="T5" fmla="*/ 475 h 475"/>
                <a:gd name="T6" fmla="*/ 0 w 161"/>
                <a:gd name="T7" fmla="*/ 274 h 475"/>
                <a:gd name="T8" fmla="*/ 0 w 161"/>
                <a:gd name="T9" fmla="*/ 0 h 4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1" h="475">
                  <a:moveTo>
                    <a:pt x="0" y="0"/>
                  </a:moveTo>
                  <a:lnTo>
                    <a:pt x="161" y="149"/>
                  </a:lnTo>
                  <a:lnTo>
                    <a:pt x="161" y="475"/>
                  </a:lnTo>
                  <a:lnTo>
                    <a:pt x="0" y="27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22" name="Freeform 37"/>
            <p:cNvSpPr/>
            <p:nvPr/>
          </p:nvSpPr>
          <p:spPr bwMode="auto">
            <a:xfrm flipH="1">
              <a:off x="11936412" y="4255564"/>
              <a:ext cx="255588" cy="754063"/>
            </a:xfrm>
            <a:custGeom>
              <a:avLst/>
              <a:gdLst>
                <a:gd name="T0" fmla="*/ 0 w 161"/>
                <a:gd name="T1" fmla="*/ 0 h 475"/>
                <a:gd name="T2" fmla="*/ 161 w 161"/>
                <a:gd name="T3" fmla="*/ 149 h 475"/>
                <a:gd name="T4" fmla="*/ 161 w 161"/>
                <a:gd name="T5" fmla="*/ 475 h 475"/>
                <a:gd name="T6" fmla="*/ 0 w 161"/>
                <a:gd name="T7" fmla="*/ 274 h 475"/>
                <a:gd name="T8" fmla="*/ 0 w 161"/>
                <a:gd name="T9" fmla="*/ 0 h 4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1" h="475">
                  <a:moveTo>
                    <a:pt x="0" y="0"/>
                  </a:moveTo>
                  <a:lnTo>
                    <a:pt x="161" y="149"/>
                  </a:lnTo>
                  <a:lnTo>
                    <a:pt x="161" y="475"/>
                  </a:lnTo>
                  <a:lnTo>
                    <a:pt x="0" y="27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E2B58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23" name="Freeform 37"/>
            <p:cNvSpPr/>
            <p:nvPr/>
          </p:nvSpPr>
          <p:spPr bwMode="auto">
            <a:xfrm flipH="1">
              <a:off x="11936412" y="5036612"/>
              <a:ext cx="255588" cy="754063"/>
            </a:xfrm>
            <a:custGeom>
              <a:avLst/>
              <a:gdLst>
                <a:gd name="T0" fmla="*/ 0 w 161"/>
                <a:gd name="T1" fmla="*/ 0 h 475"/>
                <a:gd name="T2" fmla="*/ 161 w 161"/>
                <a:gd name="T3" fmla="*/ 149 h 475"/>
                <a:gd name="T4" fmla="*/ 161 w 161"/>
                <a:gd name="T5" fmla="*/ 475 h 475"/>
                <a:gd name="T6" fmla="*/ 0 w 161"/>
                <a:gd name="T7" fmla="*/ 274 h 475"/>
                <a:gd name="T8" fmla="*/ 0 w 161"/>
                <a:gd name="T9" fmla="*/ 0 h 4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1" h="475">
                  <a:moveTo>
                    <a:pt x="0" y="0"/>
                  </a:moveTo>
                  <a:lnTo>
                    <a:pt x="161" y="149"/>
                  </a:lnTo>
                  <a:lnTo>
                    <a:pt x="161" y="475"/>
                  </a:lnTo>
                  <a:lnTo>
                    <a:pt x="0" y="27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24" name="Freeform 37"/>
            <p:cNvSpPr/>
            <p:nvPr/>
          </p:nvSpPr>
          <p:spPr bwMode="auto">
            <a:xfrm flipH="1">
              <a:off x="11936412" y="5798608"/>
              <a:ext cx="255588" cy="754063"/>
            </a:xfrm>
            <a:custGeom>
              <a:avLst/>
              <a:gdLst>
                <a:gd name="T0" fmla="*/ 0 w 161"/>
                <a:gd name="T1" fmla="*/ 0 h 475"/>
                <a:gd name="T2" fmla="*/ 161 w 161"/>
                <a:gd name="T3" fmla="*/ 149 h 475"/>
                <a:gd name="T4" fmla="*/ 161 w 161"/>
                <a:gd name="T5" fmla="*/ 475 h 475"/>
                <a:gd name="T6" fmla="*/ 0 w 161"/>
                <a:gd name="T7" fmla="*/ 274 h 475"/>
                <a:gd name="T8" fmla="*/ 0 w 161"/>
                <a:gd name="T9" fmla="*/ 0 h 4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1" h="475">
                  <a:moveTo>
                    <a:pt x="0" y="0"/>
                  </a:moveTo>
                  <a:lnTo>
                    <a:pt x="161" y="149"/>
                  </a:lnTo>
                  <a:lnTo>
                    <a:pt x="161" y="475"/>
                  </a:lnTo>
                  <a:lnTo>
                    <a:pt x="0" y="27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E2B58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29" name="直角三角形 228"/>
            <p:cNvSpPr/>
            <p:nvPr/>
          </p:nvSpPr>
          <p:spPr>
            <a:xfrm rot="16200000">
              <a:off x="11778349" y="6444349"/>
              <a:ext cx="413651" cy="413651"/>
            </a:xfrm>
            <a:prstGeom prst="rtTriangle">
              <a:avLst/>
            </a:prstGeom>
            <a:solidFill>
              <a:srgbClr val="E6202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" name="直角三角形 1"/>
            <p:cNvSpPr/>
            <p:nvPr/>
          </p:nvSpPr>
          <p:spPr>
            <a:xfrm rot="10800000">
              <a:off x="11644886" y="0"/>
              <a:ext cx="291526" cy="254000"/>
            </a:xfrm>
            <a:prstGeom prst="rtTriangle">
              <a:avLst/>
            </a:prstGeom>
            <a:solidFill>
              <a:srgbClr val="1E2B5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3" name="矩形 2"/>
            <p:cNvSpPr/>
            <p:nvPr/>
          </p:nvSpPr>
          <p:spPr>
            <a:xfrm>
              <a:off x="11936412" y="0"/>
              <a:ext cx="255588" cy="254000"/>
            </a:xfrm>
            <a:prstGeom prst="rect">
              <a:avLst/>
            </a:prstGeom>
            <a:solidFill>
              <a:srgbClr val="1E2B5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/>
            </a:p>
          </p:txBody>
        </p:sp>
      </p:grpSp>
      <p:sp>
        <p:nvSpPr>
          <p:cNvPr id="91" name="矩形 33">
            <a:extLst>
              <a:ext uri="{FF2B5EF4-FFF2-40B4-BE49-F238E27FC236}">
                <a16:creationId xmlns="" xmlns:a16="http://schemas.microsoft.com/office/drawing/2014/main" id="{01961606-FE91-4ACD-BA62-89325224D19B}"/>
              </a:ext>
            </a:extLst>
          </p:cNvPr>
          <p:cNvSpPr/>
          <p:nvPr/>
        </p:nvSpPr>
        <p:spPr>
          <a:xfrm>
            <a:off x="1111280" y="1713275"/>
            <a:ext cx="9918441" cy="1727636"/>
          </a:xfrm>
          <a:prstGeom prst="rect">
            <a:avLst/>
          </a:prstGeom>
        </p:spPr>
        <p:txBody>
          <a:bodyPr wrap="square" lIns="65008" tIns="32504" rIns="65008" bIns="32504">
            <a:spAutoFit/>
          </a:bodyPr>
          <a:lstStyle/>
          <a:p>
            <a:pPr algn="ctr"/>
            <a:r>
              <a:rPr lang="en-US" altLang="zh-CN" sz="5400" b="1">
                <a:solidFill>
                  <a:srgbClr val="1E2B58"/>
                </a:solidFill>
                <a:effectLst>
                  <a:glow rad="50800">
                    <a:srgbClr val="FF0000">
                      <a:alpha val="35000"/>
                    </a:srgbClr>
                  </a:glow>
                </a:effectLst>
                <a:latin typeface="UTM Tam Le" panose="020406030505060202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TẬP LÀM VĂN</a:t>
            </a:r>
          </a:p>
          <a:p>
            <a:pPr algn="ctr"/>
            <a:endParaRPr lang="en-US" altLang="zh-CN" sz="5400" spc="284" dirty="0">
              <a:solidFill>
                <a:schemeClr val="accent1"/>
              </a:solidFill>
              <a:latin typeface="Broadway" panose="04040905080B02020502" pitchFamily="82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92" name="文本框 16">
            <a:extLst>
              <a:ext uri="{FF2B5EF4-FFF2-40B4-BE49-F238E27FC236}">
                <a16:creationId xmlns="" xmlns:a16="http://schemas.microsoft.com/office/drawing/2014/main" id="{A67832BA-4F4B-4FE6-97CB-2C3C71B79A49}"/>
              </a:ext>
            </a:extLst>
          </p:cNvPr>
          <p:cNvSpPr txBox="1"/>
          <p:nvPr/>
        </p:nvSpPr>
        <p:spPr>
          <a:xfrm>
            <a:off x="1662014" y="2613455"/>
            <a:ext cx="9056980" cy="1010872"/>
          </a:xfrm>
          <a:prstGeom prst="rect">
            <a:avLst/>
          </a:prstGeom>
          <a:noFill/>
        </p:spPr>
        <p:txBody>
          <a:bodyPr wrap="square" lIns="86697" tIns="43348" rIns="86697" bIns="43348" rtlCol="0">
            <a:spAutoFit/>
            <a:scene3d>
              <a:camera prst="orthographicFront"/>
              <a:lightRig rig="threePt" dir="t"/>
            </a:scene3d>
            <a:sp3d extrusionH="57150">
              <a:bevelT h="25400" prst="softRound"/>
            </a:sp3d>
          </a:bodyPr>
          <a:lstStyle/>
          <a:p>
            <a:pPr algn="ctr">
              <a:buNone/>
            </a:pPr>
            <a:r>
              <a:rPr lang="en-US" altLang="zh-CN" sz="6000" spc="284">
                <a:ln>
                  <a:solidFill>
                    <a:schemeClr val="accent1">
                      <a:lumMod val="60000"/>
                      <a:lumOff val="40000"/>
                    </a:schemeClr>
                  </a:solidFill>
                </a:ln>
                <a:solidFill>
                  <a:srgbClr val="FF0000"/>
                </a:solidFill>
                <a:effectLst>
                  <a:glow rad="63500">
                    <a:schemeClr val="accent5">
                      <a:satMod val="175000"/>
                      <a:alpha val="21000"/>
                    </a:schemeClr>
                  </a:glow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UTM Akashi" panose="02040603050506020204" pitchFamily="18" charset="0"/>
                <a:ea typeface="微软雅黑" panose="020B0503020204020204" pitchFamily="34" charset="-122"/>
                <a:cs typeface="Arial" panose="020B0604020202020204" pitchFamily="34" charset="0"/>
              </a:rPr>
              <a:t>Lớp</a:t>
            </a:r>
            <a:r>
              <a:rPr lang="en-US" altLang="zh-CN" sz="5867" b="1" cap="all">
                <a:ln>
                  <a:solidFill>
                    <a:schemeClr val="accent1">
                      <a:lumMod val="60000"/>
                      <a:lumOff val="40000"/>
                    </a:schemeClr>
                  </a:solidFill>
                </a:ln>
                <a:solidFill>
                  <a:srgbClr val="FF0000"/>
                </a:solidFill>
                <a:effectLst>
                  <a:glow rad="63500">
                    <a:schemeClr val="accent5">
                      <a:satMod val="175000"/>
                      <a:alpha val="21000"/>
                    </a:schemeClr>
                  </a:glow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+mj-ea"/>
                <a:ea typeface="+mj-ea"/>
                <a:cs typeface="Arial" panose="020B0604020202020204" pitchFamily="34" charset="0"/>
              </a:rPr>
              <a:t> </a:t>
            </a:r>
            <a:r>
              <a:rPr lang="en-US" altLang="zh-CN" sz="6000" spc="284">
                <a:ln>
                  <a:solidFill>
                    <a:schemeClr val="accent1">
                      <a:lumMod val="60000"/>
                      <a:lumOff val="40000"/>
                    </a:schemeClr>
                  </a:solidFill>
                </a:ln>
                <a:solidFill>
                  <a:srgbClr val="FF0000"/>
                </a:solidFill>
                <a:effectLst>
                  <a:glow rad="63500">
                    <a:schemeClr val="accent5">
                      <a:satMod val="175000"/>
                      <a:alpha val="21000"/>
                    </a:schemeClr>
                  </a:glow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Broadway" panose="04040905080B02020502" pitchFamily="82" charset="0"/>
                <a:ea typeface="微软雅黑" panose="020B0503020204020204" pitchFamily="34" charset="-122"/>
                <a:cs typeface="Arial" panose="020B0604020202020204" pitchFamily="34" charset="0"/>
              </a:rPr>
              <a:t>4</a:t>
            </a:r>
            <a:r>
              <a:rPr lang="en-US" altLang="zh-CN" sz="5867" b="1" cap="all">
                <a:ln>
                  <a:solidFill>
                    <a:schemeClr val="accent1">
                      <a:lumMod val="60000"/>
                      <a:lumOff val="40000"/>
                    </a:schemeClr>
                  </a:solidFill>
                </a:ln>
                <a:solidFill>
                  <a:srgbClr val="FF0000"/>
                </a:solidFill>
                <a:effectLst>
                  <a:glow rad="63500">
                    <a:schemeClr val="accent5">
                      <a:satMod val="175000"/>
                      <a:alpha val="21000"/>
                    </a:schemeClr>
                  </a:glow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+mj-ea"/>
                <a:ea typeface="+mj-ea"/>
                <a:cs typeface="Arial" panose="020B0604020202020204" pitchFamily="34" charset="0"/>
              </a:rPr>
              <a:t> </a:t>
            </a:r>
            <a:endParaRPr lang="zh-CN" altLang="en-US" sz="5867" b="1" cap="all" dirty="0">
              <a:ln>
                <a:solidFill>
                  <a:schemeClr val="accent1">
                    <a:lumMod val="60000"/>
                    <a:lumOff val="40000"/>
                  </a:schemeClr>
                </a:solidFill>
              </a:ln>
              <a:solidFill>
                <a:srgbClr val="FF0000"/>
              </a:solidFill>
              <a:effectLst>
                <a:glow rad="63500">
                  <a:schemeClr val="accent5">
                    <a:satMod val="175000"/>
                    <a:alpha val="21000"/>
                  </a:schemeClr>
                </a:glow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  <a:latin typeface="+mj-ea"/>
              <a:ea typeface="+mj-ea"/>
              <a:cs typeface="Arial" panose="020B0604020202020204" pitchFamily="34" charset="0"/>
            </a:endParaRPr>
          </a:p>
        </p:txBody>
      </p:sp>
      <p:sp>
        <p:nvSpPr>
          <p:cNvPr id="93" name="矩形 33">
            <a:extLst>
              <a:ext uri="{FF2B5EF4-FFF2-40B4-BE49-F238E27FC236}">
                <a16:creationId xmlns="" xmlns:a16="http://schemas.microsoft.com/office/drawing/2014/main" id="{34101415-0256-41C2-A520-30876F3DBD86}"/>
              </a:ext>
            </a:extLst>
          </p:cNvPr>
          <p:cNvSpPr/>
          <p:nvPr/>
        </p:nvSpPr>
        <p:spPr>
          <a:xfrm>
            <a:off x="2160134" y="4056338"/>
            <a:ext cx="7802433" cy="1542970"/>
          </a:xfrm>
          <a:prstGeom prst="rect">
            <a:avLst/>
          </a:prstGeom>
        </p:spPr>
        <p:txBody>
          <a:bodyPr wrap="square" lIns="65008" tIns="32504" rIns="65008" bIns="32504">
            <a:spAutoFit/>
          </a:bodyPr>
          <a:lstStyle/>
          <a:p>
            <a:pPr algn="ctr"/>
            <a:r>
              <a:rPr lang="en-US" altLang="zh-CN" sz="9600" dirty="0" err="1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glow rad="50800">
                    <a:schemeClr val="accent2">
                      <a:satMod val="175000"/>
                      <a:alpha val="33000"/>
                    </a:schemeClr>
                  </a:glow>
                  <a:reflection blurRad="6350" stA="53000" endA="300" endPos="35500" dir="5400000" sy="-90000" algn="bl" rotWithShape="0"/>
                </a:effectLst>
                <a:latin typeface="UTM Arruba KT" panose="020406030505060202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Viết</a:t>
            </a:r>
            <a:r>
              <a:rPr lang="en-US" altLang="zh-CN" sz="960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glow rad="50800">
                    <a:schemeClr val="accent2">
                      <a:satMod val="175000"/>
                      <a:alpha val="33000"/>
                    </a:schemeClr>
                  </a:glow>
                  <a:reflection blurRad="6350" stA="53000" endA="300" endPos="35500" dir="5400000" sy="-90000" algn="bl" rotWithShape="0"/>
                </a:effectLst>
                <a:latin typeface="UTM Arruba KT" panose="020406030505060202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9600" dirty="0" err="1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glow rad="50800">
                    <a:schemeClr val="accent2">
                      <a:satMod val="175000"/>
                      <a:alpha val="33000"/>
                    </a:schemeClr>
                  </a:glow>
                  <a:reflection blurRad="6350" stA="53000" endA="300" endPos="35500" dir="5400000" sy="-90000" algn="bl" rotWithShape="0"/>
                </a:effectLst>
                <a:latin typeface="UTM Arruba KT" panose="020406030505060202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thư</a:t>
            </a:r>
            <a:endParaRPr lang="en-US" altLang="zh-CN" sz="9600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glow rad="50800">
                  <a:schemeClr val="accent2">
                    <a:satMod val="175000"/>
                    <a:alpha val="33000"/>
                  </a:schemeClr>
                </a:glow>
                <a:reflection blurRad="6350" stA="53000" endA="300" endPos="35500" dir="5400000" sy="-90000" algn="bl" rotWithShape="0"/>
              </a:effectLst>
              <a:latin typeface="UTM Arruba KT" panose="02040603050506020204" pitchFamily="18" charset="0"/>
              <a:ea typeface="Microsoft YaHei" panose="020B0503020204020204" pitchFamily="34" charset="-122"/>
              <a:cs typeface="Times New Roman" panose="02020603050405020304" pitchFamily="18" charset="0"/>
            </a:endParaRPr>
          </a:p>
        </p:txBody>
      </p:sp>
      <p:pic>
        <p:nvPicPr>
          <p:cNvPr id="9" name="Picture 8" descr="Shape&#10;&#10;Description automatically generated">
            <a:extLst>
              <a:ext uri="{FF2B5EF4-FFF2-40B4-BE49-F238E27FC236}">
                <a16:creationId xmlns="" xmlns:a16="http://schemas.microsoft.com/office/drawing/2014/main" id="{FAD58C65-D1AC-4A24-AC27-C83506A7E5B1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clrChange>
              <a:clrFrom>
                <a:srgbClr val="BBAE9F"/>
              </a:clrFrom>
              <a:clrTo>
                <a:srgbClr val="BBAE9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470" t="9689" r="25387" b="10770"/>
          <a:stretch/>
        </p:blipFill>
        <p:spPr>
          <a:xfrm>
            <a:off x="10415824" y="287679"/>
            <a:ext cx="1509027" cy="183183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0" y="1930915"/>
            <a:ext cx="3828678" cy="3828678"/>
          </a:xfrm>
          <a:prstGeom prst="rect">
            <a:avLst/>
          </a:prstGeom>
        </p:spPr>
      </p:pic>
      <p:grpSp>
        <p:nvGrpSpPr>
          <p:cNvPr id="8" name="Group 7">
            <a:extLst>
              <a:ext uri="{FF2B5EF4-FFF2-40B4-BE49-F238E27FC236}">
                <a16:creationId xmlns="" xmlns:a16="http://schemas.microsoft.com/office/drawing/2014/main" id="{6DE7D389-BE87-401C-B90C-C1FC5C304DE3}"/>
              </a:ext>
            </a:extLst>
          </p:cNvPr>
          <p:cNvGrpSpPr/>
          <p:nvPr/>
        </p:nvGrpSpPr>
        <p:grpSpPr>
          <a:xfrm>
            <a:off x="9650363" y="3808778"/>
            <a:ext cx="2758716" cy="2758716"/>
            <a:chOff x="9650363" y="3808778"/>
            <a:chExt cx="2758716" cy="2758716"/>
          </a:xfrm>
        </p:grpSpPr>
        <p:pic>
          <p:nvPicPr>
            <p:cNvPr id="7" name="Picture 6" descr="Shape&#10;&#10;Description automatically generated">
              <a:extLst>
                <a:ext uri="{FF2B5EF4-FFF2-40B4-BE49-F238E27FC236}">
                  <a16:creationId xmlns="" xmlns:a16="http://schemas.microsoft.com/office/drawing/2014/main" id="{173C6FA3-A2D7-4E36-863C-6DEF0FC585B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650363" y="3808778"/>
              <a:ext cx="2758716" cy="2758716"/>
            </a:xfrm>
            <a:prstGeom prst="rect">
              <a:avLst/>
            </a:prstGeom>
          </p:spPr>
        </p:pic>
        <p:sp>
          <p:nvSpPr>
            <p:cNvPr id="4" name="TextBox 3">
              <a:extLst>
                <a:ext uri="{FF2B5EF4-FFF2-40B4-BE49-F238E27FC236}">
                  <a16:creationId xmlns="" xmlns:a16="http://schemas.microsoft.com/office/drawing/2014/main" id="{6F70C198-3B14-47E0-A978-194B90B82EF6}"/>
                </a:ext>
              </a:extLst>
            </p:cNvPr>
            <p:cNvSpPr txBox="1"/>
            <p:nvPr/>
          </p:nvSpPr>
          <p:spPr>
            <a:xfrm>
              <a:off x="10639707" y="6075016"/>
              <a:ext cx="78143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/>
                <a:t>KTUTS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1" presetClass="entr" presetSubtype="0" fill="hold" grpId="0" nodeType="withEffect">
                                  <p:stCondLst>
                                    <p:cond delay="125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 tmFilter="0,0; .5, 1; 1, 1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22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23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8" fill="hold" nodeType="withEffect">
                                  <p:stCondLst>
                                    <p:cond delay="325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1" grpId="0"/>
      <p:bldP spid="92" grpId="0"/>
      <p:bldP spid="9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组合 4">
            <a:extLst>
              <a:ext uri="{FF2B5EF4-FFF2-40B4-BE49-F238E27FC236}">
                <a16:creationId xmlns="" xmlns:a16="http://schemas.microsoft.com/office/drawing/2014/main" id="{856D6C98-5352-4D2F-945C-086AD4AA3B31}"/>
              </a:ext>
            </a:extLst>
          </p:cNvPr>
          <p:cNvGrpSpPr/>
          <p:nvPr/>
        </p:nvGrpSpPr>
        <p:grpSpPr>
          <a:xfrm>
            <a:off x="-588" y="0"/>
            <a:ext cx="12192588" cy="6858000"/>
            <a:chOff x="-588" y="0"/>
            <a:chExt cx="12192588" cy="6858000"/>
          </a:xfrm>
        </p:grpSpPr>
        <p:sp>
          <p:nvSpPr>
            <p:cNvPr id="15" name="Freeform 19">
              <a:extLst>
                <a:ext uri="{FF2B5EF4-FFF2-40B4-BE49-F238E27FC236}">
                  <a16:creationId xmlns="" xmlns:a16="http://schemas.microsoft.com/office/drawing/2014/main" id="{55787046-D2C5-4FBD-9563-B8A49311E0B4}"/>
                </a:ext>
              </a:extLst>
            </p:cNvPr>
            <p:cNvSpPr/>
            <p:nvPr/>
          </p:nvSpPr>
          <p:spPr bwMode="auto">
            <a:xfrm>
              <a:off x="0" y="0"/>
              <a:ext cx="1023938" cy="254000"/>
            </a:xfrm>
            <a:custGeom>
              <a:avLst/>
              <a:gdLst>
                <a:gd name="T0" fmla="*/ 0 w 645"/>
                <a:gd name="T1" fmla="*/ 0 h 160"/>
                <a:gd name="T2" fmla="*/ 472 w 645"/>
                <a:gd name="T3" fmla="*/ 0 h 160"/>
                <a:gd name="T4" fmla="*/ 645 w 645"/>
                <a:gd name="T5" fmla="*/ 160 h 160"/>
                <a:gd name="T6" fmla="*/ 165 w 645"/>
                <a:gd name="T7" fmla="*/ 160 h 160"/>
                <a:gd name="T8" fmla="*/ 0 w 645"/>
                <a:gd name="T9" fmla="*/ 0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45" h="160">
                  <a:moveTo>
                    <a:pt x="0" y="0"/>
                  </a:moveTo>
                  <a:lnTo>
                    <a:pt x="472" y="0"/>
                  </a:lnTo>
                  <a:lnTo>
                    <a:pt x="645" y="160"/>
                  </a:lnTo>
                  <a:lnTo>
                    <a:pt x="165" y="16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E2B58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" name="Freeform 19">
              <a:extLst>
                <a:ext uri="{FF2B5EF4-FFF2-40B4-BE49-F238E27FC236}">
                  <a16:creationId xmlns="" xmlns:a16="http://schemas.microsoft.com/office/drawing/2014/main" id="{A73335B9-3A1D-4462-A443-EB383D4633B3}"/>
                </a:ext>
              </a:extLst>
            </p:cNvPr>
            <p:cNvSpPr/>
            <p:nvPr/>
          </p:nvSpPr>
          <p:spPr bwMode="auto">
            <a:xfrm>
              <a:off x="1198573" y="0"/>
              <a:ext cx="1023938" cy="254000"/>
            </a:xfrm>
            <a:custGeom>
              <a:avLst/>
              <a:gdLst>
                <a:gd name="T0" fmla="*/ 0 w 645"/>
                <a:gd name="T1" fmla="*/ 0 h 160"/>
                <a:gd name="T2" fmla="*/ 472 w 645"/>
                <a:gd name="T3" fmla="*/ 0 h 160"/>
                <a:gd name="T4" fmla="*/ 645 w 645"/>
                <a:gd name="T5" fmla="*/ 160 h 160"/>
                <a:gd name="T6" fmla="*/ 165 w 645"/>
                <a:gd name="T7" fmla="*/ 160 h 160"/>
                <a:gd name="T8" fmla="*/ 0 w 645"/>
                <a:gd name="T9" fmla="*/ 0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45" h="160">
                  <a:moveTo>
                    <a:pt x="0" y="0"/>
                  </a:moveTo>
                  <a:lnTo>
                    <a:pt x="472" y="0"/>
                  </a:lnTo>
                  <a:lnTo>
                    <a:pt x="645" y="160"/>
                  </a:lnTo>
                  <a:lnTo>
                    <a:pt x="165" y="16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" name="Freeform 19">
              <a:extLst>
                <a:ext uri="{FF2B5EF4-FFF2-40B4-BE49-F238E27FC236}">
                  <a16:creationId xmlns="" xmlns:a16="http://schemas.microsoft.com/office/drawing/2014/main" id="{388C4263-09FF-4E97-963A-8823EE4F158D}"/>
                </a:ext>
              </a:extLst>
            </p:cNvPr>
            <p:cNvSpPr/>
            <p:nvPr/>
          </p:nvSpPr>
          <p:spPr bwMode="auto">
            <a:xfrm>
              <a:off x="2397146" y="0"/>
              <a:ext cx="1023938" cy="254000"/>
            </a:xfrm>
            <a:custGeom>
              <a:avLst/>
              <a:gdLst>
                <a:gd name="T0" fmla="*/ 0 w 645"/>
                <a:gd name="T1" fmla="*/ 0 h 160"/>
                <a:gd name="T2" fmla="*/ 472 w 645"/>
                <a:gd name="T3" fmla="*/ 0 h 160"/>
                <a:gd name="T4" fmla="*/ 645 w 645"/>
                <a:gd name="T5" fmla="*/ 160 h 160"/>
                <a:gd name="T6" fmla="*/ 165 w 645"/>
                <a:gd name="T7" fmla="*/ 160 h 160"/>
                <a:gd name="T8" fmla="*/ 0 w 645"/>
                <a:gd name="T9" fmla="*/ 0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45" h="160">
                  <a:moveTo>
                    <a:pt x="0" y="0"/>
                  </a:moveTo>
                  <a:lnTo>
                    <a:pt x="472" y="0"/>
                  </a:lnTo>
                  <a:lnTo>
                    <a:pt x="645" y="160"/>
                  </a:lnTo>
                  <a:lnTo>
                    <a:pt x="165" y="16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E2B58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8" name="Freeform 19">
              <a:extLst>
                <a:ext uri="{FF2B5EF4-FFF2-40B4-BE49-F238E27FC236}">
                  <a16:creationId xmlns="" xmlns:a16="http://schemas.microsoft.com/office/drawing/2014/main" id="{8EB8669C-A48A-4C87-8869-1733D6222B3B}"/>
                </a:ext>
              </a:extLst>
            </p:cNvPr>
            <p:cNvSpPr/>
            <p:nvPr/>
          </p:nvSpPr>
          <p:spPr bwMode="auto">
            <a:xfrm>
              <a:off x="3595719" y="0"/>
              <a:ext cx="1023938" cy="254000"/>
            </a:xfrm>
            <a:custGeom>
              <a:avLst/>
              <a:gdLst>
                <a:gd name="T0" fmla="*/ 0 w 645"/>
                <a:gd name="T1" fmla="*/ 0 h 160"/>
                <a:gd name="T2" fmla="*/ 472 w 645"/>
                <a:gd name="T3" fmla="*/ 0 h 160"/>
                <a:gd name="T4" fmla="*/ 645 w 645"/>
                <a:gd name="T5" fmla="*/ 160 h 160"/>
                <a:gd name="T6" fmla="*/ 165 w 645"/>
                <a:gd name="T7" fmla="*/ 160 h 160"/>
                <a:gd name="T8" fmla="*/ 0 w 645"/>
                <a:gd name="T9" fmla="*/ 0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45" h="160">
                  <a:moveTo>
                    <a:pt x="0" y="0"/>
                  </a:moveTo>
                  <a:lnTo>
                    <a:pt x="472" y="0"/>
                  </a:lnTo>
                  <a:lnTo>
                    <a:pt x="645" y="160"/>
                  </a:lnTo>
                  <a:lnTo>
                    <a:pt x="165" y="16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9" name="Freeform 19">
              <a:extLst>
                <a:ext uri="{FF2B5EF4-FFF2-40B4-BE49-F238E27FC236}">
                  <a16:creationId xmlns="" xmlns:a16="http://schemas.microsoft.com/office/drawing/2014/main" id="{02CF2D94-257F-4C29-954D-2BEAE17112F0}"/>
                </a:ext>
              </a:extLst>
            </p:cNvPr>
            <p:cNvSpPr/>
            <p:nvPr/>
          </p:nvSpPr>
          <p:spPr bwMode="auto">
            <a:xfrm>
              <a:off x="4794293" y="0"/>
              <a:ext cx="1023938" cy="254000"/>
            </a:xfrm>
            <a:custGeom>
              <a:avLst/>
              <a:gdLst>
                <a:gd name="T0" fmla="*/ 0 w 645"/>
                <a:gd name="T1" fmla="*/ 0 h 160"/>
                <a:gd name="T2" fmla="*/ 472 w 645"/>
                <a:gd name="T3" fmla="*/ 0 h 160"/>
                <a:gd name="T4" fmla="*/ 645 w 645"/>
                <a:gd name="T5" fmla="*/ 160 h 160"/>
                <a:gd name="T6" fmla="*/ 165 w 645"/>
                <a:gd name="T7" fmla="*/ 160 h 160"/>
                <a:gd name="T8" fmla="*/ 0 w 645"/>
                <a:gd name="T9" fmla="*/ 0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45" h="160">
                  <a:moveTo>
                    <a:pt x="0" y="0"/>
                  </a:moveTo>
                  <a:lnTo>
                    <a:pt x="472" y="0"/>
                  </a:lnTo>
                  <a:lnTo>
                    <a:pt x="645" y="160"/>
                  </a:lnTo>
                  <a:lnTo>
                    <a:pt x="165" y="16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E2B58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" name="Freeform 19">
              <a:extLst>
                <a:ext uri="{FF2B5EF4-FFF2-40B4-BE49-F238E27FC236}">
                  <a16:creationId xmlns="" xmlns:a16="http://schemas.microsoft.com/office/drawing/2014/main" id="{A48995E8-A7E8-45C9-BAE0-22DF93C4EDE4}"/>
                </a:ext>
              </a:extLst>
            </p:cNvPr>
            <p:cNvSpPr/>
            <p:nvPr/>
          </p:nvSpPr>
          <p:spPr bwMode="auto">
            <a:xfrm>
              <a:off x="5992866" y="0"/>
              <a:ext cx="1023938" cy="254000"/>
            </a:xfrm>
            <a:custGeom>
              <a:avLst/>
              <a:gdLst>
                <a:gd name="T0" fmla="*/ 0 w 645"/>
                <a:gd name="T1" fmla="*/ 0 h 160"/>
                <a:gd name="T2" fmla="*/ 472 w 645"/>
                <a:gd name="T3" fmla="*/ 0 h 160"/>
                <a:gd name="T4" fmla="*/ 645 w 645"/>
                <a:gd name="T5" fmla="*/ 160 h 160"/>
                <a:gd name="T6" fmla="*/ 165 w 645"/>
                <a:gd name="T7" fmla="*/ 160 h 160"/>
                <a:gd name="T8" fmla="*/ 0 w 645"/>
                <a:gd name="T9" fmla="*/ 0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45" h="160">
                  <a:moveTo>
                    <a:pt x="0" y="0"/>
                  </a:moveTo>
                  <a:lnTo>
                    <a:pt x="472" y="0"/>
                  </a:lnTo>
                  <a:lnTo>
                    <a:pt x="645" y="160"/>
                  </a:lnTo>
                  <a:lnTo>
                    <a:pt x="165" y="16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1" name="Freeform 19">
              <a:extLst>
                <a:ext uri="{FF2B5EF4-FFF2-40B4-BE49-F238E27FC236}">
                  <a16:creationId xmlns="" xmlns:a16="http://schemas.microsoft.com/office/drawing/2014/main" id="{59EC4A76-FD1F-43B3-98AD-2ABF24978820}"/>
                </a:ext>
              </a:extLst>
            </p:cNvPr>
            <p:cNvSpPr/>
            <p:nvPr/>
          </p:nvSpPr>
          <p:spPr bwMode="auto">
            <a:xfrm>
              <a:off x="7191439" y="0"/>
              <a:ext cx="1023938" cy="254000"/>
            </a:xfrm>
            <a:custGeom>
              <a:avLst/>
              <a:gdLst>
                <a:gd name="T0" fmla="*/ 0 w 645"/>
                <a:gd name="T1" fmla="*/ 0 h 160"/>
                <a:gd name="T2" fmla="*/ 472 w 645"/>
                <a:gd name="T3" fmla="*/ 0 h 160"/>
                <a:gd name="T4" fmla="*/ 645 w 645"/>
                <a:gd name="T5" fmla="*/ 160 h 160"/>
                <a:gd name="T6" fmla="*/ 165 w 645"/>
                <a:gd name="T7" fmla="*/ 160 h 160"/>
                <a:gd name="T8" fmla="*/ 0 w 645"/>
                <a:gd name="T9" fmla="*/ 0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45" h="160">
                  <a:moveTo>
                    <a:pt x="0" y="0"/>
                  </a:moveTo>
                  <a:lnTo>
                    <a:pt x="472" y="0"/>
                  </a:lnTo>
                  <a:lnTo>
                    <a:pt x="645" y="160"/>
                  </a:lnTo>
                  <a:lnTo>
                    <a:pt x="165" y="16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E2B58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2" name="Freeform 19">
              <a:extLst>
                <a:ext uri="{FF2B5EF4-FFF2-40B4-BE49-F238E27FC236}">
                  <a16:creationId xmlns="" xmlns:a16="http://schemas.microsoft.com/office/drawing/2014/main" id="{791D4BBA-EB63-4B63-83B6-DCF6206EADB7}"/>
                </a:ext>
              </a:extLst>
            </p:cNvPr>
            <p:cNvSpPr/>
            <p:nvPr/>
          </p:nvSpPr>
          <p:spPr bwMode="auto">
            <a:xfrm>
              <a:off x="8390012" y="0"/>
              <a:ext cx="1023938" cy="254000"/>
            </a:xfrm>
            <a:custGeom>
              <a:avLst/>
              <a:gdLst>
                <a:gd name="T0" fmla="*/ 0 w 645"/>
                <a:gd name="T1" fmla="*/ 0 h 160"/>
                <a:gd name="T2" fmla="*/ 472 w 645"/>
                <a:gd name="T3" fmla="*/ 0 h 160"/>
                <a:gd name="T4" fmla="*/ 645 w 645"/>
                <a:gd name="T5" fmla="*/ 160 h 160"/>
                <a:gd name="T6" fmla="*/ 165 w 645"/>
                <a:gd name="T7" fmla="*/ 160 h 160"/>
                <a:gd name="T8" fmla="*/ 0 w 645"/>
                <a:gd name="T9" fmla="*/ 0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45" h="160">
                  <a:moveTo>
                    <a:pt x="0" y="0"/>
                  </a:moveTo>
                  <a:lnTo>
                    <a:pt x="472" y="0"/>
                  </a:lnTo>
                  <a:lnTo>
                    <a:pt x="645" y="160"/>
                  </a:lnTo>
                  <a:lnTo>
                    <a:pt x="165" y="16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3" name="Freeform 19">
              <a:extLst>
                <a:ext uri="{FF2B5EF4-FFF2-40B4-BE49-F238E27FC236}">
                  <a16:creationId xmlns="" xmlns:a16="http://schemas.microsoft.com/office/drawing/2014/main" id="{609E616B-45F6-4A90-A383-4DD1BC24914C}"/>
                </a:ext>
              </a:extLst>
            </p:cNvPr>
            <p:cNvSpPr/>
            <p:nvPr/>
          </p:nvSpPr>
          <p:spPr bwMode="auto">
            <a:xfrm>
              <a:off x="9524190" y="0"/>
              <a:ext cx="1023938" cy="254000"/>
            </a:xfrm>
            <a:custGeom>
              <a:avLst/>
              <a:gdLst>
                <a:gd name="T0" fmla="*/ 0 w 645"/>
                <a:gd name="T1" fmla="*/ 0 h 160"/>
                <a:gd name="T2" fmla="*/ 472 w 645"/>
                <a:gd name="T3" fmla="*/ 0 h 160"/>
                <a:gd name="T4" fmla="*/ 645 w 645"/>
                <a:gd name="T5" fmla="*/ 160 h 160"/>
                <a:gd name="T6" fmla="*/ 165 w 645"/>
                <a:gd name="T7" fmla="*/ 160 h 160"/>
                <a:gd name="T8" fmla="*/ 0 w 645"/>
                <a:gd name="T9" fmla="*/ 0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45" h="160">
                  <a:moveTo>
                    <a:pt x="0" y="0"/>
                  </a:moveTo>
                  <a:lnTo>
                    <a:pt x="472" y="0"/>
                  </a:lnTo>
                  <a:lnTo>
                    <a:pt x="645" y="160"/>
                  </a:lnTo>
                  <a:lnTo>
                    <a:pt x="165" y="16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E2B58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4" name="Freeform 19">
              <a:extLst>
                <a:ext uri="{FF2B5EF4-FFF2-40B4-BE49-F238E27FC236}">
                  <a16:creationId xmlns="" xmlns:a16="http://schemas.microsoft.com/office/drawing/2014/main" id="{388264C4-CA12-4470-AAEE-CD87E1536038}"/>
                </a:ext>
              </a:extLst>
            </p:cNvPr>
            <p:cNvSpPr/>
            <p:nvPr/>
          </p:nvSpPr>
          <p:spPr bwMode="auto">
            <a:xfrm>
              <a:off x="10658369" y="0"/>
              <a:ext cx="1023938" cy="254000"/>
            </a:xfrm>
            <a:custGeom>
              <a:avLst/>
              <a:gdLst>
                <a:gd name="T0" fmla="*/ 0 w 645"/>
                <a:gd name="T1" fmla="*/ 0 h 160"/>
                <a:gd name="T2" fmla="*/ 472 w 645"/>
                <a:gd name="T3" fmla="*/ 0 h 160"/>
                <a:gd name="T4" fmla="*/ 645 w 645"/>
                <a:gd name="T5" fmla="*/ 160 h 160"/>
                <a:gd name="T6" fmla="*/ 165 w 645"/>
                <a:gd name="T7" fmla="*/ 160 h 160"/>
                <a:gd name="T8" fmla="*/ 0 w 645"/>
                <a:gd name="T9" fmla="*/ 0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45" h="160">
                  <a:moveTo>
                    <a:pt x="0" y="0"/>
                  </a:moveTo>
                  <a:lnTo>
                    <a:pt x="472" y="0"/>
                  </a:lnTo>
                  <a:lnTo>
                    <a:pt x="645" y="160"/>
                  </a:lnTo>
                  <a:lnTo>
                    <a:pt x="165" y="16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5" name="Freeform 19">
              <a:extLst>
                <a:ext uri="{FF2B5EF4-FFF2-40B4-BE49-F238E27FC236}">
                  <a16:creationId xmlns="" xmlns:a16="http://schemas.microsoft.com/office/drawing/2014/main" id="{290E1E9D-D50A-4383-B76A-E0A33F305162}"/>
                </a:ext>
              </a:extLst>
            </p:cNvPr>
            <p:cNvSpPr/>
            <p:nvPr/>
          </p:nvSpPr>
          <p:spPr bwMode="auto">
            <a:xfrm flipH="1">
              <a:off x="10793509" y="6604000"/>
              <a:ext cx="1023938" cy="254000"/>
            </a:xfrm>
            <a:custGeom>
              <a:avLst/>
              <a:gdLst>
                <a:gd name="T0" fmla="*/ 0 w 645"/>
                <a:gd name="T1" fmla="*/ 0 h 160"/>
                <a:gd name="T2" fmla="*/ 472 w 645"/>
                <a:gd name="T3" fmla="*/ 0 h 160"/>
                <a:gd name="T4" fmla="*/ 645 w 645"/>
                <a:gd name="T5" fmla="*/ 160 h 160"/>
                <a:gd name="T6" fmla="*/ 165 w 645"/>
                <a:gd name="T7" fmla="*/ 160 h 160"/>
                <a:gd name="T8" fmla="*/ 0 w 645"/>
                <a:gd name="T9" fmla="*/ 0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45" h="160">
                  <a:moveTo>
                    <a:pt x="0" y="0"/>
                  </a:moveTo>
                  <a:lnTo>
                    <a:pt x="472" y="0"/>
                  </a:lnTo>
                  <a:lnTo>
                    <a:pt x="645" y="160"/>
                  </a:lnTo>
                  <a:lnTo>
                    <a:pt x="165" y="16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E2B58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6" name="Freeform 19">
              <a:extLst>
                <a:ext uri="{FF2B5EF4-FFF2-40B4-BE49-F238E27FC236}">
                  <a16:creationId xmlns="" xmlns:a16="http://schemas.microsoft.com/office/drawing/2014/main" id="{9D2911C8-7810-4AFA-A1AC-9BE5CF84767D}"/>
                </a:ext>
              </a:extLst>
            </p:cNvPr>
            <p:cNvSpPr/>
            <p:nvPr/>
          </p:nvSpPr>
          <p:spPr bwMode="auto">
            <a:xfrm flipH="1">
              <a:off x="9594936" y="6604000"/>
              <a:ext cx="1023938" cy="254000"/>
            </a:xfrm>
            <a:custGeom>
              <a:avLst/>
              <a:gdLst>
                <a:gd name="T0" fmla="*/ 0 w 645"/>
                <a:gd name="T1" fmla="*/ 0 h 160"/>
                <a:gd name="T2" fmla="*/ 472 w 645"/>
                <a:gd name="T3" fmla="*/ 0 h 160"/>
                <a:gd name="T4" fmla="*/ 645 w 645"/>
                <a:gd name="T5" fmla="*/ 160 h 160"/>
                <a:gd name="T6" fmla="*/ 165 w 645"/>
                <a:gd name="T7" fmla="*/ 160 h 160"/>
                <a:gd name="T8" fmla="*/ 0 w 645"/>
                <a:gd name="T9" fmla="*/ 0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45" h="160">
                  <a:moveTo>
                    <a:pt x="0" y="0"/>
                  </a:moveTo>
                  <a:lnTo>
                    <a:pt x="472" y="0"/>
                  </a:lnTo>
                  <a:lnTo>
                    <a:pt x="645" y="160"/>
                  </a:lnTo>
                  <a:lnTo>
                    <a:pt x="165" y="16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7" name="Freeform 19">
              <a:extLst>
                <a:ext uri="{FF2B5EF4-FFF2-40B4-BE49-F238E27FC236}">
                  <a16:creationId xmlns="" xmlns:a16="http://schemas.microsoft.com/office/drawing/2014/main" id="{7A587EFE-EFC7-447E-A040-A0FC5C2BDCDD}"/>
                </a:ext>
              </a:extLst>
            </p:cNvPr>
            <p:cNvSpPr/>
            <p:nvPr/>
          </p:nvSpPr>
          <p:spPr bwMode="auto">
            <a:xfrm flipH="1">
              <a:off x="8396363" y="6604000"/>
              <a:ext cx="1023938" cy="254000"/>
            </a:xfrm>
            <a:custGeom>
              <a:avLst/>
              <a:gdLst>
                <a:gd name="T0" fmla="*/ 0 w 645"/>
                <a:gd name="T1" fmla="*/ 0 h 160"/>
                <a:gd name="T2" fmla="*/ 472 w 645"/>
                <a:gd name="T3" fmla="*/ 0 h 160"/>
                <a:gd name="T4" fmla="*/ 645 w 645"/>
                <a:gd name="T5" fmla="*/ 160 h 160"/>
                <a:gd name="T6" fmla="*/ 165 w 645"/>
                <a:gd name="T7" fmla="*/ 160 h 160"/>
                <a:gd name="T8" fmla="*/ 0 w 645"/>
                <a:gd name="T9" fmla="*/ 0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45" h="160">
                  <a:moveTo>
                    <a:pt x="0" y="0"/>
                  </a:moveTo>
                  <a:lnTo>
                    <a:pt x="472" y="0"/>
                  </a:lnTo>
                  <a:lnTo>
                    <a:pt x="645" y="160"/>
                  </a:lnTo>
                  <a:lnTo>
                    <a:pt x="165" y="16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E2B58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8" name="Freeform 19">
              <a:extLst>
                <a:ext uri="{FF2B5EF4-FFF2-40B4-BE49-F238E27FC236}">
                  <a16:creationId xmlns="" xmlns:a16="http://schemas.microsoft.com/office/drawing/2014/main" id="{C7E80DC6-ECD2-461D-994C-3A5B5ED8195C}"/>
                </a:ext>
              </a:extLst>
            </p:cNvPr>
            <p:cNvSpPr/>
            <p:nvPr/>
          </p:nvSpPr>
          <p:spPr bwMode="auto">
            <a:xfrm flipH="1">
              <a:off x="7197790" y="6604000"/>
              <a:ext cx="1023938" cy="254000"/>
            </a:xfrm>
            <a:custGeom>
              <a:avLst/>
              <a:gdLst>
                <a:gd name="T0" fmla="*/ 0 w 645"/>
                <a:gd name="T1" fmla="*/ 0 h 160"/>
                <a:gd name="T2" fmla="*/ 472 w 645"/>
                <a:gd name="T3" fmla="*/ 0 h 160"/>
                <a:gd name="T4" fmla="*/ 645 w 645"/>
                <a:gd name="T5" fmla="*/ 160 h 160"/>
                <a:gd name="T6" fmla="*/ 165 w 645"/>
                <a:gd name="T7" fmla="*/ 160 h 160"/>
                <a:gd name="T8" fmla="*/ 0 w 645"/>
                <a:gd name="T9" fmla="*/ 0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45" h="160">
                  <a:moveTo>
                    <a:pt x="0" y="0"/>
                  </a:moveTo>
                  <a:lnTo>
                    <a:pt x="472" y="0"/>
                  </a:lnTo>
                  <a:lnTo>
                    <a:pt x="645" y="160"/>
                  </a:lnTo>
                  <a:lnTo>
                    <a:pt x="165" y="16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9" name="Freeform 19">
              <a:extLst>
                <a:ext uri="{FF2B5EF4-FFF2-40B4-BE49-F238E27FC236}">
                  <a16:creationId xmlns="" xmlns:a16="http://schemas.microsoft.com/office/drawing/2014/main" id="{489EB11A-C688-4CAA-8250-E5FF05CAF4BD}"/>
                </a:ext>
              </a:extLst>
            </p:cNvPr>
            <p:cNvSpPr/>
            <p:nvPr/>
          </p:nvSpPr>
          <p:spPr bwMode="auto">
            <a:xfrm flipH="1">
              <a:off x="5999216" y="6604000"/>
              <a:ext cx="1023938" cy="254000"/>
            </a:xfrm>
            <a:custGeom>
              <a:avLst/>
              <a:gdLst>
                <a:gd name="T0" fmla="*/ 0 w 645"/>
                <a:gd name="T1" fmla="*/ 0 h 160"/>
                <a:gd name="T2" fmla="*/ 472 w 645"/>
                <a:gd name="T3" fmla="*/ 0 h 160"/>
                <a:gd name="T4" fmla="*/ 645 w 645"/>
                <a:gd name="T5" fmla="*/ 160 h 160"/>
                <a:gd name="T6" fmla="*/ 165 w 645"/>
                <a:gd name="T7" fmla="*/ 160 h 160"/>
                <a:gd name="T8" fmla="*/ 0 w 645"/>
                <a:gd name="T9" fmla="*/ 0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45" h="160">
                  <a:moveTo>
                    <a:pt x="0" y="0"/>
                  </a:moveTo>
                  <a:lnTo>
                    <a:pt x="472" y="0"/>
                  </a:lnTo>
                  <a:lnTo>
                    <a:pt x="645" y="160"/>
                  </a:lnTo>
                  <a:lnTo>
                    <a:pt x="165" y="16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E2B58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0" name="Freeform 19">
              <a:extLst>
                <a:ext uri="{FF2B5EF4-FFF2-40B4-BE49-F238E27FC236}">
                  <a16:creationId xmlns="" xmlns:a16="http://schemas.microsoft.com/office/drawing/2014/main" id="{59E6B7E1-5136-41E3-B533-979FE2317B2E}"/>
                </a:ext>
              </a:extLst>
            </p:cNvPr>
            <p:cNvSpPr/>
            <p:nvPr/>
          </p:nvSpPr>
          <p:spPr bwMode="auto">
            <a:xfrm flipH="1">
              <a:off x="4800643" y="6604000"/>
              <a:ext cx="1023938" cy="254000"/>
            </a:xfrm>
            <a:custGeom>
              <a:avLst/>
              <a:gdLst>
                <a:gd name="T0" fmla="*/ 0 w 645"/>
                <a:gd name="T1" fmla="*/ 0 h 160"/>
                <a:gd name="T2" fmla="*/ 472 w 645"/>
                <a:gd name="T3" fmla="*/ 0 h 160"/>
                <a:gd name="T4" fmla="*/ 645 w 645"/>
                <a:gd name="T5" fmla="*/ 160 h 160"/>
                <a:gd name="T6" fmla="*/ 165 w 645"/>
                <a:gd name="T7" fmla="*/ 160 h 160"/>
                <a:gd name="T8" fmla="*/ 0 w 645"/>
                <a:gd name="T9" fmla="*/ 0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45" h="160">
                  <a:moveTo>
                    <a:pt x="0" y="0"/>
                  </a:moveTo>
                  <a:lnTo>
                    <a:pt x="472" y="0"/>
                  </a:lnTo>
                  <a:lnTo>
                    <a:pt x="645" y="160"/>
                  </a:lnTo>
                  <a:lnTo>
                    <a:pt x="165" y="16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1" name="Freeform 19">
              <a:extLst>
                <a:ext uri="{FF2B5EF4-FFF2-40B4-BE49-F238E27FC236}">
                  <a16:creationId xmlns="" xmlns:a16="http://schemas.microsoft.com/office/drawing/2014/main" id="{0C8F7190-1E44-4B81-BADA-9F998F9CB69A}"/>
                </a:ext>
              </a:extLst>
            </p:cNvPr>
            <p:cNvSpPr/>
            <p:nvPr/>
          </p:nvSpPr>
          <p:spPr bwMode="auto">
            <a:xfrm flipH="1">
              <a:off x="3602070" y="6604000"/>
              <a:ext cx="1023938" cy="254000"/>
            </a:xfrm>
            <a:custGeom>
              <a:avLst/>
              <a:gdLst>
                <a:gd name="T0" fmla="*/ 0 w 645"/>
                <a:gd name="T1" fmla="*/ 0 h 160"/>
                <a:gd name="T2" fmla="*/ 472 w 645"/>
                <a:gd name="T3" fmla="*/ 0 h 160"/>
                <a:gd name="T4" fmla="*/ 645 w 645"/>
                <a:gd name="T5" fmla="*/ 160 h 160"/>
                <a:gd name="T6" fmla="*/ 165 w 645"/>
                <a:gd name="T7" fmla="*/ 160 h 160"/>
                <a:gd name="T8" fmla="*/ 0 w 645"/>
                <a:gd name="T9" fmla="*/ 0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45" h="160">
                  <a:moveTo>
                    <a:pt x="0" y="0"/>
                  </a:moveTo>
                  <a:lnTo>
                    <a:pt x="472" y="0"/>
                  </a:lnTo>
                  <a:lnTo>
                    <a:pt x="645" y="160"/>
                  </a:lnTo>
                  <a:lnTo>
                    <a:pt x="165" y="16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E2B58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2" name="Freeform 19">
              <a:extLst>
                <a:ext uri="{FF2B5EF4-FFF2-40B4-BE49-F238E27FC236}">
                  <a16:creationId xmlns="" xmlns:a16="http://schemas.microsoft.com/office/drawing/2014/main" id="{3E67594D-08D5-4F00-A771-E023501C8500}"/>
                </a:ext>
              </a:extLst>
            </p:cNvPr>
            <p:cNvSpPr/>
            <p:nvPr/>
          </p:nvSpPr>
          <p:spPr bwMode="auto">
            <a:xfrm flipH="1">
              <a:off x="2403497" y="6604000"/>
              <a:ext cx="1023938" cy="254000"/>
            </a:xfrm>
            <a:custGeom>
              <a:avLst/>
              <a:gdLst>
                <a:gd name="T0" fmla="*/ 0 w 645"/>
                <a:gd name="T1" fmla="*/ 0 h 160"/>
                <a:gd name="T2" fmla="*/ 472 w 645"/>
                <a:gd name="T3" fmla="*/ 0 h 160"/>
                <a:gd name="T4" fmla="*/ 645 w 645"/>
                <a:gd name="T5" fmla="*/ 160 h 160"/>
                <a:gd name="T6" fmla="*/ 165 w 645"/>
                <a:gd name="T7" fmla="*/ 160 h 160"/>
                <a:gd name="T8" fmla="*/ 0 w 645"/>
                <a:gd name="T9" fmla="*/ 0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45" h="160">
                  <a:moveTo>
                    <a:pt x="0" y="0"/>
                  </a:moveTo>
                  <a:lnTo>
                    <a:pt x="472" y="0"/>
                  </a:lnTo>
                  <a:lnTo>
                    <a:pt x="645" y="160"/>
                  </a:lnTo>
                  <a:lnTo>
                    <a:pt x="165" y="16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3" name="Freeform 19">
              <a:extLst>
                <a:ext uri="{FF2B5EF4-FFF2-40B4-BE49-F238E27FC236}">
                  <a16:creationId xmlns="" xmlns:a16="http://schemas.microsoft.com/office/drawing/2014/main" id="{6A1CE354-1853-4AFF-9049-AA61667DC2E0}"/>
                </a:ext>
              </a:extLst>
            </p:cNvPr>
            <p:cNvSpPr/>
            <p:nvPr/>
          </p:nvSpPr>
          <p:spPr bwMode="auto">
            <a:xfrm flipH="1">
              <a:off x="1204924" y="6604000"/>
              <a:ext cx="1023938" cy="254000"/>
            </a:xfrm>
            <a:custGeom>
              <a:avLst/>
              <a:gdLst>
                <a:gd name="T0" fmla="*/ 0 w 645"/>
                <a:gd name="T1" fmla="*/ 0 h 160"/>
                <a:gd name="T2" fmla="*/ 472 w 645"/>
                <a:gd name="T3" fmla="*/ 0 h 160"/>
                <a:gd name="T4" fmla="*/ 645 w 645"/>
                <a:gd name="T5" fmla="*/ 160 h 160"/>
                <a:gd name="T6" fmla="*/ 165 w 645"/>
                <a:gd name="T7" fmla="*/ 160 h 160"/>
                <a:gd name="T8" fmla="*/ 0 w 645"/>
                <a:gd name="T9" fmla="*/ 0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45" h="160">
                  <a:moveTo>
                    <a:pt x="0" y="0"/>
                  </a:moveTo>
                  <a:lnTo>
                    <a:pt x="472" y="0"/>
                  </a:lnTo>
                  <a:lnTo>
                    <a:pt x="645" y="160"/>
                  </a:lnTo>
                  <a:lnTo>
                    <a:pt x="165" y="16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E2B58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4" name="Freeform 19">
              <a:extLst>
                <a:ext uri="{FF2B5EF4-FFF2-40B4-BE49-F238E27FC236}">
                  <a16:creationId xmlns="" xmlns:a16="http://schemas.microsoft.com/office/drawing/2014/main" id="{C513C820-47EF-4EB9-AABB-6CEAE2281CFC}"/>
                </a:ext>
              </a:extLst>
            </p:cNvPr>
            <p:cNvSpPr/>
            <p:nvPr/>
          </p:nvSpPr>
          <p:spPr bwMode="auto">
            <a:xfrm flipH="1">
              <a:off x="6350" y="6604000"/>
              <a:ext cx="1023938" cy="254000"/>
            </a:xfrm>
            <a:custGeom>
              <a:avLst/>
              <a:gdLst>
                <a:gd name="T0" fmla="*/ 0 w 645"/>
                <a:gd name="T1" fmla="*/ 0 h 160"/>
                <a:gd name="T2" fmla="*/ 472 w 645"/>
                <a:gd name="T3" fmla="*/ 0 h 160"/>
                <a:gd name="T4" fmla="*/ 645 w 645"/>
                <a:gd name="T5" fmla="*/ 160 h 160"/>
                <a:gd name="T6" fmla="*/ 165 w 645"/>
                <a:gd name="T7" fmla="*/ 160 h 160"/>
                <a:gd name="T8" fmla="*/ 0 w 645"/>
                <a:gd name="T9" fmla="*/ 0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45" h="160">
                  <a:moveTo>
                    <a:pt x="0" y="0"/>
                  </a:moveTo>
                  <a:lnTo>
                    <a:pt x="472" y="0"/>
                  </a:lnTo>
                  <a:lnTo>
                    <a:pt x="645" y="160"/>
                  </a:lnTo>
                  <a:lnTo>
                    <a:pt x="165" y="16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5" name="Freeform 37">
              <a:extLst>
                <a:ext uri="{FF2B5EF4-FFF2-40B4-BE49-F238E27FC236}">
                  <a16:creationId xmlns="" xmlns:a16="http://schemas.microsoft.com/office/drawing/2014/main" id="{3F4B4265-7D46-4BEC-AC8A-EA1A975F3637}"/>
                </a:ext>
              </a:extLst>
            </p:cNvPr>
            <p:cNvSpPr/>
            <p:nvPr/>
          </p:nvSpPr>
          <p:spPr bwMode="auto">
            <a:xfrm>
              <a:off x="6350" y="231773"/>
              <a:ext cx="255588" cy="754063"/>
            </a:xfrm>
            <a:custGeom>
              <a:avLst/>
              <a:gdLst>
                <a:gd name="T0" fmla="*/ 0 w 161"/>
                <a:gd name="T1" fmla="*/ 0 h 475"/>
                <a:gd name="T2" fmla="*/ 161 w 161"/>
                <a:gd name="T3" fmla="*/ 149 h 475"/>
                <a:gd name="T4" fmla="*/ 161 w 161"/>
                <a:gd name="T5" fmla="*/ 475 h 475"/>
                <a:gd name="T6" fmla="*/ 0 w 161"/>
                <a:gd name="T7" fmla="*/ 274 h 475"/>
                <a:gd name="T8" fmla="*/ 0 w 161"/>
                <a:gd name="T9" fmla="*/ 0 h 4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1" h="475">
                  <a:moveTo>
                    <a:pt x="0" y="0"/>
                  </a:moveTo>
                  <a:lnTo>
                    <a:pt x="161" y="149"/>
                  </a:lnTo>
                  <a:lnTo>
                    <a:pt x="161" y="475"/>
                  </a:lnTo>
                  <a:lnTo>
                    <a:pt x="0" y="27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6" name="Freeform 37">
              <a:extLst>
                <a:ext uri="{FF2B5EF4-FFF2-40B4-BE49-F238E27FC236}">
                  <a16:creationId xmlns="" xmlns:a16="http://schemas.microsoft.com/office/drawing/2014/main" id="{AE01368E-B652-4439-8019-771C8016DB5A}"/>
                </a:ext>
              </a:extLst>
            </p:cNvPr>
            <p:cNvSpPr/>
            <p:nvPr/>
          </p:nvSpPr>
          <p:spPr bwMode="auto">
            <a:xfrm>
              <a:off x="0" y="1028698"/>
              <a:ext cx="255588" cy="754063"/>
            </a:xfrm>
            <a:custGeom>
              <a:avLst/>
              <a:gdLst>
                <a:gd name="T0" fmla="*/ 0 w 161"/>
                <a:gd name="T1" fmla="*/ 0 h 475"/>
                <a:gd name="T2" fmla="*/ 161 w 161"/>
                <a:gd name="T3" fmla="*/ 149 h 475"/>
                <a:gd name="T4" fmla="*/ 161 w 161"/>
                <a:gd name="T5" fmla="*/ 475 h 475"/>
                <a:gd name="T6" fmla="*/ 0 w 161"/>
                <a:gd name="T7" fmla="*/ 274 h 475"/>
                <a:gd name="T8" fmla="*/ 0 w 161"/>
                <a:gd name="T9" fmla="*/ 0 h 4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1" h="475">
                  <a:moveTo>
                    <a:pt x="0" y="0"/>
                  </a:moveTo>
                  <a:lnTo>
                    <a:pt x="161" y="149"/>
                  </a:lnTo>
                  <a:lnTo>
                    <a:pt x="161" y="475"/>
                  </a:lnTo>
                  <a:lnTo>
                    <a:pt x="0" y="27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E2B58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7" name="Freeform 37">
              <a:extLst>
                <a:ext uri="{FF2B5EF4-FFF2-40B4-BE49-F238E27FC236}">
                  <a16:creationId xmlns="" xmlns:a16="http://schemas.microsoft.com/office/drawing/2014/main" id="{78771A3A-FEB1-4258-BE44-229223106F23}"/>
                </a:ext>
              </a:extLst>
            </p:cNvPr>
            <p:cNvSpPr/>
            <p:nvPr/>
          </p:nvSpPr>
          <p:spPr bwMode="auto">
            <a:xfrm>
              <a:off x="0" y="1828798"/>
              <a:ext cx="255588" cy="754063"/>
            </a:xfrm>
            <a:custGeom>
              <a:avLst/>
              <a:gdLst>
                <a:gd name="T0" fmla="*/ 0 w 161"/>
                <a:gd name="T1" fmla="*/ 0 h 475"/>
                <a:gd name="T2" fmla="*/ 161 w 161"/>
                <a:gd name="T3" fmla="*/ 149 h 475"/>
                <a:gd name="T4" fmla="*/ 161 w 161"/>
                <a:gd name="T5" fmla="*/ 475 h 475"/>
                <a:gd name="T6" fmla="*/ 0 w 161"/>
                <a:gd name="T7" fmla="*/ 274 h 475"/>
                <a:gd name="T8" fmla="*/ 0 w 161"/>
                <a:gd name="T9" fmla="*/ 0 h 4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1" h="475">
                  <a:moveTo>
                    <a:pt x="0" y="0"/>
                  </a:moveTo>
                  <a:lnTo>
                    <a:pt x="161" y="149"/>
                  </a:lnTo>
                  <a:lnTo>
                    <a:pt x="161" y="475"/>
                  </a:lnTo>
                  <a:lnTo>
                    <a:pt x="0" y="27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8" name="Freeform 37">
              <a:extLst>
                <a:ext uri="{FF2B5EF4-FFF2-40B4-BE49-F238E27FC236}">
                  <a16:creationId xmlns="" xmlns:a16="http://schemas.microsoft.com/office/drawing/2014/main" id="{280AF26C-CE67-40D3-9A0D-1532A7500663}"/>
                </a:ext>
              </a:extLst>
            </p:cNvPr>
            <p:cNvSpPr/>
            <p:nvPr/>
          </p:nvSpPr>
          <p:spPr bwMode="auto">
            <a:xfrm>
              <a:off x="0" y="2628898"/>
              <a:ext cx="255588" cy="754063"/>
            </a:xfrm>
            <a:custGeom>
              <a:avLst/>
              <a:gdLst>
                <a:gd name="T0" fmla="*/ 0 w 161"/>
                <a:gd name="T1" fmla="*/ 0 h 475"/>
                <a:gd name="T2" fmla="*/ 161 w 161"/>
                <a:gd name="T3" fmla="*/ 149 h 475"/>
                <a:gd name="T4" fmla="*/ 161 w 161"/>
                <a:gd name="T5" fmla="*/ 475 h 475"/>
                <a:gd name="T6" fmla="*/ 0 w 161"/>
                <a:gd name="T7" fmla="*/ 274 h 475"/>
                <a:gd name="T8" fmla="*/ 0 w 161"/>
                <a:gd name="T9" fmla="*/ 0 h 4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1" h="475">
                  <a:moveTo>
                    <a:pt x="0" y="0"/>
                  </a:moveTo>
                  <a:lnTo>
                    <a:pt x="161" y="149"/>
                  </a:lnTo>
                  <a:lnTo>
                    <a:pt x="161" y="475"/>
                  </a:lnTo>
                  <a:lnTo>
                    <a:pt x="0" y="27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E2B58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9" name="Freeform 37">
              <a:extLst>
                <a:ext uri="{FF2B5EF4-FFF2-40B4-BE49-F238E27FC236}">
                  <a16:creationId xmlns="" xmlns:a16="http://schemas.microsoft.com/office/drawing/2014/main" id="{3AA66B68-3193-4CD4-81DB-6F59923F742B}"/>
                </a:ext>
              </a:extLst>
            </p:cNvPr>
            <p:cNvSpPr/>
            <p:nvPr/>
          </p:nvSpPr>
          <p:spPr bwMode="auto">
            <a:xfrm>
              <a:off x="0" y="3428998"/>
              <a:ext cx="255588" cy="754063"/>
            </a:xfrm>
            <a:custGeom>
              <a:avLst/>
              <a:gdLst>
                <a:gd name="T0" fmla="*/ 0 w 161"/>
                <a:gd name="T1" fmla="*/ 0 h 475"/>
                <a:gd name="T2" fmla="*/ 161 w 161"/>
                <a:gd name="T3" fmla="*/ 149 h 475"/>
                <a:gd name="T4" fmla="*/ 161 w 161"/>
                <a:gd name="T5" fmla="*/ 475 h 475"/>
                <a:gd name="T6" fmla="*/ 0 w 161"/>
                <a:gd name="T7" fmla="*/ 274 h 475"/>
                <a:gd name="T8" fmla="*/ 0 w 161"/>
                <a:gd name="T9" fmla="*/ 0 h 4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1" h="475">
                  <a:moveTo>
                    <a:pt x="0" y="0"/>
                  </a:moveTo>
                  <a:lnTo>
                    <a:pt x="161" y="149"/>
                  </a:lnTo>
                  <a:lnTo>
                    <a:pt x="161" y="475"/>
                  </a:lnTo>
                  <a:lnTo>
                    <a:pt x="0" y="27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0" name="Freeform 37">
              <a:extLst>
                <a:ext uri="{FF2B5EF4-FFF2-40B4-BE49-F238E27FC236}">
                  <a16:creationId xmlns="" xmlns:a16="http://schemas.microsoft.com/office/drawing/2014/main" id="{8B743EBA-6720-40E5-9BAA-59E4D99B9B8A}"/>
                </a:ext>
              </a:extLst>
            </p:cNvPr>
            <p:cNvSpPr/>
            <p:nvPr/>
          </p:nvSpPr>
          <p:spPr bwMode="auto">
            <a:xfrm>
              <a:off x="0" y="4229098"/>
              <a:ext cx="255588" cy="754063"/>
            </a:xfrm>
            <a:custGeom>
              <a:avLst/>
              <a:gdLst>
                <a:gd name="T0" fmla="*/ 0 w 161"/>
                <a:gd name="T1" fmla="*/ 0 h 475"/>
                <a:gd name="T2" fmla="*/ 161 w 161"/>
                <a:gd name="T3" fmla="*/ 149 h 475"/>
                <a:gd name="T4" fmla="*/ 161 w 161"/>
                <a:gd name="T5" fmla="*/ 475 h 475"/>
                <a:gd name="T6" fmla="*/ 0 w 161"/>
                <a:gd name="T7" fmla="*/ 274 h 475"/>
                <a:gd name="T8" fmla="*/ 0 w 161"/>
                <a:gd name="T9" fmla="*/ 0 h 4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1" h="475">
                  <a:moveTo>
                    <a:pt x="0" y="0"/>
                  </a:moveTo>
                  <a:lnTo>
                    <a:pt x="161" y="149"/>
                  </a:lnTo>
                  <a:lnTo>
                    <a:pt x="161" y="475"/>
                  </a:lnTo>
                  <a:lnTo>
                    <a:pt x="0" y="27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E2B58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1" name="Freeform 37">
              <a:extLst>
                <a:ext uri="{FF2B5EF4-FFF2-40B4-BE49-F238E27FC236}">
                  <a16:creationId xmlns="" xmlns:a16="http://schemas.microsoft.com/office/drawing/2014/main" id="{7BED501D-AF07-4874-9813-C2CA752672EA}"/>
                </a:ext>
              </a:extLst>
            </p:cNvPr>
            <p:cNvSpPr/>
            <p:nvPr/>
          </p:nvSpPr>
          <p:spPr bwMode="auto">
            <a:xfrm>
              <a:off x="0" y="5029198"/>
              <a:ext cx="255588" cy="754063"/>
            </a:xfrm>
            <a:custGeom>
              <a:avLst/>
              <a:gdLst>
                <a:gd name="T0" fmla="*/ 0 w 161"/>
                <a:gd name="T1" fmla="*/ 0 h 475"/>
                <a:gd name="T2" fmla="*/ 161 w 161"/>
                <a:gd name="T3" fmla="*/ 149 h 475"/>
                <a:gd name="T4" fmla="*/ 161 w 161"/>
                <a:gd name="T5" fmla="*/ 475 h 475"/>
                <a:gd name="T6" fmla="*/ 0 w 161"/>
                <a:gd name="T7" fmla="*/ 274 h 475"/>
                <a:gd name="T8" fmla="*/ 0 w 161"/>
                <a:gd name="T9" fmla="*/ 0 h 4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1" h="475">
                  <a:moveTo>
                    <a:pt x="0" y="0"/>
                  </a:moveTo>
                  <a:lnTo>
                    <a:pt x="161" y="149"/>
                  </a:lnTo>
                  <a:lnTo>
                    <a:pt x="161" y="475"/>
                  </a:lnTo>
                  <a:lnTo>
                    <a:pt x="0" y="27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2" name="Freeform 37">
              <a:extLst>
                <a:ext uri="{FF2B5EF4-FFF2-40B4-BE49-F238E27FC236}">
                  <a16:creationId xmlns="" xmlns:a16="http://schemas.microsoft.com/office/drawing/2014/main" id="{83120518-DD96-42DF-A830-F40DF4F1E873}"/>
                </a:ext>
              </a:extLst>
            </p:cNvPr>
            <p:cNvSpPr/>
            <p:nvPr/>
          </p:nvSpPr>
          <p:spPr bwMode="auto">
            <a:xfrm>
              <a:off x="-588" y="5759606"/>
              <a:ext cx="256176" cy="793065"/>
            </a:xfrm>
            <a:custGeom>
              <a:avLst/>
              <a:gdLst>
                <a:gd name="T0" fmla="*/ 0 w 161"/>
                <a:gd name="T1" fmla="*/ 0 h 475"/>
                <a:gd name="T2" fmla="*/ 161 w 161"/>
                <a:gd name="T3" fmla="*/ 149 h 475"/>
                <a:gd name="T4" fmla="*/ 161 w 161"/>
                <a:gd name="T5" fmla="*/ 475 h 475"/>
                <a:gd name="T6" fmla="*/ 0 w 161"/>
                <a:gd name="T7" fmla="*/ 274 h 475"/>
                <a:gd name="T8" fmla="*/ 0 w 161"/>
                <a:gd name="T9" fmla="*/ 0 h 475"/>
                <a:gd name="connsiteX0" fmla="*/ 0 w 10000"/>
                <a:gd name="connsiteY0" fmla="*/ 0 h 12673"/>
                <a:gd name="connsiteX1" fmla="*/ 10000 w 10000"/>
                <a:gd name="connsiteY1" fmla="*/ 3137 h 12673"/>
                <a:gd name="connsiteX2" fmla="*/ 10000 w 10000"/>
                <a:gd name="connsiteY2" fmla="*/ 10000 h 12673"/>
                <a:gd name="connsiteX3" fmla="*/ 248 w 10000"/>
                <a:gd name="connsiteY3" fmla="*/ 12673 h 12673"/>
                <a:gd name="connsiteX4" fmla="*/ 0 w 10000"/>
                <a:gd name="connsiteY4" fmla="*/ 0 h 12673"/>
                <a:gd name="connsiteX0-1" fmla="*/ 23 w 10023"/>
                <a:gd name="connsiteY0-2" fmla="*/ 0 h 12757"/>
                <a:gd name="connsiteX1-3" fmla="*/ 10023 w 10023"/>
                <a:gd name="connsiteY1-4" fmla="*/ 3137 h 12757"/>
                <a:gd name="connsiteX2-5" fmla="*/ 10023 w 10023"/>
                <a:gd name="connsiteY2-6" fmla="*/ 10000 h 12757"/>
                <a:gd name="connsiteX3-7" fmla="*/ 23 w 10023"/>
                <a:gd name="connsiteY3-8" fmla="*/ 12757 h 12757"/>
                <a:gd name="connsiteX4-9" fmla="*/ 23 w 10023"/>
                <a:gd name="connsiteY4-10" fmla="*/ 0 h 12757"/>
                <a:gd name="connsiteX0-11" fmla="*/ 23 w 10023"/>
                <a:gd name="connsiteY0-12" fmla="*/ 0 h 13010"/>
                <a:gd name="connsiteX1-13" fmla="*/ 10023 w 10023"/>
                <a:gd name="connsiteY1-14" fmla="*/ 3137 h 13010"/>
                <a:gd name="connsiteX2-15" fmla="*/ 10023 w 10023"/>
                <a:gd name="connsiteY2-16" fmla="*/ 10000 h 13010"/>
                <a:gd name="connsiteX3-17" fmla="*/ 23 w 10023"/>
                <a:gd name="connsiteY3-18" fmla="*/ 13010 h 13010"/>
                <a:gd name="connsiteX4-19" fmla="*/ 23 w 10023"/>
                <a:gd name="connsiteY4-20" fmla="*/ 0 h 13010"/>
              </a:gdLst>
              <a:ahLst/>
              <a:cxnLst>
                <a:cxn ang="0">
                  <a:pos x="connsiteX0-11" y="connsiteY0-12"/>
                </a:cxn>
                <a:cxn ang="0">
                  <a:pos x="connsiteX1-13" y="connsiteY1-14"/>
                </a:cxn>
                <a:cxn ang="0">
                  <a:pos x="connsiteX2-15" y="connsiteY2-16"/>
                </a:cxn>
                <a:cxn ang="0">
                  <a:pos x="connsiteX3-17" y="connsiteY3-18"/>
                </a:cxn>
                <a:cxn ang="0">
                  <a:pos x="connsiteX4-19" y="connsiteY4-20"/>
                </a:cxn>
              </a:cxnLst>
              <a:rect l="l" t="t" r="r" b="b"/>
              <a:pathLst>
                <a:path w="10023" h="13010">
                  <a:moveTo>
                    <a:pt x="23" y="0"/>
                  </a:moveTo>
                  <a:lnTo>
                    <a:pt x="10023" y="3137"/>
                  </a:lnTo>
                  <a:lnTo>
                    <a:pt x="10023" y="10000"/>
                  </a:lnTo>
                  <a:lnTo>
                    <a:pt x="23" y="13010"/>
                  </a:lnTo>
                  <a:cubicBezTo>
                    <a:pt x="-60" y="8786"/>
                    <a:pt x="106" y="4224"/>
                    <a:pt x="23" y="0"/>
                  </a:cubicBezTo>
                  <a:close/>
                </a:path>
              </a:pathLst>
            </a:custGeom>
            <a:solidFill>
              <a:srgbClr val="1E2B58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3" name="Freeform 37">
              <a:extLst>
                <a:ext uri="{FF2B5EF4-FFF2-40B4-BE49-F238E27FC236}">
                  <a16:creationId xmlns="" xmlns:a16="http://schemas.microsoft.com/office/drawing/2014/main" id="{978741B7-BA8F-4B0E-9381-6981C4C746F9}"/>
                </a:ext>
              </a:extLst>
            </p:cNvPr>
            <p:cNvSpPr/>
            <p:nvPr/>
          </p:nvSpPr>
          <p:spPr bwMode="auto">
            <a:xfrm flipH="1">
              <a:off x="11936412" y="283639"/>
              <a:ext cx="255588" cy="754063"/>
            </a:xfrm>
            <a:custGeom>
              <a:avLst/>
              <a:gdLst>
                <a:gd name="T0" fmla="*/ 0 w 161"/>
                <a:gd name="T1" fmla="*/ 0 h 475"/>
                <a:gd name="T2" fmla="*/ 161 w 161"/>
                <a:gd name="T3" fmla="*/ 149 h 475"/>
                <a:gd name="T4" fmla="*/ 161 w 161"/>
                <a:gd name="T5" fmla="*/ 475 h 475"/>
                <a:gd name="T6" fmla="*/ 0 w 161"/>
                <a:gd name="T7" fmla="*/ 274 h 475"/>
                <a:gd name="T8" fmla="*/ 0 w 161"/>
                <a:gd name="T9" fmla="*/ 0 h 4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1" h="475">
                  <a:moveTo>
                    <a:pt x="0" y="0"/>
                  </a:moveTo>
                  <a:lnTo>
                    <a:pt x="161" y="149"/>
                  </a:lnTo>
                  <a:lnTo>
                    <a:pt x="161" y="475"/>
                  </a:lnTo>
                  <a:lnTo>
                    <a:pt x="0" y="27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4" name="Freeform 37">
              <a:extLst>
                <a:ext uri="{FF2B5EF4-FFF2-40B4-BE49-F238E27FC236}">
                  <a16:creationId xmlns="" xmlns:a16="http://schemas.microsoft.com/office/drawing/2014/main" id="{229BBE3F-C66D-4E0C-BD3C-0F0455C759A7}"/>
                </a:ext>
              </a:extLst>
            </p:cNvPr>
            <p:cNvSpPr/>
            <p:nvPr/>
          </p:nvSpPr>
          <p:spPr bwMode="auto">
            <a:xfrm flipH="1">
              <a:off x="11936412" y="1055164"/>
              <a:ext cx="255588" cy="754063"/>
            </a:xfrm>
            <a:custGeom>
              <a:avLst/>
              <a:gdLst>
                <a:gd name="T0" fmla="*/ 0 w 161"/>
                <a:gd name="T1" fmla="*/ 0 h 475"/>
                <a:gd name="T2" fmla="*/ 161 w 161"/>
                <a:gd name="T3" fmla="*/ 149 h 475"/>
                <a:gd name="T4" fmla="*/ 161 w 161"/>
                <a:gd name="T5" fmla="*/ 475 h 475"/>
                <a:gd name="T6" fmla="*/ 0 w 161"/>
                <a:gd name="T7" fmla="*/ 274 h 475"/>
                <a:gd name="T8" fmla="*/ 0 w 161"/>
                <a:gd name="T9" fmla="*/ 0 h 4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1" h="475">
                  <a:moveTo>
                    <a:pt x="0" y="0"/>
                  </a:moveTo>
                  <a:lnTo>
                    <a:pt x="161" y="149"/>
                  </a:lnTo>
                  <a:lnTo>
                    <a:pt x="161" y="475"/>
                  </a:lnTo>
                  <a:lnTo>
                    <a:pt x="0" y="27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E2B58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5" name="Freeform 37">
              <a:extLst>
                <a:ext uri="{FF2B5EF4-FFF2-40B4-BE49-F238E27FC236}">
                  <a16:creationId xmlns="" xmlns:a16="http://schemas.microsoft.com/office/drawing/2014/main" id="{36F90C17-B0AF-4541-959E-1517F00D7394}"/>
                </a:ext>
              </a:extLst>
            </p:cNvPr>
            <p:cNvSpPr/>
            <p:nvPr/>
          </p:nvSpPr>
          <p:spPr bwMode="auto">
            <a:xfrm flipH="1">
              <a:off x="11936412" y="1855264"/>
              <a:ext cx="255588" cy="754063"/>
            </a:xfrm>
            <a:custGeom>
              <a:avLst/>
              <a:gdLst>
                <a:gd name="T0" fmla="*/ 0 w 161"/>
                <a:gd name="T1" fmla="*/ 0 h 475"/>
                <a:gd name="T2" fmla="*/ 161 w 161"/>
                <a:gd name="T3" fmla="*/ 149 h 475"/>
                <a:gd name="T4" fmla="*/ 161 w 161"/>
                <a:gd name="T5" fmla="*/ 475 h 475"/>
                <a:gd name="T6" fmla="*/ 0 w 161"/>
                <a:gd name="T7" fmla="*/ 274 h 475"/>
                <a:gd name="T8" fmla="*/ 0 w 161"/>
                <a:gd name="T9" fmla="*/ 0 h 4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1" h="475">
                  <a:moveTo>
                    <a:pt x="0" y="0"/>
                  </a:moveTo>
                  <a:lnTo>
                    <a:pt x="161" y="149"/>
                  </a:lnTo>
                  <a:lnTo>
                    <a:pt x="161" y="475"/>
                  </a:lnTo>
                  <a:lnTo>
                    <a:pt x="0" y="27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6" name="Freeform 37">
              <a:extLst>
                <a:ext uri="{FF2B5EF4-FFF2-40B4-BE49-F238E27FC236}">
                  <a16:creationId xmlns="" xmlns:a16="http://schemas.microsoft.com/office/drawing/2014/main" id="{556C157E-8EB5-4B17-8CCC-DEB56998CF59}"/>
                </a:ext>
              </a:extLst>
            </p:cNvPr>
            <p:cNvSpPr/>
            <p:nvPr/>
          </p:nvSpPr>
          <p:spPr bwMode="auto">
            <a:xfrm flipH="1">
              <a:off x="11936412" y="2655364"/>
              <a:ext cx="255588" cy="754063"/>
            </a:xfrm>
            <a:custGeom>
              <a:avLst/>
              <a:gdLst>
                <a:gd name="T0" fmla="*/ 0 w 161"/>
                <a:gd name="T1" fmla="*/ 0 h 475"/>
                <a:gd name="T2" fmla="*/ 161 w 161"/>
                <a:gd name="T3" fmla="*/ 149 h 475"/>
                <a:gd name="T4" fmla="*/ 161 w 161"/>
                <a:gd name="T5" fmla="*/ 475 h 475"/>
                <a:gd name="T6" fmla="*/ 0 w 161"/>
                <a:gd name="T7" fmla="*/ 274 h 475"/>
                <a:gd name="T8" fmla="*/ 0 w 161"/>
                <a:gd name="T9" fmla="*/ 0 h 4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1" h="475">
                  <a:moveTo>
                    <a:pt x="0" y="0"/>
                  </a:moveTo>
                  <a:lnTo>
                    <a:pt x="161" y="149"/>
                  </a:lnTo>
                  <a:lnTo>
                    <a:pt x="161" y="475"/>
                  </a:lnTo>
                  <a:lnTo>
                    <a:pt x="0" y="27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E2B58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7" name="Freeform 37">
              <a:extLst>
                <a:ext uri="{FF2B5EF4-FFF2-40B4-BE49-F238E27FC236}">
                  <a16:creationId xmlns="" xmlns:a16="http://schemas.microsoft.com/office/drawing/2014/main" id="{29C00D01-6F6F-4F55-AC82-F83E095E4551}"/>
                </a:ext>
              </a:extLst>
            </p:cNvPr>
            <p:cNvSpPr/>
            <p:nvPr/>
          </p:nvSpPr>
          <p:spPr bwMode="auto">
            <a:xfrm flipH="1">
              <a:off x="11936412" y="3455464"/>
              <a:ext cx="255588" cy="754063"/>
            </a:xfrm>
            <a:custGeom>
              <a:avLst/>
              <a:gdLst>
                <a:gd name="T0" fmla="*/ 0 w 161"/>
                <a:gd name="T1" fmla="*/ 0 h 475"/>
                <a:gd name="T2" fmla="*/ 161 w 161"/>
                <a:gd name="T3" fmla="*/ 149 h 475"/>
                <a:gd name="T4" fmla="*/ 161 w 161"/>
                <a:gd name="T5" fmla="*/ 475 h 475"/>
                <a:gd name="T6" fmla="*/ 0 w 161"/>
                <a:gd name="T7" fmla="*/ 274 h 475"/>
                <a:gd name="T8" fmla="*/ 0 w 161"/>
                <a:gd name="T9" fmla="*/ 0 h 4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1" h="475">
                  <a:moveTo>
                    <a:pt x="0" y="0"/>
                  </a:moveTo>
                  <a:lnTo>
                    <a:pt x="161" y="149"/>
                  </a:lnTo>
                  <a:lnTo>
                    <a:pt x="161" y="475"/>
                  </a:lnTo>
                  <a:lnTo>
                    <a:pt x="0" y="27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8" name="Freeform 37">
              <a:extLst>
                <a:ext uri="{FF2B5EF4-FFF2-40B4-BE49-F238E27FC236}">
                  <a16:creationId xmlns="" xmlns:a16="http://schemas.microsoft.com/office/drawing/2014/main" id="{D610C58C-1D63-4605-8EA4-45A1BE5A20B8}"/>
                </a:ext>
              </a:extLst>
            </p:cNvPr>
            <p:cNvSpPr/>
            <p:nvPr/>
          </p:nvSpPr>
          <p:spPr bwMode="auto">
            <a:xfrm flipH="1">
              <a:off x="11936412" y="4255564"/>
              <a:ext cx="255588" cy="754063"/>
            </a:xfrm>
            <a:custGeom>
              <a:avLst/>
              <a:gdLst>
                <a:gd name="T0" fmla="*/ 0 w 161"/>
                <a:gd name="T1" fmla="*/ 0 h 475"/>
                <a:gd name="T2" fmla="*/ 161 w 161"/>
                <a:gd name="T3" fmla="*/ 149 h 475"/>
                <a:gd name="T4" fmla="*/ 161 w 161"/>
                <a:gd name="T5" fmla="*/ 475 h 475"/>
                <a:gd name="T6" fmla="*/ 0 w 161"/>
                <a:gd name="T7" fmla="*/ 274 h 475"/>
                <a:gd name="T8" fmla="*/ 0 w 161"/>
                <a:gd name="T9" fmla="*/ 0 h 4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1" h="475">
                  <a:moveTo>
                    <a:pt x="0" y="0"/>
                  </a:moveTo>
                  <a:lnTo>
                    <a:pt x="161" y="149"/>
                  </a:lnTo>
                  <a:lnTo>
                    <a:pt x="161" y="475"/>
                  </a:lnTo>
                  <a:lnTo>
                    <a:pt x="0" y="27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E2B58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9" name="Freeform 37">
              <a:extLst>
                <a:ext uri="{FF2B5EF4-FFF2-40B4-BE49-F238E27FC236}">
                  <a16:creationId xmlns="" xmlns:a16="http://schemas.microsoft.com/office/drawing/2014/main" id="{8380BA0E-C0BD-4C9A-A3C1-E53A1C486E0D}"/>
                </a:ext>
              </a:extLst>
            </p:cNvPr>
            <p:cNvSpPr/>
            <p:nvPr/>
          </p:nvSpPr>
          <p:spPr bwMode="auto">
            <a:xfrm flipH="1">
              <a:off x="11936412" y="5036612"/>
              <a:ext cx="255588" cy="754063"/>
            </a:xfrm>
            <a:custGeom>
              <a:avLst/>
              <a:gdLst>
                <a:gd name="T0" fmla="*/ 0 w 161"/>
                <a:gd name="T1" fmla="*/ 0 h 475"/>
                <a:gd name="T2" fmla="*/ 161 w 161"/>
                <a:gd name="T3" fmla="*/ 149 h 475"/>
                <a:gd name="T4" fmla="*/ 161 w 161"/>
                <a:gd name="T5" fmla="*/ 475 h 475"/>
                <a:gd name="T6" fmla="*/ 0 w 161"/>
                <a:gd name="T7" fmla="*/ 274 h 475"/>
                <a:gd name="T8" fmla="*/ 0 w 161"/>
                <a:gd name="T9" fmla="*/ 0 h 4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1" h="475">
                  <a:moveTo>
                    <a:pt x="0" y="0"/>
                  </a:moveTo>
                  <a:lnTo>
                    <a:pt x="161" y="149"/>
                  </a:lnTo>
                  <a:lnTo>
                    <a:pt x="161" y="475"/>
                  </a:lnTo>
                  <a:lnTo>
                    <a:pt x="0" y="27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0" name="Freeform 37">
              <a:extLst>
                <a:ext uri="{FF2B5EF4-FFF2-40B4-BE49-F238E27FC236}">
                  <a16:creationId xmlns="" xmlns:a16="http://schemas.microsoft.com/office/drawing/2014/main" id="{64DC3498-16CB-475B-A05C-49764F178251}"/>
                </a:ext>
              </a:extLst>
            </p:cNvPr>
            <p:cNvSpPr/>
            <p:nvPr/>
          </p:nvSpPr>
          <p:spPr bwMode="auto">
            <a:xfrm flipH="1">
              <a:off x="11936412" y="5798608"/>
              <a:ext cx="255588" cy="754063"/>
            </a:xfrm>
            <a:custGeom>
              <a:avLst/>
              <a:gdLst>
                <a:gd name="T0" fmla="*/ 0 w 161"/>
                <a:gd name="T1" fmla="*/ 0 h 475"/>
                <a:gd name="T2" fmla="*/ 161 w 161"/>
                <a:gd name="T3" fmla="*/ 149 h 475"/>
                <a:gd name="T4" fmla="*/ 161 w 161"/>
                <a:gd name="T5" fmla="*/ 475 h 475"/>
                <a:gd name="T6" fmla="*/ 0 w 161"/>
                <a:gd name="T7" fmla="*/ 274 h 475"/>
                <a:gd name="T8" fmla="*/ 0 w 161"/>
                <a:gd name="T9" fmla="*/ 0 h 4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1" h="475">
                  <a:moveTo>
                    <a:pt x="0" y="0"/>
                  </a:moveTo>
                  <a:lnTo>
                    <a:pt x="161" y="149"/>
                  </a:lnTo>
                  <a:lnTo>
                    <a:pt x="161" y="475"/>
                  </a:lnTo>
                  <a:lnTo>
                    <a:pt x="0" y="27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E2B58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1" name="直角三角形 228">
              <a:extLst>
                <a:ext uri="{FF2B5EF4-FFF2-40B4-BE49-F238E27FC236}">
                  <a16:creationId xmlns="" xmlns:a16="http://schemas.microsoft.com/office/drawing/2014/main" id="{64A33D7D-DE45-4740-8B7C-01AE9D1EAA48}"/>
                </a:ext>
              </a:extLst>
            </p:cNvPr>
            <p:cNvSpPr/>
            <p:nvPr/>
          </p:nvSpPr>
          <p:spPr>
            <a:xfrm rot="16200000">
              <a:off x="11778349" y="6444349"/>
              <a:ext cx="413651" cy="413651"/>
            </a:xfrm>
            <a:prstGeom prst="rtTriangle">
              <a:avLst/>
            </a:prstGeom>
            <a:solidFill>
              <a:srgbClr val="E6202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2" name="直角三角形 1">
              <a:extLst>
                <a:ext uri="{FF2B5EF4-FFF2-40B4-BE49-F238E27FC236}">
                  <a16:creationId xmlns="" xmlns:a16="http://schemas.microsoft.com/office/drawing/2014/main" id="{0B2D3EF8-4602-4F54-8735-B0565ED3D658}"/>
                </a:ext>
              </a:extLst>
            </p:cNvPr>
            <p:cNvSpPr/>
            <p:nvPr/>
          </p:nvSpPr>
          <p:spPr>
            <a:xfrm rot="10800000">
              <a:off x="11644886" y="0"/>
              <a:ext cx="291526" cy="254000"/>
            </a:xfrm>
            <a:prstGeom prst="rtTriangle">
              <a:avLst/>
            </a:prstGeom>
            <a:solidFill>
              <a:srgbClr val="1E2B5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53" name="矩形 2">
              <a:extLst>
                <a:ext uri="{FF2B5EF4-FFF2-40B4-BE49-F238E27FC236}">
                  <a16:creationId xmlns="" xmlns:a16="http://schemas.microsoft.com/office/drawing/2014/main" id="{B6B8A307-888E-4B11-BD7C-803133C0EE09}"/>
                </a:ext>
              </a:extLst>
            </p:cNvPr>
            <p:cNvSpPr/>
            <p:nvPr/>
          </p:nvSpPr>
          <p:spPr>
            <a:xfrm>
              <a:off x="11936412" y="0"/>
              <a:ext cx="255588" cy="254000"/>
            </a:xfrm>
            <a:prstGeom prst="rect">
              <a:avLst/>
            </a:prstGeom>
            <a:solidFill>
              <a:srgbClr val="1E2B5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/>
            </a:p>
          </p:txBody>
        </p:sp>
      </p:grpSp>
      <p:pic>
        <p:nvPicPr>
          <p:cNvPr id="54" name="图片 2">
            <a:extLst>
              <a:ext uri="{FF2B5EF4-FFF2-40B4-BE49-F238E27FC236}">
                <a16:creationId xmlns="" xmlns:a16="http://schemas.microsoft.com/office/drawing/2014/main" id="{61A6E7D6-88BD-457B-B3B0-AECB7FAA6966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EFFFD"/>
              </a:clrFrom>
              <a:clrTo>
                <a:srgbClr val="FEFF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240429" y="1179221"/>
            <a:ext cx="9417940" cy="5424780"/>
          </a:xfrm>
          <a:prstGeom prst="rect">
            <a:avLst/>
          </a:prstGeom>
          <a:ln>
            <a:noFill/>
          </a:ln>
          <a:effectLst>
            <a:outerShdw blurRad="101600" dist="76200" dir="8280000" sx="101000" sy="101000" algn="ctr" rotWithShape="0">
              <a:schemeClr val="tx1">
                <a:alpha val="92000"/>
              </a:schemeClr>
            </a:outerShdw>
          </a:effectLst>
        </p:spPr>
      </p:pic>
      <p:sp>
        <p:nvSpPr>
          <p:cNvPr id="56" name="文本框 18">
            <a:extLst>
              <a:ext uri="{FF2B5EF4-FFF2-40B4-BE49-F238E27FC236}">
                <a16:creationId xmlns="" xmlns:a16="http://schemas.microsoft.com/office/drawing/2014/main" id="{F3626521-4BC0-4F3A-9488-6968A543F5E5}"/>
              </a:ext>
            </a:extLst>
          </p:cNvPr>
          <p:cNvSpPr txBox="1"/>
          <p:nvPr/>
        </p:nvSpPr>
        <p:spPr>
          <a:xfrm flipH="1">
            <a:off x="2628025" y="2587555"/>
            <a:ext cx="6729681" cy="34619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lnSpc>
                <a:spcPct val="150000"/>
              </a:lnSpc>
              <a:spcBef>
                <a:spcPct val="50000"/>
              </a:spcBef>
              <a:buFont typeface="Courier New" panose="02070309020205020404" pitchFamily="49" charset="0"/>
              <a:buChar char="o"/>
            </a:pPr>
            <a:r>
              <a:rPr lang="en-US" altLang="en-US" sz="2800" b="1" dirty="0" err="1">
                <a:solidFill>
                  <a:srgbClr val="E6202D"/>
                </a:solidFill>
                <a:latin typeface="Times New Roman" panose="02020603050405020304" pitchFamily="18" charset="0"/>
              </a:rPr>
              <a:t>Đầu</a:t>
            </a:r>
            <a:r>
              <a:rPr lang="en-US" altLang="en-US" sz="2800" b="1" dirty="0">
                <a:solidFill>
                  <a:srgbClr val="E6202D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E6202D"/>
                </a:solidFill>
                <a:latin typeface="Times New Roman" panose="02020603050405020304" pitchFamily="18" charset="0"/>
              </a:rPr>
              <a:t>thư</a:t>
            </a:r>
            <a:r>
              <a:rPr lang="en-US" altLang="en-US" sz="2800" b="1" dirty="0">
                <a:solidFill>
                  <a:srgbClr val="E6202D"/>
                </a:solidFill>
                <a:latin typeface="Times New Roman" panose="02020603050405020304" pitchFamily="18" charset="0"/>
              </a:rPr>
              <a:t>: </a:t>
            </a:r>
            <a:r>
              <a:rPr lang="en-US" altLang="en-US" sz="28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</a:rPr>
              <a:t>Ghi</a:t>
            </a:r>
            <a:r>
              <a:rPr lang="en-US" altLang="en-US" sz="28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</a:rPr>
              <a:t>địa</a:t>
            </a:r>
            <a:r>
              <a:rPr lang="en-US" altLang="en-US" sz="28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</a:rPr>
              <a:t>điểm</a:t>
            </a:r>
            <a:r>
              <a:rPr lang="en-US" altLang="en-US" sz="28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</a:rPr>
              <a:t>, </a:t>
            </a:r>
            <a:r>
              <a:rPr lang="en-US" altLang="en-US" sz="28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</a:rPr>
              <a:t>thời</a:t>
            </a:r>
            <a:r>
              <a:rPr lang="en-US" altLang="en-US" sz="28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</a:rPr>
              <a:t>gian</a:t>
            </a:r>
            <a:r>
              <a:rPr lang="en-US" altLang="en-US" sz="28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</a:rPr>
              <a:t>viết</a:t>
            </a:r>
            <a:r>
              <a:rPr lang="en-US" altLang="en-US" sz="28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</a:rPr>
              <a:t>thư</a:t>
            </a:r>
            <a:r>
              <a:rPr lang="en-US" altLang="en-US" sz="28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</a:rPr>
              <a:t>. </a:t>
            </a:r>
            <a:r>
              <a:rPr lang="en-US" altLang="en-US" sz="28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</a:rPr>
              <a:t>Lời</a:t>
            </a:r>
            <a:r>
              <a:rPr lang="en-US" altLang="en-US" sz="28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</a:rPr>
              <a:t>thưa</a:t>
            </a:r>
            <a:r>
              <a:rPr lang="en-US" altLang="en-US" sz="28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</a:rPr>
              <a:t>gửi</a:t>
            </a:r>
            <a:r>
              <a:rPr lang="en-US" altLang="en-US" sz="28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</a:rPr>
              <a:t>.</a:t>
            </a:r>
          </a:p>
          <a:p>
            <a:pPr marL="457200" indent="-457200">
              <a:lnSpc>
                <a:spcPct val="150000"/>
              </a:lnSpc>
              <a:spcBef>
                <a:spcPct val="50000"/>
              </a:spcBef>
              <a:buFont typeface="Courier New" panose="02070309020205020404" pitchFamily="49" charset="0"/>
              <a:buChar char="o"/>
            </a:pPr>
            <a:r>
              <a:rPr lang="en-US" altLang="en-US" sz="2800" b="1" dirty="0" err="1">
                <a:solidFill>
                  <a:srgbClr val="E6202D"/>
                </a:solidFill>
                <a:latin typeface="Times New Roman" panose="02020603050405020304" pitchFamily="18" charset="0"/>
              </a:rPr>
              <a:t>Cuối</a:t>
            </a:r>
            <a:r>
              <a:rPr lang="en-US" altLang="en-US" sz="2800" b="1" dirty="0">
                <a:solidFill>
                  <a:srgbClr val="E6202D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E6202D"/>
                </a:solidFill>
                <a:latin typeface="Times New Roman" panose="02020603050405020304" pitchFamily="18" charset="0"/>
              </a:rPr>
              <a:t>thư</a:t>
            </a:r>
            <a:r>
              <a:rPr lang="en-US" altLang="en-US" sz="2800" b="1" dirty="0">
                <a:solidFill>
                  <a:srgbClr val="E6202D"/>
                </a:solidFill>
                <a:latin typeface="Times New Roman" panose="02020603050405020304" pitchFamily="18" charset="0"/>
              </a:rPr>
              <a:t>: </a:t>
            </a:r>
            <a:r>
              <a:rPr lang="en-US" altLang="en-US" sz="28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</a:rPr>
              <a:t>Ghi</a:t>
            </a:r>
            <a:r>
              <a:rPr lang="en-US" altLang="en-US" sz="28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</a:rPr>
              <a:t>lời</a:t>
            </a:r>
            <a:r>
              <a:rPr lang="en-US" altLang="en-US" sz="28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</a:rPr>
              <a:t>chúc</a:t>
            </a:r>
            <a:r>
              <a:rPr lang="en-US" altLang="en-US" sz="28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</a:rPr>
              <a:t>, </a:t>
            </a:r>
            <a:r>
              <a:rPr lang="en-US" altLang="en-US" sz="28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</a:rPr>
              <a:t>lời</a:t>
            </a:r>
            <a:r>
              <a:rPr lang="en-US" altLang="en-US" sz="28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</a:rPr>
              <a:t>cảm</a:t>
            </a:r>
            <a:r>
              <a:rPr lang="en-US" altLang="en-US" sz="28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</a:rPr>
              <a:t>ơn</a:t>
            </a:r>
            <a:r>
              <a:rPr lang="en-US" altLang="en-US" sz="28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</a:rPr>
              <a:t>, </a:t>
            </a:r>
            <a:r>
              <a:rPr lang="en-US" altLang="en-US" sz="28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</a:rPr>
              <a:t>hứa</a:t>
            </a:r>
            <a:r>
              <a:rPr lang="en-US" altLang="en-US" sz="28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</a:rPr>
              <a:t>hẹn</a:t>
            </a:r>
            <a:r>
              <a:rPr lang="en-US" altLang="en-US" sz="28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</a:rPr>
              <a:t>của</a:t>
            </a:r>
            <a:r>
              <a:rPr lang="en-US" altLang="en-US" sz="28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</a:rPr>
              <a:t>người</a:t>
            </a:r>
            <a:r>
              <a:rPr lang="en-US" altLang="en-US" sz="28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</a:rPr>
              <a:t>viết</a:t>
            </a:r>
            <a:r>
              <a:rPr lang="en-US" altLang="en-US" sz="28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</a:rPr>
              <a:t>thư</a:t>
            </a:r>
            <a:r>
              <a:rPr lang="en-US" altLang="en-US" sz="28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</a:rPr>
              <a:t>. </a:t>
            </a:r>
            <a:r>
              <a:rPr lang="en-US" altLang="en-US" sz="28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</a:rPr>
              <a:t>Chữ</a:t>
            </a:r>
            <a:r>
              <a:rPr lang="en-US" altLang="en-US" sz="28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</a:rPr>
              <a:t>kí</a:t>
            </a:r>
            <a:r>
              <a:rPr lang="en-US" altLang="en-US" sz="28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</a:rPr>
              <a:t>và</a:t>
            </a:r>
            <a:r>
              <a:rPr lang="en-US" altLang="en-US" sz="28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</a:rPr>
              <a:t>tên</a:t>
            </a:r>
            <a:r>
              <a:rPr lang="en-US" altLang="en-US" sz="28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</a:rPr>
              <a:t>hoặc</a:t>
            </a:r>
            <a:r>
              <a:rPr lang="en-US" altLang="en-US" sz="28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</a:rPr>
              <a:t>họ</a:t>
            </a:r>
            <a:r>
              <a:rPr lang="en-US" altLang="en-US" sz="28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</a:rPr>
              <a:t>tên</a:t>
            </a:r>
            <a:r>
              <a:rPr lang="en-US" altLang="en-US" sz="28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</a:rPr>
              <a:t>của</a:t>
            </a:r>
            <a:r>
              <a:rPr lang="en-US" altLang="en-US" sz="28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</a:rPr>
              <a:t>người</a:t>
            </a:r>
            <a:r>
              <a:rPr lang="en-US" altLang="en-US" sz="28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</a:rPr>
              <a:t>viết</a:t>
            </a:r>
            <a:r>
              <a:rPr lang="en-US" altLang="en-US" sz="28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</a:rPr>
              <a:t>thư</a:t>
            </a:r>
            <a:r>
              <a:rPr lang="en-US" altLang="en-US" sz="28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</a:rPr>
              <a:t>.</a:t>
            </a:r>
          </a:p>
        </p:txBody>
      </p:sp>
      <p:grpSp>
        <p:nvGrpSpPr>
          <p:cNvPr id="59" name="组合 8">
            <a:extLst>
              <a:ext uri="{FF2B5EF4-FFF2-40B4-BE49-F238E27FC236}">
                <a16:creationId xmlns="" xmlns:a16="http://schemas.microsoft.com/office/drawing/2014/main" id="{C341ED7B-BACF-4B8D-B343-D464A013E0C7}"/>
              </a:ext>
            </a:extLst>
          </p:cNvPr>
          <p:cNvGrpSpPr/>
          <p:nvPr/>
        </p:nvGrpSpPr>
        <p:grpSpPr>
          <a:xfrm>
            <a:off x="589716" y="394353"/>
            <a:ext cx="11395458" cy="720364"/>
            <a:chOff x="736114" y="5678557"/>
            <a:chExt cx="8818124" cy="651641"/>
          </a:xfrm>
        </p:grpSpPr>
        <p:sp>
          <p:nvSpPr>
            <p:cNvPr id="60" name="矩形 3">
              <a:extLst>
                <a:ext uri="{FF2B5EF4-FFF2-40B4-BE49-F238E27FC236}">
                  <a16:creationId xmlns="" xmlns:a16="http://schemas.microsoft.com/office/drawing/2014/main" id="{9DC33177-7200-4491-A4A0-3C094B1BA4C7}"/>
                </a:ext>
              </a:extLst>
            </p:cNvPr>
            <p:cNvSpPr/>
            <p:nvPr/>
          </p:nvSpPr>
          <p:spPr>
            <a:xfrm>
              <a:off x="736114" y="5678557"/>
              <a:ext cx="8457446" cy="651641"/>
            </a:xfrm>
            <a:prstGeom prst="rect">
              <a:avLst/>
            </a:prstGeom>
            <a:blipFill dpi="0" rotWithShape="1">
              <a:blip r:embed="rId3"/>
              <a:srcRect/>
              <a:tile tx="0" ty="0" sx="100000" sy="100000" flip="none" algn="tl"/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1" name="矩形 2">
              <a:extLst>
                <a:ext uri="{FF2B5EF4-FFF2-40B4-BE49-F238E27FC236}">
                  <a16:creationId xmlns="" xmlns:a16="http://schemas.microsoft.com/office/drawing/2014/main" id="{39F310E3-111E-4B16-A707-D0E57AAF3568}"/>
                </a:ext>
              </a:extLst>
            </p:cNvPr>
            <p:cNvSpPr/>
            <p:nvPr/>
          </p:nvSpPr>
          <p:spPr>
            <a:xfrm>
              <a:off x="1151470" y="5733933"/>
              <a:ext cx="8402768" cy="52898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en-US" sz="3200" b="1">
                  <a:solidFill>
                    <a:schemeClr val="bg1"/>
                  </a:solidFill>
                  <a:latin typeface="Times New Roman" panose="02020603050405020304" pitchFamily="18" charset="0"/>
                </a:rPr>
                <a:t>3. Một bức thư thường mở đầu và kết thúc như thế nào?</a:t>
              </a:r>
            </a:p>
          </p:txBody>
        </p:sp>
      </p:grpSp>
      <p:grpSp>
        <p:nvGrpSpPr>
          <p:cNvPr id="62" name="组合 25">
            <a:extLst>
              <a:ext uri="{FF2B5EF4-FFF2-40B4-BE49-F238E27FC236}">
                <a16:creationId xmlns="" xmlns:a16="http://schemas.microsoft.com/office/drawing/2014/main" id="{79BFE4FD-19FA-40A9-B75C-4B8B9249E7F0}"/>
              </a:ext>
            </a:extLst>
          </p:cNvPr>
          <p:cNvGrpSpPr/>
          <p:nvPr/>
        </p:nvGrpSpPr>
        <p:grpSpPr>
          <a:xfrm rot="20150739">
            <a:off x="271106" y="33077"/>
            <a:ext cx="938768" cy="749818"/>
            <a:chOff x="212173" y="5044343"/>
            <a:chExt cx="886623" cy="705514"/>
          </a:xfrm>
        </p:grpSpPr>
        <p:sp>
          <p:nvSpPr>
            <p:cNvPr id="63" name="Oval 5">
              <a:extLst>
                <a:ext uri="{FF2B5EF4-FFF2-40B4-BE49-F238E27FC236}">
                  <a16:creationId xmlns="" xmlns:a16="http://schemas.microsoft.com/office/drawing/2014/main" id="{8AE960BA-2CDB-4368-AC42-3039E72A883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40617" y="5110570"/>
              <a:ext cx="29734" cy="31086"/>
            </a:xfrm>
            <a:prstGeom prst="ellipse">
              <a:avLst/>
            </a:pr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4" name="Oval 6">
              <a:extLst>
                <a:ext uri="{FF2B5EF4-FFF2-40B4-BE49-F238E27FC236}">
                  <a16:creationId xmlns="" xmlns:a16="http://schemas.microsoft.com/office/drawing/2014/main" id="{22595D5D-6B40-4162-ACD7-BB3618408D2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40617" y="5077681"/>
              <a:ext cx="29734" cy="31086"/>
            </a:xfrm>
            <a:prstGeom prst="ellipse">
              <a:avLst/>
            </a:pr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5" name="Oval 7">
              <a:extLst>
                <a:ext uri="{FF2B5EF4-FFF2-40B4-BE49-F238E27FC236}">
                  <a16:creationId xmlns="" xmlns:a16="http://schemas.microsoft.com/office/drawing/2014/main" id="{BF343ED1-0A2D-4D9B-AD0F-05267E01012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73505" y="5077681"/>
              <a:ext cx="30185" cy="31086"/>
            </a:xfrm>
            <a:prstGeom prst="ellipse">
              <a:avLst/>
            </a:pr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6" name="Oval 8">
              <a:extLst>
                <a:ext uri="{FF2B5EF4-FFF2-40B4-BE49-F238E27FC236}">
                  <a16:creationId xmlns="" xmlns:a16="http://schemas.microsoft.com/office/drawing/2014/main" id="{9B06B9C5-0751-4C6D-A041-B30AD5B08A4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07279" y="5077681"/>
              <a:ext cx="30185" cy="31086"/>
            </a:xfrm>
            <a:prstGeom prst="ellipse">
              <a:avLst/>
            </a:pr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7" name="Oval 9">
              <a:extLst>
                <a:ext uri="{FF2B5EF4-FFF2-40B4-BE49-F238E27FC236}">
                  <a16:creationId xmlns="" xmlns:a16="http://schemas.microsoft.com/office/drawing/2014/main" id="{05881CD0-C2FE-42A7-922B-FFAFE9186CC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40617" y="5044343"/>
              <a:ext cx="29734" cy="30185"/>
            </a:xfrm>
            <a:prstGeom prst="ellipse">
              <a:avLst/>
            </a:pr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8" name="Freeform 11">
              <a:extLst>
                <a:ext uri="{FF2B5EF4-FFF2-40B4-BE49-F238E27FC236}">
                  <a16:creationId xmlns="" xmlns:a16="http://schemas.microsoft.com/office/drawing/2014/main" id="{955066E5-E8F1-4448-BA59-B213B1D6887D}"/>
                </a:ext>
              </a:extLst>
            </p:cNvPr>
            <p:cNvSpPr/>
            <p:nvPr/>
          </p:nvSpPr>
          <p:spPr bwMode="auto">
            <a:xfrm>
              <a:off x="370306" y="5648490"/>
              <a:ext cx="570358" cy="101367"/>
            </a:xfrm>
            <a:custGeom>
              <a:avLst/>
              <a:gdLst>
                <a:gd name="T0" fmla="*/ 1266 w 1266"/>
                <a:gd name="T1" fmla="*/ 225 h 225"/>
                <a:gd name="T2" fmla="*/ 1266 w 1266"/>
                <a:gd name="T3" fmla="*/ 0 h 225"/>
                <a:gd name="T4" fmla="*/ 633 w 1266"/>
                <a:gd name="T5" fmla="*/ 0 h 225"/>
                <a:gd name="T6" fmla="*/ 0 w 1266"/>
                <a:gd name="T7" fmla="*/ 0 h 225"/>
                <a:gd name="T8" fmla="*/ 0 w 1266"/>
                <a:gd name="T9" fmla="*/ 225 h 225"/>
                <a:gd name="T10" fmla="*/ 633 w 1266"/>
                <a:gd name="T11" fmla="*/ 225 h 225"/>
                <a:gd name="T12" fmla="*/ 1266 w 1266"/>
                <a:gd name="T13" fmla="*/ 225 h 2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66" h="225">
                  <a:moveTo>
                    <a:pt x="1266" y="225"/>
                  </a:moveTo>
                  <a:lnTo>
                    <a:pt x="1266" y="0"/>
                  </a:lnTo>
                  <a:lnTo>
                    <a:pt x="633" y="0"/>
                  </a:lnTo>
                  <a:lnTo>
                    <a:pt x="0" y="0"/>
                  </a:lnTo>
                  <a:lnTo>
                    <a:pt x="0" y="225"/>
                  </a:lnTo>
                  <a:lnTo>
                    <a:pt x="633" y="225"/>
                  </a:lnTo>
                  <a:lnTo>
                    <a:pt x="1266" y="225"/>
                  </a:ln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9" name="Freeform 12">
              <a:extLst>
                <a:ext uri="{FF2B5EF4-FFF2-40B4-BE49-F238E27FC236}">
                  <a16:creationId xmlns="" xmlns:a16="http://schemas.microsoft.com/office/drawing/2014/main" id="{836983A3-139A-4905-BC9B-E5B6EA70662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12173" y="5143007"/>
              <a:ext cx="886623" cy="494671"/>
            </a:xfrm>
            <a:custGeom>
              <a:avLst/>
              <a:gdLst>
                <a:gd name="T0" fmla="*/ 830 w 830"/>
                <a:gd name="T1" fmla="*/ 181 h 463"/>
                <a:gd name="T2" fmla="*/ 781 w 830"/>
                <a:gd name="T3" fmla="*/ 109 h 463"/>
                <a:gd name="T4" fmla="*/ 706 w 830"/>
                <a:gd name="T5" fmla="*/ 103 h 463"/>
                <a:gd name="T6" fmla="*/ 634 w 830"/>
                <a:gd name="T7" fmla="*/ 103 h 463"/>
                <a:gd name="T8" fmla="*/ 580 w 830"/>
                <a:gd name="T9" fmla="*/ 107 h 463"/>
                <a:gd name="T10" fmla="*/ 533 w 830"/>
                <a:gd name="T11" fmla="*/ 86 h 463"/>
                <a:gd name="T12" fmla="*/ 473 w 830"/>
                <a:gd name="T13" fmla="*/ 81 h 463"/>
                <a:gd name="T14" fmla="*/ 433 w 830"/>
                <a:gd name="T15" fmla="*/ 29 h 463"/>
                <a:gd name="T16" fmla="*/ 388 w 830"/>
                <a:gd name="T17" fmla="*/ 50 h 463"/>
                <a:gd name="T18" fmla="*/ 339 w 830"/>
                <a:gd name="T19" fmla="*/ 62 h 463"/>
                <a:gd name="T20" fmla="*/ 279 w 830"/>
                <a:gd name="T21" fmla="*/ 67 h 463"/>
                <a:gd name="T22" fmla="*/ 232 w 830"/>
                <a:gd name="T23" fmla="*/ 88 h 463"/>
                <a:gd name="T24" fmla="*/ 178 w 830"/>
                <a:gd name="T25" fmla="*/ 84 h 463"/>
                <a:gd name="T26" fmla="*/ 106 w 830"/>
                <a:gd name="T27" fmla="*/ 84 h 463"/>
                <a:gd name="T28" fmla="*/ 30 w 830"/>
                <a:gd name="T29" fmla="*/ 128 h 463"/>
                <a:gd name="T30" fmla="*/ 19 w 830"/>
                <a:gd name="T31" fmla="*/ 200 h 463"/>
                <a:gd name="T32" fmla="*/ 23 w 830"/>
                <a:gd name="T33" fmla="*/ 258 h 463"/>
                <a:gd name="T34" fmla="*/ 74 w 830"/>
                <a:gd name="T35" fmla="*/ 305 h 463"/>
                <a:gd name="T36" fmla="*/ 415 w 830"/>
                <a:gd name="T37" fmla="*/ 463 h 463"/>
                <a:gd name="T38" fmla="*/ 756 w 830"/>
                <a:gd name="T39" fmla="*/ 305 h 463"/>
                <a:gd name="T40" fmla="*/ 807 w 830"/>
                <a:gd name="T41" fmla="*/ 258 h 463"/>
                <a:gd name="T42" fmla="*/ 725 w 830"/>
                <a:gd name="T43" fmla="*/ 110 h 463"/>
                <a:gd name="T44" fmla="*/ 653 w 830"/>
                <a:gd name="T45" fmla="*/ 109 h 463"/>
                <a:gd name="T46" fmla="*/ 599 w 830"/>
                <a:gd name="T47" fmla="*/ 114 h 463"/>
                <a:gd name="T48" fmla="*/ 552 w 830"/>
                <a:gd name="T49" fmla="*/ 92 h 463"/>
                <a:gd name="T50" fmla="*/ 492 w 830"/>
                <a:gd name="T51" fmla="*/ 88 h 463"/>
                <a:gd name="T52" fmla="*/ 532 w 830"/>
                <a:gd name="T53" fmla="*/ 341 h 463"/>
                <a:gd name="T54" fmla="*/ 495 w 830"/>
                <a:gd name="T55" fmla="*/ 281 h 463"/>
                <a:gd name="T56" fmla="*/ 439 w 830"/>
                <a:gd name="T57" fmla="*/ 113 h 463"/>
                <a:gd name="T58" fmla="*/ 581 w 830"/>
                <a:gd name="T59" fmla="*/ 390 h 463"/>
                <a:gd name="T60" fmla="*/ 498 w 830"/>
                <a:gd name="T61" fmla="*/ 390 h 463"/>
                <a:gd name="T62" fmla="*/ 416 w 830"/>
                <a:gd name="T63" fmla="*/ 134 h 463"/>
                <a:gd name="T64" fmla="*/ 431 w 830"/>
                <a:gd name="T65" fmla="*/ 286 h 463"/>
                <a:gd name="T66" fmla="*/ 406 w 830"/>
                <a:gd name="T67" fmla="*/ 311 h 463"/>
                <a:gd name="T68" fmla="*/ 416 w 830"/>
                <a:gd name="T69" fmla="*/ 424 h 463"/>
                <a:gd name="T70" fmla="*/ 415 w 830"/>
                <a:gd name="T71" fmla="*/ 390 h 463"/>
                <a:gd name="T72" fmla="*/ 339 w 830"/>
                <a:gd name="T73" fmla="*/ 88 h 463"/>
                <a:gd name="T74" fmla="*/ 279 w 830"/>
                <a:gd name="T75" fmla="*/ 92 h 463"/>
                <a:gd name="T76" fmla="*/ 375 w 830"/>
                <a:gd name="T77" fmla="*/ 334 h 463"/>
                <a:gd name="T78" fmla="*/ 291 w 830"/>
                <a:gd name="T79" fmla="*/ 281 h 463"/>
                <a:gd name="T80" fmla="*/ 229 w 830"/>
                <a:gd name="T81" fmla="*/ 233 h 463"/>
                <a:gd name="T82" fmla="*/ 332 w 830"/>
                <a:gd name="T83" fmla="*/ 390 h 463"/>
                <a:gd name="T84" fmla="*/ 249 w 830"/>
                <a:gd name="T85" fmla="*/ 390 h 463"/>
                <a:gd name="T86" fmla="*/ 225 w 830"/>
                <a:gd name="T87" fmla="*/ 107 h 463"/>
                <a:gd name="T88" fmla="*/ 171 w 830"/>
                <a:gd name="T89" fmla="*/ 103 h 463"/>
                <a:gd name="T90" fmla="*/ 99 w 830"/>
                <a:gd name="T91" fmla="*/ 103 h 463"/>
                <a:gd name="T92" fmla="*/ 209 w 830"/>
                <a:gd name="T93" fmla="*/ 146 h 463"/>
                <a:gd name="T94" fmla="*/ 182 w 830"/>
                <a:gd name="T95" fmla="*/ 188 h 463"/>
                <a:gd name="T96" fmla="*/ 181 w 830"/>
                <a:gd name="T97" fmla="*/ 242 h 463"/>
                <a:gd name="T98" fmla="*/ 233 w 830"/>
                <a:gd name="T99" fmla="*/ 358 h 463"/>
                <a:gd name="T100" fmla="*/ 162 w 830"/>
                <a:gd name="T101" fmla="*/ 330 h 463"/>
                <a:gd name="T102" fmla="*/ 167 w 830"/>
                <a:gd name="T103" fmla="*/ 390 h 463"/>
                <a:gd name="T104" fmla="*/ 167 w 830"/>
                <a:gd name="T105" fmla="*/ 449 h 463"/>
                <a:gd name="T106" fmla="*/ 647 w 830"/>
                <a:gd name="T107" fmla="*/ 407 h 463"/>
                <a:gd name="T108" fmla="*/ 667 w 830"/>
                <a:gd name="T109" fmla="*/ 350 h 463"/>
                <a:gd name="T110" fmla="*/ 646 w 830"/>
                <a:gd name="T111" fmla="*/ 307 h 463"/>
                <a:gd name="T112" fmla="*/ 649 w 830"/>
                <a:gd name="T113" fmla="*/ 280 h 463"/>
                <a:gd name="T114" fmla="*/ 649 w 830"/>
                <a:gd name="T115" fmla="*/ 226 h 463"/>
                <a:gd name="T116" fmla="*/ 655 w 830"/>
                <a:gd name="T117" fmla="*/ 158 h 463"/>
                <a:gd name="T118" fmla="*/ 737 w 830"/>
                <a:gd name="T119" fmla="*/ 284 h 4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830" h="463">
                  <a:moveTo>
                    <a:pt x="807" y="220"/>
                  </a:moveTo>
                  <a:cubicBezTo>
                    <a:pt x="806" y="220"/>
                    <a:pt x="804" y="220"/>
                    <a:pt x="803" y="220"/>
                  </a:cubicBezTo>
                  <a:cubicBezTo>
                    <a:pt x="804" y="213"/>
                    <a:pt x="805" y="206"/>
                    <a:pt x="805" y="199"/>
                  </a:cubicBezTo>
                  <a:cubicBezTo>
                    <a:pt x="807" y="200"/>
                    <a:pt x="809" y="200"/>
                    <a:pt x="811" y="200"/>
                  </a:cubicBezTo>
                  <a:cubicBezTo>
                    <a:pt x="822" y="200"/>
                    <a:pt x="830" y="192"/>
                    <a:pt x="830" y="181"/>
                  </a:cubicBezTo>
                  <a:cubicBezTo>
                    <a:pt x="830" y="171"/>
                    <a:pt x="822" y="162"/>
                    <a:pt x="811" y="162"/>
                  </a:cubicBezTo>
                  <a:cubicBezTo>
                    <a:pt x="806" y="162"/>
                    <a:pt x="801" y="165"/>
                    <a:pt x="798" y="168"/>
                  </a:cubicBezTo>
                  <a:cubicBezTo>
                    <a:pt x="795" y="160"/>
                    <a:pt x="790" y="153"/>
                    <a:pt x="785" y="147"/>
                  </a:cubicBezTo>
                  <a:cubicBezTo>
                    <a:pt x="794" y="145"/>
                    <a:pt x="800" y="137"/>
                    <a:pt x="800" y="128"/>
                  </a:cubicBezTo>
                  <a:cubicBezTo>
                    <a:pt x="800" y="118"/>
                    <a:pt x="792" y="109"/>
                    <a:pt x="781" y="109"/>
                  </a:cubicBezTo>
                  <a:cubicBezTo>
                    <a:pt x="771" y="109"/>
                    <a:pt x="762" y="118"/>
                    <a:pt x="762" y="128"/>
                  </a:cubicBezTo>
                  <a:cubicBezTo>
                    <a:pt x="755" y="124"/>
                    <a:pt x="747" y="120"/>
                    <a:pt x="737" y="117"/>
                  </a:cubicBezTo>
                  <a:cubicBezTo>
                    <a:pt x="741" y="114"/>
                    <a:pt x="744" y="109"/>
                    <a:pt x="744" y="103"/>
                  </a:cubicBezTo>
                  <a:cubicBezTo>
                    <a:pt x="744" y="92"/>
                    <a:pt x="735" y="84"/>
                    <a:pt x="725" y="84"/>
                  </a:cubicBezTo>
                  <a:cubicBezTo>
                    <a:pt x="714" y="84"/>
                    <a:pt x="706" y="92"/>
                    <a:pt x="706" y="103"/>
                  </a:cubicBezTo>
                  <a:cubicBezTo>
                    <a:pt x="706" y="106"/>
                    <a:pt x="707" y="109"/>
                    <a:pt x="708" y="112"/>
                  </a:cubicBezTo>
                  <a:cubicBezTo>
                    <a:pt x="696" y="110"/>
                    <a:pt x="683" y="110"/>
                    <a:pt x="670" y="111"/>
                  </a:cubicBezTo>
                  <a:cubicBezTo>
                    <a:pt x="671" y="109"/>
                    <a:pt x="672" y="106"/>
                    <a:pt x="672" y="103"/>
                  </a:cubicBezTo>
                  <a:cubicBezTo>
                    <a:pt x="672" y="92"/>
                    <a:pt x="663" y="84"/>
                    <a:pt x="653" y="84"/>
                  </a:cubicBezTo>
                  <a:cubicBezTo>
                    <a:pt x="642" y="84"/>
                    <a:pt x="634" y="92"/>
                    <a:pt x="634" y="103"/>
                  </a:cubicBezTo>
                  <a:cubicBezTo>
                    <a:pt x="634" y="107"/>
                    <a:pt x="636" y="112"/>
                    <a:pt x="639" y="115"/>
                  </a:cubicBezTo>
                  <a:cubicBezTo>
                    <a:pt x="630" y="117"/>
                    <a:pt x="620" y="119"/>
                    <a:pt x="611" y="122"/>
                  </a:cubicBezTo>
                  <a:cubicBezTo>
                    <a:pt x="615" y="118"/>
                    <a:pt x="618" y="113"/>
                    <a:pt x="618" y="107"/>
                  </a:cubicBezTo>
                  <a:cubicBezTo>
                    <a:pt x="618" y="96"/>
                    <a:pt x="609" y="88"/>
                    <a:pt x="599" y="88"/>
                  </a:cubicBezTo>
                  <a:cubicBezTo>
                    <a:pt x="588" y="88"/>
                    <a:pt x="580" y="96"/>
                    <a:pt x="580" y="107"/>
                  </a:cubicBezTo>
                  <a:cubicBezTo>
                    <a:pt x="580" y="107"/>
                    <a:pt x="580" y="107"/>
                    <a:pt x="580" y="107"/>
                  </a:cubicBezTo>
                  <a:cubicBezTo>
                    <a:pt x="575" y="104"/>
                    <a:pt x="570" y="102"/>
                    <a:pt x="564" y="100"/>
                  </a:cubicBezTo>
                  <a:cubicBezTo>
                    <a:pt x="568" y="96"/>
                    <a:pt x="571" y="91"/>
                    <a:pt x="571" y="86"/>
                  </a:cubicBezTo>
                  <a:cubicBezTo>
                    <a:pt x="571" y="75"/>
                    <a:pt x="562" y="67"/>
                    <a:pt x="552" y="67"/>
                  </a:cubicBezTo>
                  <a:cubicBezTo>
                    <a:pt x="541" y="67"/>
                    <a:pt x="533" y="75"/>
                    <a:pt x="533" y="86"/>
                  </a:cubicBezTo>
                  <a:cubicBezTo>
                    <a:pt x="533" y="88"/>
                    <a:pt x="533" y="89"/>
                    <a:pt x="534" y="91"/>
                  </a:cubicBezTo>
                  <a:cubicBezTo>
                    <a:pt x="526" y="90"/>
                    <a:pt x="518" y="89"/>
                    <a:pt x="509" y="89"/>
                  </a:cubicBezTo>
                  <a:cubicBezTo>
                    <a:pt x="510" y="87"/>
                    <a:pt x="511" y="84"/>
                    <a:pt x="511" y="81"/>
                  </a:cubicBezTo>
                  <a:cubicBezTo>
                    <a:pt x="511" y="71"/>
                    <a:pt x="502" y="62"/>
                    <a:pt x="492" y="62"/>
                  </a:cubicBezTo>
                  <a:cubicBezTo>
                    <a:pt x="481" y="62"/>
                    <a:pt x="473" y="71"/>
                    <a:pt x="473" y="81"/>
                  </a:cubicBezTo>
                  <a:cubicBezTo>
                    <a:pt x="473" y="85"/>
                    <a:pt x="474" y="88"/>
                    <a:pt x="475" y="91"/>
                  </a:cubicBezTo>
                  <a:cubicBezTo>
                    <a:pt x="462" y="93"/>
                    <a:pt x="449" y="96"/>
                    <a:pt x="435" y="101"/>
                  </a:cubicBezTo>
                  <a:cubicBezTo>
                    <a:pt x="432" y="92"/>
                    <a:pt x="428" y="83"/>
                    <a:pt x="425" y="75"/>
                  </a:cubicBezTo>
                  <a:cubicBezTo>
                    <a:pt x="435" y="71"/>
                    <a:pt x="442" y="61"/>
                    <a:pt x="442" y="50"/>
                  </a:cubicBezTo>
                  <a:cubicBezTo>
                    <a:pt x="442" y="42"/>
                    <a:pt x="439" y="34"/>
                    <a:pt x="433" y="29"/>
                  </a:cubicBezTo>
                  <a:cubicBezTo>
                    <a:pt x="434" y="26"/>
                    <a:pt x="435" y="23"/>
                    <a:pt x="435" y="19"/>
                  </a:cubicBezTo>
                  <a:cubicBezTo>
                    <a:pt x="435" y="8"/>
                    <a:pt x="427" y="0"/>
                    <a:pt x="416" y="0"/>
                  </a:cubicBezTo>
                  <a:cubicBezTo>
                    <a:pt x="405" y="0"/>
                    <a:pt x="396" y="8"/>
                    <a:pt x="396" y="19"/>
                  </a:cubicBezTo>
                  <a:cubicBezTo>
                    <a:pt x="396" y="23"/>
                    <a:pt x="397" y="26"/>
                    <a:pt x="399" y="29"/>
                  </a:cubicBezTo>
                  <a:cubicBezTo>
                    <a:pt x="392" y="34"/>
                    <a:pt x="388" y="41"/>
                    <a:pt x="388" y="50"/>
                  </a:cubicBezTo>
                  <a:cubicBezTo>
                    <a:pt x="388" y="61"/>
                    <a:pt x="395" y="71"/>
                    <a:pt x="405" y="75"/>
                  </a:cubicBezTo>
                  <a:cubicBezTo>
                    <a:pt x="402" y="83"/>
                    <a:pt x="399" y="92"/>
                    <a:pt x="396" y="101"/>
                  </a:cubicBezTo>
                  <a:cubicBezTo>
                    <a:pt x="382" y="96"/>
                    <a:pt x="368" y="93"/>
                    <a:pt x="355" y="91"/>
                  </a:cubicBezTo>
                  <a:cubicBezTo>
                    <a:pt x="357" y="88"/>
                    <a:pt x="358" y="85"/>
                    <a:pt x="358" y="81"/>
                  </a:cubicBezTo>
                  <a:cubicBezTo>
                    <a:pt x="358" y="71"/>
                    <a:pt x="349" y="62"/>
                    <a:pt x="339" y="62"/>
                  </a:cubicBezTo>
                  <a:cubicBezTo>
                    <a:pt x="328" y="62"/>
                    <a:pt x="320" y="71"/>
                    <a:pt x="320" y="81"/>
                  </a:cubicBezTo>
                  <a:cubicBezTo>
                    <a:pt x="320" y="84"/>
                    <a:pt x="320" y="87"/>
                    <a:pt x="322" y="89"/>
                  </a:cubicBezTo>
                  <a:cubicBezTo>
                    <a:pt x="313" y="89"/>
                    <a:pt x="305" y="90"/>
                    <a:pt x="297" y="91"/>
                  </a:cubicBezTo>
                  <a:cubicBezTo>
                    <a:pt x="297" y="89"/>
                    <a:pt x="298" y="88"/>
                    <a:pt x="298" y="86"/>
                  </a:cubicBezTo>
                  <a:cubicBezTo>
                    <a:pt x="298" y="75"/>
                    <a:pt x="289" y="67"/>
                    <a:pt x="279" y="67"/>
                  </a:cubicBezTo>
                  <a:cubicBezTo>
                    <a:pt x="268" y="67"/>
                    <a:pt x="260" y="75"/>
                    <a:pt x="260" y="86"/>
                  </a:cubicBezTo>
                  <a:cubicBezTo>
                    <a:pt x="260" y="91"/>
                    <a:pt x="262" y="96"/>
                    <a:pt x="266" y="100"/>
                  </a:cubicBezTo>
                  <a:cubicBezTo>
                    <a:pt x="261" y="102"/>
                    <a:pt x="256" y="104"/>
                    <a:pt x="251" y="107"/>
                  </a:cubicBezTo>
                  <a:cubicBezTo>
                    <a:pt x="251" y="107"/>
                    <a:pt x="251" y="107"/>
                    <a:pt x="251" y="107"/>
                  </a:cubicBezTo>
                  <a:cubicBezTo>
                    <a:pt x="251" y="96"/>
                    <a:pt x="242" y="88"/>
                    <a:pt x="232" y="88"/>
                  </a:cubicBezTo>
                  <a:cubicBezTo>
                    <a:pt x="221" y="88"/>
                    <a:pt x="213" y="96"/>
                    <a:pt x="213" y="107"/>
                  </a:cubicBezTo>
                  <a:cubicBezTo>
                    <a:pt x="213" y="113"/>
                    <a:pt x="216" y="118"/>
                    <a:pt x="220" y="122"/>
                  </a:cubicBezTo>
                  <a:cubicBezTo>
                    <a:pt x="210" y="119"/>
                    <a:pt x="201" y="117"/>
                    <a:pt x="192" y="115"/>
                  </a:cubicBezTo>
                  <a:cubicBezTo>
                    <a:pt x="195" y="112"/>
                    <a:pt x="197" y="107"/>
                    <a:pt x="197" y="103"/>
                  </a:cubicBezTo>
                  <a:cubicBezTo>
                    <a:pt x="197" y="92"/>
                    <a:pt x="188" y="84"/>
                    <a:pt x="178" y="84"/>
                  </a:cubicBezTo>
                  <a:cubicBezTo>
                    <a:pt x="167" y="84"/>
                    <a:pt x="159" y="92"/>
                    <a:pt x="159" y="103"/>
                  </a:cubicBezTo>
                  <a:cubicBezTo>
                    <a:pt x="159" y="106"/>
                    <a:pt x="159" y="109"/>
                    <a:pt x="161" y="111"/>
                  </a:cubicBezTo>
                  <a:cubicBezTo>
                    <a:pt x="147" y="110"/>
                    <a:pt x="134" y="110"/>
                    <a:pt x="123" y="112"/>
                  </a:cubicBezTo>
                  <a:cubicBezTo>
                    <a:pt x="124" y="109"/>
                    <a:pt x="125" y="106"/>
                    <a:pt x="125" y="103"/>
                  </a:cubicBezTo>
                  <a:cubicBezTo>
                    <a:pt x="125" y="92"/>
                    <a:pt x="116" y="84"/>
                    <a:pt x="106" y="84"/>
                  </a:cubicBezTo>
                  <a:cubicBezTo>
                    <a:pt x="95" y="84"/>
                    <a:pt x="87" y="92"/>
                    <a:pt x="87" y="103"/>
                  </a:cubicBezTo>
                  <a:cubicBezTo>
                    <a:pt x="87" y="109"/>
                    <a:pt x="89" y="114"/>
                    <a:pt x="93" y="117"/>
                  </a:cubicBezTo>
                  <a:cubicBezTo>
                    <a:pt x="84" y="120"/>
                    <a:pt x="76" y="124"/>
                    <a:pt x="68" y="128"/>
                  </a:cubicBezTo>
                  <a:cubicBezTo>
                    <a:pt x="68" y="118"/>
                    <a:pt x="60" y="109"/>
                    <a:pt x="49" y="109"/>
                  </a:cubicBezTo>
                  <a:cubicBezTo>
                    <a:pt x="39" y="109"/>
                    <a:pt x="30" y="118"/>
                    <a:pt x="30" y="128"/>
                  </a:cubicBezTo>
                  <a:cubicBezTo>
                    <a:pt x="30" y="137"/>
                    <a:pt x="37" y="145"/>
                    <a:pt x="46" y="147"/>
                  </a:cubicBezTo>
                  <a:cubicBezTo>
                    <a:pt x="40" y="153"/>
                    <a:pt x="36" y="160"/>
                    <a:pt x="33" y="168"/>
                  </a:cubicBezTo>
                  <a:cubicBezTo>
                    <a:pt x="29" y="165"/>
                    <a:pt x="25" y="162"/>
                    <a:pt x="19" y="162"/>
                  </a:cubicBezTo>
                  <a:cubicBezTo>
                    <a:pt x="9" y="162"/>
                    <a:pt x="0" y="171"/>
                    <a:pt x="0" y="181"/>
                  </a:cubicBezTo>
                  <a:cubicBezTo>
                    <a:pt x="0" y="192"/>
                    <a:pt x="9" y="200"/>
                    <a:pt x="19" y="200"/>
                  </a:cubicBezTo>
                  <a:cubicBezTo>
                    <a:pt x="22" y="200"/>
                    <a:pt x="24" y="200"/>
                    <a:pt x="26" y="199"/>
                  </a:cubicBezTo>
                  <a:cubicBezTo>
                    <a:pt x="26" y="206"/>
                    <a:pt x="26" y="213"/>
                    <a:pt x="28" y="220"/>
                  </a:cubicBezTo>
                  <a:cubicBezTo>
                    <a:pt x="26" y="220"/>
                    <a:pt x="25" y="220"/>
                    <a:pt x="23" y="220"/>
                  </a:cubicBezTo>
                  <a:cubicBezTo>
                    <a:pt x="13" y="220"/>
                    <a:pt x="4" y="228"/>
                    <a:pt x="4" y="239"/>
                  </a:cubicBezTo>
                  <a:cubicBezTo>
                    <a:pt x="4" y="249"/>
                    <a:pt x="13" y="258"/>
                    <a:pt x="23" y="258"/>
                  </a:cubicBezTo>
                  <a:cubicBezTo>
                    <a:pt x="29" y="258"/>
                    <a:pt x="34" y="255"/>
                    <a:pt x="37" y="252"/>
                  </a:cubicBezTo>
                  <a:cubicBezTo>
                    <a:pt x="41" y="261"/>
                    <a:pt x="47" y="270"/>
                    <a:pt x="53" y="280"/>
                  </a:cubicBezTo>
                  <a:cubicBezTo>
                    <a:pt x="44" y="281"/>
                    <a:pt x="37" y="289"/>
                    <a:pt x="37" y="298"/>
                  </a:cubicBezTo>
                  <a:cubicBezTo>
                    <a:pt x="37" y="309"/>
                    <a:pt x="46" y="317"/>
                    <a:pt x="56" y="317"/>
                  </a:cubicBezTo>
                  <a:cubicBezTo>
                    <a:pt x="64" y="317"/>
                    <a:pt x="71" y="312"/>
                    <a:pt x="74" y="305"/>
                  </a:cubicBezTo>
                  <a:cubicBezTo>
                    <a:pt x="80" y="312"/>
                    <a:pt x="87" y="319"/>
                    <a:pt x="95" y="325"/>
                  </a:cubicBezTo>
                  <a:cubicBezTo>
                    <a:pt x="94" y="325"/>
                    <a:pt x="94" y="325"/>
                    <a:pt x="94" y="325"/>
                  </a:cubicBezTo>
                  <a:cubicBezTo>
                    <a:pt x="132" y="359"/>
                    <a:pt x="138" y="463"/>
                    <a:pt x="138" y="463"/>
                  </a:cubicBezTo>
                  <a:cubicBezTo>
                    <a:pt x="415" y="463"/>
                    <a:pt x="415" y="463"/>
                    <a:pt x="415" y="463"/>
                  </a:cubicBezTo>
                  <a:cubicBezTo>
                    <a:pt x="415" y="463"/>
                    <a:pt x="415" y="463"/>
                    <a:pt x="415" y="463"/>
                  </a:cubicBezTo>
                  <a:cubicBezTo>
                    <a:pt x="416" y="463"/>
                    <a:pt x="416" y="463"/>
                    <a:pt x="416" y="463"/>
                  </a:cubicBezTo>
                  <a:cubicBezTo>
                    <a:pt x="692" y="463"/>
                    <a:pt x="692" y="463"/>
                    <a:pt x="692" y="463"/>
                  </a:cubicBezTo>
                  <a:cubicBezTo>
                    <a:pt x="692" y="463"/>
                    <a:pt x="698" y="359"/>
                    <a:pt x="736" y="325"/>
                  </a:cubicBezTo>
                  <a:cubicBezTo>
                    <a:pt x="736" y="325"/>
                    <a:pt x="736" y="325"/>
                    <a:pt x="736" y="325"/>
                  </a:cubicBezTo>
                  <a:cubicBezTo>
                    <a:pt x="743" y="319"/>
                    <a:pt x="750" y="312"/>
                    <a:pt x="756" y="305"/>
                  </a:cubicBezTo>
                  <a:cubicBezTo>
                    <a:pt x="759" y="312"/>
                    <a:pt x="766" y="317"/>
                    <a:pt x="774" y="317"/>
                  </a:cubicBezTo>
                  <a:cubicBezTo>
                    <a:pt x="785" y="317"/>
                    <a:pt x="793" y="309"/>
                    <a:pt x="793" y="298"/>
                  </a:cubicBezTo>
                  <a:cubicBezTo>
                    <a:pt x="793" y="289"/>
                    <a:pt x="786" y="281"/>
                    <a:pt x="777" y="280"/>
                  </a:cubicBezTo>
                  <a:cubicBezTo>
                    <a:pt x="784" y="270"/>
                    <a:pt x="789" y="261"/>
                    <a:pt x="793" y="252"/>
                  </a:cubicBezTo>
                  <a:cubicBezTo>
                    <a:pt x="797" y="255"/>
                    <a:pt x="802" y="258"/>
                    <a:pt x="807" y="258"/>
                  </a:cubicBezTo>
                  <a:cubicBezTo>
                    <a:pt x="818" y="258"/>
                    <a:pt x="826" y="249"/>
                    <a:pt x="826" y="239"/>
                  </a:cubicBezTo>
                  <a:cubicBezTo>
                    <a:pt x="826" y="228"/>
                    <a:pt x="818" y="220"/>
                    <a:pt x="807" y="220"/>
                  </a:cubicBezTo>
                  <a:close/>
                  <a:moveTo>
                    <a:pt x="725" y="96"/>
                  </a:moveTo>
                  <a:cubicBezTo>
                    <a:pt x="729" y="96"/>
                    <a:pt x="732" y="99"/>
                    <a:pt x="732" y="103"/>
                  </a:cubicBezTo>
                  <a:cubicBezTo>
                    <a:pt x="732" y="107"/>
                    <a:pt x="729" y="110"/>
                    <a:pt x="725" y="110"/>
                  </a:cubicBezTo>
                  <a:cubicBezTo>
                    <a:pt x="721" y="110"/>
                    <a:pt x="718" y="107"/>
                    <a:pt x="718" y="103"/>
                  </a:cubicBezTo>
                  <a:cubicBezTo>
                    <a:pt x="718" y="99"/>
                    <a:pt x="721" y="96"/>
                    <a:pt x="725" y="96"/>
                  </a:cubicBezTo>
                  <a:close/>
                  <a:moveTo>
                    <a:pt x="653" y="96"/>
                  </a:moveTo>
                  <a:cubicBezTo>
                    <a:pt x="657" y="96"/>
                    <a:pt x="660" y="99"/>
                    <a:pt x="660" y="103"/>
                  </a:cubicBezTo>
                  <a:cubicBezTo>
                    <a:pt x="660" y="106"/>
                    <a:pt x="657" y="109"/>
                    <a:pt x="653" y="109"/>
                  </a:cubicBezTo>
                  <a:cubicBezTo>
                    <a:pt x="649" y="109"/>
                    <a:pt x="646" y="106"/>
                    <a:pt x="646" y="103"/>
                  </a:cubicBezTo>
                  <a:cubicBezTo>
                    <a:pt x="646" y="99"/>
                    <a:pt x="649" y="96"/>
                    <a:pt x="653" y="96"/>
                  </a:cubicBezTo>
                  <a:close/>
                  <a:moveTo>
                    <a:pt x="599" y="100"/>
                  </a:moveTo>
                  <a:cubicBezTo>
                    <a:pt x="603" y="100"/>
                    <a:pt x="606" y="103"/>
                    <a:pt x="606" y="107"/>
                  </a:cubicBezTo>
                  <a:cubicBezTo>
                    <a:pt x="606" y="111"/>
                    <a:pt x="603" y="114"/>
                    <a:pt x="599" y="114"/>
                  </a:cubicBezTo>
                  <a:cubicBezTo>
                    <a:pt x="595" y="114"/>
                    <a:pt x="592" y="111"/>
                    <a:pt x="592" y="107"/>
                  </a:cubicBezTo>
                  <a:cubicBezTo>
                    <a:pt x="592" y="103"/>
                    <a:pt x="595" y="100"/>
                    <a:pt x="599" y="100"/>
                  </a:cubicBezTo>
                  <a:close/>
                  <a:moveTo>
                    <a:pt x="552" y="79"/>
                  </a:moveTo>
                  <a:cubicBezTo>
                    <a:pt x="556" y="79"/>
                    <a:pt x="559" y="82"/>
                    <a:pt x="559" y="86"/>
                  </a:cubicBezTo>
                  <a:cubicBezTo>
                    <a:pt x="559" y="89"/>
                    <a:pt x="556" y="92"/>
                    <a:pt x="552" y="92"/>
                  </a:cubicBezTo>
                  <a:cubicBezTo>
                    <a:pt x="548" y="92"/>
                    <a:pt x="545" y="89"/>
                    <a:pt x="545" y="86"/>
                  </a:cubicBezTo>
                  <a:cubicBezTo>
                    <a:pt x="545" y="82"/>
                    <a:pt x="548" y="79"/>
                    <a:pt x="552" y="79"/>
                  </a:cubicBezTo>
                  <a:close/>
                  <a:moveTo>
                    <a:pt x="492" y="74"/>
                  </a:moveTo>
                  <a:cubicBezTo>
                    <a:pt x="495" y="74"/>
                    <a:pt x="498" y="77"/>
                    <a:pt x="498" y="81"/>
                  </a:cubicBezTo>
                  <a:cubicBezTo>
                    <a:pt x="498" y="85"/>
                    <a:pt x="495" y="88"/>
                    <a:pt x="492" y="88"/>
                  </a:cubicBezTo>
                  <a:cubicBezTo>
                    <a:pt x="488" y="88"/>
                    <a:pt x="485" y="85"/>
                    <a:pt x="485" y="81"/>
                  </a:cubicBezTo>
                  <a:cubicBezTo>
                    <a:pt x="485" y="77"/>
                    <a:pt x="488" y="74"/>
                    <a:pt x="492" y="74"/>
                  </a:cubicBezTo>
                  <a:close/>
                  <a:moveTo>
                    <a:pt x="602" y="233"/>
                  </a:moveTo>
                  <a:cubicBezTo>
                    <a:pt x="603" y="281"/>
                    <a:pt x="592" y="327"/>
                    <a:pt x="558" y="347"/>
                  </a:cubicBezTo>
                  <a:cubicBezTo>
                    <a:pt x="549" y="350"/>
                    <a:pt x="540" y="349"/>
                    <a:pt x="532" y="341"/>
                  </a:cubicBezTo>
                  <a:cubicBezTo>
                    <a:pt x="522" y="330"/>
                    <a:pt x="516" y="318"/>
                    <a:pt x="513" y="303"/>
                  </a:cubicBezTo>
                  <a:cubicBezTo>
                    <a:pt x="515" y="303"/>
                    <a:pt x="516" y="303"/>
                    <a:pt x="517" y="303"/>
                  </a:cubicBezTo>
                  <a:cubicBezTo>
                    <a:pt x="530" y="303"/>
                    <a:pt x="540" y="293"/>
                    <a:pt x="540" y="281"/>
                  </a:cubicBezTo>
                  <a:cubicBezTo>
                    <a:pt x="540" y="269"/>
                    <a:pt x="530" y="259"/>
                    <a:pt x="517" y="259"/>
                  </a:cubicBezTo>
                  <a:cubicBezTo>
                    <a:pt x="505" y="259"/>
                    <a:pt x="495" y="269"/>
                    <a:pt x="495" y="281"/>
                  </a:cubicBezTo>
                  <a:cubicBezTo>
                    <a:pt x="495" y="290"/>
                    <a:pt x="500" y="298"/>
                    <a:pt x="508" y="301"/>
                  </a:cubicBezTo>
                  <a:cubicBezTo>
                    <a:pt x="499" y="317"/>
                    <a:pt x="485" y="330"/>
                    <a:pt x="465" y="340"/>
                  </a:cubicBezTo>
                  <a:cubicBezTo>
                    <a:pt x="460" y="342"/>
                    <a:pt x="454" y="340"/>
                    <a:pt x="455" y="334"/>
                  </a:cubicBezTo>
                  <a:cubicBezTo>
                    <a:pt x="457" y="329"/>
                    <a:pt x="457" y="323"/>
                    <a:pt x="459" y="319"/>
                  </a:cubicBezTo>
                  <a:cubicBezTo>
                    <a:pt x="476" y="254"/>
                    <a:pt x="461" y="181"/>
                    <a:pt x="439" y="113"/>
                  </a:cubicBezTo>
                  <a:cubicBezTo>
                    <a:pt x="543" y="100"/>
                    <a:pt x="599" y="138"/>
                    <a:pt x="602" y="233"/>
                  </a:cubicBezTo>
                  <a:close/>
                  <a:moveTo>
                    <a:pt x="598" y="407"/>
                  </a:moveTo>
                  <a:cubicBezTo>
                    <a:pt x="598" y="416"/>
                    <a:pt x="590" y="424"/>
                    <a:pt x="581" y="424"/>
                  </a:cubicBezTo>
                  <a:cubicBezTo>
                    <a:pt x="572" y="424"/>
                    <a:pt x="564" y="416"/>
                    <a:pt x="564" y="407"/>
                  </a:cubicBezTo>
                  <a:cubicBezTo>
                    <a:pt x="564" y="397"/>
                    <a:pt x="572" y="390"/>
                    <a:pt x="581" y="390"/>
                  </a:cubicBezTo>
                  <a:cubicBezTo>
                    <a:pt x="590" y="390"/>
                    <a:pt x="598" y="397"/>
                    <a:pt x="598" y="407"/>
                  </a:cubicBezTo>
                  <a:close/>
                  <a:moveTo>
                    <a:pt x="515" y="407"/>
                  </a:moveTo>
                  <a:cubicBezTo>
                    <a:pt x="515" y="416"/>
                    <a:pt x="508" y="424"/>
                    <a:pt x="498" y="424"/>
                  </a:cubicBezTo>
                  <a:cubicBezTo>
                    <a:pt x="489" y="424"/>
                    <a:pt x="481" y="416"/>
                    <a:pt x="481" y="407"/>
                  </a:cubicBezTo>
                  <a:cubicBezTo>
                    <a:pt x="481" y="397"/>
                    <a:pt x="489" y="390"/>
                    <a:pt x="498" y="390"/>
                  </a:cubicBezTo>
                  <a:cubicBezTo>
                    <a:pt x="508" y="390"/>
                    <a:pt x="515" y="397"/>
                    <a:pt x="515" y="407"/>
                  </a:cubicBezTo>
                  <a:close/>
                  <a:moveTo>
                    <a:pt x="400" y="184"/>
                  </a:moveTo>
                  <a:cubicBezTo>
                    <a:pt x="402" y="176"/>
                    <a:pt x="404" y="167"/>
                    <a:pt x="406" y="159"/>
                  </a:cubicBezTo>
                  <a:cubicBezTo>
                    <a:pt x="407" y="155"/>
                    <a:pt x="409" y="151"/>
                    <a:pt x="410" y="146"/>
                  </a:cubicBezTo>
                  <a:cubicBezTo>
                    <a:pt x="412" y="142"/>
                    <a:pt x="414" y="138"/>
                    <a:pt x="416" y="134"/>
                  </a:cubicBezTo>
                  <a:cubicBezTo>
                    <a:pt x="418" y="138"/>
                    <a:pt x="420" y="142"/>
                    <a:pt x="421" y="146"/>
                  </a:cubicBezTo>
                  <a:cubicBezTo>
                    <a:pt x="423" y="151"/>
                    <a:pt x="424" y="155"/>
                    <a:pt x="426" y="159"/>
                  </a:cubicBezTo>
                  <a:cubicBezTo>
                    <a:pt x="428" y="167"/>
                    <a:pt x="430" y="176"/>
                    <a:pt x="432" y="184"/>
                  </a:cubicBezTo>
                  <a:cubicBezTo>
                    <a:pt x="434" y="201"/>
                    <a:pt x="436" y="218"/>
                    <a:pt x="436" y="235"/>
                  </a:cubicBezTo>
                  <a:cubicBezTo>
                    <a:pt x="436" y="252"/>
                    <a:pt x="434" y="269"/>
                    <a:pt x="431" y="286"/>
                  </a:cubicBezTo>
                  <a:cubicBezTo>
                    <a:pt x="430" y="294"/>
                    <a:pt x="428" y="302"/>
                    <a:pt x="426" y="311"/>
                  </a:cubicBezTo>
                  <a:cubicBezTo>
                    <a:pt x="424" y="315"/>
                    <a:pt x="423" y="319"/>
                    <a:pt x="421" y="324"/>
                  </a:cubicBezTo>
                  <a:cubicBezTo>
                    <a:pt x="420" y="328"/>
                    <a:pt x="418" y="332"/>
                    <a:pt x="416" y="336"/>
                  </a:cubicBezTo>
                  <a:cubicBezTo>
                    <a:pt x="414" y="332"/>
                    <a:pt x="412" y="328"/>
                    <a:pt x="410" y="324"/>
                  </a:cubicBezTo>
                  <a:cubicBezTo>
                    <a:pt x="409" y="319"/>
                    <a:pt x="407" y="315"/>
                    <a:pt x="406" y="311"/>
                  </a:cubicBezTo>
                  <a:cubicBezTo>
                    <a:pt x="404" y="302"/>
                    <a:pt x="402" y="294"/>
                    <a:pt x="400" y="286"/>
                  </a:cubicBezTo>
                  <a:cubicBezTo>
                    <a:pt x="397" y="269"/>
                    <a:pt x="396" y="252"/>
                    <a:pt x="396" y="235"/>
                  </a:cubicBezTo>
                  <a:cubicBezTo>
                    <a:pt x="396" y="218"/>
                    <a:pt x="397" y="201"/>
                    <a:pt x="400" y="184"/>
                  </a:cubicBezTo>
                  <a:close/>
                  <a:moveTo>
                    <a:pt x="433" y="407"/>
                  </a:moveTo>
                  <a:cubicBezTo>
                    <a:pt x="433" y="416"/>
                    <a:pt x="425" y="424"/>
                    <a:pt x="416" y="424"/>
                  </a:cubicBezTo>
                  <a:cubicBezTo>
                    <a:pt x="415" y="424"/>
                    <a:pt x="415" y="424"/>
                    <a:pt x="415" y="424"/>
                  </a:cubicBezTo>
                  <a:cubicBezTo>
                    <a:pt x="415" y="424"/>
                    <a:pt x="415" y="424"/>
                    <a:pt x="415" y="424"/>
                  </a:cubicBezTo>
                  <a:cubicBezTo>
                    <a:pt x="405" y="424"/>
                    <a:pt x="398" y="416"/>
                    <a:pt x="398" y="407"/>
                  </a:cubicBezTo>
                  <a:cubicBezTo>
                    <a:pt x="398" y="397"/>
                    <a:pt x="405" y="390"/>
                    <a:pt x="415" y="390"/>
                  </a:cubicBezTo>
                  <a:cubicBezTo>
                    <a:pt x="415" y="390"/>
                    <a:pt x="415" y="390"/>
                    <a:pt x="415" y="390"/>
                  </a:cubicBezTo>
                  <a:cubicBezTo>
                    <a:pt x="415" y="390"/>
                    <a:pt x="415" y="390"/>
                    <a:pt x="416" y="390"/>
                  </a:cubicBezTo>
                  <a:cubicBezTo>
                    <a:pt x="425" y="390"/>
                    <a:pt x="433" y="397"/>
                    <a:pt x="433" y="407"/>
                  </a:cubicBezTo>
                  <a:close/>
                  <a:moveTo>
                    <a:pt x="339" y="74"/>
                  </a:moveTo>
                  <a:cubicBezTo>
                    <a:pt x="343" y="74"/>
                    <a:pt x="346" y="77"/>
                    <a:pt x="346" y="81"/>
                  </a:cubicBezTo>
                  <a:cubicBezTo>
                    <a:pt x="346" y="85"/>
                    <a:pt x="343" y="88"/>
                    <a:pt x="339" y="88"/>
                  </a:cubicBezTo>
                  <a:cubicBezTo>
                    <a:pt x="335" y="88"/>
                    <a:pt x="332" y="85"/>
                    <a:pt x="332" y="81"/>
                  </a:cubicBezTo>
                  <a:cubicBezTo>
                    <a:pt x="332" y="77"/>
                    <a:pt x="335" y="74"/>
                    <a:pt x="339" y="74"/>
                  </a:cubicBezTo>
                  <a:close/>
                  <a:moveTo>
                    <a:pt x="279" y="79"/>
                  </a:moveTo>
                  <a:cubicBezTo>
                    <a:pt x="282" y="79"/>
                    <a:pt x="285" y="82"/>
                    <a:pt x="285" y="86"/>
                  </a:cubicBezTo>
                  <a:cubicBezTo>
                    <a:pt x="285" y="89"/>
                    <a:pt x="282" y="92"/>
                    <a:pt x="279" y="92"/>
                  </a:cubicBezTo>
                  <a:cubicBezTo>
                    <a:pt x="275" y="92"/>
                    <a:pt x="272" y="89"/>
                    <a:pt x="272" y="86"/>
                  </a:cubicBezTo>
                  <a:cubicBezTo>
                    <a:pt x="272" y="82"/>
                    <a:pt x="275" y="79"/>
                    <a:pt x="279" y="79"/>
                  </a:cubicBezTo>
                  <a:close/>
                  <a:moveTo>
                    <a:pt x="392" y="113"/>
                  </a:moveTo>
                  <a:cubicBezTo>
                    <a:pt x="369" y="181"/>
                    <a:pt x="355" y="254"/>
                    <a:pt x="372" y="319"/>
                  </a:cubicBezTo>
                  <a:cubicBezTo>
                    <a:pt x="373" y="323"/>
                    <a:pt x="374" y="329"/>
                    <a:pt x="375" y="334"/>
                  </a:cubicBezTo>
                  <a:cubicBezTo>
                    <a:pt x="376" y="340"/>
                    <a:pt x="370" y="342"/>
                    <a:pt x="365" y="340"/>
                  </a:cubicBezTo>
                  <a:cubicBezTo>
                    <a:pt x="345" y="330"/>
                    <a:pt x="331" y="317"/>
                    <a:pt x="323" y="301"/>
                  </a:cubicBezTo>
                  <a:cubicBezTo>
                    <a:pt x="330" y="298"/>
                    <a:pt x="336" y="290"/>
                    <a:pt x="336" y="281"/>
                  </a:cubicBezTo>
                  <a:cubicBezTo>
                    <a:pt x="336" y="269"/>
                    <a:pt x="326" y="259"/>
                    <a:pt x="313" y="259"/>
                  </a:cubicBezTo>
                  <a:cubicBezTo>
                    <a:pt x="301" y="259"/>
                    <a:pt x="291" y="269"/>
                    <a:pt x="291" y="281"/>
                  </a:cubicBezTo>
                  <a:cubicBezTo>
                    <a:pt x="291" y="293"/>
                    <a:pt x="301" y="303"/>
                    <a:pt x="313" y="303"/>
                  </a:cubicBezTo>
                  <a:cubicBezTo>
                    <a:pt x="315" y="303"/>
                    <a:pt x="316" y="303"/>
                    <a:pt x="317" y="303"/>
                  </a:cubicBezTo>
                  <a:cubicBezTo>
                    <a:pt x="315" y="318"/>
                    <a:pt x="308" y="330"/>
                    <a:pt x="298" y="341"/>
                  </a:cubicBezTo>
                  <a:cubicBezTo>
                    <a:pt x="290" y="349"/>
                    <a:pt x="281" y="350"/>
                    <a:pt x="273" y="347"/>
                  </a:cubicBezTo>
                  <a:cubicBezTo>
                    <a:pt x="239" y="327"/>
                    <a:pt x="227" y="281"/>
                    <a:pt x="229" y="233"/>
                  </a:cubicBezTo>
                  <a:cubicBezTo>
                    <a:pt x="231" y="138"/>
                    <a:pt x="287" y="100"/>
                    <a:pt x="392" y="113"/>
                  </a:cubicBezTo>
                  <a:close/>
                  <a:moveTo>
                    <a:pt x="349" y="407"/>
                  </a:moveTo>
                  <a:cubicBezTo>
                    <a:pt x="349" y="416"/>
                    <a:pt x="341" y="424"/>
                    <a:pt x="332" y="424"/>
                  </a:cubicBezTo>
                  <a:cubicBezTo>
                    <a:pt x="323" y="424"/>
                    <a:pt x="315" y="416"/>
                    <a:pt x="315" y="407"/>
                  </a:cubicBezTo>
                  <a:cubicBezTo>
                    <a:pt x="315" y="397"/>
                    <a:pt x="323" y="390"/>
                    <a:pt x="332" y="390"/>
                  </a:cubicBezTo>
                  <a:cubicBezTo>
                    <a:pt x="341" y="390"/>
                    <a:pt x="349" y="397"/>
                    <a:pt x="349" y="407"/>
                  </a:cubicBezTo>
                  <a:close/>
                  <a:moveTo>
                    <a:pt x="266" y="407"/>
                  </a:moveTo>
                  <a:cubicBezTo>
                    <a:pt x="266" y="416"/>
                    <a:pt x="259" y="424"/>
                    <a:pt x="249" y="424"/>
                  </a:cubicBezTo>
                  <a:cubicBezTo>
                    <a:pt x="240" y="424"/>
                    <a:pt x="232" y="416"/>
                    <a:pt x="232" y="407"/>
                  </a:cubicBezTo>
                  <a:cubicBezTo>
                    <a:pt x="232" y="397"/>
                    <a:pt x="240" y="390"/>
                    <a:pt x="249" y="390"/>
                  </a:cubicBezTo>
                  <a:cubicBezTo>
                    <a:pt x="259" y="390"/>
                    <a:pt x="266" y="397"/>
                    <a:pt x="266" y="407"/>
                  </a:cubicBezTo>
                  <a:close/>
                  <a:moveTo>
                    <a:pt x="232" y="100"/>
                  </a:moveTo>
                  <a:cubicBezTo>
                    <a:pt x="235" y="100"/>
                    <a:pt x="239" y="103"/>
                    <a:pt x="239" y="107"/>
                  </a:cubicBezTo>
                  <a:cubicBezTo>
                    <a:pt x="239" y="111"/>
                    <a:pt x="235" y="114"/>
                    <a:pt x="232" y="114"/>
                  </a:cubicBezTo>
                  <a:cubicBezTo>
                    <a:pt x="228" y="114"/>
                    <a:pt x="225" y="111"/>
                    <a:pt x="225" y="107"/>
                  </a:cubicBezTo>
                  <a:cubicBezTo>
                    <a:pt x="225" y="103"/>
                    <a:pt x="228" y="100"/>
                    <a:pt x="232" y="100"/>
                  </a:cubicBezTo>
                  <a:close/>
                  <a:moveTo>
                    <a:pt x="178" y="96"/>
                  </a:moveTo>
                  <a:cubicBezTo>
                    <a:pt x="181" y="96"/>
                    <a:pt x="185" y="99"/>
                    <a:pt x="185" y="103"/>
                  </a:cubicBezTo>
                  <a:cubicBezTo>
                    <a:pt x="185" y="106"/>
                    <a:pt x="181" y="109"/>
                    <a:pt x="178" y="109"/>
                  </a:cubicBezTo>
                  <a:cubicBezTo>
                    <a:pt x="174" y="109"/>
                    <a:pt x="171" y="106"/>
                    <a:pt x="171" y="103"/>
                  </a:cubicBezTo>
                  <a:cubicBezTo>
                    <a:pt x="171" y="99"/>
                    <a:pt x="174" y="96"/>
                    <a:pt x="178" y="96"/>
                  </a:cubicBezTo>
                  <a:close/>
                  <a:moveTo>
                    <a:pt x="106" y="96"/>
                  </a:moveTo>
                  <a:cubicBezTo>
                    <a:pt x="109" y="96"/>
                    <a:pt x="113" y="99"/>
                    <a:pt x="113" y="103"/>
                  </a:cubicBezTo>
                  <a:cubicBezTo>
                    <a:pt x="113" y="107"/>
                    <a:pt x="109" y="110"/>
                    <a:pt x="106" y="110"/>
                  </a:cubicBezTo>
                  <a:cubicBezTo>
                    <a:pt x="102" y="110"/>
                    <a:pt x="99" y="107"/>
                    <a:pt x="99" y="103"/>
                  </a:cubicBezTo>
                  <a:cubicBezTo>
                    <a:pt x="99" y="99"/>
                    <a:pt x="102" y="96"/>
                    <a:pt x="106" y="96"/>
                  </a:cubicBezTo>
                  <a:close/>
                  <a:moveTo>
                    <a:pt x="94" y="284"/>
                  </a:moveTo>
                  <a:cubicBezTo>
                    <a:pt x="61" y="219"/>
                    <a:pt x="56" y="170"/>
                    <a:pt x="91" y="144"/>
                  </a:cubicBezTo>
                  <a:cubicBezTo>
                    <a:pt x="123" y="124"/>
                    <a:pt x="168" y="125"/>
                    <a:pt x="218" y="134"/>
                  </a:cubicBezTo>
                  <a:cubicBezTo>
                    <a:pt x="215" y="138"/>
                    <a:pt x="212" y="142"/>
                    <a:pt x="209" y="146"/>
                  </a:cubicBezTo>
                  <a:cubicBezTo>
                    <a:pt x="205" y="142"/>
                    <a:pt x="200" y="139"/>
                    <a:pt x="194" y="139"/>
                  </a:cubicBezTo>
                  <a:cubicBezTo>
                    <a:pt x="184" y="139"/>
                    <a:pt x="175" y="148"/>
                    <a:pt x="175" y="158"/>
                  </a:cubicBezTo>
                  <a:cubicBezTo>
                    <a:pt x="175" y="169"/>
                    <a:pt x="183" y="177"/>
                    <a:pt x="194" y="177"/>
                  </a:cubicBezTo>
                  <a:cubicBezTo>
                    <a:pt x="192" y="181"/>
                    <a:pt x="191" y="186"/>
                    <a:pt x="190" y="190"/>
                  </a:cubicBezTo>
                  <a:cubicBezTo>
                    <a:pt x="187" y="189"/>
                    <a:pt x="185" y="188"/>
                    <a:pt x="182" y="188"/>
                  </a:cubicBezTo>
                  <a:cubicBezTo>
                    <a:pt x="171" y="188"/>
                    <a:pt x="163" y="197"/>
                    <a:pt x="163" y="207"/>
                  </a:cubicBezTo>
                  <a:cubicBezTo>
                    <a:pt x="163" y="218"/>
                    <a:pt x="171" y="226"/>
                    <a:pt x="182" y="226"/>
                  </a:cubicBezTo>
                  <a:cubicBezTo>
                    <a:pt x="183" y="226"/>
                    <a:pt x="185" y="226"/>
                    <a:pt x="186" y="226"/>
                  </a:cubicBezTo>
                  <a:cubicBezTo>
                    <a:pt x="186" y="232"/>
                    <a:pt x="186" y="237"/>
                    <a:pt x="187" y="243"/>
                  </a:cubicBezTo>
                  <a:cubicBezTo>
                    <a:pt x="185" y="243"/>
                    <a:pt x="183" y="242"/>
                    <a:pt x="181" y="242"/>
                  </a:cubicBezTo>
                  <a:cubicBezTo>
                    <a:pt x="171" y="242"/>
                    <a:pt x="162" y="251"/>
                    <a:pt x="162" y="261"/>
                  </a:cubicBezTo>
                  <a:cubicBezTo>
                    <a:pt x="162" y="272"/>
                    <a:pt x="171" y="280"/>
                    <a:pt x="181" y="280"/>
                  </a:cubicBezTo>
                  <a:cubicBezTo>
                    <a:pt x="186" y="280"/>
                    <a:pt x="190" y="279"/>
                    <a:pt x="193" y="276"/>
                  </a:cubicBezTo>
                  <a:cubicBezTo>
                    <a:pt x="197" y="292"/>
                    <a:pt x="203" y="307"/>
                    <a:pt x="211" y="321"/>
                  </a:cubicBezTo>
                  <a:cubicBezTo>
                    <a:pt x="218" y="335"/>
                    <a:pt x="225" y="347"/>
                    <a:pt x="233" y="358"/>
                  </a:cubicBezTo>
                  <a:cubicBezTo>
                    <a:pt x="249" y="382"/>
                    <a:pt x="187" y="355"/>
                    <a:pt x="172" y="328"/>
                  </a:cubicBezTo>
                  <a:cubicBezTo>
                    <a:pt x="179" y="324"/>
                    <a:pt x="185" y="316"/>
                    <a:pt x="185" y="307"/>
                  </a:cubicBezTo>
                  <a:cubicBezTo>
                    <a:pt x="185" y="294"/>
                    <a:pt x="174" y="284"/>
                    <a:pt x="162" y="284"/>
                  </a:cubicBezTo>
                  <a:cubicBezTo>
                    <a:pt x="149" y="284"/>
                    <a:pt x="138" y="294"/>
                    <a:pt x="138" y="307"/>
                  </a:cubicBezTo>
                  <a:cubicBezTo>
                    <a:pt x="138" y="320"/>
                    <a:pt x="149" y="330"/>
                    <a:pt x="162" y="330"/>
                  </a:cubicBezTo>
                  <a:cubicBezTo>
                    <a:pt x="163" y="330"/>
                    <a:pt x="164" y="330"/>
                    <a:pt x="166" y="330"/>
                  </a:cubicBezTo>
                  <a:cubicBezTo>
                    <a:pt x="166" y="338"/>
                    <a:pt x="165" y="344"/>
                    <a:pt x="163" y="350"/>
                  </a:cubicBezTo>
                  <a:cubicBezTo>
                    <a:pt x="136" y="338"/>
                    <a:pt x="113" y="318"/>
                    <a:pt x="94" y="284"/>
                  </a:cubicBezTo>
                  <a:close/>
                  <a:moveTo>
                    <a:pt x="150" y="407"/>
                  </a:moveTo>
                  <a:cubicBezTo>
                    <a:pt x="150" y="397"/>
                    <a:pt x="157" y="390"/>
                    <a:pt x="167" y="390"/>
                  </a:cubicBezTo>
                  <a:cubicBezTo>
                    <a:pt x="176" y="390"/>
                    <a:pt x="184" y="397"/>
                    <a:pt x="184" y="407"/>
                  </a:cubicBezTo>
                  <a:cubicBezTo>
                    <a:pt x="184" y="416"/>
                    <a:pt x="176" y="424"/>
                    <a:pt x="167" y="424"/>
                  </a:cubicBezTo>
                  <a:cubicBezTo>
                    <a:pt x="157" y="424"/>
                    <a:pt x="150" y="416"/>
                    <a:pt x="150" y="407"/>
                  </a:cubicBezTo>
                  <a:close/>
                  <a:moveTo>
                    <a:pt x="662" y="449"/>
                  </a:moveTo>
                  <a:cubicBezTo>
                    <a:pt x="167" y="449"/>
                    <a:pt x="167" y="449"/>
                    <a:pt x="167" y="449"/>
                  </a:cubicBezTo>
                  <a:cubicBezTo>
                    <a:pt x="167" y="440"/>
                    <a:pt x="167" y="440"/>
                    <a:pt x="167" y="440"/>
                  </a:cubicBezTo>
                  <a:cubicBezTo>
                    <a:pt x="662" y="440"/>
                    <a:pt x="662" y="440"/>
                    <a:pt x="662" y="440"/>
                  </a:cubicBezTo>
                  <a:lnTo>
                    <a:pt x="662" y="449"/>
                  </a:lnTo>
                  <a:close/>
                  <a:moveTo>
                    <a:pt x="664" y="424"/>
                  </a:moveTo>
                  <a:cubicBezTo>
                    <a:pt x="655" y="424"/>
                    <a:pt x="647" y="416"/>
                    <a:pt x="647" y="407"/>
                  </a:cubicBezTo>
                  <a:cubicBezTo>
                    <a:pt x="647" y="397"/>
                    <a:pt x="655" y="390"/>
                    <a:pt x="664" y="390"/>
                  </a:cubicBezTo>
                  <a:cubicBezTo>
                    <a:pt x="673" y="390"/>
                    <a:pt x="681" y="397"/>
                    <a:pt x="681" y="407"/>
                  </a:cubicBezTo>
                  <a:cubicBezTo>
                    <a:pt x="681" y="416"/>
                    <a:pt x="673" y="424"/>
                    <a:pt x="664" y="424"/>
                  </a:cubicBezTo>
                  <a:close/>
                  <a:moveTo>
                    <a:pt x="737" y="284"/>
                  </a:moveTo>
                  <a:cubicBezTo>
                    <a:pt x="718" y="318"/>
                    <a:pt x="694" y="338"/>
                    <a:pt x="667" y="350"/>
                  </a:cubicBezTo>
                  <a:cubicBezTo>
                    <a:pt x="666" y="344"/>
                    <a:pt x="665" y="338"/>
                    <a:pt x="665" y="330"/>
                  </a:cubicBezTo>
                  <a:cubicBezTo>
                    <a:pt x="666" y="330"/>
                    <a:pt x="668" y="330"/>
                    <a:pt x="669" y="330"/>
                  </a:cubicBezTo>
                  <a:cubicBezTo>
                    <a:pt x="682" y="330"/>
                    <a:pt x="692" y="320"/>
                    <a:pt x="692" y="307"/>
                  </a:cubicBezTo>
                  <a:cubicBezTo>
                    <a:pt x="692" y="294"/>
                    <a:pt x="682" y="284"/>
                    <a:pt x="669" y="284"/>
                  </a:cubicBezTo>
                  <a:cubicBezTo>
                    <a:pt x="656" y="284"/>
                    <a:pt x="646" y="294"/>
                    <a:pt x="646" y="307"/>
                  </a:cubicBezTo>
                  <a:cubicBezTo>
                    <a:pt x="646" y="316"/>
                    <a:pt x="651" y="324"/>
                    <a:pt x="659" y="328"/>
                  </a:cubicBezTo>
                  <a:cubicBezTo>
                    <a:pt x="644" y="355"/>
                    <a:pt x="582" y="382"/>
                    <a:pt x="598" y="358"/>
                  </a:cubicBezTo>
                  <a:cubicBezTo>
                    <a:pt x="605" y="347"/>
                    <a:pt x="613" y="335"/>
                    <a:pt x="620" y="321"/>
                  </a:cubicBezTo>
                  <a:cubicBezTo>
                    <a:pt x="627" y="307"/>
                    <a:pt x="633" y="292"/>
                    <a:pt x="638" y="276"/>
                  </a:cubicBezTo>
                  <a:cubicBezTo>
                    <a:pt x="641" y="279"/>
                    <a:pt x="645" y="280"/>
                    <a:pt x="649" y="280"/>
                  </a:cubicBezTo>
                  <a:cubicBezTo>
                    <a:pt x="660" y="280"/>
                    <a:pt x="668" y="272"/>
                    <a:pt x="668" y="261"/>
                  </a:cubicBezTo>
                  <a:cubicBezTo>
                    <a:pt x="668" y="251"/>
                    <a:pt x="660" y="242"/>
                    <a:pt x="649" y="242"/>
                  </a:cubicBezTo>
                  <a:cubicBezTo>
                    <a:pt x="647" y="242"/>
                    <a:pt x="645" y="243"/>
                    <a:pt x="644" y="243"/>
                  </a:cubicBezTo>
                  <a:cubicBezTo>
                    <a:pt x="644" y="237"/>
                    <a:pt x="645" y="232"/>
                    <a:pt x="645" y="226"/>
                  </a:cubicBezTo>
                  <a:cubicBezTo>
                    <a:pt x="646" y="226"/>
                    <a:pt x="647" y="226"/>
                    <a:pt x="649" y="226"/>
                  </a:cubicBezTo>
                  <a:cubicBezTo>
                    <a:pt x="659" y="226"/>
                    <a:pt x="668" y="218"/>
                    <a:pt x="668" y="207"/>
                  </a:cubicBezTo>
                  <a:cubicBezTo>
                    <a:pt x="668" y="197"/>
                    <a:pt x="659" y="188"/>
                    <a:pt x="649" y="188"/>
                  </a:cubicBezTo>
                  <a:cubicBezTo>
                    <a:pt x="646" y="188"/>
                    <a:pt x="643" y="189"/>
                    <a:pt x="641" y="190"/>
                  </a:cubicBezTo>
                  <a:cubicBezTo>
                    <a:pt x="640" y="186"/>
                    <a:pt x="638" y="181"/>
                    <a:pt x="637" y="177"/>
                  </a:cubicBezTo>
                  <a:cubicBezTo>
                    <a:pt x="647" y="177"/>
                    <a:pt x="655" y="169"/>
                    <a:pt x="655" y="158"/>
                  </a:cubicBezTo>
                  <a:cubicBezTo>
                    <a:pt x="655" y="148"/>
                    <a:pt x="647" y="139"/>
                    <a:pt x="636" y="139"/>
                  </a:cubicBezTo>
                  <a:cubicBezTo>
                    <a:pt x="630" y="139"/>
                    <a:pt x="625" y="142"/>
                    <a:pt x="622" y="146"/>
                  </a:cubicBezTo>
                  <a:cubicBezTo>
                    <a:pt x="619" y="142"/>
                    <a:pt x="616" y="138"/>
                    <a:pt x="612" y="134"/>
                  </a:cubicBezTo>
                  <a:cubicBezTo>
                    <a:pt x="662" y="125"/>
                    <a:pt x="707" y="124"/>
                    <a:pt x="740" y="144"/>
                  </a:cubicBezTo>
                  <a:cubicBezTo>
                    <a:pt x="774" y="170"/>
                    <a:pt x="770" y="219"/>
                    <a:pt x="737" y="284"/>
                  </a:cubicBez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pic>
        <p:nvPicPr>
          <p:cNvPr id="7" name="Picture 6" descr="A close-up of a dollar bill&#10;&#10;Description automatically generated with low confidence">
            <a:extLst>
              <a:ext uri="{FF2B5EF4-FFF2-40B4-BE49-F238E27FC236}">
                <a16:creationId xmlns="" xmlns:a16="http://schemas.microsoft.com/office/drawing/2014/main" id="{67B82C0A-7BDD-4E5B-846B-B7B213F560E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90471" y="4219035"/>
            <a:ext cx="1894703" cy="2355326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1C6DC367-1AAF-4BC7-A5DB-0DBB19BC9DBF}"/>
              </a:ext>
            </a:extLst>
          </p:cNvPr>
          <p:cNvSpPr txBox="1"/>
          <p:nvPr/>
        </p:nvSpPr>
        <p:spPr>
          <a:xfrm>
            <a:off x="2570083" y="1544435"/>
            <a:ext cx="461323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en-US" sz="2800" b="1" dirty="0" err="1">
                <a:solidFill>
                  <a:srgbClr val="E6202D"/>
                </a:solidFill>
                <a:latin typeface="Times New Roman" panose="02020603050405020304" pitchFamily="18" charset="0"/>
              </a:rPr>
              <a:t>Một</a:t>
            </a:r>
            <a:r>
              <a:rPr lang="en-US" altLang="en-US" sz="2800" b="1" dirty="0">
                <a:solidFill>
                  <a:srgbClr val="E6202D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E6202D"/>
                </a:solidFill>
                <a:latin typeface="Times New Roman" panose="02020603050405020304" pitchFamily="18" charset="0"/>
              </a:rPr>
              <a:t>bức</a:t>
            </a:r>
            <a:r>
              <a:rPr lang="en-US" altLang="en-US" sz="2800" b="1" dirty="0">
                <a:solidFill>
                  <a:srgbClr val="E6202D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E6202D"/>
                </a:solidFill>
                <a:latin typeface="Times New Roman" panose="02020603050405020304" pitchFamily="18" charset="0"/>
              </a:rPr>
              <a:t>thư</a:t>
            </a:r>
            <a:r>
              <a:rPr lang="en-US" altLang="en-US" sz="2800" b="1" dirty="0">
                <a:solidFill>
                  <a:srgbClr val="E6202D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E6202D"/>
                </a:solidFill>
                <a:latin typeface="Times New Roman" panose="02020603050405020304" pitchFamily="18" charset="0"/>
              </a:rPr>
              <a:t>thường</a:t>
            </a:r>
            <a:r>
              <a:rPr lang="en-US" altLang="en-US" sz="2800" b="1" dirty="0">
                <a:solidFill>
                  <a:srgbClr val="E6202D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E6202D"/>
                </a:solidFill>
                <a:latin typeface="Times New Roman" panose="02020603050405020304" pitchFamily="18" charset="0"/>
              </a:rPr>
              <a:t>mở</a:t>
            </a:r>
            <a:r>
              <a:rPr lang="en-US" altLang="en-US" sz="2800" b="1" dirty="0">
                <a:solidFill>
                  <a:srgbClr val="E6202D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E6202D"/>
                </a:solidFill>
                <a:latin typeface="Times New Roman" panose="02020603050405020304" pitchFamily="18" charset="0"/>
              </a:rPr>
              <a:t>đầu</a:t>
            </a:r>
            <a:r>
              <a:rPr lang="en-US" altLang="en-US" sz="2800" b="1" dirty="0">
                <a:solidFill>
                  <a:srgbClr val="E6202D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E6202D"/>
                </a:solidFill>
                <a:latin typeface="Times New Roman" panose="02020603050405020304" pitchFamily="18" charset="0"/>
              </a:rPr>
              <a:t>và</a:t>
            </a:r>
            <a:r>
              <a:rPr lang="en-US" altLang="en-US" sz="2800" b="1" dirty="0">
                <a:solidFill>
                  <a:srgbClr val="E6202D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E6202D"/>
                </a:solidFill>
                <a:latin typeface="Times New Roman" panose="02020603050405020304" pitchFamily="18" charset="0"/>
              </a:rPr>
              <a:t>kết</a:t>
            </a:r>
            <a:r>
              <a:rPr lang="en-US" altLang="en-US" sz="2800" b="1" dirty="0">
                <a:solidFill>
                  <a:srgbClr val="E6202D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E6202D"/>
                </a:solidFill>
                <a:latin typeface="Times New Roman" panose="02020603050405020304" pitchFamily="18" charset="0"/>
              </a:rPr>
              <a:t>thúc</a:t>
            </a:r>
            <a:r>
              <a:rPr lang="en-US" altLang="en-US" sz="2800" b="1" dirty="0">
                <a:solidFill>
                  <a:srgbClr val="E6202D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E6202D"/>
                </a:solidFill>
                <a:latin typeface="Times New Roman" panose="02020603050405020304" pitchFamily="18" charset="0"/>
              </a:rPr>
              <a:t>như</a:t>
            </a:r>
            <a:r>
              <a:rPr lang="en-US" altLang="en-US" sz="2800" b="1" dirty="0">
                <a:solidFill>
                  <a:srgbClr val="E6202D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E6202D"/>
                </a:solidFill>
                <a:latin typeface="Times New Roman" panose="02020603050405020304" pitchFamily="18" charset="0"/>
              </a:rPr>
              <a:t>sau</a:t>
            </a:r>
            <a:r>
              <a:rPr lang="en-US" altLang="en-US" sz="2800" b="1" dirty="0">
                <a:solidFill>
                  <a:srgbClr val="E6202D"/>
                </a:solidFill>
                <a:latin typeface="Times New Roman" panose="02020603050405020304" pitchFamily="18" charset="0"/>
              </a:rPr>
              <a:t>:</a:t>
            </a:r>
          </a:p>
        </p:txBody>
      </p:sp>
    </p:spTree>
    <p:extLst>
      <p:ext uri="{BB962C8B-B14F-4D97-AF65-F5344CB8AC3E}">
        <p14:creationId xmlns:p14="http://schemas.microsoft.com/office/powerpoint/2010/main" val="3651734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43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367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98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498" tmFilter="0, 0; 0.125,0.2665; 0.25,0.4; 0.375,0.465; 0.5,0.5;  0.625,0.535; 0.75,0.6; 0.875,0.7335; 1,1">
                                          <p:stCondLst>
                                            <p:cond delay="498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49" tmFilter="0, 0; 0.125,0.2665; 0.25,0.4; 0.375,0.465; 0.5,0.5;  0.625,0.535; 0.75,0.6; 0.875,0.7335; 1,1">
                                          <p:stCondLst>
                                            <p:cond delay="993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23" tmFilter="0, 0; 0.125,0.2665; 0.25,0.4; 0.375,0.465; 0.5,0.5;  0.625,0.535; 0.75,0.6; 0.875,0.7335; 1,1">
                                          <p:stCondLst>
                                            <p:cond delay="1242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0">
                                          <p:stCondLst>
                                            <p:cond delay="487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24" decel="50000">
                                          <p:stCondLst>
                                            <p:cond delay="507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0">
                                          <p:stCondLst>
                                            <p:cond delay="984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24" decel="50000">
                                          <p:stCondLst>
                                            <p:cond delay="1004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0">
                                          <p:stCondLst>
                                            <p:cond delay="1231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24" decel="50000">
                                          <p:stCondLst>
                                            <p:cond delay="1251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0">
                                          <p:stCondLst>
                                            <p:cond delay="1356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24" decel="50000">
                                          <p:stCondLst>
                                            <p:cond delay="1376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47" presetClass="entr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5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5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5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32" presetClass="emph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Rot by="120000">
                                      <p:cBhvr>
                                        <p:cTn id="5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" grpId="0" build="p"/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矩形 22"/>
          <p:cNvSpPr/>
          <p:nvPr/>
        </p:nvSpPr>
        <p:spPr>
          <a:xfrm>
            <a:off x="4825796" y="2959224"/>
            <a:ext cx="4310947" cy="1567530"/>
          </a:xfrm>
          <a:prstGeom prst="rect">
            <a:avLst/>
          </a:prstGeom>
          <a:solidFill>
            <a:srgbClr val="1E2B58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矩形 6"/>
          <p:cNvSpPr/>
          <p:nvPr/>
        </p:nvSpPr>
        <p:spPr>
          <a:xfrm>
            <a:off x="3147335" y="2963778"/>
            <a:ext cx="1837214" cy="1567531"/>
          </a:xfrm>
          <a:custGeom>
            <a:avLst/>
            <a:gdLst>
              <a:gd name="connsiteX0" fmla="*/ 0 w 3087328"/>
              <a:gd name="connsiteY0" fmla="*/ 0 h 1567531"/>
              <a:gd name="connsiteX1" fmla="*/ 3087328 w 3087328"/>
              <a:gd name="connsiteY1" fmla="*/ 0 h 1567531"/>
              <a:gd name="connsiteX2" fmla="*/ 3087328 w 3087328"/>
              <a:gd name="connsiteY2" fmla="*/ 1567531 h 1567531"/>
              <a:gd name="connsiteX3" fmla="*/ 0 w 3087328"/>
              <a:gd name="connsiteY3" fmla="*/ 1567531 h 1567531"/>
              <a:gd name="connsiteX4" fmla="*/ 0 w 3087328"/>
              <a:gd name="connsiteY4" fmla="*/ 0 h 1567531"/>
              <a:gd name="connsiteX0-1" fmla="*/ 0 w 3087328"/>
              <a:gd name="connsiteY0-2" fmla="*/ 0 h 1567531"/>
              <a:gd name="connsiteX1-3" fmla="*/ 3087328 w 3087328"/>
              <a:gd name="connsiteY1-4" fmla="*/ 0 h 1567531"/>
              <a:gd name="connsiteX2-5" fmla="*/ 2834916 w 3087328"/>
              <a:gd name="connsiteY2-6" fmla="*/ 1567531 h 1567531"/>
              <a:gd name="connsiteX3-7" fmla="*/ 0 w 3087328"/>
              <a:gd name="connsiteY3-8" fmla="*/ 1567531 h 1567531"/>
              <a:gd name="connsiteX4-9" fmla="*/ 0 w 3087328"/>
              <a:gd name="connsiteY4-10" fmla="*/ 0 h 1567531"/>
              <a:gd name="connsiteX0-11" fmla="*/ 0 w 3139715"/>
              <a:gd name="connsiteY0-12" fmla="*/ 0 h 1567531"/>
              <a:gd name="connsiteX1-13" fmla="*/ 3139715 w 3139715"/>
              <a:gd name="connsiteY1-14" fmla="*/ 0 h 1567531"/>
              <a:gd name="connsiteX2-15" fmla="*/ 2834916 w 3139715"/>
              <a:gd name="connsiteY2-16" fmla="*/ 1567531 h 1567531"/>
              <a:gd name="connsiteX3-17" fmla="*/ 0 w 3139715"/>
              <a:gd name="connsiteY3-18" fmla="*/ 1567531 h 1567531"/>
              <a:gd name="connsiteX4-19" fmla="*/ 0 w 3139715"/>
              <a:gd name="connsiteY4-20" fmla="*/ 0 h 1567531"/>
              <a:gd name="connsiteX0-21" fmla="*/ 0 w 3154002"/>
              <a:gd name="connsiteY0-22" fmla="*/ 0 h 1567531"/>
              <a:gd name="connsiteX1-23" fmla="*/ 3154002 w 3154002"/>
              <a:gd name="connsiteY1-24" fmla="*/ 0 h 1567531"/>
              <a:gd name="connsiteX2-25" fmla="*/ 2834916 w 3154002"/>
              <a:gd name="connsiteY2-26" fmla="*/ 1567531 h 1567531"/>
              <a:gd name="connsiteX3-27" fmla="*/ 0 w 3154002"/>
              <a:gd name="connsiteY3-28" fmla="*/ 1567531 h 1567531"/>
              <a:gd name="connsiteX4-29" fmla="*/ 0 w 3154002"/>
              <a:gd name="connsiteY4-30" fmla="*/ 0 h 1567531"/>
            </a:gdLst>
            <a:ahLst/>
            <a:cxnLst>
              <a:cxn ang="0">
                <a:pos x="connsiteX0-21" y="connsiteY0-22"/>
              </a:cxn>
              <a:cxn ang="0">
                <a:pos x="connsiteX1-23" y="connsiteY1-24"/>
              </a:cxn>
              <a:cxn ang="0">
                <a:pos x="connsiteX2-25" y="connsiteY2-26"/>
              </a:cxn>
              <a:cxn ang="0">
                <a:pos x="connsiteX3-27" y="connsiteY3-28"/>
              </a:cxn>
              <a:cxn ang="0">
                <a:pos x="connsiteX4-29" y="connsiteY4-30"/>
              </a:cxn>
            </a:cxnLst>
            <a:rect l="l" t="t" r="r" b="b"/>
            <a:pathLst>
              <a:path w="3154002" h="1567531">
                <a:moveTo>
                  <a:pt x="0" y="0"/>
                </a:moveTo>
                <a:lnTo>
                  <a:pt x="3154002" y="0"/>
                </a:lnTo>
                <a:lnTo>
                  <a:pt x="2834916" y="1567531"/>
                </a:lnTo>
                <a:lnTo>
                  <a:pt x="0" y="1567531"/>
                </a:lnTo>
                <a:lnTo>
                  <a:pt x="0" y="0"/>
                </a:lnTo>
                <a:close/>
              </a:path>
            </a:pathLst>
          </a:custGeom>
          <a:solidFill>
            <a:srgbClr val="E6202D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文本框 9"/>
          <p:cNvSpPr txBox="1"/>
          <p:nvPr/>
        </p:nvSpPr>
        <p:spPr>
          <a:xfrm>
            <a:off x="4065942" y="2122096"/>
            <a:ext cx="1313645" cy="31547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9900" i="1" dirty="0">
                <a:solidFill>
                  <a:schemeClr val="bg1"/>
                </a:solidFill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</a:effectLst>
              </a:rPr>
              <a:t>2</a:t>
            </a:r>
            <a:endParaRPr lang="zh-CN" altLang="en-US" sz="19900" i="1" dirty="0">
              <a:solidFill>
                <a:schemeClr val="bg1"/>
              </a:solidFill>
              <a:effectLst>
                <a:glow rad="63500">
                  <a:schemeClr val="accent5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18" name="文本框 17"/>
          <p:cNvSpPr txBox="1"/>
          <p:nvPr/>
        </p:nvSpPr>
        <p:spPr>
          <a:xfrm>
            <a:off x="5297097" y="3222562"/>
            <a:ext cx="3634909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6600" b="1" spc="300" dirty="0" err="1">
                <a:solidFill>
                  <a:schemeClr val="bg1"/>
                </a:solidFill>
                <a:effectLst>
                  <a:glow rad="101600">
                    <a:srgbClr val="FF0000">
                      <a:alpha val="54000"/>
                    </a:srgbClr>
                  </a:glow>
                </a:effectLst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Ghi</a:t>
            </a:r>
            <a:r>
              <a:rPr lang="en-US" altLang="zh-CN" sz="6600" b="1" spc="300" dirty="0">
                <a:solidFill>
                  <a:schemeClr val="bg1"/>
                </a:solidFill>
                <a:effectLst>
                  <a:glow rad="101600">
                    <a:srgbClr val="FF0000">
                      <a:alpha val="54000"/>
                    </a:srgbClr>
                  </a:glow>
                </a:effectLst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6600" b="1" spc="300" dirty="0" err="1">
                <a:solidFill>
                  <a:schemeClr val="bg1"/>
                </a:solidFill>
                <a:effectLst>
                  <a:glow rad="101600">
                    <a:srgbClr val="FF0000">
                      <a:alpha val="54000"/>
                    </a:srgbClr>
                  </a:glow>
                </a:effectLst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nhớ</a:t>
            </a:r>
            <a:endParaRPr lang="zh-CN" altLang="en-US" sz="6600" b="1" spc="300" dirty="0">
              <a:solidFill>
                <a:schemeClr val="bg1"/>
              </a:solidFill>
              <a:effectLst>
                <a:glow rad="101600">
                  <a:srgbClr val="FF0000">
                    <a:alpha val="54000"/>
                  </a:srgbClr>
                </a:glow>
              </a:effectLst>
              <a:latin typeface="Times New Roman" panose="02020603050405020304" pitchFamily="18" charset="0"/>
              <a:ea typeface="微软雅黑" pitchFamily="34" charset="-122"/>
              <a:cs typeface="Times New Roman" panose="02020603050405020304" pitchFamily="18" charset="0"/>
            </a:endParaRPr>
          </a:p>
        </p:txBody>
      </p:sp>
      <p:grpSp>
        <p:nvGrpSpPr>
          <p:cNvPr id="34" name="组合 33"/>
          <p:cNvGrpSpPr/>
          <p:nvPr/>
        </p:nvGrpSpPr>
        <p:grpSpPr>
          <a:xfrm flipH="1">
            <a:off x="9626141" y="3428374"/>
            <a:ext cx="2156631" cy="542151"/>
            <a:chOff x="749795" y="3173967"/>
            <a:chExt cx="2156631" cy="542151"/>
          </a:xfrm>
        </p:grpSpPr>
        <p:sp>
          <p:nvSpPr>
            <p:cNvPr id="35" name="菱形 34"/>
            <p:cNvSpPr/>
            <p:nvPr/>
          </p:nvSpPr>
          <p:spPr>
            <a:xfrm>
              <a:off x="749795" y="3173967"/>
              <a:ext cx="542151" cy="542151"/>
            </a:xfrm>
            <a:prstGeom prst="diamond">
              <a:avLst/>
            </a:prstGeom>
            <a:solidFill>
              <a:srgbClr val="1E2B58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6" name="菱形 35"/>
            <p:cNvSpPr/>
            <p:nvPr/>
          </p:nvSpPr>
          <p:spPr>
            <a:xfrm>
              <a:off x="1278843" y="3173967"/>
              <a:ext cx="542151" cy="542151"/>
            </a:xfrm>
            <a:prstGeom prst="diamond">
              <a:avLst/>
            </a:prstGeom>
            <a:solidFill>
              <a:srgbClr val="E6202D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7" name="菱形 36"/>
            <p:cNvSpPr/>
            <p:nvPr/>
          </p:nvSpPr>
          <p:spPr>
            <a:xfrm>
              <a:off x="1820994" y="3173967"/>
              <a:ext cx="542151" cy="542151"/>
            </a:xfrm>
            <a:prstGeom prst="diamond">
              <a:avLst/>
            </a:prstGeom>
            <a:solidFill>
              <a:srgbClr val="BDD194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8" name="菱形 37"/>
            <p:cNvSpPr/>
            <p:nvPr/>
          </p:nvSpPr>
          <p:spPr>
            <a:xfrm>
              <a:off x="2364275" y="3173967"/>
              <a:ext cx="542151" cy="542151"/>
            </a:xfrm>
            <a:prstGeom prst="diamond">
              <a:avLst/>
            </a:prstGeom>
            <a:solidFill>
              <a:srgbClr val="489988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72" name="组合 171"/>
          <p:cNvGrpSpPr/>
          <p:nvPr/>
        </p:nvGrpSpPr>
        <p:grpSpPr>
          <a:xfrm>
            <a:off x="5313827" y="611229"/>
            <a:ext cx="1564347" cy="1520459"/>
            <a:chOff x="5261456" y="264267"/>
            <a:chExt cx="1797675" cy="1747241"/>
          </a:xfrm>
        </p:grpSpPr>
        <p:sp>
          <p:nvSpPr>
            <p:cNvPr id="78" name="Freeform 78"/>
            <p:cNvSpPr/>
            <p:nvPr/>
          </p:nvSpPr>
          <p:spPr bwMode="auto">
            <a:xfrm>
              <a:off x="6003581" y="264267"/>
              <a:ext cx="356652" cy="450319"/>
            </a:xfrm>
            <a:custGeom>
              <a:avLst/>
              <a:gdLst>
                <a:gd name="T0" fmla="*/ 14 w 41"/>
                <a:gd name="T1" fmla="*/ 25 h 52"/>
                <a:gd name="T2" fmla="*/ 10 w 41"/>
                <a:gd name="T3" fmla="*/ 32 h 52"/>
                <a:gd name="T4" fmla="*/ 20 w 41"/>
                <a:gd name="T5" fmla="*/ 34 h 52"/>
                <a:gd name="T6" fmla="*/ 18 w 41"/>
                <a:gd name="T7" fmla="*/ 40 h 52"/>
                <a:gd name="T8" fmla="*/ 16 w 41"/>
                <a:gd name="T9" fmla="*/ 35 h 52"/>
                <a:gd name="T10" fmla="*/ 8 w 41"/>
                <a:gd name="T11" fmla="*/ 46 h 52"/>
                <a:gd name="T12" fmla="*/ 8 w 41"/>
                <a:gd name="T13" fmla="*/ 52 h 52"/>
                <a:gd name="T14" fmla="*/ 35 w 41"/>
                <a:gd name="T15" fmla="*/ 52 h 52"/>
                <a:gd name="T16" fmla="*/ 36 w 41"/>
                <a:gd name="T17" fmla="*/ 48 h 52"/>
                <a:gd name="T18" fmla="*/ 34 w 41"/>
                <a:gd name="T19" fmla="*/ 47 h 52"/>
                <a:gd name="T20" fmla="*/ 36 w 41"/>
                <a:gd name="T21" fmla="*/ 45 h 52"/>
                <a:gd name="T22" fmla="*/ 26 w 41"/>
                <a:gd name="T23" fmla="*/ 35 h 52"/>
                <a:gd name="T24" fmla="*/ 28 w 41"/>
                <a:gd name="T25" fmla="*/ 46 h 52"/>
                <a:gd name="T26" fmla="*/ 32 w 41"/>
                <a:gd name="T27" fmla="*/ 47 h 52"/>
                <a:gd name="T28" fmla="*/ 24 w 41"/>
                <a:gd name="T29" fmla="*/ 47 h 52"/>
                <a:gd name="T30" fmla="*/ 23 w 41"/>
                <a:gd name="T31" fmla="*/ 33 h 52"/>
                <a:gd name="T32" fmla="*/ 31 w 41"/>
                <a:gd name="T33" fmla="*/ 32 h 52"/>
                <a:gd name="T34" fmla="*/ 27 w 41"/>
                <a:gd name="T35" fmla="*/ 24 h 52"/>
                <a:gd name="T36" fmla="*/ 39 w 41"/>
                <a:gd name="T37" fmla="*/ 29 h 52"/>
                <a:gd name="T38" fmla="*/ 40 w 41"/>
                <a:gd name="T39" fmla="*/ 10 h 52"/>
                <a:gd name="T40" fmla="*/ 27 w 41"/>
                <a:gd name="T41" fmla="*/ 16 h 52"/>
                <a:gd name="T42" fmla="*/ 25 w 41"/>
                <a:gd name="T43" fmla="*/ 17 h 52"/>
                <a:gd name="T44" fmla="*/ 32 w 41"/>
                <a:gd name="T45" fmla="*/ 2 h 52"/>
                <a:gd name="T46" fmla="*/ 19 w 41"/>
                <a:gd name="T47" fmla="*/ 2 h 52"/>
                <a:gd name="T48" fmla="*/ 7 w 41"/>
                <a:gd name="T49" fmla="*/ 2 h 52"/>
                <a:gd name="T50" fmla="*/ 14 w 41"/>
                <a:gd name="T51" fmla="*/ 17 h 52"/>
                <a:gd name="T52" fmla="*/ 1 w 41"/>
                <a:gd name="T53" fmla="*/ 10 h 52"/>
                <a:gd name="T54" fmla="*/ 2 w 41"/>
                <a:gd name="T55" fmla="*/ 28 h 52"/>
                <a:gd name="T56" fmla="*/ 14 w 41"/>
                <a:gd name="T57" fmla="*/ 25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41" h="52">
                  <a:moveTo>
                    <a:pt x="14" y="25"/>
                  </a:moveTo>
                  <a:cubicBezTo>
                    <a:pt x="13" y="28"/>
                    <a:pt x="11" y="30"/>
                    <a:pt x="10" y="32"/>
                  </a:cubicBezTo>
                  <a:cubicBezTo>
                    <a:pt x="11" y="36"/>
                    <a:pt x="17" y="32"/>
                    <a:pt x="20" y="34"/>
                  </a:cubicBezTo>
                  <a:cubicBezTo>
                    <a:pt x="19" y="35"/>
                    <a:pt x="19" y="39"/>
                    <a:pt x="18" y="40"/>
                  </a:cubicBezTo>
                  <a:cubicBezTo>
                    <a:pt x="18" y="38"/>
                    <a:pt x="18" y="35"/>
                    <a:pt x="16" y="35"/>
                  </a:cubicBezTo>
                  <a:cubicBezTo>
                    <a:pt x="11" y="36"/>
                    <a:pt x="6" y="40"/>
                    <a:pt x="8" y="46"/>
                  </a:cubicBezTo>
                  <a:cubicBezTo>
                    <a:pt x="5" y="47"/>
                    <a:pt x="7" y="51"/>
                    <a:pt x="8" y="52"/>
                  </a:cubicBezTo>
                  <a:cubicBezTo>
                    <a:pt x="17" y="50"/>
                    <a:pt x="25" y="49"/>
                    <a:pt x="35" y="52"/>
                  </a:cubicBezTo>
                  <a:cubicBezTo>
                    <a:pt x="36" y="51"/>
                    <a:pt x="37" y="50"/>
                    <a:pt x="36" y="48"/>
                  </a:cubicBezTo>
                  <a:cubicBezTo>
                    <a:pt x="36" y="47"/>
                    <a:pt x="34" y="47"/>
                    <a:pt x="34" y="47"/>
                  </a:cubicBezTo>
                  <a:cubicBezTo>
                    <a:pt x="35" y="47"/>
                    <a:pt x="36" y="45"/>
                    <a:pt x="36" y="45"/>
                  </a:cubicBezTo>
                  <a:cubicBezTo>
                    <a:pt x="36" y="39"/>
                    <a:pt x="32" y="35"/>
                    <a:pt x="26" y="35"/>
                  </a:cubicBezTo>
                  <a:cubicBezTo>
                    <a:pt x="25" y="38"/>
                    <a:pt x="24" y="44"/>
                    <a:pt x="28" y="46"/>
                  </a:cubicBezTo>
                  <a:cubicBezTo>
                    <a:pt x="29" y="46"/>
                    <a:pt x="31" y="45"/>
                    <a:pt x="32" y="47"/>
                  </a:cubicBezTo>
                  <a:cubicBezTo>
                    <a:pt x="30" y="47"/>
                    <a:pt x="27" y="46"/>
                    <a:pt x="24" y="47"/>
                  </a:cubicBezTo>
                  <a:cubicBezTo>
                    <a:pt x="23" y="42"/>
                    <a:pt x="25" y="36"/>
                    <a:pt x="23" y="33"/>
                  </a:cubicBezTo>
                  <a:cubicBezTo>
                    <a:pt x="26" y="33"/>
                    <a:pt x="28" y="34"/>
                    <a:pt x="31" y="32"/>
                  </a:cubicBezTo>
                  <a:cubicBezTo>
                    <a:pt x="30" y="29"/>
                    <a:pt x="27" y="27"/>
                    <a:pt x="27" y="24"/>
                  </a:cubicBezTo>
                  <a:cubicBezTo>
                    <a:pt x="31" y="25"/>
                    <a:pt x="34" y="28"/>
                    <a:pt x="39" y="29"/>
                  </a:cubicBezTo>
                  <a:cubicBezTo>
                    <a:pt x="41" y="24"/>
                    <a:pt x="40" y="18"/>
                    <a:pt x="40" y="10"/>
                  </a:cubicBezTo>
                  <a:cubicBezTo>
                    <a:pt x="35" y="10"/>
                    <a:pt x="32" y="15"/>
                    <a:pt x="27" y="16"/>
                  </a:cubicBezTo>
                  <a:cubicBezTo>
                    <a:pt x="26" y="17"/>
                    <a:pt x="26" y="17"/>
                    <a:pt x="25" y="17"/>
                  </a:cubicBezTo>
                  <a:cubicBezTo>
                    <a:pt x="26" y="11"/>
                    <a:pt x="31" y="9"/>
                    <a:pt x="32" y="2"/>
                  </a:cubicBezTo>
                  <a:cubicBezTo>
                    <a:pt x="28" y="0"/>
                    <a:pt x="24" y="2"/>
                    <a:pt x="19" y="2"/>
                  </a:cubicBezTo>
                  <a:cubicBezTo>
                    <a:pt x="15" y="2"/>
                    <a:pt x="12" y="0"/>
                    <a:pt x="7" y="2"/>
                  </a:cubicBezTo>
                  <a:cubicBezTo>
                    <a:pt x="7" y="8"/>
                    <a:pt x="15" y="11"/>
                    <a:pt x="14" y="17"/>
                  </a:cubicBezTo>
                  <a:cubicBezTo>
                    <a:pt x="9" y="15"/>
                    <a:pt x="7" y="11"/>
                    <a:pt x="1" y="10"/>
                  </a:cubicBezTo>
                  <a:cubicBezTo>
                    <a:pt x="0" y="15"/>
                    <a:pt x="1" y="23"/>
                    <a:pt x="2" y="28"/>
                  </a:cubicBezTo>
                  <a:cubicBezTo>
                    <a:pt x="6" y="30"/>
                    <a:pt x="9" y="25"/>
                    <a:pt x="14" y="25"/>
                  </a:cubicBez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9" name="Freeform 79"/>
            <p:cNvSpPr/>
            <p:nvPr/>
          </p:nvSpPr>
          <p:spPr bwMode="auto">
            <a:xfrm>
              <a:off x="6133274" y="617318"/>
              <a:ext cx="43231" cy="54037"/>
            </a:xfrm>
            <a:custGeom>
              <a:avLst/>
              <a:gdLst>
                <a:gd name="T0" fmla="*/ 3 w 5"/>
                <a:gd name="T1" fmla="*/ 5 h 6"/>
                <a:gd name="T2" fmla="*/ 0 w 5"/>
                <a:gd name="T3" fmla="*/ 4 h 6"/>
                <a:gd name="T4" fmla="*/ 3 w 5"/>
                <a:gd name="T5" fmla="*/ 0 h 6"/>
                <a:gd name="T6" fmla="*/ 3 w 5"/>
                <a:gd name="T7" fmla="*/ 5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6">
                  <a:moveTo>
                    <a:pt x="3" y="5"/>
                  </a:moveTo>
                  <a:cubicBezTo>
                    <a:pt x="3" y="4"/>
                    <a:pt x="0" y="6"/>
                    <a:pt x="0" y="4"/>
                  </a:cubicBezTo>
                  <a:cubicBezTo>
                    <a:pt x="1" y="3"/>
                    <a:pt x="3" y="2"/>
                    <a:pt x="3" y="0"/>
                  </a:cubicBezTo>
                  <a:cubicBezTo>
                    <a:pt x="4" y="1"/>
                    <a:pt x="5" y="4"/>
                    <a:pt x="3" y="5"/>
                  </a:cubicBez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0" name="Freeform 80"/>
            <p:cNvSpPr/>
            <p:nvPr/>
          </p:nvSpPr>
          <p:spPr bwMode="auto">
            <a:xfrm>
              <a:off x="6342222" y="660549"/>
              <a:ext cx="144102" cy="147704"/>
            </a:xfrm>
            <a:custGeom>
              <a:avLst/>
              <a:gdLst>
                <a:gd name="T0" fmla="*/ 9 w 17"/>
                <a:gd name="T1" fmla="*/ 16 h 17"/>
                <a:gd name="T2" fmla="*/ 10 w 17"/>
                <a:gd name="T3" fmla="*/ 1 h 17"/>
                <a:gd name="T4" fmla="*/ 0 w 17"/>
                <a:gd name="T5" fmla="*/ 8 h 17"/>
                <a:gd name="T6" fmla="*/ 9 w 17"/>
                <a:gd name="T7" fmla="*/ 16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7" h="17">
                  <a:moveTo>
                    <a:pt x="9" y="16"/>
                  </a:moveTo>
                  <a:cubicBezTo>
                    <a:pt x="17" y="16"/>
                    <a:pt x="17" y="1"/>
                    <a:pt x="10" y="1"/>
                  </a:cubicBezTo>
                  <a:cubicBezTo>
                    <a:pt x="5" y="0"/>
                    <a:pt x="1" y="3"/>
                    <a:pt x="0" y="8"/>
                  </a:cubicBezTo>
                  <a:cubicBezTo>
                    <a:pt x="0" y="13"/>
                    <a:pt x="5" y="17"/>
                    <a:pt x="9" y="16"/>
                  </a:cubicBez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1" name="Freeform 81"/>
            <p:cNvSpPr/>
            <p:nvPr/>
          </p:nvSpPr>
          <p:spPr bwMode="auto">
            <a:xfrm>
              <a:off x="5787428" y="660549"/>
              <a:ext cx="302615" cy="864615"/>
            </a:xfrm>
            <a:custGeom>
              <a:avLst/>
              <a:gdLst>
                <a:gd name="T0" fmla="*/ 21 w 35"/>
                <a:gd name="T1" fmla="*/ 19 h 100"/>
                <a:gd name="T2" fmla="*/ 17 w 35"/>
                <a:gd name="T3" fmla="*/ 19 h 100"/>
                <a:gd name="T4" fmla="*/ 15 w 35"/>
                <a:gd name="T5" fmla="*/ 25 h 100"/>
                <a:gd name="T6" fmla="*/ 6 w 35"/>
                <a:gd name="T7" fmla="*/ 40 h 100"/>
                <a:gd name="T8" fmla="*/ 5 w 35"/>
                <a:gd name="T9" fmla="*/ 46 h 100"/>
                <a:gd name="T10" fmla="*/ 4 w 35"/>
                <a:gd name="T11" fmla="*/ 87 h 100"/>
                <a:gd name="T12" fmla="*/ 10 w 35"/>
                <a:gd name="T13" fmla="*/ 99 h 100"/>
                <a:gd name="T14" fmla="*/ 15 w 35"/>
                <a:gd name="T15" fmla="*/ 99 h 100"/>
                <a:gd name="T16" fmla="*/ 8 w 35"/>
                <a:gd name="T17" fmla="*/ 77 h 100"/>
                <a:gd name="T18" fmla="*/ 9 w 35"/>
                <a:gd name="T19" fmla="*/ 55 h 100"/>
                <a:gd name="T20" fmla="*/ 15 w 35"/>
                <a:gd name="T21" fmla="*/ 38 h 100"/>
                <a:gd name="T22" fmla="*/ 28 w 35"/>
                <a:gd name="T23" fmla="*/ 80 h 100"/>
                <a:gd name="T24" fmla="*/ 31 w 35"/>
                <a:gd name="T25" fmla="*/ 92 h 100"/>
                <a:gd name="T26" fmla="*/ 32 w 35"/>
                <a:gd name="T27" fmla="*/ 84 h 100"/>
                <a:gd name="T28" fmla="*/ 35 w 35"/>
                <a:gd name="T29" fmla="*/ 79 h 100"/>
                <a:gd name="T30" fmla="*/ 34 w 35"/>
                <a:gd name="T31" fmla="*/ 74 h 100"/>
                <a:gd name="T32" fmla="*/ 31 w 35"/>
                <a:gd name="T33" fmla="*/ 63 h 100"/>
                <a:gd name="T34" fmla="*/ 31 w 35"/>
                <a:gd name="T35" fmla="*/ 61 h 100"/>
                <a:gd name="T36" fmla="*/ 19 w 35"/>
                <a:gd name="T37" fmla="*/ 27 h 100"/>
                <a:gd name="T38" fmla="*/ 24 w 35"/>
                <a:gd name="T39" fmla="*/ 34 h 100"/>
                <a:gd name="T40" fmla="*/ 28 w 35"/>
                <a:gd name="T41" fmla="*/ 41 h 100"/>
                <a:gd name="T42" fmla="*/ 26 w 35"/>
                <a:gd name="T43" fmla="*/ 29 h 100"/>
                <a:gd name="T44" fmla="*/ 35 w 35"/>
                <a:gd name="T45" fmla="*/ 39 h 100"/>
                <a:gd name="T46" fmla="*/ 29 w 35"/>
                <a:gd name="T47" fmla="*/ 16 h 100"/>
                <a:gd name="T48" fmla="*/ 22 w 35"/>
                <a:gd name="T49" fmla="*/ 19 h 100"/>
                <a:gd name="T50" fmla="*/ 29 w 35"/>
                <a:gd name="T51" fmla="*/ 6 h 100"/>
                <a:gd name="T52" fmla="*/ 23 w 35"/>
                <a:gd name="T53" fmla="*/ 2 h 100"/>
                <a:gd name="T54" fmla="*/ 13 w 35"/>
                <a:gd name="T55" fmla="*/ 8 h 100"/>
                <a:gd name="T56" fmla="*/ 21 w 35"/>
                <a:gd name="T57" fmla="*/ 19 h 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35" h="100">
                  <a:moveTo>
                    <a:pt x="21" y="19"/>
                  </a:moveTo>
                  <a:cubicBezTo>
                    <a:pt x="19" y="19"/>
                    <a:pt x="19" y="18"/>
                    <a:pt x="17" y="19"/>
                  </a:cubicBezTo>
                  <a:cubicBezTo>
                    <a:pt x="16" y="20"/>
                    <a:pt x="16" y="23"/>
                    <a:pt x="15" y="25"/>
                  </a:cubicBezTo>
                  <a:cubicBezTo>
                    <a:pt x="12" y="30"/>
                    <a:pt x="8" y="34"/>
                    <a:pt x="6" y="40"/>
                  </a:cubicBezTo>
                  <a:cubicBezTo>
                    <a:pt x="6" y="42"/>
                    <a:pt x="6" y="44"/>
                    <a:pt x="5" y="46"/>
                  </a:cubicBezTo>
                  <a:cubicBezTo>
                    <a:pt x="2" y="59"/>
                    <a:pt x="0" y="73"/>
                    <a:pt x="4" y="87"/>
                  </a:cubicBezTo>
                  <a:cubicBezTo>
                    <a:pt x="10" y="89"/>
                    <a:pt x="7" y="95"/>
                    <a:pt x="10" y="99"/>
                  </a:cubicBezTo>
                  <a:cubicBezTo>
                    <a:pt x="11" y="100"/>
                    <a:pt x="14" y="100"/>
                    <a:pt x="15" y="99"/>
                  </a:cubicBezTo>
                  <a:cubicBezTo>
                    <a:pt x="13" y="91"/>
                    <a:pt x="9" y="85"/>
                    <a:pt x="8" y="77"/>
                  </a:cubicBezTo>
                  <a:cubicBezTo>
                    <a:pt x="8" y="69"/>
                    <a:pt x="7" y="62"/>
                    <a:pt x="9" y="55"/>
                  </a:cubicBezTo>
                  <a:cubicBezTo>
                    <a:pt x="10" y="49"/>
                    <a:pt x="13" y="42"/>
                    <a:pt x="15" y="38"/>
                  </a:cubicBezTo>
                  <a:cubicBezTo>
                    <a:pt x="21" y="50"/>
                    <a:pt x="25" y="65"/>
                    <a:pt x="28" y="80"/>
                  </a:cubicBezTo>
                  <a:cubicBezTo>
                    <a:pt x="29" y="85"/>
                    <a:pt x="27" y="90"/>
                    <a:pt x="31" y="92"/>
                  </a:cubicBezTo>
                  <a:cubicBezTo>
                    <a:pt x="33" y="90"/>
                    <a:pt x="31" y="87"/>
                    <a:pt x="32" y="84"/>
                  </a:cubicBezTo>
                  <a:cubicBezTo>
                    <a:pt x="33" y="82"/>
                    <a:pt x="35" y="81"/>
                    <a:pt x="35" y="79"/>
                  </a:cubicBezTo>
                  <a:cubicBezTo>
                    <a:pt x="35" y="78"/>
                    <a:pt x="34" y="76"/>
                    <a:pt x="34" y="74"/>
                  </a:cubicBezTo>
                  <a:cubicBezTo>
                    <a:pt x="33" y="69"/>
                    <a:pt x="32" y="67"/>
                    <a:pt x="31" y="63"/>
                  </a:cubicBezTo>
                  <a:cubicBezTo>
                    <a:pt x="31" y="63"/>
                    <a:pt x="31" y="62"/>
                    <a:pt x="31" y="61"/>
                  </a:cubicBezTo>
                  <a:cubicBezTo>
                    <a:pt x="28" y="48"/>
                    <a:pt x="21" y="37"/>
                    <a:pt x="19" y="27"/>
                  </a:cubicBezTo>
                  <a:cubicBezTo>
                    <a:pt x="21" y="29"/>
                    <a:pt x="22" y="31"/>
                    <a:pt x="24" y="34"/>
                  </a:cubicBezTo>
                  <a:cubicBezTo>
                    <a:pt x="25" y="36"/>
                    <a:pt x="25" y="40"/>
                    <a:pt x="28" y="41"/>
                  </a:cubicBezTo>
                  <a:cubicBezTo>
                    <a:pt x="30" y="37"/>
                    <a:pt x="25" y="33"/>
                    <a:pt x="26" y="29"/>
                  </a:cubicBezTo>
                  <a:cubicBezTo>
                    <a:pt x="30" y="31"/>
                    <a:pt x="30" y="38"/>
                    <a:pt x="35" y="39"/>
                  </a:cubicBezTo>
                  <a:cubicBezTo>
                    <a:pt x="34" y="32"/>
                    <a:pt x="30" y="23"/>
                    <a:pt x="29" y="16"/>
                  </a:cubicBezTo>
                  <a:cubicBezTo>
                    <a:pt x="27" y="19"/>
                    <a:pt x="24" y="21"/>
                    <a:pt x="22" y="19"/>
                  </a:cubicBezTo>
                  <a:cubicBezTo>
                    <a:pt x="27" y="17"/>
                    <a:pt x="31" y="12"/>
                    <a:pt x="29" y="6"/>
                  </a:cubicBezTo>
                  <a:cubicBezTo>
                    <a:pt x="26" y="5"/>
                    <a:pt x="25" y="3"/>
                    <a:pt x="23" y="2"/>
                  </a:cubicBezTo>
                  <a:cubicBezTo>
                    <a:pt x="17" y="0"/>
                    <a:pt x="13" y="4"/>
                    <a:pt x="13" y="8"/>
                  </a:cubicBezTo>
                  <a:cubicBezTo>
                    <a:pt x="12" y="14"/>
                    <a:pt x="17" y="17"/>
                    <a:pt x="21" y="19"/>
                  </a:cubicBez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2" name="Freeform 82"/>
            <p:cNvSpPr/>
            <p:nvPr/>
          </p:nvSpPr>
          <p:spPr bwMode="auto">
            <a:xfrm>
              <a:off x="5953146" y="757817"/>
              <a:ext cx="43231" cy="32422"/>
            </a:xfrm>
            <a:custGeom>
              <a:avLst/>
              <a:gdLst>
                <a:gd name="T0" fmla="*/ 5 w 5"/>
                <a:gd name="T1" fmla="*/ 0 h 4"/>
                <a:gd name="T2" fmla="*/ 0 w 5"/>
                <a:gd name="T3" fmla="*/ 2 h 4"/>
                <a:gd name="T4" fmla="*/ 5 w 5"/>
                <a:gd name="T5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" h="4">
                  <a:moveTo>
                    <a:pt x="5" y="0"/>
                  </a:moveTo>
                  <a:cubicBezTo>
                    <a:pt x="5" y="2"/>
                    <a:pt x="1" y="4"/>
                    <a:pt x="0" y="2"/>
                  </a:cubicBezTo>
                  <a:cubicBezTo>
                    <a:pt x="3" y="2"/>
                    <a:pt x="3" y="1"/>
                    <a:pt x="5" y="0"/>
                  </a:cubicBez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3" name="Freeform 83"/>
            <p:cNvSpPr/>
            <p:nvPr/>
          </p:nvSpPr>
          <p:spPr bwMode="auto">
            <a:xfrm>
              <a:off x="5495621" y="671355"/>
              <a:ext cx="302615" cy="273795"/>
            </a:xfrm>
            <a:custGeom>
              <a:avLst/>
              <a:gdLst>
                <a:gd name="T0" fmla="*/ 12 w 35"/>
                <a:gd name="T1" fmla="*/ 31 h 32"/>
                <a:gd name="T2" fmla="*/ 16 w 35"/>
                <a:gd name="T3" fmla="*/ 28 h 32"/>
                <a:gd name="T4" fmla="*/ 19 w 35"/>
                <a:gd name="T5" fmla="*/ 19 h 32"/>
                <a:gd name="T6" fmla="*/ 30 w 35"/>
                <a:gd name="T7" fmla="*/ 18 h 32"/>
                <a:gd name="T8" fmla="*/ 35 w 35"/>
                <a:gd name="T9" fmla="*/ 8 h 32"/>
                <a:gd name="T10" fmla="*/ 33 w 35"/>
                <a:gd name="T11" fmla="*/ 8 h 32"/>
                <a:gd name="T12" fmla="*/ 17 w 35"/>
                <a:gd name="T13" fmla="*/ 15 h 32"/>
                <a:gd name="T14" fmla="*/ 2 w 35"/>
                <a:gd name="T15" fmla="*/ 25 h 32"/>
                <a:gd name="T16" fmla="*/ 12 w 35"/>
                <a:gd name="T17" fmla="*/ 31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5" h="32">
                  <a:moveTo>
                    <a:pt x="12" y="31"/>
                  </a:moveTo>
                  <a:cubicBezTo>
                    <a:pt x="13" y="31"/>
                    <a:pt x="15" y="29"/>
                    <a:pt x="16" y="28"/>
                  </a:cubicBezTo>
                  <a:cubicBezTo>
                    <a:pt x="19" y="25"/>
                    <a:pt x="20" y="22"/>
                    <a:pt x="19" y="19"/>
                  </a:cubicBezTo>
                  <a:cubicBezTo>
                    <a:pt x="22" y="22"/>
                    <a:pt x="28" y="22"/>
                    <a:pt x="30" y="18"/>
                  </a:cubicBezTo>
                  <a:cubicBezTo>
                    <a:pt x="30" y="13"/>
                    <a:pt x="35" y="11"/>
                    <a:pt x="35" y="8"/>
                  </a:cubicBezTo>
                  <a:cubicBezTo>
                    <a:pt x="35" y="7"/>
                    <a:pt x="34" y="8"/>
                    <a:pt x="33" y="8"/>
                  </a:cubicBezTo>
                  <a:cubicBezTo>
                    <a:pt x="29" y="0"/>
                    <a:pt x="14" y="4"/>
                    <a:pt x="17" y="15"/>
                  </a:cubicBezTo>
                  <a:cubicBezTo>
                    <a:pt x="10" y="9"/>
                    <a:pt x="0" y="17"/>
                    <a:pt x="2" y="25"/>
                  </a:cubicBezTo>
                  <a:cubicBezTo>
                    <a:pt x="3" y="28"/>
                    <a:pt x="8" y="32"/>
                    <a:pt x="12" y="31"/>
                  </a:cubicBez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4" name="Freeform 84"/>
            <p:cNvSpPr/>
            <p:nvPr/>
          </p:nvSpPr>
          <p:spPr bwMode="auto">
            <a:xfrm>
              <a:off x="5700966" y="772227"/>
              <a:ext cx="36026" cy="36026"/>
            </a:xfrm>
            <a:custGeom>
              <a:avLst/>
              <a:gdLst>
                <a:gd name="T0" fmla="*/ 3 w 4"/>
                <a:gd name="T1" fmla="*/ 0 h 4"/>
                <a:gd name="T2" fmla="*/ 4 w 4"/>
                <a:gd name="T3" fmla="*/ 1 h 4"/>
                <a:gd name="T4" fmla="*/ 3 w 4"/>
                <a:gd name="T5" fmla="*/ 4 h 4"/>
                <a:gd name="T6" fmla="*/ 0 w 4"/>
                <a:gd name="T7" fmla="*/ 4 h 4"/>
                <a:gd name="T8" fmla="*/ 3 w 4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4">
                  <a:moveTo>
                    <a:pt x="3" y="0"/>
                  </a:moveTo>
                  <a:cubicBezTo>
                    <a:pt x="4" y="0"/>
                    <a:pt x="4" y="1"/>
                    <a:pt x="4" y="1"/>
                  </a:cubicBezTo>
                  <a:cubicBezTo>
                    <a:pt x="4" y="2"/>
                    <a:pt x="3" y="2"/>
                    <a:pt x="3" y="4"/>
                  </a:cubicBezTo>
                  <a:cubicBezTo>
                    <a:pt x="3" y="4"/>
                    <a:pt x="1" y="4"/>
                    <a:pt x="0" y="4"/>
                  </a:cubicBezTo>
                  <a:cubicBezTo>
                    <a:pt x="0" y="2"/>
                    <a:pt x="2" y="2"/>
                    <a:pt x="3" y="0"/>
                  </a:cubicBez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5" name="Freeform 85"/>
            <p:cNvSpPr/>
            <p:nvPr/>
          </p:nvSpPr>
          <p:spPr bwMode="auto">
            <a:xfrm>
              <a:off x="5571274" y="876702"/>
              <a:ext cx="43231" cy="18012"/>
            </a:xfrm>
            <a:custGeom>
              <a:avLst/>
              <a:gdLst>
                <a:gd name="T0" fmla="*/ 0 w 5"/>
                <a:gd name="T1" fmla="*/ 0 h 2"/>
                <a:gd name="T2" fmla="*/ 5 w 5"/>
                <a:gd name="T3" fmla="*/ 0 h 2"/>
                <a:gd name="T4" fmla="*/ 1 w 5"/>
                <a:gd name="T5" fmla="*/ 2 h 2"/>
                <a:gd name="T6" fmla="*/ 0 w 5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2">
                  <a:moveTo>
                    <a:pt x="0" y="0"/>
                  </a:moveTo>
                  <a:cubicBezTo>
                    <a:pt x="2" y="0"/>
                    <a:pt x="3" y="0"/>
                    <a:pt x="5" y="0"/>
                  </a:cubicBezTo>
                  <a:cubicBezTo>
                    <a:pt x="5" y="2"/>
                    <a:pt x="3" y="2"/>
                    <a:pt x="1" y="2"/>
                  </a:cubicBezTo>
                  <a:cubicBezTo>
                    <a:pt x="1" y="1"/>
                    <a:pt x="0" y="1"/>
                    <a:pt x="0" y="0"/>
                  </a:cubicBez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6" name="Freeform 86"/>
            <p:cNvSpPr/>
            <p:nvPr/>
          </p:nvSpPr>
          <p:spPr bwMode="auto">
            <a:xfrm>
              <a:off x="6082838" y="703779"/>
              <a:ext cx="223359" cy="129692"/>
            </a:xfrm>
            <a:custGeom>
              <a:avLst/>
              <a:gdLst>
                <a:gd name="T0" fmla="*/ 0 w 26"/>
                <a:gd name="T1" fmla="*/ 3 h 15"/>
                <a:gd name="T2" fmla="*/ 5 w 26"/>
                <a:gd name="T3" fmla="*/ 11 h 15"/>
                <a:gd name="T4" fmla="*/ 26 w 26"/>
                <a:gd name="T5" fmla="*/ 3 h 15"/>
                <a:gd name="T6" fmla="*/ 14 w 26"/>
                <a:gd name="T7" fmla="*/ 0 h 15"/>
                <a:gd name="T8" fmla="*/ 0 w 26"/>
                <a:gd name="T9" fmla="*/ 3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" h="15">
                  <a:moveTo>
                    <a:pt x="0" y="3"/>
                  </a:moveTo>
                  <a:cubicBezTo>
                    <a:pt x="1" y="5"/>
                    <a:pt x="2" y="9"/>
                    <a:pt x="5" y="11"/>
                  </a:cubicBezTo>
                  <a:cubicBezTo>
                    <a:pt x="11" y="15"/>
                    <a:pt x="26" y="11"/>
                    <a:pt x="26" y="3"/>
                  </a:cubicBezTo>
                  <a:cubicBezTo>
                    <a:pt x="23" y="1"/>
                    <a:pt x="18" y="0"/>
                    <a:pt x="14" y="0"/>
                  </a:cubicBezTo>
                  <a:cubicBezTo>
                    <a:pt x="9" y="0"/>
                    <a:pt x="3" y="1"/>
                    <a:pt x="0" y="3"/>
                  </a:cubicBez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7" name="Freeform 87"/>
            <p:cNvSpPr/>
            <p:nvPr/>
          </p:nvSpPr>
          <p:spPr bwMode="auto">
            <a:xfrm>
              <a:off x="6504339" y="685766"/>
              <a:ext cx="172923" cy="165718"/>
            </a:xfrm>
            <a:custGeom>
              <a:avLst/>
              <a:gdLst>
                <a:gd name="T0" fmla="*/ 17 w 20"/>
                <a:gd name="T1" fmla="*/ 13 h 19"/>
                <a:gd name="T2" fmla="*/ 2 w 20"/>
                <a:gd name="T3" fmla="*/ 11 h 19"/>
                <a:gd name="T4" fmla="*/ 17 w 20"/>
                <a:gd name="T5" fmla="*/ 13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" h="19">
                  <a:moveTo>
                    <a:pt x="17" y="13"/>
                  </a:moveTo>
                  <a:cubicBezTo>
                    <a:pt x="20" y="0"/>
                    <a:pt x="0" y="0"/>
                    <a:pt x="2" y="11"/>
                  </a:cubicBezTo>
                  <a:cubicBezTo>
                    <a:pt x="3" y="17"/>
                    <a:pt x="14" y="19"/>
                    <a:pt x="17" y="13"/>
                  </a:cubicBez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8" name="Freeform 88"/>
            <p:cNvSpPr/>
            <p:nvPr/>
          </p:nvSpPr>
          <p:spPr bwMode="auto">
            <a:xfrm>
              <a:off x="6644838" y="747010"/>
              <a:ext cx="180128" cy="154909"/>
            </a:xfrm>
            <a:custGeom>
              <a:avLst/>
              <a:gdLst>
                <a:gd name="T0" fmla="*/ 12 w 21"/>
                <a:gd name="T1" fmla="*/ 17 h 18"/>
                <a:gd name="T2" fmla="*/ 20 w 21"/>
                <a:gd name="T3" fmla="*/ 7 h 18"/>
                <a:gd name="T4" fmla="*/ 10 w 21"/>
                <a:gd name="T5" fmla="*/ 1 h 18"/>
                <a:gd name="T6" fmla="*/ 12 w 21"/>
                <a:gd name="T7" fmla="*/ 17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18">
                  <a:moveTo>
                    <a:pt x="12" y="17"/>
                  </a:moveTo>
                  <a:cubicBezTo>
                    <a:pt x="17" y="17"/>
                    <a:pt x="21" y="11"/>
                    <a:pt x="20" y="7"/>
                  </a:cubicBezTo>
                  <a:cubicBezTo>
                    <a:pt x="20" y="3"/>
                    <a:pt x="13" y="0"/>
                    <a:pt x="10" y="1"/>
                  </a:cubicBezTo>
                  <a:cubicBezTo>
                    <a:pt x="0" y="3"/>
                    <a:pt x="2" y="18"/>
                    <a:pt x="12" y="17"/>
                  </a:cubicBez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9" name="Freeform 89"/>
            <p:cNvSpPr/>
            <p:nvPr/>
          </p:nvSpPr>
          <p:spPr bwMode="auto">
            <a:xfrm>
              <a:off x="6720492" y="833472"/>
              <a:ext cx="36026" cy="25217"/>
            </a:xfrm>
            <a:custGeom>
              <a:avLst/>
              <a:gdLst>
                <a:gd name="T0" fmla="*/ 4 w 4"/>
                <a:gd name="T1" fmla="*/ 1 h 3"/>
                <a:gd name="T2" fmla="*/ 0 w 4"/>
                <a:gd name="T3" fmla="*/ 2 h 3"/>
                <a:gd name="T4" fmla="*/ 4 w 4"/>
                <a:gd name="T5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" h="3">
                  <a:moveTo>
                    <a:pt x="4" y="1"/>
                  </a:moveTo>
                  <a:cubicBezTo>
                    <a:pt x="3" y="2"/>
                    <a:pt x="1" y="3"/>
                    <a:pt x="0" y="2"/>
                  </a:cubicBezTo>
                  <a:cubicBezTo>
                    <a:pt x="1" y="1"/>
                    <a:pt x="3" y="0"/>
                    <a:pt x="4" y="1"/>
                  </a:cubicBez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0" name="Freeform 90"/>
            <p:cNvSpPr/>
            <p:nvPr/>
          </p:nvSpPr>
          <p:spPr bwMode="auto">
            <a:xfrm>
              <a:off x="5755006" y="757817"/>
              <a:ext cx="144102" cy="154909"/>
            </a:xfrm>
            <a:custGeom>
              <a:avLst/>
              <a:gdLst>
                <a:gd name="T0" fmla="*/ 12 w 17"/>
                <a:gd name="T1" fmla="*/ 15 h 18"/>
                <a:gd name="T2" fmla="*/ 16 w 17"/>
                <a:gd name="T3" fmla="*/ 3 h 18"/>
                <a:gd name="T4" fmla="*/ 7 w 17"/>
                <a:gd name="T5" fmla="*/ 1 h 18"/>
                <a:gd name="T6" fmla="*/ 12 w 17"/>
                <a:gd name="T7" fmla="*/ 15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7" h="18">
                  <a:moveTo>
                    <a:pt x="12" y="15"/>
                  </a:moveTo>
                  <a:cubicBezTo>
                    <a:pt x="16" y="14"/>
                    <a:pt x="17" y="8"/>
                    <a:pt x="16" y="3"/>
                  </a:cubicBezTo>
                  <a:cubicBezTo>
                    <a:pt x="14" y="0"/>
                    <a:pt x="10" y="0"/>
                    <a:pt x="7" y="1"/>
                  </a:cubicBezTo>
                  <a:cubicBezTo>
                    <a:pt x="0" y="4"/>
                    <a:pt x="2" y="18"/>
                    <a:pt x="12" y="15"/>
                  </a:cubicBez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1" name="Freeform 91"/>
            <p:cNvSpPr/>
            <p:nvPr/>
          </p:nvSpPr>
          <p:spPr bwMode="auto">
            <a:xfrm>
              <a:off x="5823453" y="833472"/>
              <a:ext cx="32422" cy="18012"/>
            </a:xfrm>
            <a:custGeom>
              <a:avLst/>
              <a:gdLst>
                <a:gd name="T0" fmla="*/ 2 w 4"/>
                <a:gd name="T1" fmla="*/ 0 h 2"/>
                <a:gd name="T2" fmla="*/ 4 w 4"/>
                <a:gd name="T3" fmla="*/ 1 h 2"/>
                <a:gd name="T4" fmla="*/ 0 w 4"/>
                <a:gd name="T5" fmla="*/ 1 h 2"/>
                <a:gd name="T6" fmla="*/ 2 w 4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" h="2">
                  <a:moveTo>
                    <a:pt x="2" y="0"/>
                  </a:moveTo>
                  <a:cubicBezTo>
                    <a:pt x="3" y="0"/>
                    <a:pt x="3" y="0"/>
                    <a:pt x="4" y="1"/>
                  </a:cubicBezTo>
                  <a:cubicBezTo>
                    <a:pt x="3" y="2"/>
                    <a:pt x="0" y="2"/>
                    <a:pt x="0" y="1"/>
                  </a:cubicBezTo>
                  <a:cubicBezTo>
                    <a:pt x="0" y="0"/>
                    <a:pt x="2" y="0"/>
                    <a:pt x="2" y="0"/>
                  </a:cubicBez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2" name="Freeform 92"/>
            <p:cNvSpPr/>
            <p:nvPr/>
          </p:nvSpPr>
          <p:spPr bwMode="auto">
            <a:xfrm>
              <a:off x="6255761" y="790241"/>
              <a:ext cx="309820" cy="745729"/>
            </a:xfrm>
            <a:custGeom>
              <a:avLst/>
              <a:gdLst>
                <a:gd name="T0" fmla="*/ 5 w 36"/>
                <a:gd name="T1" fmla="*/ 0 h 86"/>
                <a:gd name="T2" fmla="*/ 4 w 36"/>
                <a:gd name="T3" fmla="*/ 9 h 86"/>
                <a:gd name="T4" fmla="*/ 5 w 36"/>
                <a:gd name="T5" fmla="*/ 25 h 86"/>
                <a:gd name="T6" fmla="*/ 7 w 36"/>
                <a:gd name="T7" fmla="*/ 17 h 86"/>
                <a:gd name="T8" fmla="*/ 9 w 36"/>
                <a:gd name="T9" fmla="*/ 18 h 86"/>
                <a:gd name="T10" fmla="*/ 12 w 36"/>
                <a:gd name="T11" fmla="*/ 16 h 86"/>
                <a:gd name="T12" fmla="*/ 5 w 36"/>
                <a:gd name="T13" fmla="*/ 51 h 86"/>
                <a:gd name="T14" fmla="*/ 5 w 36"/>
                <a:gd name="T15" fmla="*/ 77 h 86"/>
                <a:gd name="T16" fmla="*/ 9 w 36"/>
                <a:gd name="T17" fmla="*/ 66 h 86"/>
                <a:gd name="T18" fmla="*/ 14 w 36"/>
                <a:gd name="T19" fmla="*/ 38 h 86"/>
                <a:gd name="T20" fmla="*/ 19 w 36"/>
                <a:gd name="T21" fmla="*/ 22 h 86"/>
                <a:gd name="T22" fmla="*/ 31 w 36"/>
                <a:gd name="T23" fmla="*/ 53 h 86"/>
                <a:gd name="T24" fmla="*/ 31 w 36"/>
                <a:gd name="T25" fmla="*/ 56 h 86"/>
                <a:gd name="T26" fmla="*/ 23 w 36"/>
                <a:gd name="T27" fmla="*/ 85 h 86"/>
                <a:gd name="T28" fmla="*/ 33 w 36"/>
                <a:gd name="T29" fmla="*/ 70 h 86"/>
                <a:gd name="T30" fmla="*/ 36 w 36"/>
                <a:gd name="T31" fmla="*/ 52 h 86"/>
                <a:gd name="T32" fmla="*/ 24 w 36"/>
                <a:gd name="T33" fmla="*/ 19 h 86"/>
                <a:gd name="T34" fmla="*/ 5 w 36"/>
                <a:gd name="T35" fmla="*/ 0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36" h="86">
                  <a:moveTo>
                    <a:pt x="5" y="0"/>
                  </a:moveTo>
                  <a:cubicBezTo>
                    <a:pt x="3" y="1"/>
                    <a:pt x="4" y="5"/>
                    <a:pt x="4" y="9"/>
                  </a:cubicBezTo>
                  <a:cubicBezTo>
                    <a:pt x="4" y="13"/>
                    <a:pt x="1" y="23"/>
                    <a:pt x="5" y="25"/>
                  </a:cubicBezTo>
                  <a:cubicBezTo>
                    <a:pt x="7" y="23"/>
                    <a:pt x="6" y="18"/>
                    <a:pt x="7" y="17"/>
                  </a:cubicBezTo>
                  <a:cubicBezTo>
                    <a:pt x="9" y="16"/>
                    <a:pt x="7" y="19"/>
                    <a:pt x="9" y="18"/>
                  </a:cubicBezTo>
                  <a:cubicBezTo>
                    <a:pt x="11" y="18"/>
                    <a:pt x="11" y="15"/>
                    <a:pt x="12" y="16"/>
                  </a:cubicBezTo>
                  <a:cubicBezTo>
                    <a:pt x="11" y="28"/>
                    <a:pt x="6" y="38"/>
                    <a:pt x="5" y="51"/>
                  </a:cubicBezTo>
                  <a:cubicBezTo>
                    <a:pt x="5" y="58"/>
                    <a:pt x="0" y="70"/>
                    <a:pt x="5" y="77"/>
                  </a:cubicBezTo>
                  <a:cubicBezTo>
                    <a:pt x="9" y="75"/>
                    <a:pt x="8" y="71"/>
                    <a:pt x="9" y="66"/>
                  </a:cubicBezTo>
                  <a:cubicBezTo>
                    <a:pt x="10" y="57"/>
                    <a:pt x="12" y="46"/>
                    <a:pt x="14" y="38"/>
                  </a:cubicBezTo>
                  <a:cubicBezTo>
                    <a:pt x="14" y="32"/>
                    <a:pt x="16" y="26"/>
                    <a:pt x="19" y="22"/>
                  </a:cubicBezTo>
                  <a:cubicBezTo>
                    <a:pt x="26" y="29"/>
                    <a:pt x="30" y="41"/>
                    <a:pt x="31" y="53"/>
                  </a:cubicBezTo>
                  <a:cubicBezTo>
                    <a:pt x="31" y="55"/>
                    <a:pt x="31" y="55"/>
                    <a:pt x="31" y="56"/>
                  </a:cubicBezTo>
                  <a:cubicBezTo>
                    <a:pt x="30" y="67"/>
                    <a:pt x="24" y="77"/>
                    <a:pt x="23" y="85"/>
                  </a:cubicBezTo>
                  <a:cubicBezTo>
                    <a:pt x="31" y="86"/>
                    <a:pt x="31" y="78"/>
                    <a:pt x="33" y="70"/>
                  </a:cubicBezTo>
                  <a:cubicBezTo>
                    <a:pt x="35" y="64"/>
                    <a:pt x="36" y="57"/>
                    <a:pt x="36" y="52"/>
                  </a:cubicBezTo>
                  <a:cubicBezTo>
                    <a:pt x="35" y="38"/>
                    <a:pt x="28" y="28"/>
                    <a:pt x="24" y="19"/>
                  </a:cubicBezTo>
                  <a:cubicBezTo>
                    <a:pt x="18" y="13"/>
                    <a:pt x="13" y="4"/>
                    <a:pt x="5" y="0"/>
                  </a:cubicBez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3" name="Freeform 93"/>
            <p:cNvSpPr/>
            <p:nvPr/>
          </p:nvSpPr>
          <p:spPr bwMode="auto">
            <a:xfrm>
              <a:off x="6417877" y="808253"/>
              <a:ext cx="154909" cy="136897"/>
            </a:xfrm>
            <a:custGeom>
              <a:avLst/>
              <a:gdLst>
                <a:gd name="T0" fmla="*/ 8 w 18"/>
                <a:gd name="T1" fmla="*/ 15 h 16"/>
                <a:gd name="T2" fmla="*/ 6 w 18"/>
                <a:gd name="T3" fmla="*/ 2 h 16"/>
                <a:gd name="T4" fmla="*/ 8 w 18"/>
                <a:gd name="T5" fmla="*/ 15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8" h="16">
                  <a:moveTo>
                    <a:pt x="8" y="15"/>
                  </a:moveTo>
                  <a:cubicBezTo>
                    <a:pt x="18" y="16"/>
                    <a:pt x="18" y="0"/>
                    <a:pt x="6" y="2"/>
                  </a:cubicBezTo>
                  <a:cubicBezTo>
                    <a:pt x="0" y="5"/>
                    <a:pt x="2" y="14"/>
                    <a:pt x="8" y="15"/>
                  </a:cubicBez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4" name="Freeform 94"/>
            <p:cNvSpPr/>
            <p:nvPr/>
          </p:nvSpPr>
          <p:spPr bwMode="auto">
            <a:xfrm>
              <a:off x="6486325" y="887509"/>
              <a:ext cx="28820" cy="25217"/>
            </a:xfrm>
            <a:custGeom>
              <a:avLst/>
              <a:gdLst>
                <a:gd name="T0" fmla="*/ 3 w 3"/>
                <a:gd name="T1" fmla="*/ 1 h 3"/>
                <a:gd name="T2" fmla="*/ 0 w 3"/>
                <a:gd name="T3" fmla="*/ 2 h 3"/>
                <a:gd name="T4" fmla="*/ 3 w 3"/>
                <a:gd name="T5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" h="3">
                  <a:moveTo>
                    <a:pt x="3" y="1"/>
                  </a:moveTo>
                  <a:cubicBezTo>
                    <a:pt x="3" y="2"/>
                    <a:pt x="1" y="3"/>
                    <a:pt x="0" y="2"/>
                  </a:cubicBezTo>
                  <a:cubicBezTo>
                    <a:pt x="0" y="1"/>
                    <a:pt x="2" y="0"/>
                    <a:pt x="3" y="1"/>
                  </a:cubicBez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5" name="Freeform 95"/>
            <p:cNvSpPr/>
            <p:nvPr/>
          </p:nvSpPr>
          <p:spPr bwMode="auto">
            <a:xfrm>
              <a:off x="6100852" y="801047"/>
              <a:ext cx="172923" cy="144102"/>
            </a:xfrm>
            <a:custGeom>
              <a:avLst/>
              <a:gdLst>
                <a:gd name="T0" fmla="*/ 18 w 20"/>
                <a:gd name="T1" fmla="*/ 12 h 17"/>
                <a:gd name="T2" fmla="*/ 2 w 20"/>
                <a:gd name="T3" fmla="*/ 11 h 17"/>
                <a:gd name="T4" fmla="*/ 18 w 20"/>
                <a:gd name="T5" fmla="*/ 12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" h="17">
                  <a:moveTo>
                    <a:pt x="18" y="12"/>
                  </a:moveTo>
                  <a:cubicBezTo>
                    <a:pt x="20" y="0"/>
                    <a:pt x="0" y="1"/>
                    <a:pt x="2" y="11"/>
                  </a:cubicBezTo>
                  <a:cubicBezTo>
                    <a:pt x="3" y="16"/>
                    <a:pt x="15" y="17"/>
                    <a:pt x="18" y="12"/>
                  </a:cubicBez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6" name="Freeform 96"/>
            <p:cNvSpPr/>
            <p:nvPr/>
          </p:nvSpPr>
          <p:spPr bwMode="auto">
            <a:xfrm>
              <a:off x="6187313" y="894714"/>
              <a:ext cx="25217" cy="18012"/>
            </a:xfrm>
            <a:custGeom>
              <a:avLst/>
              <a:gdLst>
                <a:gd name="T0" fmla="*/ 2 w 3"/>
                <a:gd name="T1" fmla="*/ 0 h 2"/>
                <a:gd name="T2" fmla="*/ 0 w 3"/>
                <a:gd name="T3" fmla="*/ 1 h 2"/>
                <a:gd name="T4" fmla="*/ 2 w 3"/>
                <a:gd name="T5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" h="2">
                  <a:moveTo>
                    <a:pt x="2" y="0"/>
                  </a:moveTo>
                  <a:cubicBezTo>
                    <a:pt x="3" y="1"/>
                    <a:pt x="0" y="2"/>
                    <a:pt x="0" y="1"/>
                  </a:cubicBezTo>
                  <a:cubicBezTo>
                    <a:pt x="0" y="0"/>
                    <a:pt x="2" y="1"/>
                    <a:pt x="2" y="0"/>
                  </a:cubicBez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7" name="Freeform 97"/>
            <p:cNvSpPr/>
            <p:nvPr/>
          </p:nvSpPr>
          <p:spPr bwMode="auto">
            <a:xfrm>
              <a:off x="6781735" y="844278"/>
              <a:ext cx="172923" cy="154909"/>
            </a:xfrm>
            <a:custGeom>
              <a:avLst/>
              <a:gdLst>
                <a:gd name="T0" fmla="*/ 9 w 20"/>
                <a:gd name="T1" fmla="*/ 17 h 18"/>
                <a:gd name="T2" fmla="*/ 18 w 20"/>
                <a:gd name="T3" fmla="*/ 6 h 18"/>
                <a:gd name="T4" fmla="*/ 9 w 20"/>
                <a:gd name="T5" fmla="*/ 1 h 18"/>
                <a:gd name="T6" fmla="*/ 9 w 20"/>
                <a:gd name="T7" fmla="*/ 17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18">
                  <a:moveTo>
                    <a:pt x="9" y="17"/>
                  </a:moveTo>
                  <a:cubicBezTo>
                    <a:pt x="15" y="18"/>
                    <a:pt x="20" y="12"/>
                    <a:pt x="18" y="6"/>
                  </a:cubicBezTo>
                  <a:cubicBezTo>
                    <a:pt x="18" y="3"/>
                    <a:pt x="13" y="0"/>
                    <a:pt x="9" y="1"/>
                  </a:cubicBezTo>
                  <a:cubicBezTo>
                    <a:pt x="0" y="3"/>
                    <a:pt x="1" y="16"/>
                    <a:pt x="9" y="17"/>
                  </a:cubicBez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8" name="Freeform 98"/>
            <p:cNvSpPr/>
            <p:nvPr/>
          </p:nvSpPr>
          <p:spPr bwMode="auto">
            <a:xfrm>
              <a:off x="6529556" y="844278"/>
              <a:ext cx="374666" cy="749333"/>
            </a:xfrm>
            <a:custGeom>
              <a:avLst/>
              <a:gdLst>
                <a:gd name="T0" fmla="*/ 22 w 43"/>
                <a:gd name="T1" fmla="*/ 9 h 87"/>
                <a:gd name="T2" fmla="*/ 19 w 43"/>
                <a:gd name="T3" fmla="*/ 8 h 87"/>
                <a:gd name="T4" fmla="*/ 9 w 43"/>
                <a:gd name="T5" fmla="*/ 6 h 87"/>
                <a:gd name="T6" fmla="*/ 24 w 43"/>
                <a:gd name="T7" fmla="*/ 17 h 87"/>
                <a:gd name="T8" fmla="*/ 33 w 43"/>
                <a:gd name="T9" fmla="*/ 34 h 87"/>
                <a:gd name="T10" fmla="*/ 21 w 43"/>
                <a:gd name="T11" fmla="*/ 73 h 87"/>
                <a:gd name="T12" fmla="*/ 15 w 43"/>
                <a:gd name="T13" fmla="*/ 66 h 87"/>
                <a:gd name="T14" fmla="*/ 16 w 43"/>
                <a:gd name="T15" fmla="*/ 79 h 87"/>
                <a:gd name="T16" fmla="*/ 20 w 43"/>
                <a:gd name="T17" fmla="*/ 74 h 87"/>
                <a:gd name="T18" fmla="*/ 22 w 43"/>
                <a:gd name="T19" fmla="*/ 78 h 87"/>
                <a:gd name="T20" fmla="*/ 27 w 43"/>
                <a:gd name="T21" fmla="*/ 71 h 87"/>
                <a:gd name="T22" fmla="*/ 30 w 43"/>
                <a:gd name="T23" fmla="*/ 66 h 87"/>
                <a:gd name="T24" fmla="*/ 31 w 43"/>
                <a:gd name="T25" fmla="*/ 19 h 87"/>
                <a:gd name="T26" fmla="*/ 22 w 43"/>
                <a:gd name="T27" fmla="*/ 9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3" h="87">
                  <a:moveTo>
                    <a:pt x="22" y="9"/>
                  </a:moveTo>
                  <a:cubicBezTo>
                    <a:pt x="22" y="8"/>
                    <a:pt x="20" y="8"/>
                    <a:pt x="19" y="8"/>
                  </a:cubicBezTo>
                  <a:cubicBezTo>
                    <a:pt x="15" y="5"/>
                    <a:pt x="12" y="0"/>
                    <a:pt x="9" y="6"/>
                  </a:cubicBezTo>
                  <a:cubicBezTo>
                    <a:pt x="14" y="10"/>
                    <a:pt x="19" y="14"/>
                    <a:pt x="24" y="17"/>
                  </a:cubicBezTo>
                  <a:cubicBezTo>
                    <a:pt x="28" y="23"/>
                    <a:pt x="32" y="27"/>
                    <a:pt x="33" y="34"/>
                  </a:cubicBezTo>
                  <a:cubicBezTo>
                    <a:pt x="37" y="50"/>
                    <a:pt x="25" y="63"/>
                    <a:pt x="21" y="73"/>
                  </a:cubicBezTo>
                  <a:cubicBezTo>
                    <a:pt x="19" y="71"/>
                    <a:pt x="18" y="67"/>
                    <a:pt x="15" y="66"/>
                  </a:cubicBezTo>
                  <a:cubicBezTo>
                    <a:pt x="0" y="62"/>
                    <a:pt x="2" y="87"/>
                    <a:pt x="16" y="79"/>
                  </a:cubicBezTo>
                  <a:cubicBezTo>
                    <a:pt x="18" y="78"/>
                    <a:pt x="18" y="75"/>
                    <a:pt x="20" y="74"/>
                  </a:cubicBezTo>
                  <a:cubicBezTo>
                    <a:pt x="21" y="75"/>
                    <a:pt x="21" y="78"/>
                    <a:pt x="22" y="78"/>
                  </a:cubicBezTo>
                  <a:cubicBezTo>
                    <a:pt x="26" y="78"/>
                    <a:pt x="27" y="75"/>
                    <a:pt x="27" y="71"/>
                  </a:cubicBezTo>
                  <a:cubicBezTo>
                    <a:pt x="28" y="70"/>
                    <a:pt x="30" y="69"/>
                    <a:pt x="30" y="66"/>
                  </a:cubicBezTo>
                  <a:cubicBezTo>
                    <a:pt x="40" y="56"/>
                    <a:pt x="43" y="29"/>
                    <a:pt x="31" y="19"/>
                  </a:cubicBezTo>
                  <a:cubicBezTo>
                    <a:pt x="29" y="16"/>
                    <a:pt x="27" y="12"/>
                    <a:pt x="22" y="9"/>
                  </a:cubicBez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9" name="Freeform 99"/>
            <p:cNvSpPr/>
            <p:nvPr/>
          </p:nvSpPr>
          <p:spPr bwMode="auto">
            <a:xfrm>
              <a:off x="6608812" y="1474728"/>
              <a:ext cx="61242" cy="50436"/>
            </a:xfrm>
            <a:custGeom>
              <a:avLst/>
              <a:gdLst>
                <a:gd name="T0" fmla="*/ 6 w 7"/>
                <a:gd name="T1" fmla="*/ 4 h 6"/>
                <a:gd name="T2" fmla="*/ 0 w 7"/>
                <a:gd name="T3" fmla="*/ 3 h 6"/>
                <a:gd name="T4" fmla="*/ 5 w 7"/>
                <a:gd name="T5" fmla="*/ 0 h 6"/>
                <a:gd name="T6" fmla="*/ 6 w 7"/>
                <a:gd name="T7" fmla="*/ 4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" h="6">
                  <a:moveTo>
                    <a:pt x="6" y="4"/>
                  </a:moveTo>
                  <a:cubicBezTo>
                    <a:pt x="4" y="4"/>
                    <a:pt x="0" y="6"/>
                    <a:pt x="0" y="3"/>
                  </a:cubicBezTo>
                  <a:cubicBezTo>
                    <a:pt x="3" y="2"/>
                    <a:pt x="5" y="2"/>
                    <a:pt x="5" y="0"/>
                  </a:cubicBezTo>
                  <a:cubicBezTo>
                    <a:pt x="7" y="0"/>
                    <a:pt x="6" y="3"/>
                    <a:pt x="6" y="4"/>
                  </a:cubicBez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0" name="Freeform 100"/>
            <p:cNvSpPr/>
            <p:nvPr/>
          </p:nvSpPr>
          <p:spPr bwMode="auto">
            <a:xfrm>
              <a:off x="5700966" y="869497"/>
              <a:ext cx="140499" cy="147704"/>
            </a:xfrm>
            <a:custGeom>
              <a:avLst/>
              <a:gdLst>
                <a:gd name="T0" fmla="*/ 15 w 16"/>
                <a:gd name="T1" fmla="*/ 7 h 17"/>
                <a:gd name="T2" fmla="*/ 1 w 16"/>
                <a:gd name="T3" fmla="*/ 7 h 17"/>
                <a:gd name="T4" fmla="*/ 3 w 16"/>
                <a:gd name="T5" fmla="*/ 15 h 17"/>
                <a:gd name="T6" fmla="*/ 10 w 16"/>
                <a:gd name="T7" fmla="*/ 17 h 17"/>
                <a:gd name="T8" fmla="*/ 15 w 16"/>
                <a:gd name="T9" fmla="*/ 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" h="17">
                  <a:moveTo>
                    <a:pt x="15" y="7"/>
                  </a:moveTo>
                  <a:cubicBezTo>
                    <a:pt x="12" y="0"/>
                    <a:pt x="2" y="2"/>
                    <a:pt x="1" y="7"/>
                  </a:cubicBezTo>
                  <a:cubicBezTo>
                    <a:pt x="0" y="10"/>
                    <a:pt x="2" y="13"/>
                    <a:pt x="3" y="15"/>
                  </a:cubicBezTo>
                  <a:cubicBezTo>
                    <a:pt x="6" y="15"/>
                    <a:pt x="7" y="17"/>
                    <a:pt x="10" y="17"/>
                  </a:cubicBezTo>
                  <a:cubicBezTo>
                    <a:pt x="15" y="16"/>
                    <a:pt x="16" y="10"/>
                    <a:pt x="15" y="7"/>
                  </a:cubicBez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1" name="Freeform 101"/>
            <p:cNvSpPr/>
            <p:nvPr/>
          </p:nvSpPr>
          <p:spPr bwMode="auto">
            <a:xfrm>
              <a:off x="5762211" y="937945"/>
              <a:ext cx="36026" cy="36026"/>
            </a:xfrm>
            <a:custGeom>
              <a:avLst/>
              <a:gdLst>
                <a:gd name="T0" fmla="*/ 0 w 4"/>
                <a:gd name="T1" fmla="*/ 2 h 4"/>
                <a:gd name="T2" fmla="*/ 4 w 4"/>
                <a:gd name="T3" fmla="*/ 2 h 4"/>
                <a:gd name="T4" fmla="*/ 0 w 4"/>
                <a:gd name="T5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" h="4">
                  <a:moveTo>
                    <a:pt x="0" y="2"/>
                  </a:moveTo>
                  <a:cubicBezTo>
                    <a:pt x="0" y="1"/>
                    <a:pt x="4" y="0"/>
                    <a:pt x="4" y="2"/>
                  </a:cubicBezTo>
                  <a:cubicBezTo>
                    <a:pt x="3" y="4"/>
                    <a:pt x="1" y="4"/>
                    <a:pt x="0" y="2"/>
                  </a:cubicBez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2" name="Freeform 102"/>
            <p:cNvSpPr/>
            <p:nvPr/>
          </p:nvSpPr>
          <p:spPr bwMode="auto">
            <a:xfrm>
              <a:off x="5391146" y="887509"/>
              <a:ext cx="165718" cy="162114"/>
            </a:xfrm>
            <a:custGeom>
              <a:avLst/>
              <a:gdLst>
                <a:gd name="T0" fmla="*/ 11 w 19"/>
                <a:gd name="T1" fmla="*/ 18 h 19"/>
                <a:gd name="T2" fmla="*/ 18 w 19"/>
                <a:gd name="T3" fmla="*/ 9 h 19"/>
                <a:gd name="T4" fmla="*/ 7 w 19"/>
                <a:gd name="T5" fmla="*/ 2 h 19"/>
                <a:gd name="T6" fmla="*/ 2 w 19"/>
                <a:gd name="T7" fmla="*/ 15 h 19"/>
                <a:gd name="T8" fmla="*/ 11 w 19"/>
                <a:gd name="T9" fmla="*/ 18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" h="19">
                  <a:moveTo>
                    <a:pt x="11" y="18"/>
                  </a:moveTo>
                  <a:cubicBezTo>
                    <a:pt x="14" y="18"/>
                    <a:pt x="19" y="13"/>
                    <a:pt x="18" y="9"/>
                  </a:cubicBezTo>
                  <a:cubicBezTo>
                    <a:pt x="18" y="4"/>
                    <a:pt x="12" y="0"/>
                    <a:pt x="7" y="2"/>
                  </a:cubicBezTo>
                  <a:cubicBezTo>
                    <a:pt x="4" y="3"/>
                    <a:pt x="0" y="10"/>
                    <a:pt x="2" y="15"/>
                  </a:cubicBezTo>
                  <a:cubicBezTo>
                    <a:pt x="3" y="17"/>
                    <a:pt x="8" y="19"/>
                    <a:pt x="11" y="18"/>
                  </a:cubicBez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3" name="Freeform 103"/>
            <p:cNvSpPr/>
            <p:nvPr/>
          </p:nvSpPr>
          <p:spPr bwMode="auto">
            <a:xfrm>
              <a:off x="5477607" y="981176"/>
              <a:ext cx="36026" cy="36026"/>
            </a:xfrm>
            <a:custGeom>
              <a:avLst/>
              <a:gdLst>
                <a:gd name="T0" fmla="*/ 3 w 4"/>
                <a:gd name="T1" fmla="*/ 0 h 4"/>
                <a:gd name="T2" fmla="*/ 0 w 4"/>
                <a:gd name="T3" fmla="*/ 3 h 4"/>
                <a:gd name="T4" fmla="*/ 0 w 4"/>
                <a:gd name="T5" fmla="*/ 1 h 4"/>
                <a:gd name="T6" fmla="*/ 3 w 4"/>
                <a:gd name="T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" h="4">
                  <a:moveTo>
                    <a:pt x="3" y="0"/>
                  </a:moveTo>
                  <a:cubicBezTo>
                    <a:pt x="4" y="1"/>
                    <a:pt x="2" y="4"/>
                    <a:pt x="0" y="3"/>
                  </a:cubicBezTo>
                  <a:cubicBezTo>
                    <a:pt x="0" y="3"/>
                    <a:pt x="0" y="2"/>
                    <a:pt x="0" y="1"/>
                  </a:cubicBezTo>
                  <a:cubicBezTo>
                    <a:pt x="1" y="1"/>
                    <a:pt x="2" y="1"/>
                    <a:pt x="3" y="0"/>
                  </a:cubicBez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4" name="Freeform 104"/>
            <p:cNvSpPr/>
            <p:nvPr/>
          </p:nvSpPr>
          <p:spPr bwMode="auto">
            <a:xfrm>
              <a:off x="5261456" y="912728"/>
              <a:ext cx="742128" cy="796165"/>
            </a:xfrm>
            <a:custGeom>
              <a:avLst/>
              <a:gdLst>
                <a:gd name="T0" fmla="*/ 11 w 86"/>
                <a:gd name="T1" fmla="*/ 72 h 92"/>
                <a:gd name="T2" fmla="*/ 21 w 86"/>
                <a:gd name="T3" fmla="*/ 78 h 92"/>
                <a:gd name="T4" fmla="*/ 41 w 86"/>
                <a:gd name="T5" fmla="*/ 88 h 92"/>
                <a:gd name="T6" fmla="*/ 28 w 86"/>
                <a:gd name="T7" fmla="*/ 75 h 92"/>
                <a:gd name="T8" fmla="*/ 35 w 86"/>
                <a:gd name="T9" fmla="*/ 79 h 92"/>
                <a:gd name="T10" fmla="*/ 35 w 86"/>
                <a:gd name="T11" fmla="*/ 76 h 92"/>
                <a:gd name="T12" fmla="*/ 40 w 86"/>
                <a:gd name="T13" fmla="*/ 79 h 92"/>
                <a:gd name="T14" fmla="*/ 43 w 86"/>
                <a:gd name="T15" fmla="*/ 77 h 92"/>
                <a:gd name="T16" fmla="*/ 45 w 86"/>
                <a:gd name="T17" fmla="*/ 84 h 92"/>
                <a:gd name="T18" fmla="*/ 63 w 86"/>
                <a:gd name="T19" fmla="*/ 79 h 92"/>
                <a:gd name="T20" fmla="*/ 67 w 86"/>
                <a:gd name="T21" fmla="*/ 80 h 92"/>
                <a:gd name="T22" fmla="*/ 78 w 86"/>
                <a:gd name="T23" fmla="*/ 81 h 92"/>
                <a:gd name="T24" fmla="*/ 86 w 86"/>
                <a:gd name="T25" fmla="*/ 79 h 92"/>
                <a:gd name="T26" fmla="*/ 78 w 86"/>
                <a:gd name="T27" fmla="*/ 78 h 92"/>
                <a:gd name="T28" fmla="*/ 66 w 86"/>
                <a:gd name="T29" fmla="*/ 73 h 92"/>
                <a:gd name="T30" fmla="*/ 63 w 86"/>
                <a:gd name="T31" fmla="*/ 74 h 92"/>
                <a:gd name="T32" fmla="*/ 59 w 86"/>
                <a:gd name="T33" fmla="*/ 75 h 92"/>
                <a:gd name="T34" fmla="*/ 54 w 86"/>
                <a:gd name="T35" fmla="*/ 80 h 92"/>
                <a:gd name="T36" fmla="*/ 48 w 86"/>
                <a:gd name="T37" fmla="*/ 84 h 92"/>
                <a:gd name="T38" fmla="*/ 46 w 86"/>
                <a:gd name="T39" fmla="*/ 70 h 92"/>
                <a:gd name="T40" fmla="*/ 37 w 86"/>
                <a:gd name="T41" fmla="*/ 71 h 92"/>
                <a:gd name="T42" fmla="*/ 34 w 86"/>
                <a:gd name="T43" fmla="*/ 68 h 92"/>
                <a:gd name="T44" fmla="*/ 32 w 86"/>
                <a:gd name="T45" fmla="*/ 57 h 92"/>
                <a:gd name="T46" fmla="*/ 32 w 86"/>
                <a:gd name="T47" fmla="*/ 45 h 92"/>
                <a:gd name="T48" fmla="*/ 32 w 86"/>
                <a:gd name="T49" fmla="*/ 38 h 92"/>
                <a:gd name="T50" fmla="*/ 32 w 86"/>
                <a:gd name="T51" fmla="*/ 32 h 92"/>
                <a:gd name="T52" fmla="*/ 35 w 86"/>
                <a:gd name="T53" fmla="*/ 21 h 92"/>
                <a:gd name="T54" fmla="*/ 48 w 86"/>
                <a:gd name="T55" fmla="*/ 5 h 92"/>
                <a:gd name="T56" fmla="*/ 48 w 86"/>
                <a:gd name="T57" fmla="*/ 1 h 92"/>
                <a:gd name="T58" fmla="*/ 45 w 86"/>
                <a:gd name="T59" fmla="*/ 0 h 92"/>
                <a:gd name="T60" fmla="*/ 31 w 86"/>
                <a:gd name="T61" fmla="*/ 17 h 92"/>
                <a:gd name="T62" fmla="*/ 27 w 86"/>
                <a:gd name="T63" fmla="*/ 26 h 92"/>
                <a:gd name="T64" fmla="*/ 26 w 86"/>
                <a:gd name="T65" fmla="*/ 37 h 92"/>
                <a:gd name="T66" fmla="*/ 28 w 86"/>
                <a:gd name="T67" fmla="*/ 57 h 92"/>
                <a:gd name="T68" fmla="*/ 23 w 86"/>
                <a:gd name="T69" fmla="*/ 68 h 92"/>
                <a:gd name="T70" fmla="*/ 18 w 86"/>
                <a:gd name="T71" fmla="*/ 66 h 92"/>
                <a:gd name="T72" fmla="*/ 21 w 86"/>
                <a:gd name="T73" fmla="*/ 51 h 92"/>
                <a:gd name="T74" fmla="*/ 15 w 86"/>
                <a:gd name="T75" fmla="*/ 50 h 92"/>
                <a:gd name="T76" fmla="*/ 12 w 86"/>
                <a:gd name="T77" fmla="*/ 66 h 92"/>
                <a:gd name="T78" fmla="*/ 2 w 86"/>
                <a:gd name="T79" fmla="*/ 66 h 92"/>
                <a:gd name="T80" fmla="*/ 3 w 86"/>
                <a:gd name="T81" fmla="*/ 71 h 92"/>
                <a:gd name="T82" fmla="*/ 11 w 86"/>
                <a:gd name="T83" fmla="*/ 72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86" h="92">
                  <a:moveTo>
                    <a:pt x="11" y="72"/>
                  </a:moveTo>
                  <a:cubicBezTo>
                    <a:pt x="14" y="74"/>
                    <a:pt x="19" y="75"/>
                    <a:pt x="21" y="78"/>
                  </a:cubicBezTo>
                  <a:cubicBezTo>
                    <a:pt x="28" y="80"/>
                    <a:pt x="34" y="89"/>
                    <a:pt x="41" y="88"/>
                  </a:cubicBezTo>
                  <a:cubicBezTo>
                    <a:pt x="39" y="82"/>
                    <a:pt x="31" y="80"/>
                    <a:pt x="28" y="75"/>
                  </a:cubicBezTo>
                  <a:cubicBezTo>
                    <a:pt x="30" y="76"/>
                    <a:pt x="32" y="78"/>
                    <a:pt x="35" y="79"/>
                  </a:cubicBezTo>
                  <a:cubicBezTo>
                    <a:pt x="36" y="77"/>
                    <a:pt x="34" y="76"/>
                    <a:pt x="35" y="76"/>
                  </a:cubicBezTo>
                  <a:cubicBezTo>
                    <a:pt x="37" y="76"/>
                    <a:pt x="38" y="78"/>
                    <a:pt x="40" y="79"/>
                  </a:cubicBezTo>
                  <a:cubicBezTo>
                    <a:pt x="41" y="79"/>
                    <a:pt x="41" y="76"/>
                    <a:pt x="43" y="77"/>
                  </a:cubicBezTo>
                  <a:cubicBezTo>
                    <a:pt x="45" y="80"/>
                    <a:pt x="43" y="82"/>
                    <a:pt x="45" y="84"/>
                  </a:cubicBezTo>
                  <a:cubicBezTo>
                    <a:pt x="50" y="92"/>
                    <a:pt x="59" y="80"/>
                    <a:pt x="63" y="79"/>
                  </a:cubicBezTo>
                  <a:cubicBezTo>
                    <a:pt x="64" y="79"/>
                    <a:pt x="65" y="80"/>
                    <a:pt x="67" y="80"/>
                  </a:cubicBezTo>
                  <a:cubicBezTo>
                    <a:pt x="70" y="81"/>
                    <a:pt x="75" y="82"/>
                    <a:pt x="78" y="81"/>
                  </a:cubicBezTo>
                  <a:cubicBezTo>
                    <a:pt x="80" y="81"/>
                    <a:pt x="83" y="81"/>
                    <a:pt x="86" y="79"/>
                  </a:cubicBezTo>
                  <a:cubicBezTo>
                    <a:pt x="83" y="77"/>
                    <a:pt x="81" y="78"/>
                    <a:pt x="78" y="78"/>
                  </a:cubicBezTo>
                  <a:cubicBezTo>
                    <a:pt x="73" y="77"/>
                    <a:pt x="69" y="74"/>
                    <a:pt x="66" y="73"/>
                  </a:cubicBezTo>
                  <a:cubicBezTo>
                    <a:pt x="64" y="73"/>
                    <a:pt x="64" y="74"/>
                    <a:pt x="63" y="74"/>
                  </a:cubicBezTo>
                  <a:cubicBezTo>
                    <a:pt x="62" y="75"/>
                    <a:pt x="60" y="74"/>
                    <a:pt x="59" y="75"/>
                  </a:cubicBezTo>
                  <a:cubicBezTo>
                    <a:pt x="57" y="75"/>
                    <a:pt x="56" y="78"/>
                    <a:pt x="54" y="80"/>
                  </a:cubicBezTo>
                  <a:cubicBezTo>
                    <a:pt x="52" y="82"/>
                    <a:pt x="51" y="84"/>
                    <a:pt x="48" y="84"/>
                  </a:cubicBezTo>
                  <a:cubicBezTo>
                    <a:pt x="48" y="79"/>
                    <a:pt x="50" y="73"/>
                    <a:pt x="46" y="70"/>
                  </a:cubicBezTo>
                  <a:cubicBezTo>
                    <a:pt x="43" y="69"/>
                    <a:pt x="40" y="70"/>
                    <a:pt x="37" y="71"/>
                  </a:cubicBezTo>
                  <a:cubicBezTo>
                    <a:pt x="36" y="70"/>
                    <a:pt x="35" y="69"/>
                    <a:pt x="34" y="68"/>
                  </a:cubicBezTo>
                  <a:cubicBezTo>
                    <a:pt x="35" y="64"/>
                    <a:pt x="33" y="61"/>
                    <a:pt x="32" y="57"/>
                  </a:cubicBezTo>
                  <a:cubicBezTo>
                    <a:pt x="35" y="53"/>
                    <a:pt x="32" y="49"/>
                    <a:pt x="32" y="45"/>
                  </a:cubicBezTo>
                  <a:cubicBezTo>
                    <a:pt x="31" y="43"/>
                    <a:pt x="32" y="41"/>
                    <a:pt x="32" y="38"/>
                  </a:cubicBezTo>
                  <a:cubicBezTo>
                    <a:pt x="32" y="36"/>
                    <a:pt x="32" y="34"/>
                    <a:pt x="32" y="32"/>
                  </a:cubicBezTo>
                  <a:cubicBezTo>
                    <a:pt x="33" y="29"/>
                    <a:pt x="34" y="24"/>
                    <a:pt x="35" y="21"/>
                  </a:cubicBezTo>
                  <a:cubicBezTo>
                    <a:pt x="38" y="16"/>
                    <a:pt x="43" y="9"/>
                    <a:pt x="48" y="5"/>
                  </a:cubicBezTo>
                  <a:cubicBezTo>
                    <a:pt x="48" y="4"/>
                    <a:pt x="48" y="3"/>
                    <a:pt x="48" y="1"/>
                  </a:cubicBezTo>
                  <a:cubicBezTo>
                    <a:pt x="48" y="0"/>
                    <a:pt x="46" y="1"/>
                    <a:pt x="45" y="0"/>
                  </a:cubicBezTo>
                  <a:cubicBezTo>
                    <a:pt x="39" y="5"/>
                    <a:pt x="35" y="11"/>
                    <a:pt x="31" y="17"/>
                  </a:cubicBezTo>
                  <a:cubicBezTo>
                    <a:pt x="31" y="20"/>
                    <a:pt x="27" y="23"/>
                    <a:pt x="27" y="26"/>
                  </a:cubicBezTo>
                  <a:cubicBezTo>
                    <a:pt x="26" y="28"/>
                    <a:pt x="27" y="33"/>
                    <a:pt x="26" y="37"/>
                  </a:cubicBezTo>
                  <a:cubicBezTo>
                    <a:pt x="25" y="42"/>
                    <a:pt x="26" y="52"/>
                    <a:pt x="28" y="57"/>
                  </a:cubicBezTo>
                  <a:cubicBezTo>
                    <a:pt x="25" y="60"/>
                    <a:pt x="24" y="64"/>
                    <a:pt x="23" y="68"/>
                  </a:cubicBezTo>
                  <a:cubicBezTo>
                    <a:pt x="20" y="68"/>
                    <a:pt x="19" y="67"/>
                    <a:pt x="18" y="66"/>
                  </a:cubicBezTo>
                  <a:cubicBezTo>
                    <a:pt x="23" y="64"/>
                    <a:pt x="25" y="56"/>
                    <a:pt x="21" y="51"/>
                  </a:cubicBezTo>
                  <a:cubicBezTo>
                    <a:pt x="18" y="51"/>
                    <a:pt x="17" y="50"/>
                    <a:pt x="15" y="50"/>
                  </a:cubicBezTo>
                  <a:cubicBezTo>
                    <a:pt x="6" y="50"/>
                    <a:pt x="5" y="62"/>
                    <a:pt x="12" y="66"/>
                  </a:cubicBezTo>
                  <a:cubicBezTo>
                    <a:pt x="9" y="67"/>
                    <a:pt x="5" y="65"/>
                    <a:pt x="2" y="66"/>
                  </a:cubicBezTo>
                  <a:cubicBezTo>
                    <a:pt x="0" y="68"/>
                    <a:pt x="1" y="70"/>
                    <a:pt x="3" y="71"/>
                  </a:cubicBezTo>
                  <a:cubicBezTo>
                    <a:pt x="6" y="71"/>
                    <a:pt x="8" y="73"/>
                    <a:pt x="11" y="72"/>
                  </a:cubicBez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5" name="Freeform 105"/>
            <p:cNvSpPr/>
            <p:nvPr/>
          </p:nvSpPr>
          <p:spPr bwMode="auto">
            <a:xfrm>
              <a:off x="5383941" y="1413483"/>
              <a:ext cx="50436" cy="43231"/>
            </a:xfrm>
            <a:custGeom>
              <a:avLst/>
              <a:gdLst>
                <a:gd name="T0" fmla="*/ 6 w 6"/>
                <a:gd name="T1" fmla="*/ 0 h 5"/>
                <a:gd name="T2" fmla="*/ 0 w 6"/>
                <a:gd name="T3" fmla="*/ 2 h 5"/>
                <a:gd name="T4" fmla="*/ 6 w 6"/>
                <a:gd name="T5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6" y="0"/>
                  </a:moveTo>
                  <a:cubicBezTo>
                    <a:pt x="6" y="3"/>
                    <a:pt x="1" y="5"/>
                    <a:pt x="0" y="2"/>
                  </a:cubicBezTo>
                  <a:cubicBezTo>
                    <a:pt x="2" y="2"/>
                    <a:pt x="4" y="1"/>
                    <a:pt x="6" y="0"/>
                  </a:cubicBez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6" name="Freeform 106"/>
            <p:cNvSpPr/>
            <p:nvPr/>
          </p:nvSpPr>
          <p:spPr bwMode="auto">
            <a:xfrm>
              <a:off x="5546057" y="937945"/>
              <a:ext cx="25217" cy="18012"/>
            </a:xfrm>
            <a:custGeom>
              <a:avLst/>
              <a:gdLst>
                <a:gd name="T0" fmla="*/ 0 w 3"/>
                <a:gd name="T1" fmla="*/ 1 h 2"/>
                <a:gd name="T2" fmla="*/ 2 w 3"/>
                <a:gd name="T3" fmla="*/ 2 h 2"/>
                <a:gd name="T4" fmla="*/ 1 w 3"/>
                <a:gd name="T5" fmla="*/ 0 h 2"/>
                <a:gd name="T6" fmla="*/ 0 w 3"/>
                <a:gd name="T7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" h="2">
                  <a:moveTo>
                    <a:pt x="0" y="1"/>
                  </a:moveTo>
                  <a:cubicBezTo>
                    <a:pt x="1" y="1"/>
                    <a:pt x="1" y="2"/>
                    <a:pt x="2" y="2"/>
                  </a:cubicBezTo>
                  <a:cubicBezTo>
                    <a:pt x="3" y="1"/>
                    <a:pt x="2" y="0"/>
                    <a:pt x="1" y="0"/>
                  </a:cubicBezTo>
                  <a:cubicBezTo>
                    <a:pt x="1" y="0"/>
                    <a:pt x="1" y="1"/>
                    <a:pt x="0" y="1"/>
                  </a:cubicBez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7" name="Freeform 107"/>
            <p:cNvSpPr/>
            <p:nvPr/>
          </p:nvSpPr>
          <p:spPr bwMode="auto">
            <a:xfrm>
              <a:off x="6497134" y="912728"/>
              <a:ext cx="180128" cy="172923"/>
            </a:xfrm>
            <a:custGeom>
              <a:avLst/>
              <a:gdLst>
                <a:gd name="T0" fmla="*/ 5 w 21"/>
                <a:gd name="T1" fmla="*/ 6 h 20"/>
                <a:gd name="T2" fmla="*/ 13 w 21"/>
                <a:gd name="T3" fmla="*/ 19 h 20"/>
                <a:gd name="T4" fmla="*/ 18 w 21"/>
                <a:gd name="T5" fmla="*/ 15 h 20"/>
                <a:gd name="T6" fmla="*/ 5 w 21"/>
                <a:gd name="T7" fmla="*/ 6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20">
                  <a:moveTo>
                    <a:pt x="5" y="6"/>
                  </a:moveTo>
                  <a:cubicBezTo>
                    <a:pt x="0" y="11"/>
                    <a:pt x="5" y="20"/>
                    <a:pt x="13" y="19"/>
                  </a:cubicBezTo>
                  <a:cubicBezTo>
                    <a:pt x="15" y="17"/>
                    <a:pt x="17" y="17"/>
                    <a:pt x="18" y="15"/>
                  </a:cubicBezTo>
                  <a:cubicBezTo>
                    <a:pt x="21" y="7"/>
                    <a:pt x="10" y="0"/>
                    <a:pt x="5" y="6"/>
                  </a:cubicBez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8" name="Freeform 108"/>
            <p:cNvSpPr/>
            <p:nvPr/>
          </p:nvSpPr>
          <p:spPr bwMode="auto">
            <a:xfrm>
              <a:off x="6572786" y="999189"/>
              <a:ext cx="36026" cy="32422"/>
            </a:xfrm>
            <a:custGeom>
              <a:avLst/>
              <a:gdLst>
                <a:gd name="T0" fmla="*/ 4 w 4"/>
                <a:gd name="T1" fmla="*/ 2 h 4"/>
                <a:gd name="T2" fmla="*/ 1 w 4"/>
                <a:gd name="T3" fmla="*/ 4 h 4"/>
                <a:gd name="T4" fmla="*/ 4 w 4"/>
                <a:gd name="T5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" h="4">
                  <a:moveTo>
                    <a:pt x="4" y="2"/>
                  </a:moveTo>
                  <a:cubicBezTo>
                    <a:pt x="3" y="3"/>
                    <a:pt x="2" y="4"/>
                    <a:pt x="1" y="4"/>
                  </a:cubicBezTo>
                  <a:cubicBezTo>
                    <a:pt x="0" y="2"/>
                    <a:pt x="3" y="0"/>
                    <a:pt x="4" y="2"/>
                  </a:cubicBez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9" name="Freeform 109"/>
            <p:cNvSpPr/>
            <p:nvPr/>
          </p:nvSpPr>
          <p:spPr bwMode="auto">
            <a:xfrm>
              <a:off x="6072031" y="955959"/>
              <a:ext cx="201743" cy="172923"/>
            </a:xfrm>
            <a:custGeom>
              <a:avLst/>
              <a:gdLst>
                <a:gd name="T0" fmla="*/ 20 w 23"/>
                <a:gd name="T1" fmla="*/ 2 h 20"/>
                <a:gd name="T2" fmla="*/ 9 w 23"/>
                <a:gd name="T3" fmla="*/ 1 h 20"/>
                <a:gd name="T4" fmla="*/ 18 w 23"/>
                <a:gd name="T5" fmla="*/ 15 h 20"/>
                <a:gd name="T6" fmla="*/ 20 w 23"/>
                <a:gd name="T7" fmla="*/ 2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20">
                  <a:moveTo>
                    <a:pt x="20" y="2"/>
                  </a:moveTo>
                  <a:cubicBezTo>
                    <a:pt x="17" y="0"/>
                    <a:pt x="13" y="2"/>
                    <a:pt x="9" y="1"/>
                  </a:cubicBezTo>
                  <a:cubicBezTo>
                    <a:pt x="0" y="7"/>
                    <a:pt x="7" y="20"/>
                    <a:pt x="18" y="15"/>
                  </a:cubicBezTo>
                  <a:cubicBezTo>
                    <a:pt x="22" y="13"/>
                    <a:pt x="23" y="6"/>
                    <a:pt x="20" y="2"/>
                  </a:cubicBez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0" name="Freeform 110"/>
            <p:cNvSpPr/>
            <p:nvPr/>
          </p:nvSpPr>
          <p:spPr bwMode="auto">
            <a:xfrm>
              <a:off x="6144083" y="1024406"/>
              <a:ext cx="86461" cy="43231"/>
            </a:xfrm>
            <a:custGeom>
              <a:avLst/>
              <a:gdLst>
                <a:gd name="T0" fmla="*/ 1 w 10"/>
                <a:gd name="T1" fmla="*/ 1 h 5"/>
                <a:gd name="T2" fmla="*/ 8 w 10"/>
                <a:gd name="T3" fmla="*/ 0 h 5"/>
                <a:gd name="T4" fmla="*/ 1 w 10"/>
                <a:gd name="T5" fmla="*/ 1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0" h="5">
                  <a:moveTo>
                    <a:pt x="1" y="1"/>
                  </a:moveTo>
                  <a:cubicBezTo>
                    <a:pt x="3" y="0"/>
                    <a:pt x="6" y="1"/>
                    <a:pt x="8" y="0"/>
                  </a:cubicBezTo>
                  <a:cubicBezTo>
                    <a:pt x="10" y="5"/>
                    <a:pt x="0" y="3"/>
                    <a:pt x="1" y="1"/>
                  </a:cubicBez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1" name="Freeform 111"/>
            <p:cNvSpPr/>
            <p:nvPr/>
          </p:nvSpPr>
          <p:spPr bwMode="auto">
            <a:xfrm>
              <a:off x="5614505" y="1006395"/>
              <a:ext cx="140499" cy="140499"/>
            </a:xfrm>
            <a:custGeom>
              <a:avLst/>
              <a:gdLst>
                <a:gd name="T0" fmla="*/ 6 w 16"/>
                <a:gd name="T1" fmla="*/ 1 h 16"/>
                <a:gd name="T2" fmla="*/ 2 w 16"/>
                <a:gd name="T3" fmla="*/ 12 h 16"/>
                <a:gd name="T4" fmla="*/ 10 w 16"/>
                <a:gd name="T5" fmla="*/ 15 h 16"/>
                <a:gd name="T6" fmla="*/ 15 w 16"/>
                <a:gd name="T7" fmla="*/ 7 h 16"/>
                <a:gd name="T8" fmla="*/ 6 w 16"/>
                <a:gd name="T9" fmla="*/ 1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" h="16">
                  <a:moveTo>
                    <a:pt x="6" y="1"/>
                  </a:moveTo>
                  <a:cubicBezTo>
                    <a:pt x="3" y="2"/>
                    <a:pt x="0" y="9"/>
                    <a:pt x="2" y="12"/>
                  </a:cubicBezTo>
                  <a:cubicBezTo>
                    <a:pt x="4" y="13"/>
                    <a:pt x="6" y="16"/>
                    <a:pt x="10" y="15"/>
                  </a:cubicBezTo>
                  <a:cubicBezTo>
                    <a:pt x="14" y="15"/>
                    <a:pt x="16" y="10"/>
                    <a:pt x="15" y="7"/>
                  </a:cubicBezTo>
                  <a:cubicBezTo>
                    <a:pt x="15" y="3"/>
                    <a:pt x="10" y="0"/>
                    <a:pt x="6" y="1"/>
                  </a:cubicBez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2" name="Freeform 112"/>
            <p:cNvSpPr/>
            <p:nvPr/>
          </p:nvSpPr>
          <p:spPr bwMode="auto">
            <a:xfrm>
              <a:off x="5668544" y="1074842"/>
              <a:ext cx="43231" cy="28820"/>
            </a:xfrm>
            <a:custGeom>
              <a:avLst/>
              <a:gdLst>
                <a:gd name="T0" fmla="*/ 5 w 5"/>
                <a:gd name="T1" fmla="*/ 1 h 3"/>
                <a:gd name="T2" fmla="*/ 0 w 5"/>
                <a:gd name="T3" fmla="*/ 1 h 3"/>
                <a:gd name="T4" fmla="*/ 5 w 5"/>
                <a:gd name="T5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" h="3">
                  <a:moveTo>
                    <a:pt x="5" y="1"/>
                  </a:moveTo>
                  <a:cubicBezTo>
                    <a:pt x="4" y="3"/>
                    <a:pt x="2" y="2"/>
                    <a:pt x="0" y="1"/>
                  </a:cubicBezTo>
                  <a:cubicBezTo>
                    <a:pt x="1" y="0"/>
                    <a:pt x="3" y="1"/>
                    <a:pt x="5" y="1"/>
                  </a:cubicBez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3" name="Freeform 113"/>
            <p:cNvSpPr/>
            <p:nvPr/>
          </p:nvSpPr>
          <p:spPr bwMode="auto">
            <a:xfrm>
              <a:off x="6039607" y="1017201"/>
              <a:ext cx="25217" cy="43231"/>
            </a:xfrm>
            <a:custGeom>
              <a:avLst/>
              <a:gdLst>
                <a:gd name="T0" fmla="*/ 0 w 3"/>
                <a:gd name="T1" fmla="*/ 3 h 5"/>
                <a:gd name="T2" fmla="*/ 3 w 3"/>
                <a:gd name="T3" fmla="*/ 4 h 5"/>
                <a:gd name="T4" fmla="*/ 1 w 3"/>
                <a:gd name="T5" fmla="*/ 0 h 5"/>
                <a:gd name="T6" fmla="*/ 0 w 3"/>
                <a:gd name="T7" fmla="*/ 3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" h="5">
                  <a:moveTo>
                    <a:pt x="0" y="3"/>
                  </a:moveTo>
                  <a:cubicBezTo>
                    <a:pt x="1" y="3"/>
                    <a:pt x="1" y="5"/>
                    <a:pt x="3" y="4"/>
                  </a:cubicBezTo>
                  <a:cubicBezTo>
                    <a:pt x="3" y="3"/>
                    <a:pt x="2" y="1"/>
                    <a:pt x="1" y="0"/>
                  </a:cubicBezTo>
                  <a:cubicBezTo>
                    <a:pt x="0" y="1"/>
                    <a:pt x="0" y="2"/>
                    <a:pt x="0" y="3"/>
                  </a:cubicBez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4" name="Freeform 114"/>
            <p:cNvSpPr/>
            <p:nvPr/>
          </p:nvSpPr>
          <p:spPr bwMode="auto">
            <a:xfrm>
              <a:off x="5322698" y="1017201"/>
              <a:ext cx="154909" cy="162114"/>
            </a:xfrm>
            <a:custGeom>
              <a:avLst/>
              <a:gdLst>
                <a:gd name="T0" fmla="*/ 10 w 18"/>
                <a:gd name="T1" fmla="*/ 19 h 19"/>
                <a:gd name="T2" fmla="*/ 17 w 18"/>
                <a:gd name="T3" fmla="*/ 7 h 19"/>
                <a:gd name="T4" fmla="*/ 2 w 18"/>
                <a:gd name="T5" fmla="*/ 7 h 19"/>
                <a:gd name="T6" fmla="*/ 10 w 18"/>
                <a:gd name="T7" fmla="*/ 19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" h="19">
                  <a:moveTo>
                    <a:pt x="10" y="19"/>
                  </a:moveTo>
                  <a:cubicBezTo>
                    <a:pt x="16" y="19"/>
                    <a:pt x="18" y="14"/>
                    <a:pt x="17" y="7"/>
                  </a:cubicBezTo>
                  <a:cubicBezTo>
                    <a:pt x="14" y="1"/>
                    <a:pt x="4" y="0"/>
                    <a:pt x="2" y="7"/>
                  </a:cubicBezTo>
                  <a:cubicBezTo>
                    <a:pt x="0" y="13"/>
                    <a:pt x="4" y="19"/>
                    <a:pt x="10" y="19"/>
                  </a:cubicBez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5" name="Freeform 115"/>
            <p:cNvSpPr/>
            <p:nvPr/>
          </p:nvSpPr>
          <p:spPr bwMode="auto">
            <a:xfrm>
              <a:off x="5391146" y="1110868"/>
              <a:ext cx="50436" cy="36026"/>
            </a:xfrm>
            <a:custGeom>
              <a:avLst/>
              <a:gdLst>
                <a:gd name="T0" fmla="*/ 5 w 6"/>
                <a:gd name="T1" fmla="*/ 0 h 4"/>
                <a:gd name="T2" fmla="*/ 0 w 6"/>
                <a:gd name="T3" fmla="*/ 2 h 4"/>
                <a:gd name="T4" fmla="*/ 5 w 6"/>
                <a:gd name="T5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4">
                  <a:moveTo>
                    <a:pt x="5" y="0"/>
                  </a:moveTo>
                  <a:cubicBezTo>
                    <a:pt x="6" y="4"/>
                    <a:pt x="1" y="4"/>
                    <a:pt x="0" y="2"/>
                  </a:cubicBezTo>
                  <a:cubicBezTo>
                    <a:pt x="0" y="0"/>
                    <a:pt x="3" y="0"/>
                    <a:pt x="5" y="0"/>
                  </a:cubicBez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6" name="Freeform 116"/>
            <p:cNvSpPr/>
            <p:nvPr/>
          </p:nvSpPr>
          <p:spPr bwMode="auto">
            <a:xfrm>
              <a:off x="5729787" y="1067637"/>
              <a:ext cx="68448" cy="327832"/>
            </a:xfrm>
            <a:custGeom>
              <a:avLst/>
              <a:gdLst>
                <a:gd name="T0" fmla="*/ 6 w 8"/>
                <a:gd name="T1" fmla="*/ 0 h 38"/>
                <a:gd name="T2" fmla="*/ 6 w 8"/>
                <a:gd name="T3" fmla="*/ 0 h 38"/>
                <a:gd name="T4" fmla="*/ 5 w 8"/>
                <a:gd name="T5" fmla="*/ 1 h 38"/>
                <a:gd name="T6" fmla="*/ 2 w 8"/>
                <a:gd name="T7" fmla="*/ 33 h 38"/>
                <a:gd name="T8" fmla="*/ 3 w 8"/>
                <a:gd name="T9" fmla="*/ 38 h 38"/>
                <a:gd name="T10" fmla="*/ 5 w 8"/>
                <a:gd name="T11" fmla="*/ 26 h 38"/>
                <a:gd name="T12" fmla="*/ 8 w 8"/>
                <a:gd name="T13" fmla="*/ 5 h 38"/>
                <a:gd name="T14" fmla="*/ 6 w 8"/>
                <a:gd name="T15" fmla="*/ 0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" h="38">
                  <a:moveTo>
                    <a:pt x="6" y="0"/>
                  </a:moveTo>
                  <a:cubicBezTo>
                    <a:pt x="6" y="0"/>
                    <a:pt x="6" y="0"/>
                    <a:pt x="6" y="0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1" y="10"/>
                    <a:pt x="0" y="22"/>
                    <a:pt x="2" y="33"/>
                  </a:cubicBezTo>
                  <a:cubicBezTo>
                    <a:pt x="2" y="35"/>
                    <a:pt x="1" y="38"/>
                    <a:pt x="3" y="38"/>
                  </a:cubicBezTo>
                  <a:cubicBezTo>
                    <a:pt x="8" y="37"/>
                    <a:pt x="5" y="30"/>
                    <a:pt x="5" y="26"/>
                  </a:cubicBezTo>
                  <a:cubicBezTo>
                    <a:pt x="5" y="19"/>
                    <a:pt x="7" y="12"/>
                    <a:pt x="8" y="5"/>
                  </a:cubicBezTo>
                  <a:cubicBezTo>
                    <a:pt x="8" y="4"/>
                    <a:pt x="8" y="1"/>
                    <a:pt x="6" y="0"/>
                  </a:cubicBez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7" name="Freeform 117"/>
            <p:cNvSpPr/>
            <p:nvPr/>
          </p:nvSpPr>
          <p:spPr bwMode="auto">
            <a:xfrm>
              <a:off x="6583595" y="1103663"/>
              <a:ext cx="147704" cy="136897"/>
            </a:xfrm>
            <a:custGeom>
              <a:avLst/>
              <a:gdLst>
                <a:gd name="T0" fmla="*/ 10 w 17"/>
                <a:gd name="T1" fmla="*/ 15 h 16"/>
                <a:gd name="T2" fmla="*/ 15 w 17"/>
                <a:gd name="T3" fmla="*/ 14 h 16"/>
                <a:gd name="T4" fmla="*/ 14 w 17"/>
                <a:gd name="T5" fmla="*/ 2 h 16"/>
                <a:gd name="T6" fmla="*/ 3 w 17"/>
                <a:gd name="T7" fmla="*/ 4 h 16"/>
                <a:gd name="T8" fmla="*/ 10 w 17"/>
                <a:gd name="T9" fmla="*/ 15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16">
                  <a:moveTo>
                    <a:pt x="10" y="15"/>
                  </a:moveTo>
                  <a:cubicBezTo>
                    <a:pt x="12" y="15"/>
                    <a:pt x="12" y="14"/>
                    <a:pt x="15" y="14"/>
                  </a:cubicBezTo>
                  <a:cubicBezTo>
                    <a:pt x="17" y="11"/>
                    <a:pt x="17" y="4"/>
                    <a:pt x="14" y="2"/>
                  </a:cubicBezTo>
                  <a:cubicBezTo>
                    <a:pt x="11" y="0"/>
                    <a:pt x="5" y="1"/>
                    <a:pt x="3" y="4"/>
                  </a:cubicBezTo>
                  <a:cubicBezTo>
                    <a:pt x="0" y="9"/>
                    <a:pt x="4" y="16"/>
                    <a:pt x="10" y="15"/>
                  </a:cubicBez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8" name="Freeform 118"/>
            <p:cNvSpPr/>
            <p:nvPr/>
          </p:nvSpPr>
          <p:spPr bwMode="auto">
            <a:xfrm>
              <a:off x="6634031" y="1172112"/>
              <a:ext cx="43231" cy="25217"/>
            </a:xfrm>
            <a:custGeom>
              <a:avLst/>
              <a:gdLst>
                <a:gd name="T0" fmla="*/ 5 w 5"/>
                <a:gd name="T1" fmla="*/ 0 h 3"/>
                <a:gd name="T2" fmla="*/ 0 w 5"/>
                <a:gd name="T3" fmla="*/ 1 h 3"/>
                <a:gd name="T4" fmla="*/ 5 w 5"/>
                <a:gd name="T5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" h="3">
                  <a:moveTo>
                    <a:pt x="5" y="0"/>
                  </a:moveTo>
                  <a:cubicBezTo>
                    <a:pt x="5" y="2"/>
                    <a:pt x="1" y="3"/>
                    <a:pt x="0" y="1"/>
                  </a:cubicBezTo>
                  <a:cubicBezTo>
                    <a:pt x="2" y="1"/>
                    <a:pt x="3" y="1"/>
                    <a:pt x="5" y="0"/>
                  </a:cubicBez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9" name="Freeform 119"/>
            <p:cNvSpPr/>
            <p:nvPr/>
          </p:nvSpPr>
          <p:spPr bwMode="auto">
            <a:xfrm>
              <a:off x="6100852" y="1092856"/>
              <a:ext cx="162114" cy="154909"/>
            </a:xfrm>
            <a:custGeom>
              <a:avLst/>
              <a:gdLst>
                <a:gd name="T0" fmla="*/ 7 w 19"/>
                <a:gd name="T1" fmla="*/ 4 h 18"/>
                <a:gd name="T2" fmla="*/ 8 w 19"/>
                <a:gd name="T3" fmla="*/ 17 h 18"/>
                <a:gd name="T4" fmla="*/ 7 w 19"/>
                <a:gd name="T5" fmla="*/ 4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9" h="18">
                  <a:moveTo>
                    <a:pt x="7" y="4"/>
                  </a:moveTo>
                  <a:cubicBezTo>
                    <a:pt x="0" y="6"/>
                    <a:pt x="2" y="16"/>
                    <a:pt x="8" y="17"/>
                  </a:cubicBezTo>
                  <a:cubicBezTo>
                    <a:pt x="19" y="18"/>
                    <a:pt x="19" y="0"/>
                    <a:pt x="7" y="4"/>
                  </a:cubicBez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0" name="Freeform 120"/>
            <p:cNvSpPr/>
            <p:nvPr/>
          </p:nvSpPr>
          <p:spPr bwMode="auto">
            <a:xfrm>
              <a:off x="6158493" y="1179318"/>
              <a:ext cx="43231" cy="36026"/>
            </a:xfrm>
            <a:custGeom>
              <a:avLst/>
              <a:gdLst>
                <a:gd name="T0" fmla="*/ 0 w 5"/>
                <a:gd name="T1" fmla="*/ 2 h 4"/>
                <a:gd name="T2" fmla="*/ 0 w 5"/>
                <a:gd name="T3" fmla="*/ 1 h 4"/>
                <a:gd name="T4" fmla="*/ 5 w 5"/>
                <a:gd name="T5" fmla="*/ 1 h 4"/>
                <a:gd name="T6" fmla="*/ 0 w 5"/>
                <a:gd name="T7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4">
                  <a:moveTo>
                    <a:pt x="0" y="2"/>
                  </a:moveTo>
                  <a:cubicBezTo>
                    <a:pt x="0" y="2"/>
                    <a:pt x="0" y="1"/>
                    <a:pt x="0" y="1"/>
                  </a:cubicBezTo>
                  <a:cubicBezTo>
                    <a:pt x="1" y="1"/>
                    <a:pt x="3" y="0"/>
                    <a:pt x="5" y="1"/>
                  </a:cubicBezTo>
                  <a:cubicBezTo>
                    <a:pt x="5" y="3"/>
                    <a:pt x="0" y="4"/>
                    <a:pt x="0" y="2"/>
                  </a:cubicBez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1" name="Freeform 121"/>
            <p:cNvSpPr/>
            <p:nvPr/>
          </p:nvSpPr>
          <p:spPr bwMode="auto">
            <a:xfrm>
              <a:off x="6860991" y="1154098"/>
              <a:ext cx="198140" cy="165718"/>
            </a:xfrm>
            <a:custGeom>
              <a:avLst/>
              <a:gdLst>
                <a:gd name="T0" fmla="*/ 18 w 23"/>
                <a:gd name="T1" fmla="*/ 3 h 19"/>
                <a:gd name="T2" fmla="*/ 11 w 23"/>
                <a:gd name="T3" fmla="*/ 0 h 19"/>
                <a:gd name="T4" fmla="*/ 8 w 23"/>
                <a:gd name="T5" fmla="*/ 15 h 19"/>
                <a:gd name="T6" fmla="*/ 18 w 23"/>
                <a:gd name="T7" fmla="*/ 3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19">
                  <a:moveTo>
                    <a:pt x="18" y="3"/>
                  </a:moveTo>
                  <a:cubicBezTo>
                    <a:pt x="17" y="1"/>
                    <a:pt x="13" y="0"/>
                    <a:pt x="11" y="0"/>
                  </a:cubicBezTo>
                  <a:cubicBezTo>
                    <a:pt x="2" y="1"/>
                    <a:pt x="0" y="13"/>
                    <a:pt x="8" y="15"/>
                  </a:cubicBezTo>
                  <a:cubicBezTo>
                    <a:pt x="17" y="19"/>
                    <a:pt x="23" y="10"/>
                    <a:pt x="18" y="3"/>
                  </a:cubicBez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2" name="Freeform 122"/>
            <p:cNvSpPr/>
            <p:nvPr/>
          </p:nvSpPr>
          <p:spPr bwMode="auto">
            <a:xfrm>
              <a:off x="6961863" y="1233355"/>
              <a:ext cx="25217" cy="25217"/>
            </a:xfrm>
            <a:custGeom>
              <a:avLst/>
              <a:gdLst>
                <a:gd name="T0" fmla="*/ 0 w 3"/>
                <a:gd name="T1" fmla="*/ 1 h 3"/>
                <a:gd name="T2" fmla="*/ 3 w 3"/>
                <a:gd name="T3" fmla="*/ 0 h 3"/>
                <a:gd name="T4" fmla="*/ 0 w 3"/>
                <a:gd name="T5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" h="3">
                  <a:moveTo>
                    <a:pt x="0" y="1"/>
                  </a:moveTo>
                  <a:cubicBezTo>
                    <a:pt x="1" y="1"/>
                    <a:pt x="1" y="0"/>
                    <a:pt x="3" y="0"/>
                  </a:cubicBezTo>
                  <a:cubicBezTo>
                    <a:pt x="3" y="2"/>
                    <a:pt x="0" y="3"/>
                    <a:pt x="0" y="1"/>
                  </a:cubicBez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3" name="Freeform 123"/>
            <p:cNvSpPr/>
            <p:nvPr/>
          </p:nvSpPr>
          <p:spPr bwMode="auto">
            <a:xfrm>
              <a:off x="5571274" y="1146893"/>
              <a:ext cx="129692" cy="136897"/>
            </a:xfrm>
            <a:custGeom>
              <a:avLst/>
              <a:gdLst>
                <a:gd name="T0" fmla="*/ 4 w 15"/>
                <a:gd name="T1" fmla="*/ 15 h 16"/>
                <a:gd name="T2" fmla="*/ 14 w 15"/>
                <a:gd name="T3" fmla="*/ 7 h 16"/>
                <a:gd name="T4" fmla="*/ 4 w 15"/>
                <a:gd name="T5" fmla="*/ 3 h 16"/>
                <a:gd name="T6" fmla="*/ 4 w 15"/>
                <a:gd name="T7" fmla="*/ 15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5" h="16">
                  <a:moveTo>
                    <a:pt x="4" y="15"/>
                  </a:moveTo>
                  <a:cubicBezTo>
                    <a:pt x="11" y="16"/>
                    <a:pt x="15" y="13"/>
                    <a:pt x="14" y="7"/>
                  </a:cubicBezTo>
                  <a:cubicBezTo>
                    <a:pt x="14" y="2"/>
                    <a:pt x="8" y="0"/>
                    <a:pt x="4" y="3"/>
                  </a:cubicBezTo>
                  <a:cubicBezTo>
                    <a:pt x="0" y="6"/>
                    <a:pt x="1" y="12"/>
                    <a:pt x="4" y="15"/>
                  </a:cubicBez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4" name="Freeform 124"/>
            <p:cNvSpPr/>
            <p:nvPr/>
          </p:nvSpPr>
          <p:spPr bwMode="auto">
            <a:xfrm>
              <a:off x="5625314" y="1222548"/>
              <a:ext cx="25217" cy="18012"/>
            </a:xfrm>
            <a:custGeom>
              <a:avLst/>
              <a:gdLst>
                <a:gd name="T0" fmla="*/ 2 w 3"/>
                <a:gd name="T1" fmla="*/ 0 h 2"/>
                <a:gd name="T2" fmla="*/ 3 w 3"/>
                <a:gd name="T3" fmla="*/ 1 h 2"/>
                <a:gd name="T4" fmla="*/ 1 w 3"/>
                <a:gd name="T5" fmla="*/ 2 h 2"/>
                <a:gd name="T6" fmla="*/ 0 w 3"/>
                <a:gd name="T7" fmla="*/ 1 h 2"/>
                <a:gd name="T8" fmla="*/ 2 w 3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2">
                  <a:moveTo>
                    <a:pt x="2" y="0"/>
                  </a:moveTo>
                  <a:cubicBezTo>
                    <a:pt x="2" y="0"/>
                    <a:pt x="3" y="0"/>
                    <a:pt x="3" y="1"/>
                  </a:cubicBezTo>
                  <a:cubicBezTo>
                    <a:pt x="3" y="2"/>
                    <a:pt x="2" y="2"/>
                    <a:pt x="1" y="2"/>
                  </a:cubicBezTo>
                  <a:cubicBezTo>
                    <a:pt x="1" y="2"/>
                    <a:pt x="0" y="2"/>
                    <a:pt x="0" y="1"/>
                  </a:cubicBezTo>
                  <a:cubicBezTo>
                    <a:pt x="1" y="1"/>
                    <a:pt x="2" y="2"/>
                    <a:pt x="2" y="0"/>
                  </a:cubicBez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5" name="Freeform 125"/>
            <p:cNvSpPr/>
            <p:nvPr/>
          </p:nvSpPr>
          <p:spPr bwMode="auto">
            <a:xfrm>
              <a:off x="5322698" y="1172112"/>
              <a:ext cx="147704" cy="172923"/>
            </a:xfrm>
            <a:custGeom>
              <a:avLst/>
              <a:gdLst>
                <a:gd name="T0" fmla="*/ 13 w 17"/>
                <a:gd name="T1" fmla="*/ 17 h 20"/>
                <a:gd name="T2" fmla="*/ 15 w 17"/>
                <a:gd name="T3" fmla="*/ 4 h 20"/>
                <a:gd name="T4" fmla="*/ 2 w 17"/>
                <a:gd name="T5" fmla="*/ 8 h 20"/>
                <a:gd name="T6" fmla="*/ 13 w 17"/>
                <a:gd name="T7" fmla="*/ 17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7" h="20">
                  <a:moveTo>
                    <a:pt x="13" y="17"/>
                  </a:moveTo>
                  <a:cubicBezTo>
                    <a:pt x="17" y="15"/>
                    <a:pt x="17" y="8"/>
                    <a:pt x="15" y="4"/>
                  </a:cubicBezTo>
                  <a:cubicBezTo>
                    <a:pt x="11" y="0"/>
                    <a:pt x="3" y="2"/>
                    <a:pt x="2" y="8"/>
                  </a:cubicBezTo>
                  <a:cubicBezTo>
                    <a:pt x="0" y="14"/>
                    <a:pt x="6" y="20"/>
                    <a:pt x="13" y="17"/>
                  </a:cubicBez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6" name="Freeform 126"/>
            <p:cNvSpPr/>
            <p:nvPr/>
          </p:nvSpPr>
          <p:spPr bwMode="auto">
            <a:xfrm>
              <a:off x="5391146" y="1265779"/>
              <a:ext cx="50436" cy="25217"/>
            </a:xfrm>
            <a:custGeom>
              <a:avLst/>
              <a:gdLst>
                <a:gd name="T0" fmla="*/ 5 w 6"/>
                <a:gd name="T1" fmla="*/ 0 h 3"/>
                <a:gd name="T2" fmla="*/ 0 w 6"/>
                <a:gd name="T3" fmla="*/ 0 h 3"/>
                <a:gd name="T4" fmla="*/ 5 w 6"/>
                <a:gd name="T5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3">
                  <a:moveTo>
                    <a:pt x="5" y="0"/>
                  </a:moveTo>
                  <a:cubicBezTo>
                    <a:pt x="6" y="3"/>
                    <a:pt x="0" y="3"/>
                    <a:pt x="0" y="0"/>
                  </a:cubicBezTo>
                  <a:cubicBezTo>
                    <a:pt x="1" y="0"/>
                    <a:pt x="3" y="0"/>
                    <a:pt x="5" y="0"/>
                  </a:cubicBez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7" name="Freeform 127"/>
            <p:cNvSpPr/>
            <p:nvPr/>
          </p:nvSpPr>
          <p:spPr bwMode="auto">
            <a:xfrm>
              <a:off x="6572786" y="1240560"/>
              <a:ext cx="147704" cy="165718"/>
            </a:xfrm>
            <a:custGeom>
              <a:avLst/>
              <a:gdLst>
                <a:gd name="T0" fmla="*/ 10 w 17"/>
                <a:gd name="T1" fmla="*/ 17 h 19"/>
                <a:gd name="T2" fmla="*/ 13 w 17"/>
                <a:gd name="T3" fmla="*/ 4 h 19"/>
                <a:gd name="T4" fmla="*/ 0 w 17"/>
                <a:gd name="T5" fmla="*/ 10 h 19"/>
                <a:gd name="T6" fmla="*/ 10 w 17"/>
                <a:gd name="T7" fmla="*/ 17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7" h="19">
                  <a:moveTo>
                    <a:pt x="10" y="17"/>
                  </a:moveTo>
                  <a:cubicBezTo>
                    <a:pt x="16" y="16"/>
                    <a:pt x="17" y="8"/>
                    <a:pt x="13" y="4"/>
                  </a:cubicBezTo>
                  <a:cubicBezTo>
                    <a:pt x="8" y="0"/>
                    <a:pt x="0" y="3"/>
                    <a:pt x="0" y="10"/>
                  </a:cubicBezTo>
                  <a:cubicBezTo>
                    <a:pt x="1" y="15"/>
                    <a:pt x="5" y="19"/>
                    <a:pt x="10" y="17"/>
                  </a:cubicBez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8" name="Freeform 128"/>
            <p:cNvSpPr/>
            <p:nvPr/>
          </p:nvSpPr>
          <p:spPr bwMode="auto">
            <a:xfrm>
              <a:off x="6626826" y="1319816"/>
              <a:ext cx="43231" cy="43231"/>
            </a:xfrm>
            <a:custGeom>
              <a:avLst/>
              <a:gdLst>
                <a:gd name="T0" fmla="*/ 4 w 5"/>
                <a:gd name="T1" fmla="*/ 0 h 5"/>
                <a:gd name="T2" fmla="*/ 5 w 5"/>
                <a:gd name="T3" fmla="*/ 2 h 5"/>
                <a:gd name="T4" fmla="*/ 0 w 5"/>
                <a:gd name="T5" fmla="*/ 3 h 5"/>
                <a:gd name="T6" fmla="*/ 4 w 5"/>
                <a:gd name="T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5">
                  <a:moveTo>
                    <a:pt x="4" y="0"/>
                  </a:moveTo>
                  <a:cubicBezTo>
                    <a:pt x="5" y="1"/>
                    <a:pt x="5" y="1"/>
                    <a:pt x="5" y="2"/>
                  </a:cubicBezTo>
                  <a:cubicBezTo>
                    <a:pt x="5" y="3"/>
                    <a:pt x="1" y="5"/>
                    <a:pt x="0" y="3"/>
                  </a:cubicBezTo>
                  <a:cubicBezTo>
                    <a:pt x="1" y="2"/>
                    <a:pt x="4" y="2"/>
                    <a:pt x="4" y="0"/>
                  </a:cubicBez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9" name="Freeform 129"/>
            <p:cNvSpPr/>
            <p:nvPr/>
          </p:nvSpPr>
          <p:spPr bwMode="auto">
            <a:xfrm>
              <a:off x="6133274" y="1276586"/>
              <a:ext cx="104473" cy="57641"/>
            </a:xfrm>
            <a:custGeom>
              <a:avLst/>
              <a:gdLst>
                <a:gd name="T0" fmla="*/ 2 w 12"/>
                <a:gd name="T1" fmla="*/ 1 h 7"/>
                <a:gd name="T2" fmla="*/ 1 w 12"/>
                <a:gd name="T3" fmla="*/ 6 h 7"/>
                <a:gd name="T4" fmla="*/ 11 w 12"/>
                <a:gd name="T5" fmla="*/ 7 h 7"/>
                <a:gd name="T6" fmla="*/ 9 w 12"/>
                <a:gd name="T7" fmla="*/ 1 h 7"/>
                <a:gd name="T8" fmla="*/ 2 w 12"/>
                <a:gd name="T9" fmla="*/ 1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" h="7">
                  <a:moveTo>
                    <a:pt x="2" y="1"/>
                  </a:moveTo>
                  <a:cubicBezTo>
                    <a:pt x="1" y="3"/>
                    <a:pt x="0" y="4"/>
                    <a:pt x="1" y="6"/>
                  </a:cubicBezTo>
                  <a:cubicBezTo>
                    <a:pt x="5" y="5"/>
                    <a:pt x="7" y="6"/>
                    <a:pt x="11" y="7"/>
                  </a:cubicBezTo>
                  <a:cubicBezTo>
                    <a:pt x="12" y="5"/>
                    <a:pt x="11" y="2"/>
                    <a:pt x="9" y="1"/>
                  </a:cubicBezTo>
                  <a:cubicBezTo>
                    <a:pt x="6" y="1"/>
                    <a:pt x="4" y="0"/>
                    <a:pt x="2" y="1"/>
                  </a:cubicBez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0" name="Freeform 130"/>
            <p:cNvSpPr/>
            <p:nvPr/>
          </p:nvSpPr>
          <p:spPr bwMode="auto">
            <a:xfrm>
              <a:off x="5582083" y="1290996"/>
              <a:ext cx="154909" cy="165718"/>
            </a:xfrm>
            <a:custGeom>
              <a:avLst/>
              <a:gdLst>
                <a:gd name="T0" fmla="*/ 16 w 18"/>
                <a:gd name="T1" fmla="*/ 6 h 19"/>
                <a:gd name="T2" fmla="*/ 3 w 18"/>
                <a:gd name="T3" fmla="*/ 3 h 19"/>
                <a:gd name="T4" fmla="*/ 1 w 18"/>
                <a:gd name="T5" fmla="*/ 10 h 19"/>
                <a:gd name="T6" fmla="*/ 16 w 18"/>
                <a:gd name="T7" fmla="*/ 6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" h="19">
                  <a:moveTo>
                    <a:pt x="16" y="6"/>
                  </a:moveTo>
                  <a:cubicBezTo>
                    <a:pt x="13" y="2"/>
                    <a:pt x="9" y="0"/>
                    <a:pt x="3" y="3"/>
                  </a:cubicBezTo>
                  <a:cubicBezTo>
                    <a:pt x="2" y="6"/>
                    <a:pt x="0" y="6"/>
                    <a:pt x="1" y="10"/>
                  </a:cubicBezTo>
                  <a:cubicBezTo>
                    <a:pt x="2" y="19"/>
                    <a:pt x="18" y="18"/>
                    <a:pt x="16" y="6"/>
                  </a:cubicBez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1" name="Freeform 131"/>
            <p:cNvSpPr/>
            <p:nvPr/>
          </p:nvSpPr>
          <p:spPr bwMode="auto">
            <a:xfrm>
              <a:off x="5632519" y="1352240"/>
              <a:ext cx="79256" cy="54037"/>
            </a:xfrm>
            <a:custGeom>
              <a:avLst/>
              <a:gdLst>
                <a:gd name="T0" fmla="*/ 6 w 9"/>
                <a:gd name="T1" fmla="*/ 0 h 6"/>
                <a:gd name="T2" fmla="*/ 0 w 9"/>
                <a:gd name="T3" fmla="*/ 3 h 6"/>
                <a:gd name="T4" fmla="*/ 6 w 9"/>
                <a:gd name="T5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9" h="6">
                  <a:moveTo>
                    <a:pt x="6" y="0"/>
                  </a:moveTo>
                  <a:cubicBezTo>
                    <a:pt x="9" y="4"/>
                    <a:pt x="1" y="6"/>
                    <a:pt x="0" y="3"/>
                  </a:cubicBezTo>
                  <a:cubicBezTo>
                    <a:pt x="1" y="0"/>
                    <a:pt x="4" y="2"/>
                    <a:pt x="6" y="0"/>
                  </a:cubicBez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2" name="Freeform 132"/>
            <p:cNvSpPr/>
            <p:nvPr/>
          </p:nvSpPr>
          <p:spPr bwMode="auto">
            <a:xfrm>
              <a:off x="6850185" y="1319816"/>
              <a:ext cx="180128" cy="136897"/>
            </a:xfrm>
            <a:custGeom>
              <a:avLst/>
              <a:gdLst>
                <a:gd name="T0" fmla="*/ 9 w 21"/>
                <a:gd name="T1" fmla="*/ 16 h 16"/>
                <a:gd name="T2" fmla="*/ 10 w 21"/>
                <a:gd name="T3" fmla="*/ 0 h 16"/>
                <a:gd name="T4" fmla="*/ 1 w 21"/>
                <a:gd name="T5" fmla="*/ 10 h 16"/>
                <a:gd name="T6" fmla="*/ 9 w 21"/>
                <a:gd name="T7" fmla="*/ 16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16">
                  <a:moveTo>
                    <a:pt x="9" y="16"/>
                  </a:moveTo>
                  <a:cubicBezTo>
                    <a:pt x="20" y="16"/>
                    <a:pt x="21" y="0"/>
                    <a:pt x="10" y="0"/>
                  </a:cubicBezTo>
                  <a:cubicBezTo>
                    <a:pt x="5" y="0"/>
                    <a:pt x="0" y="4"/>
                    <a:pt x="1" y="10"/>
                  </a:cubicBezTo>
                  <a:cubicBezTo>
                    <a:pt x="2" y="13"/>
                    <a:pt x="6" y="16"/>
                    <a:pt x="9" y="16"/>
                  </a:cubicBez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3" name="Freeform 133"/>
            <p:cNvSpPr/>
            <p:nvPr/>
          </p:nvSpPr>
          <p:spPr bwMode="auto">
            <a:xfrm>
              <a:off x="6918632" y="1395471"/>
              <a:ext cx="18012" cy="25217"/>
            </a:xfrm>
            <a:custGeom>
              <a:avLst/>
              <a:gdLst>
                <a:gd name="T0" fmla="*/ 2 w 2"/>
                <a:gd name="T1" fmla="*/ 1 h 3"/>
                <a:gd name="T2" fmla="*/ 0 w 2"/>
                <a:gd name="T3" fmla="*/ 2 h 3"/>
                <a:gd name="T4" fmla="*/ 2 w 2"/>
                <a:gd name="T5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3">
                  <a:moveTo>
                    <a:pt x="2" y="1"/>
                  </a:moveTo>
                  <a:cubicBezTo>
                    <a:pt x="2" y="3"/>
                    <a:pt x="0" y="2"/>
                    <a:pt x="0" y="2"/>
                  </a:cubicBezTo>
                  <a:cubicBezTo>
                    <a:pt x="0" y="1"/>
                    <a:pt x="2" y="0"/>
                    <a:pt x="2" y="1"/>
                  </a:cubicBez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4" name="Freeform 134"/>
            <p:cNvSpPr/>
            <p:nvPr/>
          </p:nvSpPr>
          <p:spPr bwMode="auto">
            <a:xfrm>
              <a:off x="5693761" y="1363047"/>
              <a:ext cx="216154" cy="187333"/>
            </a:xfrm>
            <a:custGeom>
              <a:avLst/>
              <a:gdLst>
                <a:gd name="T0" fmla="*/ 16 w 25"/>
                <a:gd name="T1" fmla="*/ 19 h 22"/>
                <a:gd name="T2" fmla="*/ 1 w 25"/>
                <a:gd name="T3" fmla="*/ 14 h 22"/>
                <a:gd name="T4" fmla="*/ 12 w 25"/>
                <a:gd name="T5" fmla="*/ 21 h 22"/>
                <a:gd name="T6" fmla="*/ 12 w 25"/>
                <a:gd name="T7" fmla="*/ 19 h 22"/>
                <a:gd name="T8" fmla="*/ 16 w 25"/>
                <a:gd name="T9" fmla="*/ 19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22">
                  <a:moveTo>
                    <a:pt x="16" y="19"/>
                  </a:moveTo>
                  <a:cubicBezTo>
                    <a:pt x="25" y="6"/>
                    <a:pt x="0" y="0"/>
                    <a:pt x="1" y="14"/>
                  </a:cubicBezTo>
                  <a:cubicBezTo>
                    <a:pt x="2" y="19"/>
                    <a:pt x="5" y="22"/>
                    <a:pt x="12" y="21"/>
                  </a:cubicBezTo>
                  <a:cubicBezTo>
                    <a:pt x="12" y="20"/>
                    <a:pt x="11" y="20"/>
                    <a:pt x="12" y="19"/>
                  </a:cubicBezTo>
                  <a:cubicBezTo>
                    <a:pt x="13" y="19"/>
                    <a:pt x="15" y="19"/>
                    <a:pt x="16" y="19"/>
                  </a:cubicBez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5" name="Freeform 135"/>
            <p:cNvSpPr/>
            <p:nvPr/>
          </p:nvSpPr>
          <p:spPr bwMode="auto">
            <a:xfrm>
              <a:off x="5755006" y="1449508"/>
              <a:ext cx="75653" cy="57641"/>
            </a:xfrm>
            <a:custGeom>
              <a:avLst/>
              <a:gdLst>
                <a:gd name="T0" fmla="*/ 3 w 9"/>
                <a:gd name="T1" fmla="*/ 7 h 7"/>
                <a:gd name="T2" fmla="*/ 0 w 9"/>
                <a:gd name="T3" fmla="*/ 6 h 7"/>
                <a:gd name="T4" fmla="*/ 1 w 9"/>
                <a:gd name="T5" fmla="*/ 6 h 7"/>
                <a:gd name="T6" fmla="*/ 5 w 9"/>
                <a:gd name="T7" fmla="*/ 0 h 7"/>
                <a:gd name="T8" fmla="*/ 3 w 9"/>
                <a:gd name="T9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7">
                  <a:moveTo>
                    <a:pt x="3" y="7"/>
                  </a:moveTo>
                  <a:cubicBezTo>
                    <a:pt x="2" y="7"/>
                    <a:pt x="1" y="7"/>
                    <a:pt x="0" y="6"/>
                  </a:cubicBezTo>
                  <a:cubicBezTo>
                    <a:pt x="0" y="6"/>
                    <a:pt x="1" y="6"/>
                    <a:pt x="1" y="6"/>
                  </a:cubicBezTo>
                  <a:cubicBezTo>
                    <a:pt x="3" y="4"/>
                    <a:pt x="5" y="3"/>
                    <a:pt x="5" y="0"/>
                  </a:cubicBezTo>
                  <a:cubicBezTo>
                    <a:pt x="9" y="2"/>
                    <a:pt x="5" y="6"/>
                    <a:pt x="3" y="7"/>
                  </a:cubicBez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6" name="Freeform 136"/>
            <p:cNvSpPr/>
            <p:nvPr/>
          </p:nvSpPr>
          <p:spPr bwMode="auto">
            <a:xfrm>
              <a:off x="6677262" y="1449508"/>
              <a:ext cx="345846" cy="241370"/>
            </a:xfrm>
            <a:custGeom>
              <a:avLst/>
              <a:gdLst>
                <a:gd name="T0" fmla="*/ 11 w 40"/>
                <a:gd name="T1" fmla="*/ 28 h 28"/>
                <a:gd name="T2" fmla="*/ 38 w 40"/>
                <a:gd name="T3" fmla="*/ 7 h 28"/>
                <a:gd name="T4" fmla="*/ 40 w 40"/>
                <a:gd name="T5" fmla="*/ 4 h 28"/>
                <a:gd name="T6" fmla="*/ 25 w 40"/>
                <a:gd name="T7" fmla="*/ 5 h 28"/>
                <a:gd name="T8" fmla="*/ 19 w 40"/>
                <a:gd name="T9" fmla="*/ 1 h 28"/>
                <a:gd name="T10" fmla="*/ 12 w 40"/>
                <a:gd name="T11" fmla="*/ 11 h 28"/>
                <a:gd name="T12" fmla="*/ 2 w 40"/>
                <a:gd name="T13" fmla="*/ 22 h 28"/>
                <a:gd name="T14" fmla="*/ 5 w 40"/>
                <a:gd name="T15" fmla="*/ 20 h 28"/>
                <a:gd name="T16" fmla="*/ 7 w 40"/>
                <a:gd name="T17" fmla="*/ 23 h 28"/>
                <a:gd name="T18" fmla="*/ 10 w 40"/>
                <a:gd name="T19" fmla="*/ 20 h 28"/>
                <a:gd name="T20" fmla="*/ 10 w 40"/>
                <a:gd name="T21" fmla="*/ 23 h 28"/>
                <a:gd name="T22" fmla="*/ 14 w 40"/>
                <a:gd name="T23" fmla="*/ 22 h 28"/>
                <a:gd name="T24" fmla="*/ 11 w 40"/>
                <a:gd name="T25" fmla="*/ 28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0" h="28">
                  <a:moveTo>
                    <a:pt x="11" y="28"/>
                  </a:moveTo>
                  <a:cubicBezTo>
                    <a:pt x="23" y="24"/>
                    <a:pt x="25" y="10"/>
                    <a:pt x="38" y="7"/>
                  </a:cubicBezTo>
                  <a:cubicBezTo>
                    <a:pt x="39" y="6"/>
                    <a:pt x="40" y="6"/>
                    <a:pt x="40" y="4"/>
                  </a:cubicBezTo>
                  <a:cubicBezTo>
                    <a:pt x="36" y="1"/>
                    <a:pt x="29" y="4"/>
                    <a:pt x="25" y="5"/>
                  </a:cubicBezTo>
                  <a:cubicBezTo>
                    <a:pt x="23" y="4"/>
                    <a:pt x="23" y="0"/>
                    <a:pt x="19" y="1"/>
                  </a:cubicBezTo>
                  <a:cubicBezTo>
                    <a:pt x="16" y="4"/>
                    <a:pt x="14" y="8"/>
                    <a:pt x="12" y="11"/>
                  </a:cubicBezTo>
                  <a:cubicBezTo>
                    <a:pt x="7" y="7"/>
                    <a:pt x="0" y="16"/>
                    <a:pt x="2" y="22"/>
                  </a:cubicBezTo>
                  <a:cubicBezTo>
                    <a:pt x="4" y="22"/>
                    <a:pt x="4" y="20"/>
                    <a:pt x="5" y="20"/>
                  </a:cubicBezTo>
                  <a:cubicBezTo>
                    <a:pt x="5" y="21"/>
                    <a:pt x="5" y="23"/>
                    <a:pt x="7" y="23"/>
                  </a:cubicBezTo>
                  <a:cubicBezTo>
                    <a:pt x="8" y="22"/>
                    <a:pt x="9" y="21"/>
                    <a:pt x="10" y="20"/>
                  </a:cubicBezTo>
                  <a:cubicBezTo>
                    <a:pt x="11" y="21"/>
                    <a:pt x="10" y="21"/>
                    <a:pt x="10" y="23"/>
                  </a:cubicBezTo>
                  <a:cubicBezTo>
                    <a:pt x="12" y="24"/>
                    <a:pt x="13" y="22"/>
                    <a:pt x="14" y="22"/>
                  </a:cubicBezTo>
                  <a:cubicBezTo>
                    <a:pt x="13" y="24"/>
                    <a:pt x="9" y="26"/>
                    <a:pt x="11" y="28"/>
                  </a:cubicBez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7" name="Freeform 137"/>
            <p:cNvSpPr/>
            <p:nvPr/>
          </p:nvSpPr>
          <p:spPr bwMode="auto">
            <a:xfrm>
              <a:off x="6788940" y="1611625"/>
              <a:ext cx="28820" cy="25217"/>
            </a:xfrm>
            <a:custGeom>
              <a:avLst/>
              <a:gdLst>
                <a:gd name="T0" fmla="*/ 3 w 3"/>
                <a:gd name="T1" fmla="*/ 1 h 3"/>
                <a:gd name="T2" fmla="*/ 2 w 3"/>
                <a:gd name="T3" fmla="*/ 3 h 3"/>
                <a:gd name="T4" fmla="*/ 3 w 3"/>
                <a:gd name="T5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" h="3">
                  <a:moveTo>
                    <a:pt x="3" y="1"/>
                  </a:moveTo>
                  <a:cubicBezTo>
                    <a:pt x="3" y="2"/>
                    <a:pt x="2" y="1"/>
                    <a:pt x="2" y="3"/>
                  </a:cubicBezTo>
                  <a:cubicBezTo>
                    <a:pt x="0" y="2"/>
                    <a:pt x="1" y="0"/>
                    <a:pt x="3" y="1"/>
                  </a:cubicBez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8" name="Freeform 138"/>
            <p:cNvSpPr/>
            <p:nvPr/>
          </p:nvSpPr>
          <p:spPr bwMode="auto">
            <a:xfrm>
              <a:off x="6349427" y="1550380"/>
              <a:ext cx="320627" cy="122487"/>
            </a:xfrm>
            <a:custGeom>
              <a:avLst/>
              <a:gdLst>
                <a:gd name="T0" fmla="*/ 12 w 37"/>
                <a:gd name="T1" fmla="*/ 2 h 14"/>
                <a:gd name="T2" fmla="*/ 2 w 37"/>
                <a:gd name="T3" fmla="*/ 2 h 14"/>
                <a:gd name="T4" fmla="*/ 1 w 37"/>
                <a:gd name="T5" fmla="*/ 6 h 14"/>
                <a:gd name="T6" fmla="*/ 28 w 37"/>
                <a:gd name="T7" fmla="*/ 6 h 14"/>
                <a:gd name="T8" fmla="*/ 37 w 37"/>
                <a:gd name="T9" fmla="*/ 12 h 14"/>
                <a:gd name="T10" fmla="*/ 31 w 37"/>
                <a:gd name="T11" fmla="*/ 0 h 14"/>
                <a:gd name="T12" fmla="*/ 12 w 37"/>
                <a:gd name="T13" fmla="*/ 2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7" h="14">
                  <a:moveTo>
                    <a:pt x="12" y="2"/>
                  </a:moveTo>
                  <a:cubicBezTo>
                    <a:pt x="9" y="3"/>
                    <a:pt x="6" y="3"/>
                    <a:pt x="2" y="2"/>
                  </a:cubicBezTo>
                  <a:cubicBezTo>
                    <a:pt x="1" y="3"/>
                    <a:pt x="0" y="4"/>
                    <a:pt x="1" y="6"/>
                  </a:cubicBezTo>
                  <a:cubicBezTo>
                    <a:pt x="7" y="10"/>
                    <a:pt x="20" y="6"/>
                    <a:pt x="28" y="6"/>
                  </a:cubicBezTo>
                  <a:cubicBezTo>
                    <a:pt x="29" y="10"/>
                    <a:pt x="32" y="14"/>
                    <a:pt x="37" y="12"/>
                  </a:cubicBezTo>
                  <a:cubicBezTo>
                    <a:pt x="35" y="8"/>
                    <a:pt x="34" y="4"/>
                    <a:pt x="31" y="0"/>
                  </a:cubicBezTo>
                  <a:cubicBezTo>
                    <a:pt x="25" y="0"/>
                    <a:pt x="18" y="2"/>
                    <a:pt x="12" y="2"/>
                  </a:cubicBez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9" name="Freeform 139"/>
            <p:cNvSpPr/>
            <p:nvPr/>
          </p:nvSpPr>
          <p:spPr bwMode="auto">
            <a:xfrm>
              <a:off x="5607300" y="1622431"/>
              <a:ext cx="1149216" cy="144102"/>
            </a:xfrm>
            <a:custGeom>
              <a:avLst/>
              <a:gdLst>
                <a:gd name="T0" fmla="*/ 133 w 133"/>
                <a:gd name="T1" fmla="*/ 12 h 17"/>
                <a:gd name="T2" fmla="*/ 128 w 133"/>
                <a:gd name="T3" fmla="*/ 9 h 17"/>
                <a:gd name="T4" fmla="*/ 119 w 133"/>
                <a:gd name="T5" fmla="*/ 7 h 17"/>
                <a:gd name="T6" fmla="*/ 95 w 133"/>
                <a:gd name="T7" fmla="*/ 4 h 17"/>
                <a:gd name="T8" fmla="*/ 63 w 133"/>
                <a:gd name="T9" fmla="*/ 1 h 17"/>
                <a:gd name="T10" fmla="*/ 41 w 133"/>
                <a:gd name="T11" fmla="*/ 4 h 17"/>
                <a:gd name="T12" fmla="*/ 38 w 133"/>
                <a:gd name="T13" fmla="*/ 3 h 17"/>
                <a:gd name="T14" fmla="*/ 0 w 133"/>
                <a:gd name="T15" fmla="*/ 9 h 17"/>
                <a:gd name="T16" fmla="*/ 8 w 133"/>
                <a:gd name="T17" fmla="*/ 12 h 17"/>
                <a:gd name="T18" fmla="*/ 11 w 133"/>
                <a:gd name="T19" fmla="*/ 12 h 17"/>
                <a:gd name="T20" fmla="*/ 21 w 133"/>
                <a:gd name="T21" fmla="*/ 10 h 17"/>
                <a:gd name="T22" fmla="*/ 46 w 133"/>
                <a:gd name="T23" fmla="*/ 8 h 17"/>
                <a:gd name="T24" fmla="*/ 65 w 133"/>
                <a:gd name="T25" fmla="*/ 6 h 17"/>
                <a:gd name="T26" fmla="*/ 69 w 133"/>
                <a:gd name="T27" fmla="*/ 7 h 17"/>
                <a:gd name="T28" fmla="*/ 85 w 133"/>
                <a:gd name="T29" fmla="*/ 7 h 17"/>
                <a:gd name="T30" fmla="*/ 90 w 133"/>
                <a:gd name="T31" fmla="*/ 8 h 17"/>
                <a:gd name="T32" fmla="*/ 112 w 133"/>
                <a:gd name="T33" fmla="*/ 12 h 17"/>
                <a:gd name="T34" fmla="*/ 115 w 133"/>
                <a:gd name="T35" fmla="*/ 11 h 17"/>
                <a:gd name="T36" fmla="*/ 124 w 133"/>
                <a:gd name="T37" fmla="*/ 14 h 17"/>
                <a:gd name="T38" fmla="*/ 133 w 133"/>
                <a:gd name="T39" fmla="*/ 12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33" h="17">
                  <a:moveTo>
                    <a:pt x="133" y="12"/>
                  </a:moveTo>
                  <a:cubicBezTo>
                    <a:pt x="133" y="11"/>
                    <a:pt x="130" y="10"/>
                    <a:pt x="128" y="9"/>
                  </a:cubicBezTo>
                  <a:cubicBezTo>
                    <a:pt x="124" y="8"/>
                    <a:pt x="122" y="8"/>
                    <a:pt x="119" y="7"/>
                  </a:cubicBezTo>
                  <a:cubicBezTo>
                    <a:pt x="111" y="7"/>
                    <a:pt x="102" y="2"/>
                    <a:pt x="95" y="4"/>
                  </a:cubicBezTo>
                  <a:cubicBezTo>
                    <a:pt x="86" y="1"/>
                    <a:pt x="73" y="3"/>
                    <a:pt x="63" y="1"/>
                  </a:cubicBezTo>
                  <a:cubicBezTo>
                    <a:pt x="57" y="3"/>
                    <a:pt x="46" y="0"/>
                    <a:pt x="41" y="4"/>
                  </a:cubicBezTo>
                  <a:cubicBezTo>
                    <a:pt x="40" y="4"/>
                    <a:pt x="40" y="3"/>
                    <a:pt x="38" y="3"/>
                  </a:cubicBezTo>
                  <a:cubicBezTo>
                    <a:pt x="26" y="5"/>
                    <a:pt x="12" y="6"/>
                    <a:pt x="0" y="9"/>
                  </a:cubicBezTo>
                  <a:cubicBezTo>
                    <a:pt x="0" y="17"/>
                    <a:pt x="5" y="13"/>
                    <a:pt x="8" y="12"/>
                  </a:cubicBezTo>
                  <a:cubicBezTo>
                    <a:pt x="9" y="12"/>
                    <a:pt x="10" y="13"/>
                    <a:pt x="11" y="12"/>
                  </a:cubicBezTo>
                  <a:cubicBezTo>
                    <a:pt x="14" y="12"/>
                    <a:pt x="17" y="10"/>
                    <a:pt x="21" y="10"/>
                  </a:cubicBezTo>
                  <a:cubicBezTo>
                    <a:pt x="28" y="9"/>
                    <a:pt x="38" y="8"/>
                    <a:pt x="46" y="8"/>
                  </a:cubicBezTo>
                  <a:cubicBezTo>
                    <a:pt x="52" y="8"/>
                    <a:pt x="59" y="6"/>
                    <a:pt x="65" y="6"/>
                  </a:cubicBezTo>
                  <a:cubicBezTo>
                    <a:pt x="66" y="6"/>
                    <a:pt x="68" y="7"/>
                    <a:pt x="69" y="7"/>
                  </a:cubicBezTo>
                  <a:cubicBezTo>
                    <a:pt x="74" y="8"/>
                    <a:pt x="80" y="6"/>
                    <a:pt x="85" y="7"/>
                  </a:cubicBezTo>
                  <a:cubicBezTo>
                    <a:pt x="87" y="7"/>
                    <a:pt x="88" y="8"/>
                    <a:pt x="90" y="8"/>
                  </a:cubicBezTo>
                  <a:cubicBezTo>
                    <a:pt x="97" y="9"/>
                    <a:pt x="105" y="8"/>
                    <a:pt x="112" y="12"/>
                  </a:cubicBezTo>
                  <a:cubicBezTo>
                    <a:pt x="113" y="12"/>
                    <a:pt x="114" y="11"/>
                    <a:pt x="115" y="11"/>
                  </a:cubicBezTo>
                  <a:cubicBezTo>
                    <a:pt x="117" y="13"/>
                    <a:pt x="120" y="13"/>
                    <a:pt x="124" y="14"/>
                  </a:cubicBezTo>
                  <a:cubicBezTo>
                    <a:pt x="127" y="14"/>
                    <a:pt x="133" y="16"/>
                    <a:pt x="133" y="12"/>
                  </a:cubicBez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0" name="Freeform 140"/>
            <p:cNvSpPr/>
            <p:nvPr/>
          </p:nvSpPr>
          <p:spPr bwMode="auto">
            <a:xfrm>
              <a:off x="6072031" y="1680072"/>
              <a:ext cx="165718" cy="158513"/>
            </a:xfrm>
            <a:custGeom>
              <a:avLst/>
              <a:gdLst>
                <a:gd name="T0" fmla="*/ 13 w 19"/>
                <a:gd name="T1" fmla="*/ 17 h 18"/>
                <a:gd name="T2" fmla="*/ 18 w 19"/>
                <a:gd name="T3" fmla="*/ 8 h 18"/>
                <a:gd name="T4" fmla="*/ 4 w 19"/>
                <a:gd name="T5" fmla="*/ 5 h 18"/>
                <a:gd name="T6" fmla="*/ 13 w 19"/>
                <a:gd name="T7" fmla="*/ 17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18">
                  <a:moveTo>
                    <a:pt x="13" y="17"/>
                  </a:moveTo>
                  <a:cubicBezTo>
                    <a:pt x="15" y="15"/>
                    <a:pt x="19" y="13"/>
                    <a:pt x="18" y="8"/>
                  </a:cubicBezTo>
                  <a:cubicBezTo>
                    <a:pt x="17" y="2"/>
                    <a:pt x="7" y="0"/>
                    <a:pt x="4" y="5"/>
                  </a:cubicBezTo>
                  <a:cubicBezTo>
                    <a:pt x="0" y="11"/>
                    <a:pt x="5" y="18"/>
                    <a:pt x="13" y="17"/>
                  </a:cubicBez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1" name="Freeform 141"/>
            <p:cNvSpPr/>
            <p:nvPr/>
          </p:nvSpPr>
          <p:spPr bwMode="auto">
            <a:xfrm>
              <a:off x="6144083" y="1734112"/>
              <a:ext cx="75653" cy="68448"/>
            </a:xfrm>
            <a:custGeom>
              <a:avLst/>
              <a:gdLst>
                <a:gd name="T0" fmla="*/ 4 w 9"/>
                <a:gd name="T1" fmla="*/ 0 h 8"/>
                <a:gd name="T2" fmla="*/ 0 w 9"/>
                <a:gd name="T3" fmla="*/ 8 h 8"/>
                <a:gd name="T4" fmla="*/ 4 w 9"/>
                <a:gd name="T5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9" h="8">
                  <a:moveTo>
                    <a:pt x="4" y="0"/>
                  </a:moveTo>
                  <a:cubicBezTo>
                    <a:pt x="9" y="3"/>
                    <a:pt x="5" y="8"/>
                    <a:pt x="0" y="8"/>
                  </a:cubicBezTo>
                  <a:cubicBezTo>
                    <a:pt x="0" y="6"/>
                    <a:pt x="5" y="4"/>
                    <a:pt x="4" y="0"/>
                  </a:cubicBez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2" name="Freeform 142"/>
            <p:cNvSpPr/>
            <p:nvPr/>
          </p:nvSpPr>
          <p:spPr bwMode="auto">
            <a:xfrm>
              <a:off x="6298992" y="1708893"/>
              <a:ext cx="75653" cy="136897"/>
            </a:xfrm>
            <a:custGeom>
              <a:avLst/>
              <a:gdLst>
                <a:gd name="T0" fmla="*/ 6 w 9"/>
                <a:gd name="T1" fmla="*/ 0 h 16"/>
                <a:gd name="T2" fmla="*/ 1 w 9"/>
                <a:gd name="T3" fmla="*/ 1 h 16"/>
                <a:gd name="T4" fmla="*/ 0 w 9"/>
                <a:gd name="T5" fmla="*/ 14 h 16"/>
                <a:gd name="T6" fmla="*/ 7 w 9"/>
                <a:gd name="T7" fmla="*/ 14 h 16"/>
                <a:gd name="T8" fmla="*/ 6 w 9"/>
                <a:gd name="T9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16">
                  <a:moveTo>
                    <a:pt x="6" y="0"/>
                  </a:moveTo>
                  <a:cubicBezTo>
                    <a:pt x="5" y="1"/>
                    <a:pt x="2" y="0"/>
                    <a:pt x="1" y="1"/>
                  </a:cubicBezTo>
                  <a:cubicBezTo>
                    <a:pt x="1" y="5"/>
                    <a:pt x="0" y="10"/>
                    <a:pt x="0" y="14"/>
                  </a:cubicBezTo>
                  <a:cubicBezTo>
                    <a:pt x="2" y="15"/>
                    <a:pt x="5" y="16"/>
                    <a:pt x="7" y="14"/>
                  </a:cubicBezTo>
                  <a:cubicBezTo>
                    <a:pt x="8" y="11"/>
                    <a:pt x="9" y="3"/>
                    <a:pt x="6" y="0"/>
                  </a:cubicBez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3" name="Freeform 143"/>
            <p:cNvSpPr/>
            <p:nvPr/>
          </p:nvSpPr>
          <p:spPr bwMode="auto">
            <a:xfrm>
              <a:off x="5996376" y="1690881"/>
              <a:ext cx="86461" cy="154909"/>
            </a:xfrm>
            <a:custGeom>
              <a:avLst/>
              <a:gdLst>
                <a:gd name="T0" fmla="*/ 10 w 10"/>
                <a:gd name="T1" fmla="*/ 16 h 18"/>
                <a:gd name="T2" fmla="*/ 1 w 10"/>
                <a:gd name="T3" fmla="*/ 4 h 18"/>
                <a:gd name="T4" fmla="*/ 2 w 10"/>
                <a:gd name="T5" fmla="*/ 16 h 18"/>
                <a:gd name="T6" fmla="*/ 10 w 10"/>
                <a:gd name="T7" fmla="*/ 16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18">
                  <a:moveTo>
                    <a:pt x="10" y="16"/>
                  </a:moveTo>
                  <a:cubicBezTo>
                    <a:pt x="10" y="10"/>
                    <a:pt x="10" y="0"/>
                    <a:pt x="1" y="4"/>
                  </a:cubicBezTo>
                  <a:cubicBezTo>
                    <a:pt x="0" y="6"/>
                    <a:pt x="1" y="12"/>
                    <a:pt x="2" y="16"/>
                  </a:cubicBezTo>
                  <a:cubicBezTo>
                    <a:pt x="4" y="17"/>
                    <a:pt x="8" y="18"/>
                    <a:pt x="10" y="16"/>
                  </a:cubicBez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4" name="Freeform 144"/>
            <p:cNvSpPr/>
            <p:nvPr/>
          </p:nvSpPr>
          <p:spPr bwMode="auto">
            <a:xfrm>
              <a:off x="6367441" y="1690881"/>
              <a:ext cx="172923" cy="172923"/>
            </a:xfrm>
            <a:custGeom>
              <a:avLst/>
              <a:gdLst>
                <a:gd name="T0" fmla="*/ 15 w 20"/>
                <a:gd name="T1" fmla="*/ 5 h 20"/>
                <a:gd name="T2" fmla="*/ 8 w 20"/>
                <a:gd name="T3" fmla="*/ 18 h 20"/>
                <a:gd name="T4" fmla="*/ 15 w 20"/>
                <a:gd name="T5" fmla="*/ 5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" h="20">
                  <a:moveTo>
                    <a:pt x="15" y="5"/>
                  </a:moveTo>
                  <a:cubicBezTo>
                    <a:pt x="5" y="0"/>
                    <a:pt x="0" y="15"/>
                    <a:pt x="8" y="18"/>
                  </a:cubicBezTo>
                  <a:cubicBezTo>
                    <a:pt x="19" y="20"/>
                    <a:pt x="20" y="8"/>
                    <a:pt x="15" y="5"/>
                  </a:cubicBez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5" name="Freeform 145"/>
            <p:cNvSpPr/>
            <p:nvPr/>
          </p:nvSpPr>
          <p:spPr bwMode="auto">
            <a:xfrm>
              <a:off x="6479120" y="1777343"/>
              <a:ext cx="18012" cy="25217"/>
            </a:xfrm>
            <a:custGeom>
              <a:avLst/>
              <a:gdLst>
                <a:gd name="T0" fmla="*/ 0 w 2"/>
                <a:gd name="T1" fmla="*/ 0 h 3"/>
                <a:gd name="T2" fmla="*/ 0 w 2"/>
                <a:gd name="T3" fmla="*/ 2 h 3"/>
                <a:gd name="T4" fmla="*/ 0 w 2"/>
                <a:gd name="T5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3">
                  <a:moveTo>
                    <a:pt x="0" y="0"/>
                  </a:moveTo>
                  <a:cubicBezTo>
                    <a:pt x="2" y="0"/>
                    <a:pt x="1" y="3"/>
                    <a:pt x="0" y="2"/>
                  </a:cubicBezTo>
                  <a:cubicBezTo>
                    <a:pt x="0" y="2"/>
                    <a:pt x="0" y="1"/>
                    <a:pt x="0" y="0"/>
                  </a:cubicBez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6" name="Freeform 146"/>
            <p:cNvSpPr/>
            <p:nvPr/>
          </p:nvSpPr>
          <p:spPr bwMode="auto">
            <a:xfrm>
              <a:off x="5830659" y="1723303"/>
              <a:ext cx="147704" cy="122487"/>
            </a:xfrm>
            <a:custGeom>
              <a:avLst/>
              <a:gdLst>
                <a:gd name="T0" fmla="*/ 12 w 17"/>
                <a:gd name="T1" fmla="*/ 13 h 14"/>
                <a:gd name="T2" fmla="*/ 13 w 17"/>
                <a:gd name="T3" fmla="*/ 2 h 14"/>
                <a:gd name="T4" fmla="*/ 5 w 17"/>
                <a:gd name="T5" fmla="*/ 2 h 14"/>
                <a:gd name="T6" fmla="*/ 6 w 17"/>
                <a:gd name="T7" fmla="*/ 13 h 14"/>
                <a:gd name="T8" fmla="*/ 12 w 17"/>
                <a:gd name="T9" fmla="*/ 13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14">
                  <a:moveTo>
                    <a:pt x="12" y="13"/>
                  </a:moveTo>
                  <a:cubicBezTo>
                    <a:pt x="16" y="12"/>
                    <a:pt x="17" y="4"/>
                    <a:pt x="13" y="2"/>
                  </a:cubicBezTo>
                  <a:cubicBezTo>
                    <a:pt x="11" y="0"/>
                    <a:pt x="8" y="1"/>
                    <a:pt x="5" y="2"/>
                  </a:cubicBezTo>
                  <a:cubicBezTo>
                    <a:pt x="0" y="4"/>
                    <a:pt x="1" y="12"/>
                    <a:pt x="6" y="13"/>
                  </a:cubicBezTo>
                  <a:cubicBezTo>
                    <a:pt x="9" y="13"/>
                    <a:pt x="10" y="14"/>
                    <a:pt x="12" y="13"/>
                  </a:cubicBez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7" name="Freeform 147"/>
            <p:cNvSpPr/>
            <p:nvPr/>
          </p:nvSpPr>
          <p:spPr bwMode="auto">
            <a:xfrm>
              <a:off x="5899108" y="1759329"/>
              <a:ext cx="43231" cy="61242"/>
            </a:xfrm>
            <a:custGeom>
              <a:avLst/>
              <a:gdLst>
                <a:gd name="T0" fmla="*/ 2 w 5"/>
                <a:gd name="T1" fmla="*/ 0 h 7"/>
                <a:gd name="T2" fmla="*/ 4 w 5"/>
                <a:gd name="T3" fmla="*/ 2 h 7"/>
                <a:gd name="T4" fmla="*/ 0 w 5"/>
                <a:gd name="T5" fmla="*/ 5 h 7"/>
                <a:gd name="T6" fmla="*/ 2 w 5"/>
                <a:gd name="T7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7">
                  <a:moveTo>
                    <a:pt x="2" y="0"/>
                  </a:moveTo>
                  <a:cubicBezTo>
                    <a:pt x="3" y="0"/>
                    <a:pt x="3" y="1"/>
                    <a:pt x="4" y="2"/>
                  </a:cubicBezTo>
                  <a:cubicBezTo>
                    <a:pt x="5" y="5"/>
                    <a:pt x="3" y="7"/>
                    <a:pt x="0" y="5"/>
                  </a:cubicBezTo>
                  <a:cubicBezTo>
                    <a:pt x="0" y="4"/>
                    <a:pt x="2" y="3"/>
                    <a:pt x="2" y="0"/>
                  </a:cubicBez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8" name="Freeform 148"/>
            <p:cNvSpPr/>
            <p:nvPr/>
          </p:nvSpPr>
          <p:spPr bwMode="auto">
            <a:xfrm>
              <a:off x="6540364" y="1734112"/>
              <a:ext cx="75653" cy="136897"/>
            </a:xfrm>
            <a:custGeom>
              <a:avLst/>
              <a:gdLst>
                <a:gd name="T0" fmla="*/ 6 w 9"/>
                <a:gd name="T1" fmla="*/ 15 h 16"/>
                <a:gd name="T2" fmla="*/ 8 w 9"/>
                <a:gd name="T3" fmla="*/ 2 h 16"/>
                <a:gd name="T4" fmla="*/ 2 w 9"/>
                <a:gd name="T5" fmla="*/ 1 h 16"/>
                <a:gd name="T6" fmla="*/ 1 w 9"/>
                <a:gd name="T7" fmla="*/ 14 h 16"/>
                <a:gd name="T8" fmla="*/ 6 w 9"/>
                <a:gd name="T9" fmla="*/ 15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16">
                  <a:moveTo>
                    <a:pt x="6" y="15"/>
                  </a:moveTo>
                  <a:cubicBezTo>
                    <a:pt x="9" y="12"/>
                    <a:pt x="7" y="6"/>
                    <a:pt x="8" y="2"/>
                  </a:cubicBezTo>
                  <a:cubicBezTo>
                    <a:pt x="7" y="0"/>
                    <a:pt x="5" y="0"/>
                    <a:pt x="2" y="1"/>
                  </a:cubicBezTo>
                  <a:cubicBezTo>
                    <a:pt x="1" y="5"/>
                    <a:pt x="0" y="10"/>
                    <a:pt x="1" y="14"/>
                  </a:cubicBezTo>
                  <a:cubicBezTo>
                    <a:pt x="3" y="14"/>
                    <a:pt x="4" y="16"/>
                    <a:pt x="6" y="15"/>
                  </a:cubicBez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9" name="Freeform 149"/>
            <p:cNvSpPr/>
            <p:nvPr/>
          </p:nvSpPr>
          <p:spPr bwMode="auto">
            <a:xfrm>
              <a:off x="5736992" y="1741317"/>
              <a:ext cx="104473" cy="104473"/>
            </a:xfrm>
            <a:custGeom>
              <a:avLst/>
              <a:gdLst>
                <a:gd name="T0" fmla="*/ 8 w 12"/>
                <a:gd name="T1" fmla="*/ 0 h 12"/>
                <a:gd name="T2" fmla="*/ 6 w 12"/>
                <a:gd name="T3" fmla="*/ 12 h 12"/>
                <a:gd name="T4" fmla="*/ 8 w 12"/>
                <a:gd name="T5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" h="12">
                  <a:moveTo>
                    <a:pt x="8" y="0"/>
                  </a:moveTo>
                  <a:cubicBezTo>
                    <a:pt x="0" y="0"/>
                    <a:pt x="5" y="9"/>
                    <a:pt x="6" y="12"/>
                  </a:cubicBezTo>
                  <a:cubicBezTo>
                    <a:pt x="12" y="12"/>
                    <a:pt x="9" y="3"/>
                    <a:pt x="8" y="0"/>
                  </a:cubicBez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0" name="Freeform 150"/>
            <p:cNvSpPr/>
            <p:nvPr/>
          </p:nvSpPr>
          <p:spPr bwMode="auto">
            <a:xfrm>
              <a:off x="5582083" y="1716098"/>
              <a:ext cx="180128" cy="154909"/>
            </a:xfrm>
            <a:custGeom>
              <a:avLst/>
              <a:gdLst>
                <a:gd name="T0" fmla="*/ 19 w 21"/>
                <a:gd name="T1" fmla="*/ 9 h 18"/>
                <a:gd name="T2" fmla="*/ 8 w 21"/>
                <a:gd name="T3" fmla="*/ 17 h 18"/>
                <a:gd name="T4" fmla="*/ 19 w 21"/>
                <a:gd name="T5" fmla="*/ 9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" h="18">
                  <a:moveTo>
                    <a:pt x="19" y="9"/>
                  </a:moveTo>
                  <a:cubicBezTo>
                    <a:pt x="15" y="0"/>
                    <a:pt x="0" y="8"/>
                    <a:pt x="8" y="17"/>
                  </a:cubicBezTo>
                  <a:cubicBezTo>
                    <a:pt x="15" y="18"/>
                    <a:pt x="21" y="17"/>
                    <a:pt x="19" y="9"/>
                  </a:cubicBez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1" name="Freeform 151"/>
            <p:cNvSpPr/>
            <p:nvPr/>
          </p:nvSpPr>
          <p:spPr bwMode="auto">
            <a:xfrm>
              <a:off x="5675749" y="1795354"/>
              <a:ext cx="43231" cy="50436"/>
            </a:xfrm>
            <a:custGeom>
              <a:avLst/>
              <a:gdLst>
                <a:gd name="T0" fmla="*/ 0 w 5"/>
                <a:gd name="T1" fmla="*/ 5 h 6"/>
                <a:gd name="T2" fmla="*/ 2 w 5"/>
                <a:gd name="T3" fmla="*/ 0 h 6"/>
                <a:gd name="T4" fmla="*/ 5 w 5"/>
                <a:gd name="T5" fmla="*/ 4 h 6"/>
                <a:gd name="T6" fmla="*/ 0 w 5"/>
                <a:gd name="T7" fmla="*/ 5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6">
                  <a:moveTo>
                    <a:pt x="0" y="5"/>
                  </a:moveTo>
                  <a:cubicBezTo>
                    <a:pt x="1" y="4"/>
                    <a:pt x="2" y="2"/>
                    <a:pt x="2" y="0"/>
                  </a:cubicBezTo>
                  <a:cubicBezTo>
                    <a:pt x="4" y="0"/>
                    <a:pt x="4" y="2"/>
                    <a:pt x="5" y="4"/>
                  </a:cubicBezTo>
                  <a:cubicBezTo>
                    <a:pt x="3" y="5"/>
                    <a:pt x="1" y="6"/>
                    <a:pt x="0" y="5"/>
                  </a:cubicBez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2" name="Freeform 152"/>
            <p:cNvSpPr/>
            <p:nvPr/>
          </p:nvSpPr>
          <p:spPr bwMode="auto">
            <a:xfrm>
              <a:off x="6608812" y="1752124"/>
              <a:ext cx="136897" cy="154909"/>
            </a:xfrm>
            <a:custGeom>
              <a:avLst/>
              <a:gdLst>
                <a:gd name="T0" fmla="*/ 15 w 16"/>
                <a:gd name="T1" fmla="*/ 5 h 18"/>
                <a:gd name="T2" fmla="*/ 2 w 16"/>
                <a:gd name="T3" fmla="*/ 7 h 18"/>
                <a:gd name="T4" fmla="*/ 11 w 16"/>
                <a:gd name="T5" fmla="*/ 17 h 18"/>
                <a:gd name="T6" fmla="*/ 15 w 16"/>
                <a:gd name="T7" fmla="*/ 5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18">
                  <a:moveTo>
                    <a:pt x="15" y="5"/>
                  </a:moveTo>
                  <a:cubicBezTo>
                    <a:pt x="11" y="0"/>
                    <a:pt x="3" y="2"/>
                    <a:pt x="2" y="7"/>
                  </a:cubicBezTo>
                  <a:cubicBezTo>
                    <a:pt x="0" y="13"/>
                    <a:pt x="6" y="18"/>
                    <a:pt x="11" y="17"/>
                  </a:cubicBezTo>
                  <a:cubicBezTo>
                    <a:pt x="15" y="16"/>
                    <a:pt x="16" y="10"/>
                    <a:pt x="15" y="5"/>
                  </a:cubicBez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3" name="Freeform 153"/>
            <p:cNvSpPr/>
            <p:nvPr/>
          </p:nvSpPr>
          <p:spPr bwMode="auto">
            <a:xfrm>
              <a:off x="5600095" y="1845790"/>
              <a:ext cx="1120396" cy="104473"/>
            </a:xfrm>
            <a:custGeom>
              <a:avLst/>
              <a:gdLst>
                <a:gd name="T0" fmla="*/ 130 w 130"/>
                <a:gd name="T1" fmla="*/ 9 h 12"/>
                <a:gd name="T2" fmla="*/ 118 w 130"/>
                <a:gd name="T3" fmla="*/ 6 h 12"/>
                <a:gd name="T4" fmla="*/ 75 w 130"/>
                <a:gd name="T5" fmla="*/ 1 h 12"/>
                <a:gd name="T6" fmla="*/ 28 w 130"/>
                <a:gd name="T7" fmla="*/ 2 h 12"/>
                <a:gd name="T8" fmla="*/ 26 w 130"/>
                <a:gd name="T9" fmla="*/ 3 h 12"/>
                <a:gd name="T10" fmla="*/ 7 w 130"/>
                <a:gd name="T11" fmla="*/ 12 h 12"/>
                <a:gd name="T12" fmla="*/ 129 w 130"/>
                <a:gd name="T13" fmla="*/ 12 h 12"/>
                <a:gd name="T14" fmla="*/ 130 w 130"/>
                <a:gd name="T15" fmla="*/ 9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30" h="12">
                  <a:moveTo>
                    <a:pt x="130" y="9"/>
                  </a:moveTo>
                  <a:cubicBezTo>
                    <a:pt x="127" y="7"/>
                    <a:pt x="122" y="7"/>
                    <a:pt x="118" y="6"/>
                  </a:cubicBezTo>
                  <a:cubicBezTo>
                    <a:pt x="106" y="0"/>
                    <a:pt x="90" y="3"/>
                    <a:pt x="75" y="1"/>
                  </a:cubicBezTo>
                  <a:cubicBezTo>
                    <a:pt x="62" y="1"/>
                    <a:pt x="43" y="2"/>
                    <a:pt x="28" y="2"/>
                  </a:cubicBezTo>
                  <a:cubicBezTo>
                    <a:pt x="27" y="3"/>
                    <a:pt x="27" y="4"/>
                    <a:pt x="26" y="3"/>
                  </a:cubicBezTo>
                  <a:cubicBezTo>
                    <a:pt x="20" y="5"/>
                    <a:pt x="0" y="5"/>
                    <a:pt x="7" y="12"/>
                  </a:cubicBezTo>
                  <a:cubicBezTo>
                    <a:pt x="46" y="2"/>
                    <a:pt x="91" y="5"/>
                    <a:pt x="129" y="12"/>
                  </a:cubicBezTo>
                  <a:cubicBezTo>
                    <a:pt x="130" y="12"/>
                    <a:pt x="130" y="10"/>
                    <a:pt x="130" y="9"/>
                  </a:cubicBez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4" name="Freeform 154"/>
            <p:cNvSpPr/>
            <p:nvPr/>
          </p:nvSpPr>
          <p:spPr bwMode="auto">
            <a:xfrm>
              <a:off x="6115262" y="1914240"/>
              <a:ext cx="79256" cy="79256"/>
            </a:xfrm>
            <a:custGeom>
              <a:avLst/>
              <a:gdLst>
                <a:gd name="T0" fmla="*/ 2 w 9"/>
                <a:gd name="T1" fmla="*/ 2 h 9"/>
                <a:gd name="T2" fmla="*/ 8 w 9"/>
                <a:gd name="T3" fmla="*/ 6 h 9"/>
                <a:gd name="T4" fmla="*/ 2 w 9"/>
                <a:gd name="T5" fmla="*/ 2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9" h="9">
                  <a:moveTo>
                    <a:pt x="2" y="2"/>
                  </a:moveTo>
                  <a:cubicBezTo>
                    <a:pt x="0" y="5"/>
                    <a:pt x="4" y="9"/>
                    <a:pt x="8" y="6"/>
                  </a:cubicBezTo>
                  <a:cubicBezTo>
                    <a:pt x="9" y="1"/>
                    <a:pt x="5" y="0"/>
                    <a:pt x="2" y="2"/>
                  </a:cubicBez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5" name="Freeform 155"/>
            <p:cNvSpPr/>
            <p:nvPr/>
          </p:nvSpPr>
          <p:spPr bwMode="auto">
            <a:xfrm>
              <a:off x="6237749" y="1896226"/>
              <a:ext cx="104473" cy="86461"/>
            </a:xfrm>
            <a:custGeom>
              <a:avLst/>
              <a:gdLst>
                <a:gd name="T0" fmla="*/ 2 w 12"/>
                <a:gd name="T1" fmla="*/ 8 h 10"/>
                <a:gd name="T2" fmla="*/ 9 w 12"/>
                <a:gd name="T3" fmla="*/ 9 h 10"/>
                <a:gd name="T4" fmla="*/ 2 w 12"/>
                <a:gd name="T5" fmla="*/ 8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" h="10">
                  <a:moveTo>
                    <a:pt x="2" y="8"/>
                  </a:moveTo>
                  <a:cubicBezTo>
                    <a:pt x="3" y="10"/>
                    <a:pt x="7" y="9"/>
                    <a:pt x="9" y="9"/>
                  </a:cubicBezTo>
                  <a:cubicBezTo>
                    <a:pt x="12" y="3"/>
                    <a:pt x="0" y="0"/>
                    <a:pt x="2" y="8"/>
                  </a:cubicBez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6" name="Freeform 156"/>
            <p:cNvSpPr/>
            <p:nvPr/>
          </p:nvSpPr>
          <p:spPr bwMode="auto">
            <a:xfrm>
              <a:off x="6072031" y="1914240"/>
              <a:ext cx="54037" cy="61242"/>
            </a:xfrm>
            <a:custGeom>
              <a:avLst/>
              <a:gdLst>
                <a:gd name="T0" fmla="*/ 1 w 6"/>
                <a:gd name="T1" fmla="*/ 6 h 7"/>
                <a:gd name="T2" fmla="*/ 5 w 6"/>
                <a:gd name="T3" fmla="*/ 6 h 7"/>
                <a:gd name="T4" fmla="*/ 1 w 6"/>
                <a:gd name="T5" fmla="*/ 6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7">
                  <a:moveTo>
                    <a:pt x="1" y="6"/>
                  </a:moveTo>
                  <a:cubicBezTo>
                    <a:pt x="1" y="7"/>
                    <a:pt x="4" y="7"/>
                    <a:pt x="5" y="6"/>
                  </a:cubicBezTo>
                  <a:cubicBezTo>
                    <a:pt x="6" y="0"/>
                    <a:pt x="0" y="0"/>
                    <a:pt x="1" y="6"/>
                  </a:cubicBez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7" name="Freeform 157"/>
            <p:cNvSpPr/>
            <p:nvPr/>
          </p:nvSpPr>
          <p:spPr bwMode="auto">
            <a:xfrm>
              <a:off x="6187313" y="1914240"/>
              <a:ext cx="57641" cy="61242"/>
            </a:xfrm>
            <a:custGeom>
              <a:avLst/>
              <a:gdLst>
                <a:gd name="T0" fmla="*/ 2 w 7"/>
                <a:gd name="T1" fmla="*/ 7 h 7"/>
                <a:gd name="T2" fmla="*/ 6 w 7"/>
                <a:gd name="T3" fmla="*/ 7 h 7"/>
                <a:gd name="T4" fmla="*/ 6 w 7"/>
                <a:gd name="T5" fmla="*/ 1 h 7"/>
                <a:gd name="T6" fmla="*/ 2 w 7"/>
                <a:gd name="T7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" h="7">
                  <a:moveTo>
                    <a:pt x="2" y="7"/>
                  </a:moveTo>
                  <a:cubicBezTo>
                    <a:pt x="3" y="7"/>
                    <a:pt x="5" y="7"/>
                    <a:pt x="6" y="7"/>
                  </a:cubicBezTo>
                  <a:cubicBezTo>
                    <a:pt x="7" y="5"/>
                    <a:pt x="7" y="3"/>
                    <a:pt x="6" y="1"/>
                  </a:cubicBezTo>
                  <a:cubicBezTo>
                    <a:pt x="1" y="0"/>
                    <a:pt x="0" y="4"/>
                    <a:pt x="2" y="7"/>
                  </a:cubicBez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8" name="Freeform 158"/>
            <p:cNvSpPr/>
            <p:nvPr/>
          </p:nvSpPr>
          <p:spPr bwMode="auto">
            <a:xfrm>
              <a:off x="6014390" y="1925047"/>
              <a:ext cx="68448" cy="57641"/>
            </a:xfrm>
            <a:custGeom>
              <a:avLst/>
              <a:gdLst>
                <a:gd name="T0" fmla="*/ 1 w 8"/>
                <a:gd name="T1" fmla="*/ 1 h 7"/>
                <a:gd name="T2" fmla="*/ 6 w 8"/>
                <a:gd name="T3" fmla="*/ 5 h 7"/>
                <a:gd name="T4" fmla="*/ 1 w 8"/>
                <a:gd name="T5" fmla="*/ 1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8" h="7">
                  <a:moveTo>
                    <a:pt x="1" y="1"/>
                  </a:moveTo>
                  <a:cubicBezTo>
                    <a:pt x="0" y="4"/>
                    <a:pt x="3" y="7"/>
                    <a:pt x="6" y="5"/>
                  </a:cubicBezTo>
                  <a:cubicBezTo>
                    <a:pt x="8" y="1"/>
                    <a:pt x="4" y="0"/>
                    <a:pt x="1" y="1"/>
                  </a:cubicBez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9" name="Freeform 159"/>
            <p:cNvSpPr/>
            <p:nvPr/>
          </p:nvSpPr>
          <p:spPr bwMode="auto">
            <a:xfrm>
              <a:off x="5960351" y="1925047"/>
              <a:ext cx="43231" cy="50436"/>
            </a:xfrm>
            <a:custGeom>
              <a:avLst/>
              <a:gdLst>
                <a:gd name="T0" fmla="*/ 1 w 5"/>
                <a:gd name="T1" fmla="*/ 5 h 6"/>
                <a:gd name="T2" fmla="*/ 2 w 5"/>
                <a:gd name="T3" fmla="*/ 6 h 6"/>
                <a:gd name="T4" fmla="*/ 5 w 5"/>
                <a:gd name="T5" fmla="*/ 1 h 6"/>
                <a:gd name="T6" fmla="*/ 1 w 5"/>
                <a:gd name="T7" fmla="*/ 5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6">
                  <a:moveTo>
                    <a:pt x="1" y="5"/>
                  </a:moveTo>
                  <a:cubicBezTo>
                    <a:pt x="2" y="5"/>
                    <a:pt x="2" y="5"/>
                    <a:pt x="2" y="6"/>
                  </a:cubicBezTo>
                  <a:cubicBezTo>
                    <a:pt x="5" y="6"/>
                    <a:pt x="5" y="4"/>
                    <a:pt x="5" y="1"/>
                  </a:cubicBezTo>
                  <a:cubicBezTo>
                    <a:pt x="2" y="0"/>
                    <a:pt x="0" y="3"/>
                    <a:pt x="1" y="5"/>
                  </a:cubicBez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0" name="Freeform 160"/>
            <p:cNvSpPr/>
            <p:nvPr/>
          </p:nvSpPr>
          <p:spPr bwMode="auto">
            <a:xfrm>
              <a:off x="6331416" y="1932252"/>
              <a:ext cx="54037" cy="50436"/>
            </a:xfrm>
            <a:custGeom>
              <a:avLst/>
              <a:gdLst>
                <a:gd name="T0" fmla="*/ 1 w 6"/>
                <a:gd name="T1" fmla="*/ 6 h 6"/>
                <a:gd name="T2" fmla="*/ 3 w 6"/>
                <a:gd name="T3" fmla="*/ 0 h 6"/>
                <a:gd name="T4" fmla="*/ 0 w 6"/>
                <a:gd name="T5" fmla="*/ 1 h 6"/>
                <a:gd name="T6" fmla="*/ 1 w 6"/>
                <a:gd name="T7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6">
                  <a:moveTo>
                    <a:pt x="1" y="6"/>
                  </a:moveTo>
                  <a:cubicBezTo>
                    <a:pt x="4" y="6"/>
                    <a:pt x="6" y="2"/>
                    <a:pt x="3" y="0"/>
                  </a:cubicBezTo>
                  <a:cubicBezTo>
                    <a:pt x="2" y="0"/>
                    <a:pt x="1" y="0"/>
                    <a:pt x="0" y="1"/>
                  </a:cubicBezTo>
                  <a:cubicBezTo>
                    <a:pt x="0" y="3"/>
                    <a:pt x="0" y="5"/>
                    <a:pt x="1" y="6"/>
                  </a:cubicBez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1" name="Freeform 161"/>
            <p:cNvSpPr/>
            <p:nvPr/>
          </p:nvSpPr>
          <p:spPr bwMode="auto">
            <a:xfrm>
              <a:off x="6374647" y="1889021"/>
              <a:ext cx="104473" cy="93667"/>
            </a:xfrm>
            <a:custGeom>
              <a:avLst/>
              <a:gdLst>
                <a:gd name="T0" fmla="*/ 0 w 12"/>
                <a:gd name="T1" fmla="*/ 7 h 11"/>
                <a:gd name="T2" fmla="*/ 2 w 12"/>
                <a:gd name="T3" fmla="*/ 11 h 11"/>
                <a:gd name="T4" fmla="*/ 0 w 12"/>
                <a:gd name="T5" fmla="*/ 7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" h="11">
                  <a:moveTo>
                    <a:pt x="0" y="7"/>
                  </a:moveTo>
                  <a:cubicBezTo>
                    <a:pt x="0" y="9"/>
                    <a:pt x="1" y="9"/>
                    <a:pt x="2" y="11"/>
                  </a:cubicBezTo>
                  <a:cubicBezTo>
                    <a:pt x="12" y="11"/>
                    <a:pt x="2" y="0"/>
                    <a:pt x="0" y="7"/>
                  </a:cubicBez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2" name="Freeform 162"/>
            <p:cNvSpPr/>
            <p:nvPr/>
          </p:nvSpPr>
          <p:spPr bwMode="auto">
            <a:xfrm>
              <a:off x="5891903" y="1932252"/>
              <a:ext cx="50436" cy="50436"/>
            </a:xfrm>
            <a:custGeom>
              <a:avLst/>
              <a:gdLst>
                <a:gd name="T0" fmla="*/ 1 w 6"/>
                <a:gd name="T1" fmla="*/ 4 h 6"/>
                <a:gd name="T2" fmla="*/ 6 w 6"/>
                <a:gd name="T3" fmla="*/ 2 h 6"/>
                <a:gd name="T4" fmla="*/ 1 w 6"/>
                <a:gd name="T5" fmla="*/ 4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6">
                  <a:moveTo>
                    <a:pt x="1" y="4"/>
                  </a:moveTo>
                  <a:cubicBezTo>
                    <a:pt x="2" y="6"/>
                    <a:pt x="6" y="5"/>
                    <a:pt x="6" y="2"/>
                  </a:cubicBezTo>
                  <a:cubicBezTo>
                    <a:pt x="6" y="0"/>
                    <a:pt x="0" y="0"/>
                    <a:pt x="1" y="4"/>
                  </a:cubicBez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3" name="Freeform 163"/>
            <p:cNvSpPr/>
            <p:nvPr/>
          </p:nvSpPr>
          <p:spPr bwMode="auto">
            <a:xfrm>
              <a:off x="6443094" y="1925047"/>
              <a:ext cx="54037" cy="86461"/>
            </a:xfrm>
            <a:custGeom>
              <a:avLst/>
              <a:gdLst>
                <a:gd name="T0" fmla="*/ 0 w 6"/>
                <a:gd name="T1" fmla="*/ 2 h 10"/>
                <a:gd name="T2" fmla="*/ 0 w 6"/>
                <a:gd name="T3" fmla="*/ 6 h 10"/>
                <a:gd name="T4" fmla="*/ 0 w 6"/>
                <a:gd name="T5" fmla="*/ 2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10">
                  <a:moveTo>
                    <a:pt x="0" y="2"/>
                  </a:moveTo>
                  <a:cubicBezTo>
                    <a:pt x="0" y="3"/>
                    <a:pt x="0" y="5"/>
                    <a:pt x="0" y="6"/>
                  </a:cubicBezTo>
                  <a:cubicBezTo>
                    <a:pt x="5" y="10"/>
                    <a:pt x="6" y="0"/>
                    <a:pt x="0" y="2"/>
                  </a:cubicBez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4" name="Freeform 164"/>
            <p:cNvSpPr/>
            <p:nvPr/>
          </p:nvSpPr>
          <p:spPr bwMode="auto">
            <a:xfrm>
              <a:off x="5823453" y="1932252"/>
              <a:ext cx="50436" cy="50436"/>
            </a:xfrm>
            <a:custGeom>
              <a:avLst/>
              <a:gdLst>
                <a:gd name="T0" fmla="*/ 1 w 6"/>
                <a:gd name="T1" fmla="*/ 2 h 6"/>
                <a:gd name="T2" fmla="*/ 1 w 6"/>
                <a:gd name="T3" fmla="*/ 5 h 6"/>
                <a:gd name="T4" fmla="*/ 6 w 6"/>
                <a:gd name="T5" fmla="*/ 4 h 6"/>
                <a:gd name="T6" fmla="*/ 1 w 6"/>
                <a:gd name="T7" fmla="*/ 2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6">
                  <a:moveTo>
                    <a:pt x="1" y="2"/>
                  </a:moveTo>
                  <a:cubicBezTo>
                    <a:pt x="0" y="4"/>
                    <a:pt x="1" y="4"/>
                    <a:pt x="1" y="5"/>
                  </a:cubicBezTo>
                  <a:cubicBezTo>
                    <a:pt x="3" y="6"/>
                    <a:pt x="4" y="5"/>
                    <a:pt x="6" y="4"/>
                  </a:cubicBezTo>
                  <a:cubicBezTo>
                    <a:pt x="6" y="0"/>
                    <a:pt x="3" y="2"/>
                    <a:pt x="1" y="2"/>
                  </a:cubicBez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5" name="Freeform 165"/>
            <p:cNvSpPr/>
            <p:nvPr/>
          </p:nvSpPr>
          <p:spPr bwMode="auto">
            <a:xfrm>
              <a:off x="6479120" y="1932252"/>
              <a:ext cx="61242" cy="61242"/>
            </a:xfrm>
            <a:custGeom>
              <a:avLst/>
              <a:gdLst>
                <a:gd name="T0" fmla="*/ 1 w 7"/>
                <a:gd name="T1" fmla="*/ 5 h 7"/>
                <a:gd name="T2" fmla="*/ 6 w 7"/>
                <a:gd name="T3" fmla="*/ 5 h 7"/>
                <a:gd name="T4" fmla="*/ 1 w 7"/>
                <a:gd name="T5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7">
                  <a:moveTo>
                    <a:pt x="1" y="5"/>
                  </a:moveTo>
                  <a:cubicBezTo>
                    <a:pt x="2" y="6"/>
                    <a:pt x="5" y="7"/>
                    <a:pt x="6" y="5"/>
                  </a:cubicBezTo>
                  <a:cubicBezTo>
                    <a:pt x="7" y="1"/>
                    <a:pt x="0" y="0"/>
                    <a:pt x="1" y="5"/>
                  </a:cubicBez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6" name="Freeform 166"/>
            <p:cNvSpPr/>
            <p:nvPr/>
          </p:nvSpPr>
          <p:spPr bwMode="auto">
            <a:xfrm>
              <a:off x="6529556" y="1939457"/>
              <a:ext cx="72051" cy="43231"/>
            </a:xfrm>
            <a:custGeom>
              <a:avLst/>
              <a:gdLst>
                <a:gd name="T0" fmla="*/ 1 w 8"/>
                <a:gd name="T1" fmla="*/ 4 h 5"/>
                <a:gd name="T2" fmla="*/ 8 w 8"/>
                <a:gd name="T3" fmla="*/ 4 h 5"/>
                <a:gd name="T4" fmla="*/ 1 w 8"/>
                <a:gd name="T5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8" h="5">
                  <a:moveTo>
                    <a:pt x="1" y="4"/>
                  </a:moveTo>
                  <a:cubicBezTo>
                    <a:pt x="3" y="5"/>
                    <a:pt x="5" y="5"/>
                    <a:pt x="8" y="4"/>
                  </a:cubicBezTo>
                  <a:cubicBezTo>
                    <a:pt x="8" y="1"/>
                    <a:pt x="0" y="0"/>
                    <a:pt x="1" y="4"/>
                  </a:cubicBez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7" name="Freeform 167"/>
            <p:cNvSpPr/>
            <p:nvPr/>
          </p:nvSpPr>
          <p:spPr bwMode="auto">
            <a:xfrm>
              <a:off x="5780223" y="1950266"/>
              <a:ext cx="32422" cy="32422"/>
            </a:xfrm>
            <a:custGeom>
              <a:avLst/>
              <a:gdLst>
                <a:gd name="T0" fmla="*/ 1 w 4"/>
                <a:gd name="T1" fmla="*/ 3 h 4"/>
                <a:gd name="T2" fmla="*/ 4 w 4"/>
                <a:gd name="T3" fmla="*/ 1 h 4"/>
                <a:gd name="T4" fmla="*/ 1 w 4"/>
                <a:gd name="T5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" h="4">
                  <a:moveTo>
                    <a:pt x="1" y="3"/>
                  </a:moveTo>
                  <a:cubicBezTo>
                    <a:pt x="2" y="4"/>
                    <a:pt x="4" y="3"/>
                    <a:pt x="4" y="1"/>
                  </a:cubicBezTo>
                  <a:cubicBezTo>
                    <a:pt x="3" y="0"/>
                    <a:pt x="0" y="0"/>
                    <a:pt x="1" y="3"/>
                  </a:cubicBez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8" name="Freeform 168"/>
            <p:cNvSpPr/>
            <p:nvPr/>
          </p:nvSpPr>
          <p:spPr bwMode="auto">
            <a:xfrm>
              <a:off x="5718980" y="1957471"/>
              <a:ext cx="18012" cy="18012"/>
            </a:xfrm>
            <a:custGeom>
              <a:avLst/>
              <a:gdLst>
                <a:gd name="T0" fmla="*/ 2 w 2"/>
                <a:gd name="T1" fmla="*/ 2 h 2"/>
                <a:gd name="T2" fmla="*/ 1 w 2"/>
                <a:gd name="T3" fmla="*/ 0 h 2"/>
                <a:gd name="T4" fmla="*/ 2 w 2"/>
                <a:gd name="T5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2">
                  <a:moveTo>
                    <a:pt x="2" y="2"/>
                  </a:moveTo>
                  <a:cubicBezTo>
                    <a:pt x="2" y="2"/>
                    <a:pt x="2" y="0"/>
                    <a:pt x="1" y="0"/>
                  </a:cubicBezTo>
                  <a:cubicBezTo>
                    <a:pt x="0" y="1"/>
                    <a:pt x="0" y="2"/>
                    <a:pt x="2" y="2"/>
                  </a:cubicBez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9" name="Freeform 169"/>
            <p:cNvSpPr/>
            <p:nvPr/>
          </p:nvSpPr>
          <p:spPr bwMode="auto">
            <a:xfrm>
              <a:off x="6875401" y="981176"/>
              <a:ext cx="154909" cy="147704"/>
            </a:xfrm>
            <a:custGeom>
              <a:avLst/>
              <a:gdLst>
                <a:gd name="T0" fmla="*/ 1 w 18"/>
                <a:gd name="T1" fmla="*/ 11 h 17"/>
                <a:gd name="T2" fmla="*/ 7 w 18"/>
                <a:gd name="T3" fmla="*/ 17 h 17"/>
                <a:gd name="T4" fmla="*/ 15 w 18"/>
                <a:gd name="T5" fmla="*/ 15 h 17"/>
                <a:gd name="T6" fmla="*/ 16 w 18"/>
                <a:gd name="T7" fmla="*/ 4 h 17"/>
                <a:gd name="T8" fmla="*/ 3 w 18"/>
                <a:gd name="T9" fmla="*/ 4 h 17"/>
                <a:gd name="T10" fmla="*/ 1 w 18"/>
                <a:gd name="T11" fmla="*/ 11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8" h="17">
                  <a:moveTo>
                    <a:pt x="1" y="11"/>
                  </a:moveTo>
                  <a:cubicBezTo>
                    <a:pt x="2" y="14"/>
                    <a:pt x="6" y="15"/>
                    <a:pt x="7" y="17"/>
                  </a:cubicBezTo>
                  <a:cubicBezTo>
                    <a:pt x="9" y="16"/>
                    <a:pt x="11" y="15"/>
                    <a:pt x="15" y="15"/>
                  </a:cubicBezTo>
                  <a:cubicBezTo>
                    <a:pt x="18" y="12"/>
                    <a:pt x="18" y="6"/>
                    <a:pt x="16" y="4"/>
                  </a:cubicBezTo>
                  <a:cubicBezTo>
                    <a:pt x="13" y="0"/>
                    <a:pt x="6" y="1"/>
                    <a:pt x="3" y="4"/>
                  </a:cubicBezTo>
                  <a:cubicBezTo>
                    <a:pt x="1" y="5"/>
                    <a:pt x="0" y="8"/>
                    <a:pt x="1" y="11"/>
                  </a:cubicBez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0" name="Freeform 170"/>
            <p:cNvSpPr/>
            <p:nvPr/>
          </p:nvSpPr>
          <p:spPr bwMode="auto">
            <a:xfrm>
              <a:off x="5953146" y="1334227"/>
              <a:ext cx="414293" cy="302615"/>
            </a:xfrm>
            <a:custGeom>
              <a:avLst/>
              <a:gdLst>
                <a:gd name="T0" fmla="*/ 0 w 48"/>
                <a:gd name="T1" fmla="*/ 17 h 35"/>
                <a:gd name="T2" fmla="*/ 6 w 48"/>
                <a:gd name="T3" fmla="*/ 27 h 35"/>
                <a:gd name="T4" fmla="*/ 12 w 48"/>
                <a:gd name="T5" fmla="*/ 30 h 35"/>
                <a:gd name="T6" fmla="*/ 10 w 48"/>
                <a:gd name="T7" fmla="*/ 23 h 35"/>
                <a:gd name="T8" fmla="*/ 18 w 48"/>
                <a:gd name="T9" fmla="*/ 29 h 35"/>
                <a:gd name="T10" fmla="*/ 19 w 48"/>
                <a:gd name="T11" fmla="*/ 28 h 35"/>
                <a:gd name="T12" fmla="*/ 19 w 48"/>
                <a:gd name="T13" fmla="*/ 22 h 35"/>
                <a:gd name="T14" fmla="*/ 21 w 48"/>
                <a:gd name="T15" fmla="*/ 23 h 35"/>
                <a:gd name="T16" fmla="*/ 22 w 48"/>
                <a:gd name="T17" fmla="*/ 20 h 35"/>
                <a:gd name="T18" fmla="*/ 24 w 48"/>
                <a:gd name="T19" fmla="*/ 21 h 35"/>
                <a:gd name="T20" fmla="*/ 25 w 48"/>
                <a:gd name="T21" fmla="*/ 18 h 35"/>
                <a:gd name="T22" fmla="*/ 26 w 48"/>
                <a:gd name="T23" fmla="*/ 20 h 35"/>
                <a:gd name="T24" fmla="*/ 28 w 48"/>
                <a:gd name="T25" fmla="*/ 19 h 35"/>
                <a:gd name="T26" fmla="*/ 29 w 48"/>
                <a:gd name="T27" fmla="*/ 25 h 35"/>
                <a:gd name="T28" fmla="*/ 31 w 48"/>
                <a:gd name="T29" fmla="*/ 22 h 35"/>
                <a:gd name="T30" fmla="*/ 33 w 48"/>
                <a:gd name="T31" fmla="*/ 31 h 35"/>
                <a:gd name="T32" fmla="*/ 39 w 48"/>
                <a:gd name="T33" fmla="*/ 28 h 35"/>
                <a:gd name="T34" fmla="*/ 39 w 48"/>
                <a:gd name="T35" fmla="*/ 31 h 35"/>
                <a:gd name="T36" fmla="*/ 46 w 48"/>
                <a:gd name="T37" fmla="*/ 15 h 35"/>
                <a:gd name="T38" fmla="*/ 36 w 48"/>
                <a:gd name="T39" fmla="*/ 20 h 35"/>
                <a:gd name="T40" fmla="*/ 33 w 48"/>
                <a:gd name="T41" fmla="*/ 9 h 35"/>
                <a:gd name="T42" fmla="*/ 31 w 48"/>
                <a:gd name="T43" fmla="*/ 9 h 35"/>
                <a:gd name="T44" fmla="*/ 26 w 48"/>
                <a:gd name="T45" fmla="*/ 0 h 35"/>
                <a:gd name="T46" fmla="*/ 21 w 48"/>
                <a:gd name="T47" fmla="*/ 9 h 35"/>
                <a:gd name="T48" fmla="*/ 17 w 48"/>
                <a:gd name="T49" fmla="*/ 5 h 35"/>
                <a:gd name="T50" fmla="*/ 13 w 48"/>
                <a:gd name="T51" fmla="*/ 19 h 35"/>
                <a:gd name="T52" fmla="*/ 0 w 48"/>
                <a:gd name="T53" fmla="*/ 17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48" h="35">
                  <a:moveTo>
                    <a:pt x="0" y="17"/>
                  </a:moveTo>
                  <a:cubicBezTo>
                    <a:pt x="0" y="20"/>
                    <a:pt x="3" y="24"/>
                    <a:pt x="6" y="27"/>
                  </a:cubicBezTo>
                  <a:cubicBezTo>
                    <a:pt x="8" y="29"/>
                    <a:pt x="10" y="31"/>
                    <a:pt x="12" y="30"/>
                  </a:cubicBezTo>
                  <a:cubicBezTo>
                    <a:pt x="15" y="27"/>
                    <a:pt x="9" y="25"/>
                    <a:pt x="10" y="23"/>
                  </a:cubicBezTo>
                  <a:cubicBezTo>
                    <a:pt x="13" y="24"/>
                    <a:pt x="15" y="28"/>
                    <a:pt x="18" y="29"/>
                  </a:cubicBezTo>
                  <a:cubicBezTo>
                    <a:pt x="18" y="29"/>
                    <a:pt x="18" y="28"/>
                    <a:pt x="19" y="28"/>
                  </a:cubicBezTo>
                  <a:cubicBezTo>
                    <a:pt x="21" y="26"/>
                    <a:pt x="17" y="23"/>
                    <a:pt x="19" y="22"/>
                  </a:cubicBezTo>
                  <a:cubicBezTo>
                    <a:pt x="20" y="22"/>
                    <a:pt x="20" y="24"/>
                    <a:pt x="21" y="23"/>
                  </a:cubicBezTo>
                  <a:cubicBezTo>
                    <a:pt x="22" y="23"/>
                    <a:pt x="21" y="21"/>
                    <a:pt x="22" y="20"/>
                  </a:cubicBezTo>
                  <a:cubicBezTo>
                    <a:pt x="23" y="20"/>
                    <a:pt x="23" y="21"/>
                    <a:pt x="24" y="21"/>
                  </a:cubicBezTo>
                  <a:cubicBezTo>
                    <a:pt x="24" y="20"/>
                    <a:pt x="23" y="18"/>
                    <a:pt x="25" y="18"/>
                  </a:cubicBezTo>
                  <a:cubicBezTo>
                    <a:pt x="25" y="19"/>
                    <a:pt x="24" y="21"/>
                    <a:pt x="26" y="20"/>
                  </a:cubicBezTo>
                  <a:cubicBezTo>
                    <a:pt x="27" y="22"/>
                    <a:pt x="26" y="18"/>
                    <a:pt x="28" y="19"/>
                  </a:cubicBezTo>
                  <a:cubicBezTo>
                    <a:pt x="29" y="21"/>
                    <a:pt x="27" y="23"/>
                    <a:pt x="29" y="25"/>
                  </a:cubicBezTo>
                  <a:cubicBezTo>
                    <a:pt x="31" y="24"/>
                    <a:pt x="29" y="22"/>
                    <a:pt x="31" y="22"/>
                  </a:cubicBezTo>
                  <a:cubicBezTo>
                    <a:pt x="31" y="25"/>
                    <a:pt x="29" y="30"/>
                    <a:pt x="33" y="31"/>
                  </a:cubicBezTo>
                  <a:cubicBezTo>
                    <a:pt x="35" y="30"/>
                    <a:pt x="36" y="28"/>
                    <a:pt x="39" y="28"/>
                  </a:cubicBezTo>
                  <a:cubicBezTo>
                    <a:pt x="39" y="31"/>
                    <a:pt x="39" y="31"/>
                    <a:pt x="39" y="31"/>
                  </a:cubicBezTo>
                  <a:cubicBezTo>
                    <a:pt x="48" y="35"/>
                    <a:pt x="48" y="19"/>
                    <a:pt x="46" y="15"/>
                  </a:cubicBezTo>
                  <a:cubicBezTo>
                    <a:pt x="42" y="16"/>
                    <a:pt x="40" y="19"/>
                    <a:pt x="36" y="20"/>
                  </a:cubicBezTo>
                  <a:cubicBezTo>
                    <a:pt x="35" y="16"/>
                    <a:pt x="35" y="12"/>
                    <a:pt x="33" y="9"/>
                  </a:cubicBezTo>
                  <a:cubicBezTo>
                    <a:pt x="33" y="9"/>
                    <a:pt x="31" y="9"/>
                    <a:pt x="31" y="9"/>
                  </a:cubicBezTo>
                  <a:cubicBezTo>
                    <a:pt x="31" y="4"/>
                    <a:pt x="29" y="1"/>
                    <a:pt x="26" y="0"/>
                  </a:cubicBezTo>
                  <a:cubicBezTo>
                    <a:pt x="24" y="2"/>
                    <a:pt x="23" y="6"/>
                    <a:pt x="21" y="9"/>
                  </a:cubicBezTo>
                  <a:cubicBezTo>
                    <a:pt x="19" y="8"/>
                    <a:pt x="20" y="5"/>
                    <a:pt x="17" y="5"/>
                  </a:cubicBezTo>
                  <a:cubicBezTo>
                    <a:pt x="14" y="8"/>
                    <a:pt x="15" y="15"/>
                    <a:pt x="13" y="19"/>
                  </a:cubicBezTo>
                  <a:cubicBezTo>
                    <a:pt x="9" y="18"/>
                    <a:pt x="6" y="16"/>
                    <a:pt x="0" y="17"/>
                  </a:cubicBez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171" name="组合 33">
            <a:extLst>
              <a:ext uri="{FF2B5EF4-FFF2-40B4-BE49-F238E27FC236}">
                <a16:creationId xmlns="" xmlns:a16="http://schemas.microsoft.com/office/drawing/2014/main" id="{5EE1E58C-8F61-4F35-8EC3-2FB2779CE07A}"/>
              </a:ext>
            </a:extLst>
          </p:cNvPr>
          <p:cNvGrpSpPr/>
          <p:nvPr/>
        </p:nvGrpSpPr>
        <p:grpSpPr>
          <a:xfrm flipH="1">
            <a:off x="308786" y="3471912"/>
            <a:ext cx="2156631" cy="542151"/>
            <a:chOff x="749795" y="3173967"/>
            <a:chExt cx="2156631" cy="542151"/>
          </a:xfrm>
        </p:grpSpPr>
        <p:sp>
          <p:nvSpPr>
            <p:cNvPr id="173" name="菱形 34">
              <a:extLst>
                <a:ext uri="{FF2B5EF4-FFF2-40B4-BE49-F238E27FC236}">
                  <a16:creationId xmlns="" xmlns:a16="http://schemas.microsoft.com/office/drawing/2014/main" id="{F3BC40D4-63A7-4166-801C-54B50362B9B3}"/>
                </a:ext>
              </a:extLst>
            </p:cNvPr>
            <p:cNvSpPr/>
            <p:nvPr/>
          </p:nvSpPr>
          <p:spPr>
            <a:xfrm>
              <a:off x="749795" y="3173967"/>
              <a:ext cx="542151" cy="542151"/>
            </a:xfrm>
            <a:prstGeom prst="diamond">
              <a:avLst/>
            </a:prstGeom>
            <a:solidFill>
              <a:srgbClr val="1E2B58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74" name="菱形 35">
              <a:extLst>
                <a:ext uri="{FF2B5EF4-FFF2-40B4-BE49-F238E27FC236}">
                  <a16:creationId xmlns="" xmlns:a16="http://schemas.microsoft.com/office/drawing/2014/main" id="{59A9BDC4-3000-49ED-A3B3-2DB2CCBDA66F}"/>
                </a:ext>
              </a:extLst>
            </p:cNvPr>
            <p:cNvSpPr/>
            <p:nvPr/>
          </p:nvSpPr>
          <p:spPr>
            <a:xfrm>
              <a:off x="1278843" y="3173967"/>
              <a:ext cx="542151" cy="542151"/>
            </a:xfrm>
            <a:prstGeom prst="diamond">
              <a:avLst/>
            </a:prstGeom>
            <a:solidFill>
              <a:srgbClr val="E6202D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75" name="菱形 36">
              <a:extLst>
                <a:ext uri="{FF2B5EF4-FFF2-40B4-BE49-F238E27FC236}">
                  <a16:creationId xmlns="" xmlns:a16="http://schemas.microsoft.com/office/drawing/2014/main" id="{87560CE3-5B79-433D-BBF2-7B8A3D397D0C}"/>
                </a:ext>
              </a:extLst>
            </p:cNvPr>
            <p:cNvSpPr/>
            <p:nvPr/>
          </p:nvSpPr>
          <p:spPr>
            <a:xfrm>
              <a:off x="1820994" y="3173967"/>
              <a:ext cx="542151" cy="542151"/>
            </a:xfrm>
            <a:prstGeom prst="diamond">
              <a:avLst/>
            </a:prstGeom>
            <a:solidFill>
              <a:srgbClr val="BDD194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76" name="菱形 37">
              <a:extLst>
                <a:ext uri="{FF2B5EF4-FFF2-40B4-BE49-F238E27FC236}">
                  <a16:creationId xmlns="" xmlns:a16="http://schemas.microsoft.com/office/drawing/2014/main" id="{067D6CEA-064E-4E7B-AE09-57A014430299}"/>
                </a:ext>
              </a:extLst>
            </p:cNvPr>
            <p:cNvSpPr/>
            <p:nvPr/>
          </p:nvSpPr>
          <p:spPr>
            <a:xfrm>
              <a:off x="2364275" y="3173967"/>
              <a:ext cx="542151" cy="542151"/>
            </a:xfrm>
            <a:prstGeom prst="diamond">
              <a:avLst/>
            </a:prstGeom>
            <a:solidFill>
              <a:srgbClr val="489988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77" name="组合 4">
            <a:extLst>
              <a:ext uri="{FF2B5EF4-FFF2-40B4-BE49-F238E27FC236}">
                <a16:creationId xmlns="" xmlns:a16="http://schemas.microsoft.com/office/drawing/2014/main" id="{895208C3-AAA1-441D-8DD1-DD07A181EF87}"/>
              </a:ext>
            </a:extLst>
          </p:cNvPr>
          <p:cNvGrpSpPr/>
          <p:nvPr/>
        </p:nvGrpSpPr>
        <p:grpSpPr>
          <a:xfrm>
            <a:off x="-2822" y="13022"/>
            <a:ext cx="12192588" cy="6858000"/>
            <a:chOff x="-588" y="0"/>
            <a:chExt cx="12192588" cy="6858000"/>
          </a:xfrm>
        </p:grpSpPr>
        <p:sp>
          <p:nvSpPr>
            <p:cNvPr id="178" name="Freeform 19">
              <a:extLst>
                <a:ext uri="{FF2B5EF4-FFF2-40B4-BE49-F238E27FC236}">
                  <a16:creationId xmlns="" xmlns:a16="http://schemas.microsoft.com/office/drawing/2014/main" id="{BBCBE8F5-E047-4150-984D-4D8B0D26F46B}"/>
                </a:ext>
              </a:extLst>
            </p:cNvPr>
            <p:cNvSpPr/>
            <p:nvPr/>
          </p:nvSpPr>
          <p:spPr bwMode="auto">
            <a:xfrm>
              <a:off x="0" y="0"/>
              <a:ext cx="1023938" cy="254000"/>
            </a:xfrm>
            <a:custGeom>
              <a:avLst/>
              <a:gdLst>
                <a:gd name="T0" fmla="*/ 0 w 645"/>
                <a:gd name="T1" fmla="*/ 0 h 160"/>
                <a:gd name="T2" fmla="*/ 472 w 645"/>
                <a:gd name="T3" fmla="*/ 0 h 160"/>
                <a:gd name="T4" fmla="*/ 645 w 645"/>
                <a:gd name="T5" fmla="*/ 160 h 160"/>
                <a:gd name="T6" fmla="*/ 165 w 645"/>
                <a:gd name="T7" fmla="*/ 160 h 160"/>
                <a:gd name="T8" fmla="*/ 0 w 645"/>
                <a:gd name="T9" fmla="*/ 0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45" h="160">
                  <a:moveTo>
                    <a:pt x="0" y="0"/>
                  </a:moveTo>
                  <a:lnTo>
                    <a:pt x="472" y="0"/>
                  </a:lnTo>
                  <a:lnTo>
                    <a:pt x="645" y="160"/>
                  </a:lnTo>
                  <a:lnTo>
                    <a:pt x="165" y="16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E2B58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9" name="Freeform 19">
              <a:extLst>
                <a:ext uri="{FF2B5EF4-FFF2-40B4-BE49-F238E27FC236}">
                  <a16:creationId xmlns="" xmlns:a16="http://schemas.microsoft.com/office/drawing/2014/main" id="{FA97DD0B-8005-4360-8B7D-7BF99E91B35F}"/>
                </a:ext>
              </a:extLst>
            </p:cNvPr>
            <p:cNvSpPr/>
            <p:nvPr/>
          </p:nvSpPr>
          <p:spPr bwMode="auto">
            <a:xfrm>
              <a:off x="1198573" y="0"/>
              <a:ext cx="1023938" cy="254000"/>
            </a:xfrm>
            <a:custGeom>
              <a:avLst/>
              <a:gdLst>
                <a:gd name="T0" fmla="*/ 0 w 645"/>
                <a:gd name="T1" fmla="*/ 0 h 160"/>
                <a:gd name="T2" fmla="*/ 472 w 645"/>
                <a:gd name="T3" fmla="*/ 0 h 160"/>
                <a:gd name="T4" fmla="*/ 645 w 645"/>
                <a:gd name="T5" fmla="*/ 160 h 160"/>
                <a:gd name="T6" fmla="*/ 165 w 645"/>
                <a:gd name="T7" fmla="*/ 160 h 160"/>
                <a:gd name="T8" fmla="*/ 0 w 645"/>
                <a:gd name="T9" fmla="*/ 0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45" h="160">
                  <a:moveTo>
                    <a:pt x="0" y="0"/>
                  </a:moveTo>
                  <a:lnTo>
                    <a:pt x="472" y="0"/>
                  </a:lnTo>
                  <a:lnTo>
                    <a:pt x="645" y="160"/>
                  </a:lnTo>
                  <a:lnTo>
                    <a:pt x="165" y="16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80" name="Freeform 19">
              <a:extLst>
                <a:ext uri="{FF2B5EF4-FFF2-40B4-BE49-F238E27FC236}">
                  <a16:creationId xmlns="" xmlns:a16="http://schemas.microsoft.com/office/drawing/2014/main" id="{43D1CB46-8D20-4BA2-BA87-5A514669B52F}"/>
                </a:ext>
              </a:extLst>
            </p:cNvPr>
            <p:cNvSpPr/>
            <p:nvPr/>
          </p:nvSpPr>
          <p:spPr bwMode="auto">
            <a:xfrm>
              <a:off x="2397146" y="0"/>
              <a:ext cx="1023938" cy="254000"/>
            </a:xfrm>
            <a:custGeom>
              <a:avLst/>
              <a:gdLst>
                <a:gd name="T0" fmla="*/ 0 w 645"/>
                <a:gd name="T1" fmla="*/ 0 h 160"/>
                <a:gd name="T2" fmla="*/ 472 w 645"/>
                <a:gd name="T3" fmla="*/ 0 h 160"/>
                <a:gd name="T4" fmla="*/ 645 w 645"/>
                <a:gd name="T5" fmla="*/ 160 h 160"/>
                <a:gd name="T6" fmla="*/ 165 w 645"/>
                <a:gd name="T7" fmla="*/ 160 h 160"/>
                <a:gd name="T8" fmla="*/ 0 w 645"/>
                <a:gd name="T9" fmla="*/ 0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45" h="160">
                  <a:moveTo>
                    <a:pt x="0" y="0"/>
                  </a:moveTo>
                  <a:lnTo>
                    <a:pt x="472" y="0"/>
                  </a:lnTo>
                  <a:lnTo>
                    <a:pt x="645" y="160"/>
                  </a:lnTo>
                  <a:lnTo>
                    <a:pt x="165" y="16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E2B58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81" name="Freeform 19">
              <a:extLst>
                <a:ext uri="{FF2B5EF4-FFF2-40B4-BE49-F238E27FC236}">
                  <a16:creationId xmlns="" xmlns:a16="http://schemas.microsoft.com/office/drawing/2014/main" id="{0C7437D8-A937-41F3-9844-80E25DC4C170}"/>
                </a:ext>
              </a:extLst>
            </p:cNvPr>
            <p:cNvSpPr/>
            <p:nvPr/>
          </p:nvSpPr>
          <p:spPr bwMode="auto">
            <a:xfrm>
              <a:off x="3595719" y="0"/>
              <a:ext cx="1023938" cy="254000"/>
            </a:xfrm>
            <a:custGeom>
              <a:avLst/>
              <a:gdLst>
                <a:gd name="T0" fmla="*/ 0 w 645"/>
                <a:gd name="T1" fmla="*/ 0 h 160"/>
                <a:gd name="T2" fmla="*/ 472 w 645"/>
                <a:gd name="T3" fmla="*/ 0 h 160"/>
                <a:gd name="T4" fmla="*/ 645 w 645"/>
                <a:gd name="T5" fmla="*/ 160 h 160"/>
                <a:gd name="T6" fmla="*/ 165 w 645"/>
                <a:gd name="T7" fmla="*/ 160 h 160"/>
                <a:gd name="T8" fmla="*/ 0 w 645"/>
                <a:gd name="T9" fmla="*/ 0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45" h="160">
                  <a:moveTo>
                    <a:pt x="0" y="0"/>
                  </a:moveTo>
                  <a:lnTo>
                    <a:pt x="472" y="0"/>
                  </a:lnTo>
                  <a:lnTo>
                    <a:pt x="645" y="160"/>
                  </a:lnTo>
                  <a:lnTo>
                    <a:pt x="165" y="16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82" name="Freeform 19">
              <a:extLst>
                <a:ext uri="{FF2B5EF4-FFF2-40B4-BE49-F238E27FC236}">
                  <a16:creationId xmlns="" xmlns:a16="http://schemas.microsoft.com/office/drawing/2014/main" id="{C4FA0F7F-3A78-4ADD-AD64-A3AF4D1FE5C2}"/>
                </a:ext>
              </a:extLst>
            </p:cNvPr>
            <p:cNvSpPr/>
            <p:nvPr/>
          </p:nvSpPr>
          <p:spPr bwMode="auto">
            <a:xfrm>
              <a:off x="4794293" y="0"/>
              <a:ext cx="1023938" cy="254000"/>
            </a:xfrm>
            <a:custGeom>
              <a:avLst/>
              <a:gdLst>
                <a:gd name="T0" fmla="*/ 0 w 645"/>
                <a:gd name="T1" fmla="*/ 0 h 160"/>
                <a:gd name="T2" fmla="*/ 472 w 645"/>
                <a:gd name="T3" fmla="*/ 0 h 160"/>
                <a:gd name="T4" fmla="*/ 645 w 645"/>
                <a:gd name="T5" fmla="*/ 160 h 160"/>
                <a:gd name="T6" fmla="*/ 165 w 645"/>
                <a:gd name="T7" fmla="*/ 160 h 160"/>
                <a:gd name="T8" fmla="*/ 0 w 645"/>
                <a:gd name="T9" fmla="*/ 0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45" h="160">
                  <a:moveTo>
                    <a:pt x="0" y="0"/>
                  </a:moveTo>
                  <a:lnTo>
                    <a:pt x="472" y="0"/>
                  </a:lnTo>
                  <a:lnTo>
                    <a:pt x="645" y="160"/>
                  </a:lnTo>
                  <a:lnTo>
                    <a:pt x="165" y="16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E2B58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83" name="Freeform 19">
              <a:extLst>
                <a:ext uri="{FF2B5EF4-FFF2-40B4-BE49-F238E27FC236}">
                  <a16:creationId xmlns="" xmlns:a16="http://schemas.microsoft.com/office/drawing/2014/main" id="{D143CD26-A467-4BB3-A378-B95E09C1ABD0}"/>
                </a:ext>
              </a:extLst>
            </p:cNvPr>
            <p:cNvSpPr/>
            <p:nvPr/>
          </p:nvSpPr>
          <p:spPr bwMode="auto">
            <a:xfrm>
              <a:off x="5992866" y="0"/>
              <a:ext cx="1023938" cy="254000"/>
            </a:xfrm>
            <a:custGeom>
              <a:avLst/>
              <a:gdLst>
                <a:gd name="T0" fmla="*/ 0 w 645"/>
                <a:gd name="T1" fmla="*/ 0 h 160"/>
                <a:gd name="T2" fmla="*/ 472 w 645"/>
                <a:gd name="T3" fmla="*/ 0 h 160"/>
                <a:gd name="T4" fmla="*/ 645 w 645"/>
                <a:gd name="T5" fmla="*/ 160 h 160"/>
                <a:gd name="T6" fmla="*/ 165 w 645"/>
                <a:gd name="T7" fmla="*/ 160 h 160"/>
                <a:gd name="T8" fmla="*/ 0 w 645"/>
                <a:gd name="T9" fmla="*/ 0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45" h="160">
                  <a:moveTo>
                    <a:pt x="0" y="0"/>
                  </a:moveTo>
                  <a:lnTo>
                    <a:pt x="472" y="0"/>
                  </a:lnTo>
                  <a:lnTo>
                    <a:pt x="645" y="160"/>
                  </a:lnTo>
                  <a:lnTo>
                    <a:pt x="165" y="16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84" name="Freeform 19">
              <a:extLst>
                <a:ext uri="{FF2B5EF4-FFF2-40B4-BE49-F238E27FC236}">
                  <a16:creationId xmlns="" xmlns:a16="http://schemas.microsoft.com/office/drawing/2014/main" id="{07E67637-54BE-4EDB-B929-D85D632D43E2}"/>
                </a:ext>
              </a:extLst>
            </p:cNvPr>
            <p:cNvSpPr/>
            <p:nvPr/>
          </p:nvSpPr>
          <p:spPr bwMode="auto">
            <a:xfrm>
              <a:off x="7191439" y="0"/>
              <a:ext cx="1023938" cy="254000"/>
            </a:xfrm>
            <a:custGeom>
              <a:avLst/>
              <a:gdLst>
                <a:gd name="T0" fmla="*/ 0 w 645"/>
                <a:gd name="T1" fmla="*/ 0 h 160"/>
                <a:gd name="T2" fmla="*/ 472 w 645"/>
                <a:gd name="T3" fmla="*/ 0 h 160"/>
                <a:gd name="T4" fmla="*/ 645 w 645"/>
                <a:gd name="T5" fmla="*/ 160 h 160"/>
                <a:gd name="T6" fmla="*/ 165 w 645"/>
                <a:gd name="T7" fmla="*/ 160 h 160"/>
                <a:gd name="T8" fmla="*/ 0 w 645"/>
                <a:gd name="T9" fmla="*/ 0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45" h="160">
                  <a:moveTo>
                    <a:pt x="0" y="0"/>
                  </a:moveTo>
                  <a:lnTo>
                    <a:pt x="472" y="0"/>
                  </a:lnTo>
                  <a:lnTo>
                    <a:pt x="645" y="160"/>
                  </a:lnTo>
                  <a:lnTo>
                    <a:pt x="165" y="16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E2B58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85" name="Freeform 19">
              <a:extLst>
                <a:ext uri="{FF2B5EF4-FFF2-40B4-BE49-F238E27FC236}">
                  <a16:creationId xmlns="" xmlns:a16="http://schemas.microsoft.com/office/drawing/2014/main" id="{D6321E3B-7388-4BF6-9719-D18F449818DA}"/>
                </a:ext>
              </a:extLst>
            </p:cNvPr>
            <p:cNvSpPr/>
            <p:nvPr/>
          </p:nvSpPr>
          <p:spPr bwMode="auto">
            <a:xfrm>
              <a:off x="8390012" y="0"/>
              <a:ext cx="1023938" cy="254000"/>
            </a:xfrm>
            <a:custGeom>
              <a:avLst/>
              <a:gdLst>
                <a:gd name="T0" fmla="*/ 0 w 645"/>
                <a:gd name="T1" fmla="*/ 0 h 160"/>
                <a:gd name="T2" fmla="*/ 472 w 645"/>
                <a:gd name="T3" fmla="*/ 0 h 160"/>
                <a:gd name="T4" fmla="*/ 645 w 645"/>
                <a:gd name="T5" fmla="*/ 160 h 160"/>
                <a:gd name="T6" fmla="*/ 165 w 645"/>
                <a:gd name="T7" fmla="*/ 160 h 160"/>
                <a:gd name="T8" fmla="*/ 0 w 645"/>
                <a:gd name="T9" fmla="*/ 0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45" h="160">
                  <a:moveTo>
                    <a:pt x="0" y="0"/>
                  </a:moveTo>
                  <a:lnTo>
                    <a:pt x="472" y="0"/>
                  </a:lnTo>
                  <a:lnTo>
                    <a:pt x="645" y="160"/>
                  </a:lnTo>
                  <a:lnTo>
                    <a:pt x="165" y="16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86" name="Freeform 19">
              <a:extLst>
                <a:ext uri="{FF2B5EF4-FFF2-40B4-BE49-F238E27FC236}">
                  <a16:creationId xmlns="" xmlns:a16="http://schemas.microsoft.com/office/drawing/2014/main" id="{34FF0628-936F-4FFB-9204-EA96503688A3}"/>
                </a:ext>
              </a:extLst>
            </p:cNvPr>
            <p:cNvSpPr/>
            <p:nvPr/>
          </p:nvSpPr>
          <p:spPr bwMode="auto">
            <a:xfrm>
              <a:off x="9524190" y="0"/>
              <a:ext cx="1023938" cy="254000"/>
            </a:xfrm>
            <a:custGeom>
              <a:avLst/>
              <a:gdLst>
                <a:gd name="T0" fmla="*/ 0 w 645"/>
                <a:gd name="T1" fmla="*/ 0 h 160"/>
                <a:gd name="T2" fmla="*/ 472 w 645"/>
                <a:gd name="T3" fmla="*/ 0 h 160"/>
                <a:gd name="T4" fmla="*/ 645 w 645"/>
                <a:gd name="T5" fmla="*/ 160 h 160"/>
                <a:gd name="T6" fmla="*/ 165 w 645"/>
                <a:gd name="T7" fmla="*/ 160 h 160"/>
                <a:gd name="T8" fmla="*/ 0 w 645"/>
                <a:gd name="T9" fmla="*/ 0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45" h="160">
                  <a:moveTo>
                    <a:pt x="0" y="0"/>
                  </a:moveTo>
                  <a:lnTo>
                    <a:pt x="472" y="0"/>
                  </a:lnTo>
                  <a:lnTo>
                    <a:pt x="645" y="160"/>
                  </a:lnTo>
                  <a:lnTo>
                    <a:pt x="165" y="16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E2B58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87" name="Freeform 19">
              <a:extLst>
                <a:ext uri="{FF2B5EF4-FFF2-40B4-BE49-F238E27FC236}">
                  <a16:creationId xmlns="" xmlns:a16="http://schemas.microsoft.com/office/drawing/2014/main" id="{21DD6E1C-6EFE-4504-9AD9-48F126A54407}"/>
                </a:ext>
              </a:extLst>
            </p:cNvPr>
            <p:cNvSpPr/>
            <p:nvPr/>
          </p:nvSpPr>
          <p:spPr bwMode="auto">
            <a:xfrm>
              <a:off x="10658369" y="0"/>
              <a:ext cx="1023938" cy="254000"/>
            </a:xfrm>
            <a:custGeom>
              <a:avLst/>
              <a:gdLst>
                <a:gd name="T0" fmla="*/ 0 w 645"/>
                <a:gd name="T1" fmla="*/ 0 h 160"/>
                <a:gd name="T2" fmla="*/ 472 w 645"/>
                <a:gd name="T3" fmla="*/ 0 h 160"/>
                <a:gd name="T4" fmla="*/ 645 w 645"/>
                <a:gd name="T5" fmla="*/ 160 h 160"/>
                <a:gd name="T6" fmla="*/ 165 w 645"/>
                <a:gd name="T7" fmla="*/ 160 h 160"/>
                <a:gd name="T8" fmla="*/ 0 w 645"/>
                <a:gd name="T9" fmla="*/ 0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45" h="160">
                  <a:moveTo>
                    <a:pt x="0" y="0"/>
                  </a:moveTo>
                  <a:lnTo>
                    <a:pt x="472" y="0"/>
                  </a:lnTo>
                  <a:lnTo>
                    <a:pt x="645" y="160"/>
                  </a:lnTo>
                  <a:lnTo>
                    <a:pt x="165" y="16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88" name="Freeform 19">
              <a:extLst>
                <a:ext uri="{FF2B5EF4-FFF2-40B4-BE49-F238E27FC236}">
                  <a16:creationId xmlns="" xmlns:a16="http://schemas.microsoft.com/office/drawing/2014/main" id="{AAC181DA-8B48-4E2D-AC4A-BD7DD91C7949}"/>
                </a:ext>
              </a:extLst>
            </p:cNvPr>
            <p:cNvSpPr/>
            <p:nvPr/>
          </p:nvSpPr>
          <p:spPr bwMode="auto">
            <a:xfrm flipH="1">
              <a:off x="10793509" y="6604000"/>
              <a:ext cx="1023938" cy="254000"/>
            </a:xfrm>
            <a:custGeom>
              <a:avLst/>
              <a:gdLst>
                <a:gd name="T0" fmla="*/ 0 w 645"/>
                <a:gd name="T1" fmla="*/ 0 h 160"/>
                <a:gd name="T2" fmla="*/ 472 w 645"/>
                <a:gd name="T3" fmla="*/ 0 h 160"/>
                <a:gd name="T4" fmla="*/ 645 w 645"/>
                <a:gd name="T5" fmla="*/ 160 h 160"/>
                <a:gd name="T6" fmla="*/ 165 w 645"/>
                <a:gd name="T7" fmla="*/ 160 h 160"/>
                <a:gd name="T8" fmla="*/ 0 w 645"/>
                <a:gd name="T9" fmla="*/ 0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45" h="160">
                  <a:moveTo>
                    <a:pt x="0" y="0"/>
                  </a:moveTo>
                  <a:lnTo>
                    <a:pt x="472" y="0"/>
                  </a:lnTo>
                  <a:lnTo>
                    <a:pt x="645" y="160"/>
                  </a:lnTo>
                  <a:lnTo>
                    <a:pt x="165" y="16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E2B58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89" name="Freeform 19">
              <a:extLst>
                <a:ext uri="{FF2B5EF4-FFF2-40B4-BE49-F238E27FC236}">
                  <a16:creationId xmlns="" xmlns:a16="http://schemas.microsoft.com/office/drawing/2014/main" id="{C0615671-5F79-4E5B-9BE4-FF819CD8CBA4}"/>
                </a:ext>
              </a:extLst>
            </p:cNvPr>
            <p:cNvSpPr/>
            <p:nvPr/>
          </p:nvSpPr>
          <p:spPr bwMode="auto">
            <a:xfrm flipH="1">
              <a:off x="9594936" y="6604000"/>
              <a:ext cx="1023938" cy="254000"/>
            </a:xfrm>
            <a:custGeom>
              <a:avLst/>
              <a:gdLst>
                <a:gd name="T0" fmla="*/ 0 w 645"/>
                <a:gd name="T1" fmla="*/ 0 h 160"/>
                <a:gd name="T2" fmla="*/ 472 w 645"/>
                <a:gd name="T3" fmla="*/ 0 h 160"/>
                <a:gd name="T4" fmla="*/ 645 w 645"/>
                <a:gd name="T5" fmla="*/ 160 h 160"/>
                <a:gd name="T6" fmla="*/ 165 w 645"/>
                <a:gd name="T7" fmla="*/ 160 h 160"/>
                <a:gd name="T8" fmla="*/ 0 w 645"/>
                <a:gd name="T9" fmla="*/ 0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45" h="160">
                  <a:moveTo>
                    <a:pt x="0" y="0"/>
                  </a:moveTo>
                  <a:lnTo>
                    <a:pt x="472" y="0"/>
                  </a:lnTo>
                  <a:lnTo>
                    <a:pt x="645" y="160"/>
                  </a:lnTo>
                  <a:lnTo>
                    <a:pt x="165" y="16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90" name="Freeform 19">
              <a:extLst>
                <a:ext uri="{FF2B5EF4-FFF2-40B4-BE49-F238E27FC236}">
                  <a16:creationId xmlns="" xmlns:a16="http://schemas.microsoft.com/office/drawing/2014/main" id="{4EF3B394-285D-4449-A3E6-C60FAE80F7EE}"/>
                </a:ext>
              </a:extLst>
            </p:cNvPr>
            <p:cNvSpPr/>
            <p:nvPr/>
          </p:nvSpPr>
          <p:spPr bwMode="auto">
            <a:xfrm flipH="1">
              <a:off x="8396363" y="6604000"/>
              <a:ext cx="1023938" cy="254000"/>
            </a:xfrm>
            <a:custGeom>
              <a:avLst/>
              <a:gdLst>
                <a:gd name="T0" fmla="*/ 0 w 645"/>
                <a:gd name="T1" fmla="*/ 0 h 160"/>
                <a:gd name="T2" fmla="*/ 472 w 645"/>
                <a:gd name="T3" fmla="*/ 0 h 160"/>
                <a:gd name="T4" fmla="*/ 645 w 645"/>
                <a:gd name="T5" fmla="*/ 160 h 160"/>
                <a:gd name="T6" fmla="*/ 165 w 645"/>
                <a:gd name="T7" fmla="*/ 160 h 160"/>
                <a:gd name="T8" fmla="*/ 0 w 645"/>
                <a:gd name="T9" fmla="*/ 0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45" h="160">
                  <a:moveTo>
                    <a:pt x="0" y="0"/>
                  </a:moveTo>
                  <a:lnTo>
                    <a:pt x="472" y="0"/>
                  </a:lnTo>
                  <a:lnTo>
                    <a:pt x="645" y="160"/>
                  </a:lnTo>
                  <a:lnTo>
                    <a:pt x="165" y="16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E2B58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91" name="Freeform 19">
              <a:extLst>
                <a:ext uri="{FF2B5EF4-FFF2-40B4-BE49-F238E27FC236}">
                  <a16:creationId xmlns="" xmlns:a16="http://schemas.microsoft.com/office/drawing/2014/main" id="{8AD97AFE-36E0-42B9-95B7-876C509D34FD}"/>
                </a:ext>
              </a:extLst>
            </p:cNvPr>
            <p:cNvSpPr/>
            <p:nvPr/>
          </p:nvSpPr>
          <p:spPr bwMode="auto">
            <a:xfrm flipH="1">
              <a:off x="7197790" y="6604000"/>
              <a:ext cx="1023938" cy="254000"/>
            </a:xfrm>
            <a:custGeom>
              <a:avLst/>
              <a:gdLst>
                <a:gd name="T0" fmla="*/ 0 w 645"/>
                <a:gd name="T1" fmla="*/ 0 h 160"/>
                <a:gd name="T2" fmla="*/ 472 w 645"/>
                <a:gd name="T3" fmla="*/ 0 h 160"/>
                <a:gd name="T4" fmla="*/ 645 w 645"/>
                <a:gd name="T5" fmla="*/ 160 h 160"/>
                <a:gd name="T6" fmla="*/ 165 w 645"/>
                <a:gd name="T7" fmla="*/ 160 h 160"/>
                <a:gd name="T8" fmla="*/ 0 w 645"/>
                <a:gd name="T9" fmla="*/ 0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45" h="160">
                  <a:moveTo>
                    <a:pt x="0" y="0"/>
                  </a:moveTo>
                  <a:lnTo>
                    <a:pt x="472" y="0"/>
                  </a:lnTo>
                  <a:lnTo>
                    <a:pt x="645" y="160"/>
                  </a:lnTo>
                  <a:lnTo>
                    <a:pt x="165" y="16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92" name="Freeform 19">
              <a:extLst>
                <a:ext uri="{FF2B5EF4-FFF2-40B4-BE49-F238E27FC236}">
                  <a16:creationId xmlns="" xmlns:a16="http://schemas.microsoft.com/office/drawing/2014/main" id="{7BF1F01C-C417-47C0-A05A-2EBF1898BC98}"/>
                </a:ext>
              </a:extLst>
            </p:cNvPr>
            <p:cNvSpPr/>
            <p:nvPr/>
          </p:nvSpPr>
          <p:spPr bwMode="auto">
            <a:xfrm flipH="1">
              <a:off x="5999216" y="6604000"/>
              <a:ext cx="1023938" cy="254000"/>
            </a:xfrm>
            <a:custGeom>
              <a:avLst/>
              <a:gdLst>
                <a:gd name="T0" fmla="*/ 0 w 645"/>
                <a:gd name="T1" fmla="*/ 0 h 160"/>
                <a:gd name="T2" fmla="*/ 472 w 645"/>
                <a:gd name="T3" fmla="*/ 0 h 160"/>
                <a:gd name="T4" fmla="*/ 645 w 645"/>
                <a:gd name="T5" fmla="*/ 160 h 160"/>
                <a:gd name="T6" fmla="*/ 165 w 645"/>
                <a:gd name="T7" fmla="*/ 160 h 160"/>
                <a:gd name="T8" fmla="*/ 0 w 645"/>
                <a:gd name="T9" fmla="*/ 0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45" h="160">
                  <a:moveTo>
                    <a:pt x="0" y="0"/>
                  </a:moveTo>
                  <a:lnTo>
                    <a:pt x="472" y="0"/>
                  </a:lnTo>
                  <a:lnTo>
                    <a:pt x="645" y="160"/>
                  </a:lnTo>
                  <a:lnTo>
                    <a:pt x="165" y="16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E2B58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93" name="Freeform 19">
              <a:extLst>
                <a:ext uri="{FF2B5EF4-FFF2-40B4-BE49-F238E27FC236}">
                  <a16:creationId xmlns="" xmlns:a16="http://schemas.microsoft.com/office/drawing/2014/main" id="{76FE4188-2E5A-4B92-BC99-5F63EE6B741E}"/>
                </a:ext>
              </a:extLst>
            </p:cNvPr>
            <p:cNvSpPr/>
            <p:nvPr/>
          </p:nvSpPr>
          <p:spPr bwMode="auto">
            <a:xfrm flipH="1">
              <a:off x="4800643" y="6604000"/>
              <a:ext cx="1023938" cy="254000"/>
            </a:xfrm>
            <a:custGeom>
              <a:avLst/>
              <a:gdLst>
                <a:gd name="T0" fmla="*/ 0 w 645"/>
                <a:gd name="T1" fmla="*/ 0 h 160"/>
                <a:gd name="T2" fmla="*/ 472 w 645"/>
                <a:gd name="T3" fmla="*/ 0 h 160"/>
                <a:gd name="T4" fmla="*/ 645 w 645"/>
                <a:gd name="T5" fmla="*/ 160 h 160"/>
                <a:gd name="T6" fmla="*/ 165 w 645"/>
                <a:gd name="T7" fmla="*/ 160 h 160"/>
                <a:gd name="T8" fmla="*/ 0 w 645"/>
                <a:gd name="T9" fmla="*/ 0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45" h="160">
                  <a:moveTo>
                    <a:pt x="0" y="0"/>
                  </a:moveTo>
                  <a:lnTo>
                    <a:pt x="472" y="0"/>
                  </a:lnTo>
                  <a:lnTo>
                    <a:pt x="645" y="160"/>
                  </a:lnTo>
                  <a:lnTo>
                    <a:pt x="165" y="16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94" name="Freeform 19">
              <a:extLst>
                <a:ext uri="{FF2B5EF4-FFF2-40B4-BE49-F238E27FC236}">
                  <a16:creationId xmlns="" xmlns:a16="http://schemas.microsoft.com/office/drawing/2014/main" id="{99C08B50-7016-4AF4-8E80-5D99DB84B218}"/>
                </a:ext>
              </a:extLst>
            </p:cNvPr>
            <p:cNvSpPr/>
            <p:nvPr/>
          </p:nvSpPr>
          <p:spPr bwMode="auto">
            <a:xfrm flipH="1">
              <a:off x="3602070" y="6604000"/>
              <a:ext cx="1023938" cy="254000"/>
            </a:xfrm>
            <a:custGeom>
              <a:avLst/>
              <a:gdLst>
                <a:gd name="T0" fmla="*/ 0 w 645"/>
                <a:gd name="T1" fmla="*/ 0 h 160"/>
                <a:gd name="T2" fmla="*/ 472 w 645"/>
                <a:gd name="T3" fmla="*/ 0 h 160"/>
                <a:gd name="T4" fmla="*/ 645 w 645"/>
                <a:gd name="T5" fmla="*/ 160 h 160"/>
                <a:gd name="T6" fmla="*/ 165 w 645"/>
                <a:gd name="T7" fmla="*/ 160 h 160"/>
                <a:gd name="T8" fmla="*/ 0 w 645"/>
                <a:gd name="T9" fmla="*/ 0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45" h="160">
                  <a:moveTo>
                    <a:pt x="0" y="0"/>
                  </a:moveTo>
                  <a:lnTo>
                    <a:pt x="472" y="0"/>
                  </a:lnTo>
                  <a:lnTo>
                    <a:pt x="645" y="160"/>
                  </a:lnTo>
                  <a:lnTo>
                    <a:pt x="165" y="16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E2B58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95" name="Freeform 19">
              <a:extLst>
                <a:ext uri="{FF2B5EF4-FFF2-40B4-BE49-F238E27FC236}">
                  <a16:creationId xmlns="" xmlns:a16="http://schemas.microsoft.com/office/drawing/2014/main" id="{EA1E562F-ACE0-4E63-BEB7-C1AD3440A82E}"/>
                </a:ext>
              </a:extLst>
            </p:cNvPr>
            <p:cNvSpPr/>
            <p:nvPr/>
          </p:nvSpPr>
          <p:spPr bwMode="auto">
            <a:xfrm flipH="1">
              <a:off x="2403497" y="6604000"/>
              <a:ext cx="1023938" cy="254000"/>
            </a:xfrm>
            <a:custGeom>
              <a:avLst/>
              <a:gdLst>
                <a:gd name="T0" fmla="*/ 0 w 645"/>
                <a:gd name="T1" fmla="*/ 0 h 160"/>
                <a:gd name="T2" fmla="*/ 472 w 645"/>
                <a:gd name="T3" fmla="*/ 0 h 160"/>
                <a:gd name="T4" fmla="*/ 645 w 645"/>
                <a:gd name="T5" fmla="*/ 160 h 160"/>
                <a:gd name="T6" fmla="*/ 165 w 645"/>
                <a:gd name="T7" fmla="*/ 160 h 160"/>
                <a:gd name="T8" fmla="*/ 0 w 645"/>
                <a:gd name="T9" fmla="*/ 0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45" h="160">
                  <a:moveTo>
                    <a:pt x="0" y="0"/>
                  </a:moveTo>
                  <a:lnTo>
                    <a:pt x="472" y="0"/>
                  </a:lnTo>
                  <a:lnTo>
                    <a:pt x="645" y="160"/>
                  </a:lnTo>
                  <a:lnTo>
                    <a:pt x="165" y="16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96" name="Freeform 19">
              <a:extLst>
                <a:ext uri="{FF2B5EF4-FFF2-40B4-BE49-F238E27FC236}">
                  <a16:creationId xmlns="" xmlns:a16="http://schemas.microsoft.com/office/drawing/2014/main" id="{39A454C3-1CC7-4BC5-8253-5936A34A18AB}"/>
                </a:ext>
              </a:extLst>
            </p:cNvPr>
            <p:cNvSpPr/>
            <p:nvPr/>
          </p:nvSpPr>
          <p:spPr bwMode="auto">
            <a:xfrm flipH="1">
              <a:off x="1204924" y="6604000"/>
              <a:ext cx="1023938" cy="254000"/>
            </a:xfrm>
            <a:custGeom>
              <a:avLst/>
              <a:gdLst>
                <a:gd name="T0" fmla="*/ 0 w 645"/>
                <a:gd name="T1" fmla="*/ 0 h 160"/>
                <a:gd name="T2" fmla="*/ 472 w 645"/>
                <a:gd name="T3" fmla="*/ 0 h 160"/>
                <a:gd name="T4" fmla="*/ 645 w 645"/>
                <a:gd name="T5" fmla="*/ 160 h 160"/>
                <a:gd name="T6" fmla="*/ 165 w 645"/>
                <a:gd name="T7" fmla="*/ 160 h 160"/>
                <a:gd name="T8" fmla="*/ 0 w 645"/>
                <a:gd name="T9" fmla="*/ 0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45" h="160">
                  <a:moveTo>
                    <a:pt x="0" y="0"/>
                  </a:moveTo>
                  <a:lnTo>
                    <a:pt x="472" y="0"/>
                  </a:lnTo>
                  <a:lnTo>
                    <a:pt x="645" y="160"/>
                  </a:lnTo>
                  <a:lnTo>
                    <a:pt x="165" y="16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E2B58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97" name="Freeform 19">
              <a:extLst>
                <a:ext uri="{FF2B5EF4-FFF2-40B4-BE49-F238E27FC236}">
                  <a16:creationId xmlns="" xmlns:a16="http://schemas.microsoft.com/office/drawing/2014/main" id="{FF595C12-427E-45ED-B902-437A45EE3906}"/>
                </a:ext>
              </a:extLst>
            </p:cNvPr>
            <p:cNvSpPr/>
            <p:nvPr/>
          </p:nvSpPr>
          <p:spPr bwMode="auto">
            <a:xfrm flipH="1">
              <a:off x="6350" y="6604000"/>
              <a:ext cx="1023938" cy="254000"/>
            </a:xfrm>
            <a:custGeom>
              <a:avLst/>
              <a:gdLst>
                <a:gd name="T0" fmla="*/ 0 w 645"/>
                <a:gd name="T1" fmla="*/ 0 h 160"/>
                <a:gd name="T2" fmla="*/ 472 w 645"/>
                <a:gd name="T3" fmla="*/ 0 h 160"/>
                <a:gd name="T4" fmla="*/ 645 w 645"/>
                <a:gd name="T5" fmla="*/ 160 h 160"/>
                <a:gd name="T6" fmla="*/ 165 w 645"/>
                <a:gd name="T7" fmla="*/ 160 h 160"/>
                <a:gd name="T8" fmla="*/ 0 w 645"/>
                <a:gd name="T9" fmla="*/ 0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45" h="160">
                  <a:moveTo>
                    <a:pt x="0" y="0"/>
                  </a:moveTo>
                  <a:lnTo>
                    <a:pt x="472" y="0"/>
                  </a:lnTo>
                  <a:lnTo>
                    <a:pt x="645" y="160"/>
                  </a:lnTo>
                  <a:lnTo>
                    <a:pt x="165" y="16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98" name="Freeform 37">
              <a:extLst>
                <a:ext uri="{FF2B5EF4-FFF2-40B4-BE49-F238E27FC236}">
                  <a16:creationId xmlns="" xmlns:a16="http://schemas.microsoft.com/office/drawing/2014/main" id="{9D7E0B9B-1ADB-4BFA-AF5E-E9A9F959320D}"/>
                </a:ext>
              </a:extLst>
            </p:cNvPr>
            <p:cNvSpPr/>
            <p:nvPr/>
          </p:nvSpPr>
          <p:spPr bwMode="auto">
            <a:xfrm>
              <a:off x="6350" y="231773"/>
              <a:ext cx="255588" cy="754063"/>
            </a:xfrm>
            <a:custGeom>
              <a:avLst/>
              <a:gdLst>
                <a:gd name="T0" fmla="*/ 0 w 161"/>
                <a:gd name="T1" fmla="*/ 0 h 475"/>
                <a:gd name="T2" fmla="*/ 161 w 161"/>
                <a:gd name="T3" fmla="*/ 149 h 475"/>
                <a:gd name="T4" fmla="*/ 161 w 161"/>
                <a:gd name="T5" fmla="*/ 475 h 475"/>
                <a:gd name="T6" fmla="*/ 0 w 161"/>
                <a:gd name="T7" fmla="*/ 274 h 475"/>
                <a:gd name="T8" fmla="*/ 0 w 161"/>
                <a:gd name="T9" fmla="*/ 0 h 4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1" h="475">
                  <a:moveTo>
                    <a:pt x="0" y="0"/>
                  </a:moveTo>
                  <a:lnTo>
                    <a:pt x="161" y="149"/>
                  </a:lnTo>
                  <a:lnTo>
                    <a:pt x="161" y="475"/>
                  </a:lnTo>
                  <a:lnTo>
                    <a:pt x="0" y="27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99" name="Freeform 37">
              <a:extLst>
                <a:ext uri="{FF2B5EF4-FFF2-40B4-BE49-F238E27FC236}">
                  <a16:creationId xmlns="" xmlns:a16="http://schemas.microsoft.com/office/drawing/2014/main" id="{F0E82751-478A-406D-B657-D297E1039F2C}"/>
                </a:ext>
              </a:extLst>
            </p:cNvPr>
            <p:cNvSpPr/>
            <p:nvPr/>
          </p:nvSpPr>
          <p:spPr bwMode="auto">
            <a:xfrm>
              <a:off x="0" y="1028698"/>
              <a:ext cx="255588" cy="754063"/>
            </a:xfrm>
            <a:custGeom>
              <a:avLst/>
              <a:gdLst>
                <a:gd name="T0" fmla="*/ 0 w 161"/>
                <a:gd name="T1" fmla="*/ 0 h 475"/>
                <a:gd name="T2" fmla="*/ 161 w 161"/>
                <a:gd name="T3" fmla="*/ 149 h 475"/>
                <a:gd name="T4" fmla="*/ 161 w 161"/>
                <a:gd name="T5" fmla="*/ 475 h 475"/>
                <a:gd name="T6" fmla="*/ 0 w 161"/>
                <a:gd name="T7" fmla="*/ 274 h 475"/>
                <a:gd name="T8" fmla="*/ 0 w 161"/>
                <a:gd name="T9" fmla="*/ 0 h 4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1" h="475">
                  <a:moveTo>
                    <a:pt x="0" y="0"/>
                  </a:moveTo>
                  <a:lnTo>
                    <a:pt x="161" y="149"/>
                  </a:lnTo>
                  <a:lnTo>
                    <a:pt x="161" y="475"/>
                  </a:lnTo>
                  <a:lnTo>
                    <a:pt x="0" y="27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E2B58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0" name="Freeform 37">
              <a:extLst>
                <a:ext uri="{FF2B5EF4-FFF2-40B4-BE49-F238E27FC236}">
                  <a16:creationId xmlns="" xmlns:a16="http://schemas.microsoft.com/office/drawing/2014/main" id="{7A2E5D07-2909-44AD-AE2D-830FE60E43C6}"/>
                </a:ext>
              </a:extLst>
            </p:cNvPr>
            <p:cNvSpPr/>
            <p:nvPr/>
          </p:nvSpPr>
          <p:spPr bwMode="auto">
            <a:xfrm>
              <a:off x="0" y="1828798"/>
              <a:ext cx="255588" cy="754063"/>
            </a:xfrm>
            <a:custGeom>
              <a:avLst/>
              <a:gdLst>
                <a:gd name="T0" fmla="*/ 0 w 161"/>
                <a:gd name="T1" fmla="*/ 0 h 475"/>
                <a:gd name="T2" fmla="*/ 161 w 161"/>
                <a:gd name="T3" fmla="*/ 149 h 475"/>
                <a:gd name="T4" fmla="*/ 161 w 161"/>
                <a:gd name="T5" fmla="*/ 475 h 475"/>
                <a:gd name="T6" fmla="*/ 0 w 161"/>
                <a:gd name="T7" fmla="*/ 274 h 475"/>
                <a:gd name="T8" fmla="*/ 0 w 161"/>
                <a:gd name="T9" fmla="*/ 0 h 4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1" h="475">
                  <a:moveTo>
                    <a:pt x="0" y="0"/>
                  </a:moveTo>
                  <a:lnTo>
                    <a:pt x="161" y="149"/>
                  </a:lnTo>
                  <a:lnTo>
                    <a:pt x="161" y="475"/>
                  </a:lnTo>
                  <a:lnTo>
                    <a:pt x="0" y="27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1" name="Freeform 37">
              <a:extLst>
                <a:ext uri="{FF2B5EF4-FFF2-40B4-BE49-F238E27FC236}">
                  <a16:creationId xmlns="" xmlns:a16="http://schemas.microsoft.com/office/drawing/2014/main" id="{ABAFA5CD-C1CB-4080-9B4B-3281D21C33EB}"/>
                </a:ext>
              </a:extLst>
            </p:cNvPr>
            <p:cNvSpPr/>
            <p:nvPr/>
          </p:nvSpPr>
          <p:spPr bwMode="auto">
            <a:xfrm>
              <a:off x="0" y="2628898"/>
              <a:ext cx="255588" cy="754063"/>
            </a:xfrm>
            <a:custGeom>
              <a:avLst/>
              <a:gdLst>
                <a:gd name="T0" fmla="*/ 0 w 161"/>
                <a:gd name="T1" fmla="*/ 0 h 475"/>
                <a:gd name="T2" fmla="*/ 161 w 161"/>
                <a:gd name="T3" fmla="*/ 149 h 475"/>
                <a:gd name="T4" fmla="*/ 161 w 161"/>
                <a:gd name="T5" fmla="*/ 475 h 475"/>
                <a:gd name="T6" fmla="*/ 0 w 161"/>
                <a:gd name="T7" fmla="*/ 274 h 475"/>
                <a:gd name="T8" fmla="*/ 0 w 161"/>
                <a:gd name="T9" fmla="*/ 0 h 4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1" h="475">
                  <a:moveTo>
                    <a:pt x="0" y="0"/>
                  </a:moveTo>
                  <a:lnTo>
                    <a:pt x="161" y="149"/>
                  </a:lnTo>
                  <a:lnTo>
                    <a:pt x="161" y="475"/>
                  </a:lnTo>
                  <a:lnTo>
                    <a:pt x="0" y="27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E2B58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2" name="Freeform 37">
              <a:extLst>
                <a:ext uri="{FF2B5EF4-FFF2-40B4-BE49-F238E27FC236}">
                  <a16:creationId xmlns="" xmlns:a16="http://schemas.microsoft.com/office/drawing/2014/main" id="{6257E69A-2144-4211-ADD7-DE0606D5F238}"/>
                </a:ext>
              </a:extLst>
            </p:cNvPr>
            <p:cNvSpPr/>
            <p:nvPr/>
          </p:nvSpPr>
          <p:spPr bwMode="auto">
            <a:xfrm>
              <a:off x="0" y="3428998"/>
              <a:ext cx="255588" cy="754063"/>
            </a:xfrm>
            <a:custGeom>
              <a:avLst/>
              <a:gdLst>
                <a:gd name="T0" fmla="*/ 0 w 161"/>
                <a:gd name="T1" fmla="*/ 0 h 475"/>
                <a:gd name="T2" fmla="*/ 161 w 161"/>
                <a:gd name="T3" fmla="*/ 149 h 475"/>
                <a:gd name="T4" fmla="*/ 161 w 161"/>
                <a:gd name="T5" fmla="*/ 475 h 475"/>
                <a:gd name="T6" fmla="*/ 0 w 161"/>
                <a:gd name="T7" fmla="*/ 274 h 475"/>
                <a:gd name="T8" fmla="*/ 0 w 161"/>
                <a:gd name="T9" fmla="*/ 0 h 4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1" h="475">
                  <a:moveTo>
                    <a:pt x="0" y="0"/>
                  </a:moveTo>
                  <a:lnTo>
                    <a:pt x="161" y="149"/>
                  </a:lnTo>
                  <a:lnTo>
                    <a:pt x="161" y="475"/>
                  </a:lnTo>
                  <a:lnTo>
                    <a:pt x="0" y="27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3" name="Freeform 37">
              <a:extLst>
                <a:ext uri="{FF2B5EF4-FFF2-40B4-BE49-F238E27FC236}">
                  <a16:creationId xmlns="" xmlns:a16="http://schemas.microsoft.com/office/drawing/2014/main" id="{9F911FB9-46B7-4C5B-B250-D54C4A2704AF}"/>
                </a:ext>
              </a:extLst>
            </p:cNvPr>
            <p:cNvSpPr/>
            <p:nvPr/>
          </p:nvSpPr>
          <p:spPr bwMode="auto">
            <a:xfrm>
              <a:off x="0" y="4229098"/>
              <a:ext cx="255588" cy="754063"/>
            </a:xfrm>
            <a:custGeom>
              <a:avLst/>
              <a:gdLst>
                <a:gd name="T0" fmla="*/ 0 w 161"/>
                <a:gd name="T1" fmla="*/ 0 h 475"/>
                <a:gd name="T2" fmla="*/ 161 w 161"/>
                <a:gd name="T3" fmla="*/ 149 h 475"/>
                <a:gd name="T4" fmla="*/ 161 w 161"/>
                <a:gd name="T5" fmla="*/ 475 h 475"/>
                <a:gd name="T6" fmla="*/ 0 w 161"/>
                <a:gd name="T7" fmla="*/ 274 h 475"/>
                <a:gd name="T8" fmla="*/ 0 w 161"/>
                <a:gd name="T9" fmla="*/ 0 h 4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1" h="475">
                  <a:moveTo>
                    <a:pt x="0" y="0"/>
                  </a:moveTo>
                  <a:lnTo>
                    <a:pt x="161" y="149"/>
                  </a:lnTo>
                  <a:lnTo>
                    <a:pt x="161" y="475"/>
                  </a:lnTo>
                  <a:lnTo>
                    <a:pt x="0" y="27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E2B58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4" name="Freeform 37">
              <a:extLst>
                <a:ext uri="{FF2B5EF4-FFF2-40B4-BE49-F238E27FC236}">
                  <a16:creationId xmlns="" xmlns:a16="http://schemas.microsoft.com/office/drawing/2014/main" id="{F0A6E1A2-8C18-47A4-980D-7CF08559FB0F}"/>
                </a:ext>
              </a:extLst>
            </p:cNvPr>
            <p:cNvSpPr/>
            <p:nvPr/>
          </p:nvSpPr>
          <p:spPr bwMode="auto">
            <a:xfrm>
              <a:off x="0" y="5029198"/>
              <a:ext cx="255588" cy="754063"/>
            </a:xfrm>
            <a:custGeom>
              <a:avLst/>
              <a:gdLst>
                <a:gd name="T0" fmla="*/ 0 w 161"/>
                <a:gd name="T1" fmla="*/ 0 h 475"/>
                <a:gd name="T2" fmla="*/ 161 w 161"/>
                <a:gd name="T3" fmla="*/ 149 h 475"/>
                <a:gd name="T4" fmla="*/ 161 w 161"/>
                <a:gd name="T5" fmla="*/ 475 h 475"/>
                <a:gd name="T6" fmla="*/ 0 w 161"/>
                <a:gd name="T7" fmla="*/ 274 h 475"/>
                <a:gd name="T8" fmla="*/ 0 w 161"/>
                <a:gd name="T9" fmla="*/ 0 h 4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1" h="475">
                  <a:moveTo>
                    <a:pt x="0" y="0"/>
                  </a:moveTo>
                  <a:lnTo>
                    <a:pt x="161" y="149"/>
                  </a:lnTo>
                  <a:lnTo>
                    <a:pt x="161" y="475"/>
                  </a:lnTo>
                  <a:lnTo>
                    <a:pt x="0" y="27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5" name="Freeform 37">
              <a:extLst>
                <a:ext uri="{FF2B5EF4-FFF2-40B4-BE49-F238E27FC236}">
                  <a16:creationId xmlns="" xmlns:a16="http://schemas.microsoft.com/office/drawing/2014/main" id="{736D96FC-06D7-407B-BE48-C268826793D2}"/>
                </a:ext>
              </a:extLst>
            </p:cNvPr>
            <p:cNvSpPr/>
            <p:nvPr/>
          </p:nvSpPr>
          <p:spPr bwMode="auto">
            <a:xfrm>
              <a:off x="-588" y="5759606"/>
              <a:ext cx="256176" cy="793065"/>
            </a:xfrm>
            <a:custGeom>
              <a:avLst/>
              <a:gdLst>
                <a:gd name="T0" fmla="*/ 0 w 161"/>
                <a:gd name="T1" fmla="*/ 0 h 475"/>
                <a:gd name="T2" fmla="*/ 161 w 161"/>
                <a:gd name="T3" fmla="*/ 149 h 475"/>
                <a:gd name="T4" fmla="*/ 161 w 161"/>
                <a:gd name="T5" fmla="*/ 475 h 475"/>
                <a:gd name="T6" fmla="*/ 0 w 161"/>
                <a:gd name="T7" fmla="*/ 274 h 475"/>
                <a:gd name="T8" fmla="*/ 0 w 161"/>
                <a:gd name="T9" fmla="*/ 0 h 475"/>
                <a:gd name="connsiteX0" fmla="*/ 0 w 10000"/>
                <a:gd name="connsiteY0" fmla="*/ 0 h 12673"/>
                <a:gd name="connsiteX1" fmla="*/ 10000 w 10000"/>
                <a:gd name="connsiteY1" fmla="*/ 3137 h 12673"/>
                <a:gd name="connsiteX2" fmla="*/ 10000 w 10000"/>
                <a:gd name="connsiteY2" fmla="*/ 10000 h 12673"/>
                <a:gd name="connsiteX3" fmla="*/ 248 w 10000"/>
                <a:gd name="connsiteY3" fmla="*/ 12673 h 12673"/>
                <a:gd name="connsiteX4" fmla="*/ 0 w 10000"/>
                <a:gd name="connsiteY4" fmla="*/ 0 h 12673"/>
                <a:gd name="connsiteX0-1" fmla="*/ 23 w 10023"/>
                <a:gd name="connsiteY0-2" fmla="*/ 0 h 12757"/>
                <a:gd name="connsiteX1-3" fmla="*/ 10023 w 10023"/>
                <a:gd name="connsiteY1-4" fmla="*/ 3137 h 12757"/>
                <a:gd name="connsiteX2-5" fmla="*/ 10023 w 10023"/>
                <a:gd name="connsiteY2-6" fmla="*/ 10000 h 12757"/>
                <a:gd name="connsiteX3-7" fmla="*/ 23 w 10023"/>
                <a:gd name="connsiteY3-8" fmla="*/ 12757 h 12757"/>
                <a:gd name="connsiteX4-9" fmla="*/ 23 w 10023"/>
                <a:gd name="connsiteY4-10" fmla="*/ 0 h 12757"/>
                <a:gd name="connsiteX0-11" fmla="*/ 23 w 10023"/>
                <a:gd name="connsiteY0-12" fmla="*/ 0 h 13010"/>
                <a:gd name="connsiteX1-13" fmla="*/ 10023 w 10023"/>
                <a:gd name="connsiteY1-14" fmla="*/ 3137 h 13010"/>
                <a:gd name="connsiteX2-15" fmla="*/ 10023 w 10023"/>
                <a:gd name="connsiteY2-16" fmla="*/ 10000 h 13010"/>
                <a:gd name="connsiteX3-17" fmla="*/ 23 w 10023"/>
                <a:gd name="connsiteY3-18" fmla="*/ 13010 h 13010"/>
                <a:gd name="connsiteX4-19" fmla="*/ 23 w 10023"/>
                <a:gd name="connsiteY4-20" fmla="*/ 0 h 13010"/>
              </a:gdLst>
              <a:ahLst/>
              <a:cxnLst>
                <a:cxn ang="0">
                  <a:pos x="connsiteX0-11" y="connsiteY0-12"/>
                </a:cxn>
                <a:cxn ang="0">
                  <a:pos x="connsiteX1-13" y="connsiteY1-14"/>
                </a:cxn>
                <a:cxn ang="0">
                  <a:pos x="connsiteX2-15" y="connsiteY2-16"/>
                </a:cxn>
                <a:cxn ang="0">
                  <a:pos x="connsiteX3-17" y="connsiteY3-18"/>
                </a:cxn>
                <a:cxn ang="0">
                  <a:pos x="connsiteX4-19" y="connsiteY4-20"/>
                </a:cxn>
              </a:cxnLst>
              <a:rect l="l" t="t" r="r" b="b"/>
              <a:pathLst>
                <a:path w="10023" h="13010">
                  <a:moveTo>
                    <a:pt x="23" y="0"/>
                  </a:moveTo>
                  <a:lnTo>
                    <a:pt x="10023" y="3137"/>
                  </a:lnTo>
                  <a:lnTo>
                    <a:pt x="10023" y="10000"/>
                  </a:lnTo>
                  <a:lnTo>
                    <a:pt x="23" y="13010"/>
                  </a:lnTo>
                  <a:cubicBezTo>
                    <a:pt x="-60" y="8786"/>
                    <a:pt x="106" y="4224"/>
                    <a:pt x="23" y="0"/>
                  </a:cubicBezTo>
                  <a:close/>
                </a:path>
              </a:pathLst>
            </a:custGeom>
            <a:solidFill>
              <a:srgbClr val="1E2B58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6" name="Freeform 37">
              <a:extLst>
                <a:ext uri="{FF2B5EF4-FFF2-40B4-BE49-F238E27FC236}">
                  <a16:creationId xmlns="" xmlns:a16="http://schemas.microsoft.com/office/drawing/2014/main" id="{E753AFD3-0870-4B7F-8D1B-626A4BD3A9D8}"/>
                </a:ext>
              </a:extLst>
            </p:cNvPr>
            <p:cNvSpPr/>
            <p:nvPr/>
          </p:nvSpPr>
          <p:spPr bwMode="auto">
            <a:xfrm flipH="1">
              <a:off x="11936412" y="283639"/>
              <a:ext cx="255588" cy="754063"/>
            </a:xfrm>
            <a:custGeom>
              <a:avLst/>
              <a:gdLst>
                <a:gd name="T0" fmla="*/ 0 w 161"/>
                <a:gd name="T1" fmla="*/ 0 h 475"/>
                <a:gd name="T2" fmla="*/ 161 w 161"/>
                <a:gd name="T3" fmla="*/ 149 h 475"/>
                <a:gd name="T4" fmla="*/ 161 w 161"/>
                <a:gd name="T5" fmla="*/ 475 h 475"/>
                <a:gd name="T6" fmla="*/ 0 w 161"/>
                <a:gd name="T7" fmla="*/ 274 h 475"/>
                <a:gd name="T8" fmla="*/ 0 w 161"/>
                <a:gd name="T9" fmla="*/ 0 h 4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1" h="475">
                  <a:moveTo>
                    <a:pt x="0" y="0"/>
                  </a:moveTo>
                  <a:lnTo>
                    <a:pt x="161" y="149"/>
                  </a:lnTo>
                  <a:lnTo>
                    <a:pt x="161" y="475"/>
                  </a:lnTo>
                  <a:lnTo>
                    <a:pt x="0" y="27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7" name="Freeform 37">
              <a:extLst>
                <a:ext uri="{FF2B5EF4-FFF2-40B4-BE49-F238E27FC236}">
                  <a16:creationId xmlns="" xmlns:a16="http://schemas.microsoft.com/office/drawing/2014/main" id="{DDC4E3DF-C107-414A-9314-779BADDA0AAC}"/>
                </a:ext>
              </a:extLst>
            </p:cNvPr>
            <p:cNvSpPr/>
            <p:nvPr/>
          </p:nvSpPr>
          <p:spPr bwMode="auto">
            <a:xfrm flipH="1">
              <a:off x="11936412" y="1055164"/>
              <a:ext cx="255588" cy="754063"/>
            </a:xfrm>
            <a:custGeom>
              <a:avLst/>
              <a:gdLst>
                <a:gd name="T0" fmla="*/ 0 w 161"/>
                <a:gd name="T1" fmla="*/ 0 h 475"/>
                <a:gd name="T2" fmla="*/ 161 w 161"/>
                <a:gd name="T3" fmla="*/ 149 h 475"/>
                <a:gd name="T4" fmla="*/ 161 w 161"/>
                <a:gd name="T5" fmla="*/ 475 h 475"/>
                <a:gd name="T6" fmla="*/ 0 w 161"/>
                <a:gd name="T7" fmla="*/ 274 h 475"/>
                <a:gd name="T8" fmla="*/ 0 w 161"/>
                <a:gd name="T9" fmla="*/ 0 h 4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1" h="475">
                  <a:moveTo>
                    <a:pt x="0" y="0"/>
                  </a:moveTo>
                  <a:lnTo>
                    <a:pt x="161" y="149"/>
                  </a:lnTo>
                  <a:lnTo>
                    <a:pt x="161" y="475"/>
                  </a:lnTo>
                  <a:lnTo>
                    <a:pt x="0" y="27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E2B58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8" name="Freeform 37">
              <a:extLst>
                <a:ext uri="{FF2B5EF4-FFF2-40B4-BE49-F238E27FC236}">
                  <a16:creationId xmlns="" xmlns:a16="http://schemas.microsoft.com/office/drawing/2014/main" id="{DE042F93-45E5-4F71-AC5C-07FD5690D540}"/>
                </a:ext>
              </a:extLst>
            </p:cNvPr>
            <p:cNvSpPr/>
            <p:nvPr/>
          </p:nvSpPr>
          <p:spPr bwMode="auto">
            <a:xfrm flipH="1">
              <a:off x="11936412" y="1855264"/>
              <a:ext cx="255588" cy="754063"/>
            </a:xfrm>
            <a:custGeom>
              <a:avLst/>
              <a:gdLst>
                <a:gd name="T0" fmla="*/ 0 w 161"/>
                <a:gd name="T1" fmla="*/ 0 h 475"/>
                <a:gd name="T2" fmla="*/ 161 w 161"/>
                <a:gd name="T3" fmla="*/ 149 h 475"/>
                <a:gd name="T4" fmla="*/ 161 w 161"/>
                <a:gd name="T5" fmla="*/ 475 h 475"/>
                <a:gd name="T6" fmla="*/ 0 w 161"/>
                <a:gd name="T7" fmla="*/ 274 h 475"/>
                <a:gd name="T8" fmla="*/ 0 w 161"/>
                <a:gd name="T9" fmla="*/ 0 h 4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1" h="475">
                  <a:moveTo>
                    <a:pt x="0" y="0"/>
                  </a:moveTo>
                  <a:lnTo>
                    <a:pt x="161" y="149"/>
                  </a:lnTo>
                  <a:lnTo>
                    <a:pt x="161" y="475"/>
                  </a:lnTo>
                  <a:lnTo>
                    <a:pt x="0" y="27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9" name="Freeform 37">
              <a:extLst>
                <a:ext uri="{FF2B5EF4-FFF2-40B4-BE49-F238E27FC236}">
                  <a16:creationId xmlns="" xmlns:a16="http://schemas.microsoft.com/office/drawing/2014/main" id="{D560F948-1556-4A49-B4D2-350CDF8D4FF0}"/>
                </a:ext>
              </a:extLst>
            </p:cNvPr>
            <p:cNvSpPr/>
            <p:nvPr/>
          </p:nvSpPr>
          <p:spPr bwMode="auto">
            <a:xfrm flipH="1">
              <a:off x="11936412" y="2655364"/>
              <a:ext cx="255588" cy="754063"/>
            </a:xfrm>
            <a:custGeom>
              <a:avLst/>
              <a:gdLst>
                <a:gd name="T0" fmla="*/ 0 w 161"/>
                <a:gd name="T1" fmla="*/ 0 h 475"/>
                <a:gd name="T2" fmla="*/ 161 w 161"/>
                <a:gd name="T3" fmla="*/ 149 h 475"/>
                <a:gd name="T4" fmla="*/ 161 w 161"/>
                <a:gd name="T5" fmla="*/ 475 h 475"/>
                <a:gd name="T6" fmla="*/ 0 w 161"/>
                <a:gd name="T7" fmla="*/ 274 h 475"/>
                <a:gd name="T8" fmla="*/ 0 w 161"/>
                <a:gd name="T9" fmla="*/ 0 h 4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1" h="475">
                  <a:moveTo>
                    <a:pt x="0" y="0"/>
                  </a:moveTo>
                  <a:lnTo>
                    <a:pt x="161" y="149"/>
                  </a:lnTo>
                  <a:lnTo>
                    <a:pt x="161" y="475"/>
                  </a:lnTo>
                  <a:lnTo>
                    <a:pt x="0" y="27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E2B58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10" name="Freeform 37">
              <a:extLst>
                <a:ext uri="{FF2B5EF4-FFF2-40B4-BE49-F238E27FC236}">
                  <a16:creationId xmlns="" xmlns:a16="http://schemas.microsoft.com/office/drawing/2014/main" id="{3C4F76CA-CBE1-4016-A236-BA060FCF8686}"/>
                </a:ext>
              </a:extLst>
            </p:cNvPr>
            <p:cNvSpPr/>
            <p:nvPr/>
          </p:nvSpPr>
          <p:spPr bwMode="auto">
            <a:xfrm flipH="1">
              <a:off x="11936412" y="3455464"/>
              <a:ext cx="255588" cy="754063"/>
            </a:xfrm>
            <a:custGeom>
              <a:avLst/>
              <a:gdLst>
                <a:gd name="T0" fmla="*/ 0 w 161"/>
                <a:gd name="T1" fmla="*/ 0 h 475"/>
                <a:gd name="T2" fmla="*/ 161 w 161"/>
                <a:gd name="T3" fmla="*/ 149 h 475"/>
                <a:gd name="T4" fmla="*/ 161 w 161"/>
                <a:gd name="T5" fmla="*/ 475 h 475"/>
                <a:gd name="T6" fmla="*/ 0 w 161"/>
                <a:gd name="T7" fmla="*/ 274 h 475"/>
                <a:gd name="T8" fmla="*/ 0 w 161"/>
                <a:gd name="T9" fmla="*/ 0 h 4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1" h="475">
                  <a:moveTo>
                    <a:pt x="0" y="0"/>
                  </a:moveTo>
                  <a:lnTo>
                    <a:pt x="161" y="149"/>
                  </a:lnTo>
                  <a:lnTo>
                    <a:pt x="161" y="475"/>
                  </a:lnTo>
                  <a:lnTo>
                    <a:pt x="0" y="27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11" name="Freeform 37">
              <a:extLst>
                <a:ext uri="{FF2B5EF4-FFF2-40B4-BE49-F238E27FC236}">
                  <a16:creationId xmlns="" xmlns:a16="http://schemas.microsoft.com/office/drawing/2014/main" id="{4D7BE3B7-4D23-4116-B908-F2D7F4E11FBE}"/>
                </a:ext>
              </a:extLst>
            </p:cNvPr>
            <p:cNvSpPr/>
            <p:nvPr/>
          </p:nvSpPr>
          <p:spPr bwMode="auto">
            <a:xfrm flipH="1">
              <a:off x="11936412" y="4255564"/>
              <a:ext cx="255588" cy="754063"/>
            </a:xfrm>
            <a:custGeom>
              <a:avLst/>
              <a:gdLst>
                <a:gd name="T0" fmla="*/ 0 w 161"/>
                <a:gd name="T1" fmla="*/ 0 h 475"/>
                <a:gd name="T2" fmla="*/ 161 w 161"/>
                <a:gd name="T3" fmla="*/ 149 h 475"/>
                <a:gd name="T4" fmla="*/ 161 w 161"/>
                <a:gd name="T5" fmla="*/ 475 h 475"/>
                <a:gd name="T6" fmla="*/ 0 w 161"/>
                <a:gd name="T7" fmla="*/ 274 h 475"/>
                <a:gd name="T8" fmla="*/ 0 w 161"/>
                <a:gd name="T9" fmla="*/ 0 h 4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1" h="475">
                  <a:moveTo>
                    <a:pt x="0" y="0"/>
                  </a:moveTo>
                  <a:lnTo>
                    <a:pt x="161" y="149"/>
                  </a:lnTo>
                  <a:lnTo>
                    <a:pt x="161" y="475"/>
                  </a:lnTo>
                  <a:lnTo>
                    <a:pt x="0" y="27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E2B58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12" name="Freeform 37">
              <a:extLst>
                <a:ext uri="{FF2B5EF4-FFF2-40B4-BE49-F238E27FC236}">
                  <a16:creationId xmlns="" xmlns:a16="http://schemas.microsoft.com/office/drawing/2014/main" id="{2BC58DF6-5F06-4C21-8F23-4CBB6E5F2CE2}"/>
                </a:ext>
              </a:extLst>
            </p:cNvPr>
            <p:cNvSpPr/>
            <p:nvPr/>
          </p:nvSpPr>
          <p:spPr bwMode="auto">
            <a:xfrm flipH="1">
              <a:off x="11936412" y="5036612"/>
              <a:ext cx="255588" cy="754063"/>
            </a:xfrm>
            <a:custGeom>
              <a:avLst/>
              <a:gdLst>
                <a:gd name="T0" fmla="*/ 0 w 161"/>
                <a:gd name="T1" fmla="*/ 0 h 475"/>
                <a:gd name="T2" fmla="*/ 161 w 161"/>
                <a:gd name="T3" fmla="*/ 149 h 475"/>
                <a:gd name="T4" fmla="*/ 161 w 161"/>
                <a:gd name="T5" fmla="*/ 475 h 475"/>
                <a:gd name="T6" fmla="*/ 0 w 161"/>
                <a:gd name="T7" fmla="*/ 274 h 475"/>
                <a:gd name="T8" fmla="*/ 0 w 161"/>
                <a:gd name="T9" fmla="*/ 0 h 4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1" h="475">
                  <a:moveTo>
                    <a:pt x="0" y="0"/>
                  </a:moveTo>
                  <a:lnTo>
                    <a:pt x="161" y="149"/>
                  </a:lnTo>
                  <a:lnTo>
                    <a:pt x="161" y="475"/>
                  </a:lnTo>
                  <a:lnTo>
                    <a:pt x="0" y="27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13" name="Freeform 37">
              <a:extLst>
                <a:ext uri="{FF2B5EF4-FFF2-40B4-BE49-F238E27FC236}">
                  <a16:creationId xmlns="" xmlns:a16="http://schemas.microsoft.com/office/drawing/2014/main" id="{681CD61B-20BB-4249-8422-CCA4968128A4}"/>
                </a:ext>
              </a:extLst>
            </p:cNvPr>
            <p:cNvSpPr/>
            <p:nvPr/>
          </p:nvSpPr>
          <p:spPr bwMode="auto">
            <a:xfrm flipH="1">
              <a:off x="11936412" y="5798608"/>
              <a:ext cx="255588" cy="754063"/>
            </a:xfrm>
            <a:custGeom>
              <a:avLst/>
              <a:gdLst>
                <a:gd name="T0" fmla="*/ 0 w 161"/>
                <a:gd name="T1" fmla="*/ 0 h 475"/>
                <a:gd name="T2" fmla="*/ 161 w 161"/>
                <a:gd name="T3" fmla="*/ 149 h 475"/>
                <a:gd name="T4" fmla="*/ 161 w 161"/>
                <a:gd name="T5" fmla="*/ 475 h 475"/>
                <a:gd name="T6" fmla="*/ 0 w 161"/>
                <a:gd name="T7" fmla="*/ 274 h 475"/>
                <a:gd name="T8" fmla="*/ 0 w 161"/>
                <a:gd name="T9" fmla="*/ 0 h 4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1" h="475">
                  <a:moveTo>
                    <a:pt x="0" y="0"/>
                  </a:moveTo>
                  <a:lnTo>
                    <a:pt x="161" y="149"/>
                  </a:lnTo>
                  <a:lnTo>
                    <a:pt x="161" y="475"/>
                  </a:lnTo>
                  <a:lnTo>
                    <a:pt x="0" y="27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E2B58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14" name="直角三角形 228">
              <a:extLst>
                <a:ext uri="{FF2B5EF4-FFF2-40B4-BE49-F238E27FC236}">
                  <a16:creationId xmlns="" xmlns:a16="http://schemas.microsoft.com/office/drawing/2014/main" id="{C9CA503A-E978-47AE-93AA-C1169C4CC2E5}"/>
                </a:ext>
              </a:extLst>
            </p:cNvPr>
            <p:cNvSpPr/>
            <p:nvPr/>
          </p:nvSpPr>
          <p:spPr>
            <a:xfrm rot="16200000">
              <a:off x="11778349" y="6444349"/>
              <a:ext cx="413651" cy="413651"/>
            </a:xfrm>
            <a:prstGeom prst="rtTriangle">
              <a:avLst/>
            </a:prstGeom>
            <a:solidFill>
              <a:srgbClr val="E6202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15" name="直角三角形 1">
              <a:extLst>
                <a:ext uri="{FF2B5EF4-FFF2-40B4-BE49-F238E27FC236}">
                  <a16:creationId xmlns="" xmlns:a16="http://schemas.microsoft.com/office/drawing/2014/main" id="{E5875D4E-4A93-429A-8687-FC9956A1CB00}"/>
                </a:ext>
              </a:extLst>
            </p:cNvPr>
            <p:cNvSpPr/>
            <p:nvPr/>
          </p:nvSpPr>
          <p:spPr>
            <a:xfrm rot="10800000">
              <a:off x="11644886" y="0"/>
              <a:ext cx="291526" cy="254000"/>
            </a:xfrm>
            <a:prstGeom prst="rtTriangle">
              <a:avLst/>
            </a:prstGeom>
            <a:solidFill>
              <a:srgbClr val="1E2B5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216" name="矩形 2">
              <a:extLst>
                <a:ext uri="{FF2B5EF4-FFF2-40B4-BE49-F238E27FC236}">
                  <a16:creationId xmlns="" xmlns:a16="http://schemas.microsoft.com/office/drawing/2014/main" id="{7AF5641B-F192-4C6A-A54A-9A2988D1650F}"/>
                </a:ext>
              </a:extLst>
            </p:cNvPr>
            <p:cNvSpPr/>
            <p:nvPr/>
          </p:nvSpPr>
          <p:spPr>
            <a:xfrm>
              <a:off x="11936412" y="0"/>
              <a:ext cx="255588" cy="254000"/>
            </a:xfrm>
            <a:prstGeom prst="rect">
              <a:avLst/>
            </a:prstGeom>
            <a:solidFill>
              <a:srgbClr val="1E2B5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30126160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7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8" fill="hold" grpId="0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1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1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15" presetClass="entr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15" presetClass="entr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7" grpId="0" animBg="1"/>
      <p:bldP spid="10" grpId="0"/>
      <p:bldP spid="1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826" y="0"/>
            <a:ext cx="12129008" cy="673210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980662" y="901148"/>
            <a:ext cx="96343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 smtClean="0">
                <a:solidFill>
                  <a:schemeClr val="bg1"/>
                </a:solidFill>
                <a:latin typeface="HP001 4 hàng" panose="020B0603050302020204" pitchFamily="34" charset="0"/>
              </a:rPr>
              <a:t>Thứ</a:t>
            </a:r>
            <a:r>
              <a:rPr lang="en-US" sz="3600" b="1" dirty="0" smtClean="0">
                <a:solidFill>
                  <a:schemeClr val="bg1"/>
                </a:solidFill>
                <a:latin typeface="HP001 4 hàng" panose="020B0603050302020204" pitchFamily="34" charset="0"/>
              </a:rPr>
              <a:t> </a:t>
            </a:r>
            <a:r>
              <a:rPr lang="en-US" sz="3600" b="1" dirty="0" err="1" smtClean="0">
                <a:solidFill>
                  <a:schemeClr val="bg1"/>
                </a:solidFill>
                <a:latin typeface="HP001 4 hàng" panose="020B0603050302020204" pitchFamily="34" charset="0"/>
              </a:rPr>
              <a:t>sáu</a:t>
            </a:r>
            <a:r>
              <a:rPr lang="en-US" sz="3600" b="1" dirty="0" smtClean="0">
                <a:solidFill>
                  <a:schemeClr val="bg1"/>
                </a:solidFill>
                <a:latin typeface="HP001 4 hàng" panose="020B0603050302020204" pitchFamily="34" charset="0"/>
              </a:rPr>
              <a:t> </a:t>
            </a:r>
            <a:r>
              <a:rPr lang="en-US" sz="3600" b="1" dirty="0" err="1" smtClean="0">
                <a:solidFill>
                  <a:schemeClr val="bg1"/>
                </a:solidFill>
                <a:latin typeface="HP001 4 hàng" panose="020B0603050302020204" pitchFamily="34" charset="0"/>
              </a:rPr>
              <a:t>ngày</a:t>
            </a:r>
            <a:r>
              <a:rPr lang="en-US" sz="3600" b="1" dirty="0" smtClean="0">
                <a:solidFill>
                  <a:schemeClr val="bg1"/>
                </a:solidFill>
                <a:latin typeface="HP001 4 hàng" panose="020B0603050302020204" pitchFamily="34" charset="0"/>
              </a:rPr>
              <a:t> 24 </a:t>
            </a:r>
            <a:r>
              <a:rPr lang="en-US" sz="3600" b="1" dirty="0" err="1" smtClean="0">
                <a:solidFill>
                  <a:schemeClr val="bg1"/>
                </a:solidFill>
                <a:latin typeface="HP001 4 hàng" panose="020B0603050302020204" pitchFamily="34" charset="0"/>
              </a:rPr>
              <a:t>tháng</a:t>
            </a:r>
            <a:r>
              <a:rPr lang="en-US" sz="3600" b="1" dirty="0" smtClean="0">
                <a:solidFill>
                  <a:schemeClr val="bg1"/>
                </a:solidFill>
                <a:latin typeface="HP001 4 hàng" panose="020B0603050302020204" pitchFamily="34" charset="0"/>
              </a:rPr>
              <a:t> 9 </a:t>
            </a:r>
            <a:r>
              <a:rPr lang="en-US" sz="3600" b="1" dirty="0" err="1" smtClean="0">
                <a:solidFill>
                  <a:schemeClr val="bg1"/>
                </a:solidFill>
                <a:latin typeface="HP001 4 hàng" panose="020B0603050302020204" pitchFamily="34" charset="0"/>
              </a:rPr>
              <a:t>năm</a:t>
            </a:r>
            <a:r>
              <a:rPr lang="en-US" sz="3600" b="1" dirty="0" smtClean="0">
                <a:solidFill>
                  <a:schemeClr val="bg1"/>
                </a:solidFill>
                <a:latin typeface="HP001 4 hàng" panose="020B0603050302020204" pitchFamily="34" charset="0"/>
              </a:rPr>
              <a:t> 2021</a:t>
            </a:r>
            <a:endParaRPr lang="en-US" sz="3600" b="1" dirty="0">
              <a:solidFill>
                <a:schemeClr val="bg1"/>
              </a:solidFill>
              <a:latin typeface="HP001 4 hàng" panose="020B06030503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006521" y="1547479"/>
            <a:ext cx="96343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 smtClean="0">
                <a:solidFill>
                  <a:schemeClr val="bg1"/>
                </a:solidFill>
                <a:latin typeface="HP001 4 hàng" panose="020B0603050302020204" pitchFamily="34" charset="0"/>
              </a:rPr>
              <a:t>Tập</a:t>
            </a:r>
            <a:r>
              <a:rPr lang="en-US" sz="3600" b="1" dirty="0" smtClean="0">
                <a:solidFill>
                  <a:schemeClr val="bg1"/>
                </a:solidFill>
                <a:latin typeface="HP001 4 hàng" panose="020B0603050302020204" pitchFamily="34" charset="0"/>
              </a:rPr>
              <a:t> </a:t>
            </a:r>
            <a:r>
              <a:rPr lang="en-US" sz="3600" b="1" dirty="0" err="1" smtClean="0">
                <a:solidFill>
                  <a:schemeClr val="bg1"/>
                </a:solidFill>
                <a:latin typeface="HP001 4 hàng" panose="020B0603050302020204" pitchFamily="34" charset="0"/>
              </a:rPr>
              <a:t>làm</a:t>
            </a:r>
            <a:r>
              <a:rPr lang="en-US" sz="3600" b="1" dirty="0" smtClean="0">
                <a:solidFill>
                  <a:schemeClr val="bg1"/>
                </a:solidFill>
                <a:latin typeface="HP001 4 hàng" panose="020B0603050302020204" pitchFamily="34" charset="0"/>
              </a:rPr>
              <a:t> </a:t>
            </a:r>
            <a:r>
              <a:rPr lang="en-US" sz="3600" b="1" dirty="0" err="1" smtClean="0">
                <a:solidFill>
                  <a:schemeClr val="bg1"/>
                </a:solidFill>
                <a:latin typeface="HP001 4 hàng" panose="020B0603050302020204" pitchFamily="34" charset="0"/>
              </a:rPr>
              <a:t>văn</a:t>
            </a:r>
            <a:endParaRPr lang="en-US" sz="3600" b="1" dirty="0">
              <a:solidFill>
                <a:schemeClr val="bg1"/>
              </a:solidFill>
              <a:latin typeface="HP001 4 hàng" panose="020B06030503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104234" y="2226711"/>
            <a:ext cx="96343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 smtClean="0">
                <a:solidFill>
                  <a:schemeClr val="bg1"/>
                </a:solidFill>
                <a:latin typeface="HP001 4 hàng" panose="020B0603050302020204" pitchFamily="34" charset="0"/>
              </a:rPr>
              <a:t>Viết</a:t>
            </a:r>
            <a:r>
              <a:rPr lang="en-US" sz="3600" b="1" dirty="0" smtClean="0">
                <a:solidFill>
                  <a:schemeClr val="bg1"/>
                </a:solidFill>
                <a:latin typeface="HP001 4 hàng" panose="020B0603050302020204" pitchFamily="34" charset="0"/>
              </a:rPr>
              <a:t> </a:t>
            </a:r>
            <a:r>
              <a:rPr lang="en-US" sz="3600" b="1" dirty="0" err="1" smtClean="0">
                <a:solidFill>
                  <a:schemeClr val="bg1"/>
                </a:solidFill>
                <a:latin typeface="HP001 4 hàng" panose="020B0603050302020204" pitchFamily="34" charset="0"/>
              </a:rPr>
              <a:t>thư</a:t>
            </a:r>
            <a:endParaRPr lang="en-US" sz="3600" b="1" dirty="0">
              <a:solidFill>
                <a:schemeClr val="bg1"/>
              </a:solidFill>
              <a:latin typeface="HP001 4 hàng" panose="020B06030503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184347" y="2905943"/>
            <a:ext cx="96343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chemeClr val="bg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I. </a:t>
            </a:r>
            <a:r>
              <a:rPr lang="en-US" sz="3600" b="1" dirty="0" err="1" smtClean="0">
                <a:solidFill>
                  <a:schemeClr val="bg1"/>
                </a:solidFill>
                <a:latin typeface="HP001 4 hàng" panose="020B0603050302020204" pitchFamily="34" charset="0"/>
              </a:rPr>
              <a:t>Nhận</a:t>
            </a:r>
            <a:r>
              <a:rPr lang="en-US" sz="3600" b="1" dirty="0" smtClean="0">
                <a:solidFill>
                  <a:schemeClr val="bg1"/>
                </a:solidFill>
                <a:latin typeface="HP001 4 hàng" panose="020B0603050302020204" pitchFamily="34" charset="0"/>
              </a:rPr>
              <a:t> </a:t>
            </a:r>
            <a:r>
              <a:rPr lang="en-US" sz="3600" b="1" dirty="0" err="1" smtClean="0">
                <a:solidFill>
                  <a:schemeClr val="bg1"/>
                </a:solidFill>
                <a:latin typeface="HP001 4 hàng" panose="020B0603050302020204" pitchFamily="34" charset="0"/>
              </a:rPr>
              <a:t>xét</a:t>
            </a:r>
            <a:endParaRPr lang="en-US" sz="3600" b="1" dirty="0">
              <a:solidFill>
                <a:schemeClr val="bg1"/>
              </a:solidFill>
              <a:latin typeface="HP001 4 hàng" panose="020B06030503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184347" y="3506679"/>
            <a:ext cx="96343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chemeClr val="bg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II. </a:t>
            </a:r>
            <a:r>
              <a:rPr lang="en-US" sz="3600" b="1" dirty="0" err="1" smtClean="0">
                <a:solidFill>
                  <a:schemeClr val="bg1"/>
                </a:solidFill>
                <a:latin typeface="HP001 4 hàng" panose="020B0603050302020204" pitchFamily="34" charset="0"/>
              </a:rPr>
              <a:t>Ghi</a:t>
            </a:r>
            <a:r>
              <a:rPr lang="en-US" sz="3600" b="1" dirty="0" smtClean="0">
                <a:solidFill>
                  <a:schemeClr val="bg1"/>
                </a:solidFill>
                <a:latin typeface="HP001 4 hàng" panose="020B0603050302020204" pitchFamily="34" charset="0"/>
              </a:rPr>
              <a:t> </a:t>
            </a:r>
            <a:r>
              <a:rPr lang="en-US" sz="3600" b="1" dirty="0" err="1" smtClean="0">
                <a:solidFill>
                  <a:schemeClr val="bg1"/>
                </a:solidFill>
                <a:latin typeface="HP001 4 hàng" panose="020B0603050302020204" pitchFamily="34" charset="0"/>
              </a:rPr>
              <a:t>nhớ</a:t>
            </a:r>
            <a:endParaRPr lang="en-US" sz="3600" b="1" dirty="0">
              <a:solidFill>
                <a:schemeClr val="bg1"/>
              </a:solidFill>
              <a:latin typeface="HP001 4 hàng" panose="020B06030503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181985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1298483570"/>
              </p:ext>
            </p:extLst>
          </p:nvPr>
        </p:nvGraphicFramePr>
        <p:xfrm>
          <a:off x="586855" y="1064530"/>
          <a:ext cx="11149462" cy="585489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pSp>
        <p:nvGrpSpPr>
          <p:cNvPr id="5" name="组合 4">
            <a:extLst>
              <a:ext uri="{FF2B5EF4-FFF2-40B4-BE49-F238E27FC236}">
                <a16:creationId xmlns="" xmlns:a16="http://schemas.microsoft.com/office/drawing/2014/main" id="{895208C3-AAA1-441D-8DD1-DD07A181EF87}"/>
              </a:ext>
            </a:extLst>
          </p:cNvPr>
          <p:cNvGrpSpPr/>
          <p:nvPr/>
        </p:nvGrpSpPr>
        <p:grpSpPr>
          <a:xfrm>
            <a:off x="-2822" y="-626"/>
            <a:ext cx="12192588" cy="6858000"/>
            <a:chOff x="-588" y="0"/>
            <a:chExt cx="12192588" cy="6858000"/>
          </a:xfrm>
        </p:grpSpPr>
        <p:sp>
          <p:nvSpPr>
            <p:cNvPr id="6" name="Freeform 19">
              <a:extLst>
                <a:ext uri="{FF2B5EF4-FFF2-40B4-BE49-F238E27FC236}">
                  <a16:creationId xmlns="" xmlns:a16="http://schemas.microsoft.com/office/drawing/2014/main" id="{BBCBE8F5-E047-4150-984D-4D8B0D26F46B}"/>
                </a:ext>
              </a:extLst>
            </p:cNvPr>
            <p:cNvSpPr/>
            <p:nvPr/>
          </p:nvSpPr>
          <p:spPr bwMode="auto">
            <a:xfrm>
              <a:off x="0" y="0"/>
              <a:ext cx="1023938" cy="254000"/>
            </a:xfrm>
            <a:custGeom>
              <a:avLst/>
              <a:gdLst>
                <a:gd name="T0" fmla="*/ 0 w 645"/>
                <a:gd name="T1" fmla="*/ 0 h 160"/>
                <a:gd name="T2" fmla="*/ 472 w 645"/>
                <a:gd name="T3" fmla="*/ 0 h 160"/>
                <a:gd name="T4" fmla="*/ 645 w 645"/>
                <a:gd name="T5" fmla="*/ 160 h 160"/>
                <a:gd name="T6" fmla="*/ 165 w 645"/>
                <a:gd name="T7" fmla="*/ 160 h 160"/>
                <a:gd name="T8" fmla="*/ 0 w 645"/>
                <a:gd name="T9" fmla="*/ 0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45" h="160">
                  <a:moveTo>
                    <a:pt x="0" y="0"/>
                  </a:moveTo>
                  <a:lnTo>
                    <a:pt x="472" y="0"/>
                  </a:lnTo>
                  <a:lnTo>
                    <a:pt x="645" y="160"/>
                  </a:lnTo>
                  <a:lnTo>
                    <a:pt x="165" y="16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E2B58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" name="Freeform 19">
              <a:extLst>
                <a:ext uri="{FF2B5EF4-FFF2-40B4-BE49-F238E27FC236}">
                  <a16:creationId xmlns="" xmlns:a16="http://schemas.microsoft.com/office/drawing/2014/main" id="{FA97DD0B-8005-4360-8B7D-7BF99E91B35F}"/>
                </a:ext>
              </a:extLst>
            </p:cNvPr>
            <p:cNvSpPr/>
            <p:nvPr/>
          </p:nvSpPr>
          <p:spPr bwMode="auto">
            <a:xfrm>
              <a:off x="1198573" y="0"/>
              <a:ext cx="1023938" cy="254000"/>
            </a:xfrm>
            <a:custGeom>
              <a:avLst/>
              <a:gdLst>
                <a:gd name="T0" fmla="*/ 0 w 645"/>
                <a:gd name="T1" fmla="*/ 0 h 160"/>
                <a:gd name="T2" fmla="*/ 472 w 645"/>
                <a:gd name="T3" fmla="*/ 0 h 160"/>
                <a:gd name="T4" fmla="*/ 645 w 645"/>
                <a:gd name="T5" fmla="*/ 160 h 160"/>
                <a:gd name="T6" fmla="*/ 165 w 645"/>
                <a:gd name="T7" fmla="*/ 160 h 160"/>
                <a:gd name="T8" fmla="*/ 0 w 645"/>
                <a:gd name="T9" fmla="*/ 0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45" h="160">
                  <a:moveTo>
                    <a:pt x="0" y="0"/>
                  </a:moveTo>
                  <a:lnTo>
                    <a:pt x="472" y="0"/>
                  </a:lnTo>
                  <a:lnTo>
                    <a:pt x="645" y="160"/>
                  </a:lnTo>
                  <a:lnTo>
                    <a:pt x="165" y="16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" name="Freeform 19">
              <a:extLst>
                <a:ext uri="{FF2B5EF4-FFF2-40B4-BE49-F238E27FC236}">
                  <a16:creationId xmlns="" xmlns:a16="http://schemas.microsoft.com/office/drawing/2014/main" id="{43D1CB46-8D20-4BA2-BA87-5A514669B52F}"/>
                </a:ext>
              </a:extLst>
            </p:cNvPr>
            <p:cNvSpPr/>
            <p:nvPr/>
          </p:nvSpPr>
          <p:spPr bwMode="auto">
            <a:xfrm>
              <a:off x="2397146" y="0"/>
              <a:ext cx="1023938" cy="254000"/>
            </a:xfrm>
            <a:custGeom>
              <a:avLst/>
              <a:gdLst>
                <a:gd name="T0" fmla="*/ 0 w 645"/>
                <a:gd name="T1" fmla="*/ 0 h 160"/>
                <a:gd name="T2" fmla="*/ 472 w 645"/>
                <a:gd name="T3" fmla="*/ 0 h 160"/>
                <a:gd name="T4" fmla="*/ 645 w 645"/>
                <a:gd name="T5" fmla="*/ 160 h 160"/>
                <a:gd name="T6" fmla="*/ 165 w 645"/>
                <a:gd name="T7" fmla="*/ 160 h 160"/>
                <a:gd name="T8" fmla="*/ 0 w 645"/>
                <a:gd name="T9" fmla="*/ 0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45" h="160">
                  <a:moveTo>
                    <a:pt x="0" y="0"/>
                  </a:moveTo>
                  <a:lnTo>
                    <a:pt x="472" y="0"/>
                  </a:lnTo>
                  <a:lnTo>
                    <a:pt x="645" y="160"/>
                  </a:lnTo>
                  <a:lnTo>
                    <a:pt x="165" y="16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E2B58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" name="Freeform 19">
              <a:extLst>
                <a:ext uri="{FF2B5EF4-FFF2-40B4-BE49-F238E27FC236}">
                  <a16:creationId xmlns="" xmlns:a16="http://schemas.microsoft.com/office/drawing/2014/main" id="{0C7437D8-A937-41F3-9844-80E25DC4C170}"/>
                </a:ext>
              </a:extLst>
            </p:cNvPr>
            <p:cNvSpPr/>
            <p:nvPr/>
          </p:nvSpPr>
          <p:spPr bwMode="auto">
            <a:xfrm>
              <a:off x="3595719" y="0"/>
              <a:ext cx="1023938" cy="254000"/>
            </a:xfrm>
            <a:custGeom>
              <a:avLst/>
              <a:gdLst>
                <a:gd name="T0" fmla="*/ 0 w 645"/>
                <a:gd name="T1" fmla="*/ 0 h 160"/>
                <a:gd name="T2" fmla="*/ 472 w 645"/>
                <a:gd name="T3" fmla="*/ 0 h 160"/>
                <a:gd name="T4" fmla="*/ 645 w 645"/>
                <a:gd name="T5" fmla="*/ 160 h 160"/>
                <a:gd name="T6" fmla="*/ 165 w 645"/>
                <a:gd name="T7" fmla="*/ 160 h 160"/>
                <a:gd name="T8" fmla="*/ 0 w 645"/>
                <a:gd name="T9" fmla="*/ 0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45" h="160">
                  <a:moveTo>
                    <a:pt x="0" y="0"/>
                  </a:moveTo>
                  <a:lnTo>
                    <a:pt x="472" y="0"/>
                  </a:lnTo>
                  <a:lnTo>
                    <a:pt x="645" y="160"/>
                  </a:lnTo>
                  <a:lnTo>
                    <a:pt x="165" y="16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" name="Freeform 19">
              <a:extLst>
                <a:ext uri="{FF2B5EF4-FFF2-40B4-BE49-F238E27FC236}">
                  <a16:creationId xmlns="" xmlns:a16="http://schemas.microsoft.com/office/drawing/2014/main" id="{C4FA0F7F-3A78-4ADD-AD64-A3AF4D1FE5C2}"/>
                </a:ext>
              </a:extLst>
            </p:cNvPr>
            <p:cNvSpPr/>
            <p:nvPr/>
          </p:nvSpPr>
          <p:spPr bwMode="auto">
            <a:xfrm>
              <a:off x="4794293" y="0"/>
              <a:ext cx="1023938" cy="254000"/>
            </a:xfrm>
            <a:custGeom>
              <a:avLst/>
              <a:gdLst>
                <a:gd name="T0" fmla="*/ 0 w 645"/>
                <a:gd name="T1" fmla="*/ 0 h 160"/>
                <a:gd name="T2" fmla="*/ 472 w 645"/>
                <a:gd name="T3" fmla="*/ 0 h 160"/>
                <a:gd name="T4" fmla="*/ 645 w 645"/>
                <a:gd name="T5" fmla="*/ 160 h 160"/>
                <a:gd name="T6" fmla="*/ 165 w 645"/>
                <a:gd name="T7" fmla="*/ 160 h 160"/>
                <a:gd name="T8" fmla="*/ 0 w 645"/>
                <a:gd name="T9" fmla="*/ 0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45" h="160">
                  <a:moveTo>
                    <a:pt x="0" y="0"/>
                  </a:moveTo>
                  <a:lnTo>
                    <a:pt x="472" y="0"/>
                  </a:lnTo>
                  <a:lnTo>
                    <a:pt x="645" y="160"/>
                  </a:lnTo>
                  <a:lnTo>
                    <a:pt x="165" y="16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E2B58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" name="Freeform 19">
              <a:extLst>
                <a:ext uri="{FF2B5EF4-FFF2-40B4-BE49-F238E27FC236}">
                  <a16:creationId xmlns="" xmlns:a16="http://schemas.microsoft.com/office/drawing/2014/main" id="{D143CD26-A467-4BB3-A378-B95E09C1ABD0}"/>
                </a:ext>
              </a:extLst>
            </p:cNvPr>
            <p:cNvSpPr/>
            <p:nvPr/>
          </p:nvSpPr>
          <p:spPr bwMode="auto">
            <a:xfrm>
              <a:off x="5992866" y="0"/>
              <a:ext cx="1023938" cy="254000"/>
            </a:xfrm>
            <a:custGeom>
              <a:avLst/>
              <a:gdLst>
                <a:gd name="T0" fmla="*/ 0 w 645"/>
                <a:gd name="T1" fmla="*/ 0 h 160"/>
                <a:gd name="T2" fmla="*/ 472 w 645"/>
                <a:gd name="T3" fmla="*/ 0 h 160"/>
                <a:gd name="T4" fmla="*/ 645 w 645"/>
                <a:gd name="T5" fmla="*/ 160 h 160"/>
                <a:gd name="T6" fmla="*/ 165 w 645"/>
                <a:gd name="T7" fmla="*/ 160 h 160"/>
                <a:gd name="T8" fmla="*/ 0 w 645"/>
                <a:gd name="T9" fmla="*/ 0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45" h="160">
                  <a:moveTo>
                    <a:pt x="0" y="0"/>
                  </a:moveTo>
                  <a:lnTo>
                    <a:pt x="472" y="0"/>
                  </a:lnTo>
                  <a:lnTo>
                    <a:pt x="645" y="160"/>
                  </a:lnTo>
                  <a:lnTo>
                    <a:pt x="165" y="16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" name="Freeform 19">
              <a:extLst>
                <a:ext uri="{FF2B5EF4-FFF2-40B4-BE49-F238E27FC236}">
                  <a16:creationId xmlns="" xmlns:a16="http://schemas.microsoft.com/office/drawing/2014/main" id="{07E67637-54BE-4EDB-B929-D85D632D43E2}"/>
                </a:ext>
              </a:extLst>
            </p:cNvPr>
            <p:cNvSpPr/>
            <p:nvPr/>
          </p:nvSpPr>
          <p:spPr bwMode="auto">
            <a:xfrm>
              <a:off x="7191439" y="0"/>
              <a:ext cx="1023938" cy="254000"/>
            </a:xfrm>
            <a:custGeom>
              <a:avLst/>
              <a:gdLst>
                <a:gd name="T0" fmla="*/ 0 w 645"/>
                <a:gd name="T1" fmla="*/ 0 h 160"/>
                <a:gd name="T2" fmla="*/ 472 w 645"/>
                <a:gd name="T3" fmla="*/ 0 h 160"/>
                <a:gd name="T4" fmla="*/ 645 w 645"/>
                <a:gd name="T5" fmla="*/ 160 h 160"/>
                <a:gd name="T6" fmla="*/ 165 w 645"/>
                <a:gd name="T7" fmla="*/ 160 h 160"/>
                <a:gd name="T8" fmla="*/ 0 w 645"/>
                <a:gd name="T9" fmla="*/ 0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45" h="160">
                  <a:moveTo>
                    <a:pt x="0" y="0"/>
                  </a:moveTo>
                  <a:lnTo>
                    <a:pt x="472" y="0"/>
                  </a:lnTo>
                  <a:lnTo>
                    <a:pt x="645" y="160"/>
                  </a:lnTo>
                  <a:lnTo>
                    <a:pt x="165" y="16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E2B58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" name="Freeform 19">
              <a:extLst>
                <a:ext uri="{FF2B5EF4-FFF2-40B4-BE49-F238E27FC236}">
                  <a16:creationId xmlns="" xmlns:a16="http://schemas.microsoft.com/office/drawing/2014/main" id="{D6321E3B-7388-4BF6-9719-D18F449818DA}"/>
                </a:ext>
              </a:extLst>
            </p:cNvPr>
            <p:cNvSpPr/>
            <p:nvPr/>
          </p:nvSpPr>
          <p:spPr bwMode="auto">
            <a:xfrm>
              <a:off x="8390012" y="0"/>
              <a:ext cx="1023938" cy="254000"/>
            </a:xfrm>
            <a:custGeom>
              <a:avLst/>
              <a:gdLst>
                <a:gd name="T0" fmla="*/ 0 w 645"/>
                <a:gd name="T1" fmla="*/ 0 h 160"/>
                <a:gd name="T2" fmla="*/ 472 w 645"/>
                <a:gd name="T3" fmla="*/ 0 h 160"/>
                <a:gd name="T4" fmla="*/ 645 w 645"/>
                <a:gd name="T5" fmla="*/ 160 h 160"/>
                <a:gd name="T6" fmla="*/ 165 w 645"/>
                <a:gd name="T7" fmla="*/ 160 h 160"/>
                <a:gd name="T8" fmla="*/ 0 w 645"/>
                <a:gd name="T9" fmla="*/ 0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45" h="160">
                  <a:moveTo>
                    <a:pt x="0" y="0"/>
                  </a:moveTo>
                  <a:lnTo>
                    <a:pt x="472" y="0"/>
                  </a:lnTo>
                  <a:lnTo>
                    <a:pt x="645" y="160"/>
                  </a:lnTo>
                  <a:lnTo>
                    <a:pt x="165" y="16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" name="Freeform 19">
              <a:extLst>
                <a:ext uri="{FF2B5EF4-FFF2-40B4-BE49-F238E27FC236}">
                  <a16:creationId xmlns="" xmlns:a16="http://schemas.microsoft.com/office/drawing/2014/main" id="{34FF0628-936F-4FFB-9204-EA96503688A3}"/>
                </a:ext>
              </a:extLst>
            </p:cNvPr>
            <p:cNvSpPr/>
            <p:nvPr/>
          </p:nvSpPr>
          <p:spPr bwMode="auto">
            <a:xfrm>
              <a:off x="9524190" y="0"/>
              <a:ext cx="1023938" cy="254000"/>
            </a:xfrm>
            <a:custGeom>
              <a:avLst/>
              <a:gdLst>
                <a:gd name="T0" fmla="*/ 0 w 645"/>
                <a:gd name="T1" fmla="*/ 0 h 160"/>
                <a:gd name="T2" fmla="*/ 472 w 645"/>
                <a:gd name="T3" fmla="*/ 0 h 160"/>
                <a:gd name="T4" fmla="*/ 645 w 645"/>
                <a:gd name="T5" fmla="*/ 160 h 160"/>
                <a:gd name="T6" fmla="*/ 165 w 645"/>
                <a:gd name="T7" fmla="*/ 160 h 160"/>
                <a:gd name="T8" fmla="*/ 0 w 645"/>
                <a:gd name="T9" fmla="*/ 0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45" h="160">
                  <a:moveTo>
                    <a:pt x="0" y="0"/>
                  </a:moveTo>
                  <a:lnTo>
                    <a:pt x="472" y="0"/>
                  </a:lnTo>
                  <a:lnTo>
                    <a:pt x="645" y="160"/>
                  </a:lnTo>
                  <a:lnTo>
                    <a:pt x="165" y="16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E2B58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" name="Freeform 19">
              <a:extLst>
                <a:ext uri="{FF2B5EF4-FFF2-40B4-BE49-F238E27FC236}">
                  <a16:creationId xmlns="" xmlns:a16="http://schemas.microsoft.com/office/drawing/2014/main" id="{21DD6E1C-6EFE-4504-9AD9-48F126A54407}"/>
                </a:ext>
              </a:extLst>
            </p:cNvPr>
            <p:cNvSpPr/>
            <p:nvPr/>
          </p:nvSpPr>
          <p:spPr bwMode="auto">
            <a:xfrm>
              <a:off x="10658369" y="0"/>
              <a:ext cx="1023938" cy="254000"/>
            </a:xfrm>
            <a:custGeom>
              <a:avLst/>
              <a:gdLst>
                <a:gd name="T0" fmla="*/ 0 w 645"/>
                <a:gd name="T1" fmla="*/ 0 h 160"/>
                <a:gd name="T2" fmla="*/ 472 w 645"/>
                <a:gd name="T3" fmla="*/ 0 h 160"/>
                <a:gd name="T4" fmla="*/ 645 w 645"/>
                <a:gd name="T5" fmla="*/ 160 h 160"/>
                <a:gd name="T6" fmla="*/ 165 w 645"/>
                <a:gd name="T7" fmla="*/ 160 h 160"/>
                <a:gd name="T8" fmla="*/ 0 w 645"/>
                <a:gd name="T9" fmla="*/ 0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45" h="160">
                  <a:moveTo>
                    <a:pt x="0" y="0"/>
                  </a:moveTo>
                  <a:lnTo>
                    <a:pt x="472" y="0"/>
                  </a:lnTo>
                  <a:lnTo>
                    <a:pt x="645" y="160"/>
                  </a:lnTo>
                  <a:lnTo>
                    <a:pt x="165" y="16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" name="Freeform 19">
              <a:extLst>
                <a:ext uri="{FF2B5EF4-FFF2-40B4-BE49-F238E27FC236}">
                  <a16:creationId xmlns="" xmlns:a16="http://schemas.microsoft.com/office/drawing/2014/main" id="{AAC181DA-8B48-4E2D-AC4A-BD7DD91C7949}"/>
                </a:ext>
              </a:extLst>
            </p:cNvPr>
            <p:cNvSpPr/>
            <p:nvPr/>
          </p:nvSpPr>
          <p:spPr bwMode="auto">
            <a:xfrm flipH="1">
              <a:off x="10793509" y="6604000"/>
              <a:ext cx="1023938" cy="254000"/>
            </a:xfrm>
            <a:custGeom>
              <a:avLst/>
              <a:gdLst>
                <a:gd name="T0" fmla="*/ 0 w 645"/>
                <a:gd name="T1" fmla="*/ 0 h 160"/>
                <a:gd name="T2" fmla="*/ 472 w 645"/>
                <a:gd name="T3" fmla="*/ 0 h 160"/>
                <a:gd name="T4" fmla="*/ 645 w 645"/>
                <a:gd name="T5" fmla="*/ 160 h 160"/>
                <a:gd name="T6" fmla="*/ 165 w 645"/>
                <a:gd name="T7" fmla="*/ 160 h 160"/>
                <a:gd name="T8" fmla="*/ 0 w 645"/>
                <a:gd name="T9" fmla="*/ 0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45" h="160">
                  <a:moveTo>
                    <a:pt x="0" y="0"/>
                  </a:moveTo>
                  <a:lnTo>
                    <a:pt x="472" y="0"/>
                  </a:lnTo>
                  <a:lnTo>
                    <a:pt x="645" y="160"/>
                  </a:lnTo>
                  <a:lnTo>
                    <a:pt x="165" y="16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E2B58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" name="Freeform 19">
              <a:extLst>
                <a:ext uri="{FF2B5EF4-FFF2-40B4-BE49-F238E27FC236}">
                  <a16:creationId xmlns="" xmlns:a16="http://schemas.microsoft.com/office/drawing/2014/main" id="{C0615671-5F79-4E5B-9BE4-FF819CD8CBA4}"/>
                </a:ext>
              </a:extLst>
            </p:cNvPr>
            <p:cNvSpPr/>
            <p:nvPr/>
          </p:nvSpPr>
          <p:spPr bwMode="auto">
            <a:xfrm flipH="1">
              <a:off x="9594936" y="6604000"/>
              <a:ext cx="1023938" cy="254000"/>
            </a:xfrm>
            <a:custGeom>
              <a:avLst/>
              <a:gdLst>
                <a:gd name="T0" fmla="*/ 0 w 645"/>
                <a:gd name="T1" fmla="*/ 0 h 160"/>
                <a:gd name="T2" fmla="*/ 472 w 645"/>
                <a:gd name="T3" fmla="*/ 0 h 160"/>
                <a:gd name="T4" fmla="*/ 645 w 645"/>
                <a:gd name="T5" fmla="*/ 160 h 160"/>
                <a:gd name="T6" fmla="*/ 165 w 645"/>
                <a:gd name="T7" fmla="*/ 160 h 160"/>
                <a:gd name="T8" fmla="*/ 0 w 645"/>
                <a:gd name="T9" fmla="*/ 0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45" h="160">
                  <a:moveTo>
                    <a:pt x="0" y="0"/>
                  </a:moveTo>
                  <a:lnTo>
                    <a:pt x="472" y="0"/>
                  </a:lnTo>
                  <a:lnTo>
                    <a:pt x="645" y="160"/>
                  </a:lnTo>
                  <a:lnTo>
                    <a:pt x="165" y="16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8" name="Freeform 19">
              <a:extLst>
                <a:ext uri="{FF2B5EF4-FFF2-40B4-BE49-F238E27FC236}">
                  <a16:creationId xmlns="" xmlns:a16="http://schemas.microsoft.com/office/drawing/2014/main" id="{4EF3B394-285D-4449-A3E6-C60FAE80F7EE}"/>
                </a:ext>
              </a:extLst>
            </p:cNvPr>
            <p:cNvSpPr/>
            <p:nvPr/>
          </p:nvSpPr>
          <p:spPr bwMode="auto">
            <a:xfrm flipH="1">
              <a:off x="8396363" y="6604000"/>
              <a:ext cx="1023938" cy="254000"/>
            </a:xfrm>
            <a:custGeom>
              <a:avLst/>
              <a:gdLst>
                <a:gd name="T0" fmla="*/ 0 w 645"/>
                <a:gd name="T1" fmla="*/ 0 h 160"/>
                <a:gd name="T2" fmla="*/ 472 w 645"/>
                <a:gd name="T3" fmla="*/ 0 h 160"/>
                <a:gd name="T4" fmla="*/ 645 w 645"/>
                <a:gd name="T5" fmla="*/ 160 h 160"/>
                <a:gd name="T6" fmla="*/ 165 w 645"/>
                <a:gd name="T7" fmla="*/ 160 h 160"/>
                <a:gd name="T8" fmla="*/ 0 w 645"/>
                <a:gd name="T9" fmla="*/ 0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45" h="160">
                  <a:moveTo>
                    <a:pt x="0" y="0"/>
                  </a:moveTo>
                  <a:lnTo>
                    <a:pt x="472" y="0"/>
                  </a:lnTo>
                  <a:lnTo>
                    <a:pt x="645" y="160"/>
                  </a:lnTo>
                  <a:lnTo>
                    <a:pt x="165" y="16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E2B58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9" name="Freeform 19">
              <a:extLst>
                <a:ext uri="{FF2B5EF4-FFF2-40B4-BE49-F238E27FC236}">
                  <a16:creationId xmlns="" xmlns:a16="http://schemas.microsoft.com/office/drawing/2014/main" id="{8AD97AFE-36E0-42B9-95B7-876C509D34FD}"/>
                </a:ext>
              </a:extLst>
            </p:cNvPr>
            <p:cNvSpPr/>
            <p:nvPr/>
          </p:nvSpPr>
          <p:spPr bwMode="auto">
            <a:xfrm flipH="1">
              <a:off x="7197790" y="6604000"/>
              <a:ext cx="1023938" cy="254000"/>
            </a:xfrm>
            <a:custGeom>
              <a:avLst/>
              <a:gdLst>
                <a:gd name="T0" fmla="*/ 0 w 645"/>
                <a:gd name="T1" fmla="*/ 0 h 160"/>
                <a:gd name="T2" fmla="*/ 472 w 645"/>
                <a:gd name="T3" fmla="*/ 0 h 160"/>
                <a:gd name="T4" fmla="*/ 645 w 645"/>
                <a:gd name="T5" fmla="*/ 160 h 160"/>
                <a:gd name="T6" fmla="*/ 165 w 645"/>
                <a:gd name="T7" fmla="*/ 160 h 160"/>
                <a:gd name="T8" fmla="*/ 0 w 645"/>
                <a:gd name="T9" fmla="*/ 0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45" h="160">
                  <a:moveTo>
                    <a:pt x="0" y="0"/>
                  </a:moveTo>
                  <a:lnTo>
                    <a:pt x="472" y="0"/>
                  </a:lnTo>
                  <a:lnTo>
                    <a:pt x="645" y="160"/>
                  </a:lnTo>
                  <a:lnTo>
                    <a:pt x="165" y="16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" name="Freeform 19">
              <a:extLst>
                <a:ext uri="{FF2B5EF4-FFF2-40B4-BE49-F238E27FC236}">
                  <a16:creationId xmlns="" xmlns:a16="http://schemas.microsoft.com/office/drawing/2014/main" id="{7BF1F01C-C417-47C0-A05A-2EBF1898BC98}"/>
                </a:ext>
              </a:extLst>
            </p:cNvPr>
            <p:cNvSpPr/>
            <p:nvPr/>
          </p:nvSpPr>
          <p:spPr bwMode="auto">
            <a:xfrm flipH="1">
              <a:off x="5999216" y="6604000"/>
              <a:ext cx="1023938" cy="254000"/>
            </a:xfrm>
            <a:custGeom>
              <a:avLst/>
              <a:gdLst>
                <a:gd name="T0" fmla="*/ 0 w 645"/>
                <a:gd name="T1" fmla="*/ 0 h 160"/>
                <a:gd name="T2" fmla="*/ 472 w 645"/>
                <a:gd name="T3" fmla="*/ 0 h 160"/>
                <a:gd name="T4" fmla="*/ 645 w 645"/>
                <a:gd name="T5" fmla="*/ 160 h 160"/>
                <a:gd name="T6" fmla="*/ 165 w 645"/>
                <a:gd name="T7" fmla="*/ 160 h 160"/>
                <a:gd name="T8" fmla="*/ 0 w 645"/>
                <a:gd name="T9" fmla="*/ 0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45" h="160">
                  <a:moveTo>
                    <a:pt x="0" y="0"/>
                  </a:moveTo>
                  <a:lnTo>
                    <a:pt x="472" y="0"/>
                  </a:lnTo>
                  <a:lnTo>
                    <a:pt x="645" y="160"/>
                  </a:lnTo>
                  <a:lnTo>
                    <a:pt x="165" y="16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E2B58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1" name="Freeform 19">
              <a:extLst>
                <a:ext uri="{FF2B5EF4-FFF2-40B4-BE49-F238E27FC236}">
                  <a16:creationId xmlns="" xmlns:a16="http://schemas.microsoft.com/office/drawing/2014/main" id="{76FE4188-2E5A-4B92-BC99-5F63EE6B741E}"/>
                </a:ext>
              </a:extLst>
            </p:cNvPr>
            <p:cNvSpPr/>
            <p:nvPr/>
          </p:nvSpPr>
          <p:spPr bwMode="auto">
            <a:xfrm flipH="1">
              <a:off x="4800643" y="6604000"/>
              <a:ext cx="1023938" cy="254000"/>
            </a:xfrm>
            <a:custGeom>
              <a:avLst/>
              <a:gdLst>
                <a:gd name="T0" fmla="*/ 0 w 645"/>
                <a:gd name="T1" fmla="*/ 0 h 160"/>
                <a:gd name="T2" fmla="*/ 472 w 645"/>
                <a:gd name="T3" fmla="*/ 0 h 160"/>
                <a:gd name="T4" fmla="*/ 645 w 645"/>
                <a:gd name="T5" fmla="*/ 160 h 160"/>
                <a:gd name="T6" fmla="*/ 165 w 645"/>
                <a:gd name="T7" fmla="*/ 160 h 160"/>
                <a:gd name="T8" fmla="*/ 0 w 645"/>
                <a:gd name="T9" fmla="*/ 0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45" h="160">
                  <a:moveTo>
                    <a:pt x="0" y="0"/>
                  </a:moveTo>
                  <a:lnTo>
                    <a:pt x="472" y="0"/>
                  </a:lnTo>
                  <a:lnTo>
                    <a:pt x="645" y="160"/>
                  </a:lnTo>
                  <a:lnTo>
                    <a:pt x="165" y="16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2" name="Freeform 19">
              <a:extLst>
                <a:ext uri="{FF2B5EF4-FFF2-40B4-BE49-F238E27FC236}">
                  <a16:creationId xmlns="" xmlns:a16="http://schemas.microsoft.com/office/drawing/2014/main" id="{99C08B50-7016-4AF4-8E80-5D99DB84B218}"/>
                </a:ext>
              </a:extLst>
            </p:cNvPr>
            <p:cNvSpPr/>
            <p:nvPr/>
          </p:nvSpPr>
          <p:spPr bwMode="auto">
            <a:xfrm flipH="1">
              <a:off x="3602070" y="6604000"/>
              <a:ext cx="1023938" cy="254000"/>
            </a:xfrm>
            <a:custGeom>
              <a:avLst/>
              <a:gdLst>
                <a:gd name="T0" fmla="*/ 0 w 645"/>
                <a:gd name="T1" fmla="*/ 0 h 160"/>
                <a:gd name="T2" fmla="*/ 472 w 645"/>
                <a:gd name="T3" fmla="*/ 0 h 160"/>
                <a:gd name="T4" fmla="*/ 645 w 645"/>
                <a:gd name="T5" fmla="*/ 160 h 160"/>
                <a:gd name="T6" fmla="*/ 165 w 645"/>
                <a:gd name="T7" fmla="*/ 160 h 160"/>
                <a:gd name="T8" fmla="*/ 0 w 645"/>
                <a:gd name="T9" fmla="*/ 0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45" h="160">
                  <a:moveTo>
                    <a:pt x="0" y="0"/>
                  </a:moveTo>
                  <a:lnTo>
                    <a:pt x="472" y="0"/>
                  </a:lnTo>
                  <a:lnTo>
                    <a:pt x="645" y="160"/>
                  </a:lnTo>
                  <a:lnTo>
                    <a:pt x="165" y="16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E2B58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3" name="Freeform 19">
              <a:extLst>
                <a:ext uri="{FF2B5EF4-FFF2-40B4-BE49-F238E27FC236}">
                  <a16:creationId xmlns="" xmlns:a16="http://schemas.microsoft.com/office/drawing/2014/main" id="{EA1E562F-ACE0-4E63-BEB7-C1AD3440A82E}"/>
                </a:ext>
              </a:extLst>
            </p:cNvPr>
            <p:cNvSpPr/>
            <p:nvPr/>
          </p:nvSpPr>
          <p:spPr bwMode="auto">
            <a:xfrm flipH="1">
              <a:off x="2403497" y="6604000"/>
              <a:ext cx="1023938" cy="254000"/>
            </a:xfrm>
            <a:custGeom>
              <a:avLst/>
              <a:gdLst>
                <a:gd name="T0" fmla="*/ 0 w 645"/>
                <a:gd name="T1" fmla="*/ 0 h 160"/>
                <a:gd name="T2" fmla="*/ 472 w 645"/>
                <a:gd name="T3" fmla="*/ 0 h 160"/>
                <a:gd name="T4" fmla="*/ 645 w 645"/>
                <a:gd name="T5" fmla="*/ 160 h 160"/>
                <a:gd name="T6" fmla="*/ 165 w 645"/>
                <a:gd name="T7" fmla="*/ 160 h 160"/>
                <a:gd name="T8" fmla="*/ 0 w 645"/>
                <a:gd name="T9" fmla="*/ 0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45" h="160">
                  <a:moveTo>
                    <a:pt x="0" y="0"/>
                  </a:moveTo>
                  <a:lnTo>
                    <a:pt x="472" y="0"/>
                  </a:lnTo>
                  <a:lnTo>
                    <a:pt x="645" y="160"/>
                  </a:lnTo>
                  <a:lnTo>
                    <a:pt x="165" y="16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4" name="Freeform 19">
              <a:extLst>
                <a:ext uri="{FF2B5EF4-FFF2-40B4-BE49-F238E27FC236}">
                  <a16:creationId xmlns="" xmlns:a16="http://schemas.microsoft.com/office/drawing/2014/main" id="{39A454C3-1CC7-4BC5-8253-5936A34A18AB}"/>
                </a:ext>
              </a:extLst>
            </p:cNvPr>
            <p:cNvSpPr/>
            <p:nvPr/>
          </p:nvSpPr>
          <p:spPr bwMode="auto">
            <a:xfrm flipH="1">
              <a:off x="1204924" y="6604000"/>
              <a:ext cx="1023938" cy="254000"/>
            </a:xfrm>
            <a:custGeom>
              <a:avLst/>
              <a:gdLst>
                <a:gd name="T0" fmla="*/ 0 w 645"/>
                <a:gd name="T1" fmla="*/ 0 h 160"/>
                <a:gd name="T2" fmla="*/ 472 w 645"/>
                <a:gd name="T3" fmla="*/ 0 h 160"/>
                <a:gd name="T4" fmla="*/ 645 w 645"/>
                <a:gd name="T5" fmla="*/ 160 h 160"/>
                <a:gd name="T6" fmla="*/ 165 w 645"/>
                <a:gd name="T7" fmla="*/ 160 h 160"/>
                <a:gd name="T8" fmla="*/ 0 w 645"/>
                <a:gd name="T9" fmla="*/ 0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45" h="160">
                  <a:moveTo>
                    <a:pt x="0" y="0"/>
                  </a:moveTo>
                  <a:lnTo>
                    <a:pt x="472" y="0"/>
                  </a:lnTo>
                  <a:lnTo>
                    <a:pt x="645" y="160"/>
                  </a:lnTo>
                  <a:lnTo>
                    <a:pt x="165" y="16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E2B58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5" name="Freeform 19">
              <a:extLst>
                <a:ext uri="{FF2B5EF4-FFF2-40B4-BE49-F238E27FC236}">
                  <a16:creationId xmlns="" xmlns:a16="http://schemas.microsoft.com/office/drawing/2014/main" id="{FF595C12-427E-45ED-B902-437A45EE3906}"/>
                </a:ext>
              </a:extLst>
            </p:cNvPr>
            <p:cNvSpPr/>
            <p:nvPr/>
          </p:nvSpPr>
          <p:spPr bwMode="auto">
            <a:xfrm flipH="1">
              <a:off x="6350" y="6604000"/>
              <a:ext cx="1023938" cy="254000"/>
            </a:xfrm>
            <a:custGeom>
              <a:avLst/>
              <a:gdLst>
                <a:gd name="T0" fmla="*/ 0 w 645"/>
                <a:gd name="T1" fmla="*/ 0 h 160"/>
                <a:gd name="T2" fmla="*/ 472 w 645"/>
                <a:gd name="T3" fmla="*/ 0 h 160"/>
                <a:gd name="T4" fmla="*/ 645 w 645"/>
                <a:gd name="T5" fmla="*/ 160 h 160"/>
                <a:gd name="T6" fmla="*/ 165 w 645"/>
                <a:gd name="T7" fmla="*/ 160 h 160"/>
                <a:gd name="T8" fmla="*/ 0 w 645"/>
                <a:gd name="T9" fmla="*/ 0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45" h="160">
                  <a:moveTo>
                    <a:pt x="0" y="0"/>
                  </a:moveTo>
                  <a:lnTo>
                    <a:pt x="472" y="0"/>
                  </a:lnTo>
                  <a:lnTo>
                    <a:pt x="645" y="160"/>
                  </a:lnTo>
                  <a:lnTo>
                    <a:pt x="165" y="16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6" name="Freeform 37">
              <a:extLst>
                <a:ext uri="{FF2B5EF4-FFF2-40B4-BE49-F238E27FC236}">
                  <a16:creationId xmlns="" xmlns:a16="http://schemas.microsoft.com/office/drawing/2014/main" id="{9D7E0B9B-1ADB-4BFA-AF5E-E9A9F959320D}"/>
                </a:ext>
              </a:extLst>
            </p:cNvPr>
            <p:cNvSpPr/>
            <p:nvPr/>
          </p:nvSpPr>
          <p:spPr bwMode="auto">
            <a:xfrm>
              <a:off x="6350" y="231773"/>
              <a:ext cx="255588" cy="754063"/>
            </a:xfrm>
            <a:custGeom>
              <a:avLst/>
              <a:gdLst>
                <a:gd name="T0" fmla="*/ 0 w 161"/>
                <a:gd name="T1" fmla="*/ 0 h 475"/>
                <a:gd name="T2" fmla="*/ 161 w 161"/>
                <a:gd name="T3" fmla="*/ 149 h 475"/>
                <a:gd name="T4" fmla="*/ 161 w 161"/>
                <a:gd name="T5" fmla="*/ 475 h 475"/>
                <a:gd name="T6" fmla="*/ 0 w 161"/>
                <a:gd name="T7" fmla="*/ 274 h 475"/>
                <a:gd name="T8" fmla="*/ 0 w 161"/>
                <a:gd name="T9" fmla="*/ 0 h 4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1" h="475">
                  <a:moveTo>
                    <a:pt x="0" y="0"/>
                  </a:moveTo>
                  <a:lnTo>
                    <a:pt x="161" y="149"/>
                  </a:lnTo>
                  <a:lnTo>
                    <a:pt x="161" y="475"/>
                  </a:lnTo>
                  <a:lnTo>
                    <a:pt x="0" y="27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7" name="Freeform 37">
              <a:extLst>
                <a:ext uri="{FF2B5EF4-FFF2-40B4-BE49-F238E27FC236}">
                  <a16:creationId xmlns="" xmlns:a16="http://schemas.microsoft.com/office/drawing/2014/main" id="{F0E82751-478A-406D-B657-D297E1039F2C}"/>
                </a:ext>
              </a:extLst>
            </p:cNvPr>
            <p:cNvSpPr/>
            <p:nvPr/>
          </p:nvSpPr>
          <p:spPr bwMode="auto">
            <a:xfrm>
              <a:off x="0" y="1028698"/>
              <a:ext cx="255588" cy="754063"/>
            </a:xfrm>
            <a:custGeom>
              <a:avLst/>
              <a:gdLst>
                <a:gd name="T0" fmla="*/ 0 w 161"/>
                <a:gd name="T1" fmla="*/ 0 h 475"/>
                <a:gd name="T2" fmla="*/ 161 w 161"/>
                <a:gd name="T3" fmla="*/ 149 h 475"/>
                <a:gd name="T4" fmla="*/ 161 w 161"/>
                <a:gd name="T5" fmla="*/ 475 h 475"/>
                <a:gd name="T6" fmla="*/ 0 w 161"/>
                <a:gd name="T7" fmla="*/ 274 h 475"/>
                <a:gd name="T8" fmla="*/ 0 w 161"/>
                <a:gd name="T9" fmla="*/ 0 h 4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1" h="475">
                  <a:moveTo>
                    <a:pt x="0" y="0"/>
                  </a:moveTo>
                  <a:lnTo>
                    <a:pt x="161" y="149"/>
                  </a:lnTo>
                  <a:lnTo>
                    <a:pt x="161" y="475"/>
                  </a:lnTo>
                  <a:lnTo>
                    <a:pt x="0" y="27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E2B58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8" name="Freeform 37">
              <a:extLst>
                <a:ext uri="{FF2B5EF4-FFF2-40B4-BE49-F238E27FC236}">
                  <a16:creationId xmlns="" xmlns:a16="http://schemas.microsoft.com/office/drawing/2014/main" id="{7A2E5D07-2909-44AD-AE2D-830FE60E43C6}"/>
                </a:ext>
              </a:extLst>
            </p:cNvPr>
            <p:cNvSpPr/>
            <p:nvPr/>
          </p:nvSpPr>
          <p:spPr bwMode="auto">
            <a:xfrm>
              <a:off x="0" y="1828798"/>
              <a:ext cx="255588" cy="754063"/>
            </a:xfrm>
            <a:custGeom>
              <a:avLst/>
              <a:gdLst>
                <a:gd name="T0" fmla="*/ 0 w 161"/>
                <a:gd name="T1" fmla="*/ 0 h 475"/>
                <a:gd name="T2" fmla="*/ 161 w 161"/>
                <a:gd name="T3" fmla="*/ 149 h 475"/>
                <a:gd name="T4" fmla="*/ 161 w 161"/>
                <a:gd name="T5" fmla="*/ 475 h 475"/>
                <a:gd name="T6" fmla="*/ 0 w 161"/>
                <a:gd name="T7" fmla="*/ 274 h 475"/>
                <a:gd name="T8" fmla="*/ 0 w 161"/>
                <a:gd name="T9" fmla="*/ 0 h 4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1" h="475">
                  <a:moveTo>
                    <a:pt x="0" y="0"/>
                  </a:moveTo>
                  <a:lnTo>
                    <a:pt x="161" y="149"/>
                  </a:lnTo>
                  <a:lnTo>
                    <a:pt x="161" y="475"/>
                  </a:lnTo>
                  <a:lnTo>
                    <a:pt x="0" y="27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9" name="Freeform 37">
              <a:extLst>
                <a:ext uri="{FF2B5EF4-FFF2-40B4-BE49-F238E27FC236}">
                  <a16:creationId xmlns="" xmlns:a16="http://schemas.microsoft.com/office/drawing/2014/main" id="{ABAFA5CD-C1CB-4080-9B4B-3281D21C33EB}"/>
                </a:ext>
              </a:extLst>
            </p:cNvPr>
            <p:cNvSpPr/>
            <p:nvPr/>
          </p:nvSpPr>
          <p:spPr bwMode="auto">
            <a:xfrm>
              <a:off x="0" y="2628898"/>
              <a:ext cx="255588" cy="754063"/>
            </a:xfrm>
            <a:custGeom>
              <a:avLst/>
              <a:gdLst>
                <a:gd name="T0" fmla="*/ 0 w 161"/>
                <a:gd name="T1" fmla="*/ 0 h 475"/>
                <a:gd name="T2" fmla="*/ 161 w 161"/>
                <a:gd name="T3" fmla="*/ 149 h 475"/>
                <a:gd name="T4" fmla="*/ 161 w 161"/>
                <a:gd name="T5" fmla="*/ 475 h 475"/>
                <a:gd name="T6" fmla="*/ 0 w 161"/>
                <a:gd name="T7" fmla="*/ 274 h 475"/>
                <a:gd name="T8" fmla="*/ 0 w 161"/>
                <a:gd name="T9" fmla="*/ 0 h 4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1" h="475">
                  <a:moveTo>
                    <a:pt x="0" y="0"/>
                  </a:moveTo>
                  <a:lnTo>
                    <a:pt x="161" y="149"/>
                  </a:lnTo>
                  <a:lnTo>
                    <a:pt x="161" y="475"/>
                  </a:lnTo>
                  <a:lnTo>
                    <a:pt x="0" y="27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E2B58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0" name="Freeform 37">
              <a:extLst>
                <a:ext uri="{FF2B5EF4-FFF2-40B4-BE49-F238E27FC236}">
                  <a16:creationId xmlns="" xmlns:a16="http://schemas.microsoft.com/office/drawing/2014/main" id="{6257E69A-2144-4211-ADD7-DE0606D5F238}"/>
                </a:ext>
              </a:extLst>
            </p:cNvPr>
            <p:cNvSpPr/>
            <p:nvPr/>
          </p:nvSpPr>
          <p:spPr bwMode="auto">
            <a:xfrm>
              <a:off x="0" y="3428998"/>
              <a:ext cx="255588" cy="754063"/>
            </a:xfrm>
            <a:custGeom>
              <a:avLst/>
              <a:gdLst>
                <a:gd name="T0" fmla="*/ 0 w 161"/>
                <a:gd name="T1" fmla="*/ 0 h 475"/>
                <a:gd name="T2" fmla="*/ 161 w 161"/>
                <a:gd name="T3" fmla="*/ 149 h 475"/>
                <a:gd name="T4" fmla="*/ 161 w 161"/>
                <a:gd name="T5" fmla="*/ 475 h 475"/>
                <a:gd name="T6" fmla="*/ 0 w 161"/>
                <a:gd name="T7" fmla="*/ 274 h 475"/>
                <a:gd name="T8" fmla="*/ 0 w 161"/>
                <a:gd name="T9" fmla="*/ 0 h 4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1" h="475">
                  <a:moveTo>
                    <a:pt x="0" y="0"/>
                  </a:moveTo>
                  <a:lnTo>
                    <a:pt x="161" y="149"/>
                  </a:lnTo>
                  <a:lnTo>
                    <a:pt x="161" y="475"/>
                  </a:lnTo>
                  <a:lnTo>
                    <a:pt x="0" y="27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1" name="Freeform 37">
              <a:extLst>
                <a:ext uri="{FF2B5EF4-FFF2-40B4-BE49-F238E27FC236}">
                  <a16:creationId xmlns="" xmlns:a16="http://schemas.microsoft.com/office/drawing/2014/main" id="{9F911FB9-46B7-4C5B-B250-D54C4A2704AF}"/>
                </a:ext>
              </a:extLst>
            </p:cNvPr>
            <p:cNvSpPr/>
            <p:nvPr/>
          </p:nvSpPr>
          <p:spPr bwMode="auto">
            <a:xfrm>
              <a:off x="0" y="4229098"/>
              <a:ext cx="255588" cy="754063"/>
            </a:xfrm>
            <a:custGeom>
              <a:avLst/>
              <a:gdLst>
                <a:gd name="T0" fmla="*/ 0 w 161"/>
                <a:gd name="T1" fmla="*/ 0 h 475"/>
                <a:gd name="T2" fmla="*/ 161 w 161"/>
                <a:gd name="T3" fmla="*/ 149 h 475"/>
                <a:gd name="T4" fmla="*/ 161 w 161"/>
                <a:gd name="T5" fmla="*/ 475 h 475"/>
                <a:gd name="T6" fmla="*/ 0 w 161"/>
                <a:gd name="T7" fmla="*/ 274 h 475"/>
                <a:gd name="T8" fmla="*/ 0 w 161"/>
                <a:gd name="T9" fmla="*/ 0 h 4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1" h="475">
                  <a:moveTo>
                    <a:pt x="0" y="0"/>
                  </a:moveTo>
                  <a:lnTo>
                    <a:pt x="161" y="149"/>
                  </a:lnTo>
                  <a:lnTo>
                    <a:pt x="161" y="475"/>
                  </a:lnTo>
                  <a:lnTo>
                    <a:pt x="0" y="27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E2B58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2" name="Freeform 37">
              <a:extLst>
                <a:ext uri="{FF2B5EF4-FFF2-40B4-BE49-F238E27FC236}">
                  <a16:creationId xmlns="" xmlns:a16="http://schemas.microsoft.com/office/drawing/2014/main" id="{F0A6E1A2-8C18-47A4-980D-7CF08559FB0F}"/>
                </a:ext>
              </a:extLst>
            </p:cNvPr>
            <p:cNvSpPr/>
            <p:nvPr/>
          </p:nvSpPr>
          <p:spPr bwMode="auto">
            <a:xfrm>
              <a:off x="0" y="5029198"/>
              <a:ext cx="255588" cy="754063"/>
            </a:xfrm>
            <a:custGeom>
              <a:avLst/>
              <a:gdLst>
                <a:gd name="T0" fmla="*/ 0 w 161"/>
                <a:gd name="T1" fmla="*/ 0 h 475"/>
                <a:gd name="T2" fmla="*/ 161 w 161"/>
                <a:gd name="T3" fmla="*/ 149 h 475"/>
                <a:gd name="T4" fmla="*/ 161 w 161"/>
                <a:gd name="T5" fmla="*/ 475 h 475"/>
                <a:gd name="T6" fmla="*/ 0 w 161"/>
                <a:gd name="T7" fmla="*/ 274 h 475"/>
                <a:gd name="T8" fmla="*/ 0 w 161"/>
                <a:gd name="T9" fmla="*/ 0 h 4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1" h="475">
                  <a:moveTo>
                    <a:pt x="0" y="0"/>
                  </a:moveTo>
                  <a:lnTo>
                    <a:pt x="161" y="149"/>
                  </a:lnTo>
                  <a:lnTo>
                    <a:pt x="161" y="475"/>
                  </a:lnTo>
                  <a:lnTo>
                    <a:pt x="0" y="27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3" name="Freeform 37">
              <a:extLst>
                <a:ext uri="{FF2B5EF4-FFF2-40B4-BE49-F238E27FC236}">
                  <a16:creationId xmlns="" xmlns:a16="http://schemas.microsoft.com/office/drawing/2014/main" id="{736D96FC-06D7-407B-BE48-C268826793D2}"/>
                </a:ext>
              </a:extLst>
            </p:cNvPr>
            <p:cNvSpPr/>
            <p:nvPr/>
          </p:nvSpPr>
          <p:spPr bwMode="auto">
            <a:xfrm>
              <a:off x="-588" y="5759606"/>
              <a:ext cx="256176" cy="793065"/>
            </a:xfrm>
            <a:custGeom>
              <a:avLst/>
              <a:gdLst>
                <a:gd name="T0" fmla="*/ 0 w 161"/>
                <a:gd name="T1" fmla="*/ 0 h 475"/>
                <a:gd name="T2" fmla="*/ 161 w 161"/>
                <a:gd name="T3" fmla="*/ 149 h 475"/>
                <a:gd name="T4" fmla="*/ 161 w 161"/>
                <a:gd name="T5" fmla="*/ 475 h 475"/>
                <a:gd name="T6" fmla="*/ 0 w 161"/>
                <a:gd name="T7" fmla="*/ 274 h 475"/>
                <a:gd name="T8" fmla="*/ 0 w 161"/>
                <a:gd name="T9" fmla="*/ 0 h 475"/>
                <a:gd name="connsiteX0" fmla="*/ 0 w 10000"/>
                <a:gd name="connsiteY0" fmla="*/ 0 h 12673"/>
                <a:gd name="connsiteX1" fmla="*/ 10000 w 10000"/>
                <a:gd name="connsiteY1" fmla="*/ 3137 h 12673"/>
                <a:gd name="connsiteX2" fmla="*/ 10000 w 10000"/>
                <a:gd name="connsiteY2" fmla="*/ 10000 h 12673"/>
                <a:gd name="connsiteX3" fmla="*/ 248 w 10000"/>
                <a:gd name="connsiteY3" fmla="*/ 12673 h 12673"/>
                <a:gd name="connsiteX4" fmla="*/ 0 w 10000"/>
                <a:gd name="connsiteY4" fmla="*/ 0 h 12673"/>
                <a:gd name="connsiteX0-1" fmla="*/ 23 w 10023"/>
                <a:gd name="connsiteY0-2" fmla="*/ 0 h 12757"/>
                <a:gd name="connsiteX1-3" fmla="*/ 10023 w 10023"/>
                <a:gd name="connsiteY1-4" fmla="*/ 3137 h 12757"/>
                <a:gd name="connsiteX2-5" fmla="*/ 10023 w 10023"/>
                <a:gd name="connsiteY2-6" fmla="*/ 10000 h 12757"/>
                <a:gd name="connsiteX3-7" fmla="*/ 23 w 10023"/>
                <a:gd name="connsiteY3-8" fmla="*/ 12757 h 12757"/>
                <a:gd name="connsiteX4-9" fmla="*/ 23 w 10023"/>
                <a:gd name="connsiteY4-10" fmla="*/ 0 h 12757"/>
                <a:gd name="connsiteX0-11" fmla="*/ 23 w 10023"/>
                <a:gd name="connsiteY0-12" fmla="*/ 0 h 13010"/>
                <a:gd name="connsiteX1-13" fmla="*/ 10023 w 10023"/>
                <a:gd name="connsiteY1-14" fmla="*/ 3137 h 13010"/>
                <a:gd name="connsiteX2-15" fmla="*/ 10023 w 10023"/>
                <a:gd name="connsiteY2-16" fmla="*/ 10000 h 13010"/>
                <a:gd name="connsiteX3-17" fmla="*/ 23 w 10023"/>
                <a:gd name="connsiteY3-18" fmla="*/ 13010 h 13010"/>
                <a:gd name="connsiteX4-19" fmla="*/ 23 w 10023"/>
                <a:gd name="connsiteY4-20" fmla="*/ 0 h 13010"/>
              </a:gdLst>
              <a:ahLst/>
              <a:cxnLst>
                <a:cxn ang="0">
                  <a:pos x="connsiteX0-11" y="connsiteY0-12"/>
                </a:cxn>
                <a:cxn ang="0">
                  <a:pos x="connsiteX1-13" y="connsiteY1-14"/>
                </a:cxn>
                <a:cxn ang="0">
                  <a:pos x="connsiteX2-15" y="connsiteY2-16"/>
                </a:cxn>
                <a:cxn ang="0">
                  <a:pos x="connsiteX3-17" y="connsiteY3-18"/>
                </a:cxn>
                <a:cxn ang="0">
                  <a:pos x="connsiteX4-19" y="connsiteY4-20"/>
                </a:cxn>
              </a:cxnLst>
              <a:rect l="l" t="t" r="r" b="b"/>
              <a:pathLst>
                <a:path w="10023" h="13010">
                  <a:moveTo>
                    <a:pt x="23" y="0"/>
                  </a:moveTo>
                  <a:lnTo>
                    <a:pt x="10023" y="3137"/>
                  </a:lnTo>
                  <a:lnTo>
                    <a:pt x="10023" y="10000"/>
                  </a:lnTo>
                  <a:lnTo>
                    <a:pt x="23" y="13010"/>
                  </a:lnTo>
                  <a:cubicBezTo>
                    <a:pt x="-60" y="8786"/>
                    <a:pt x="106" y="4224"/>
                    <a:pt x="23" y="0"/>
                  </a:cubicBezTo>
                  <a:close/>
                </a:path>
              </a:pathLst>
            </a:custGeom>
            <a:solidFill>
              <a:srgbClr val="1E2B58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4" name="Freeform 37">
              <a:extLst>
                <a:ext uri="{FF2B5EF4-FFF2-40B4-BE49-F238E27FC236}">
                  <a16:creationId xmlns="" xmlns:a16="http://schemas.microsoft.com/office/drawing/2014/main" id="{E753AFD3-0870-4B7F-8D1B-626A4BD3A9D8}"/>
                </a:ext>
              </a:extLst>
            </p:cNvPr>
            <p:cNvSpPr/>
            <p:nvPr/>
          </p:nvSpPr>
          <p:spPr bwMode="auto">
            <a:xfrm flipH="1">
              <a:off x="11936412" y="283639"/>
              <a:ext cx="255588" cy="754063"/>
            </a:xfrm>
            <a:custGeom>
              <a:avLst/>
              <a:gdLst>
                <a:gd name="T0" fmla="*/ 0 w 161"/>
                <a:gd name="T1" fmla="*/ 0 h 475"/>
                <a:gd name="T2" fmla="*/ 161 w 161"/>
                <a:gd name="T3" fmla="*/ 149 h 475"/>
                <a:gd name="T4" fmla="*/ 161 w 161"/>
                <a:gd name="T5" fmla="*/ 475 h 475"/>
                <a:gd name="T6" fmla="*/ 0 w 161"/>
                <a:gd name="T7" fmla="*/ 274 h 475"/>
                <a:gd name="T8" fmla="*/ 0 w 161"/>
                <a:gd name="T9" fmla="*/ 0 h 4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1" h="475">
                  <a:moveTo>
                    <a:pt x="0" y="0"/>
                  </a:moveTo>
                  <a:lnTo>
                    <a:pt x="161" y="149"/>
                  </a:lnTo>
                  <a:lnTo>
                    <a:pt x="161" y="475"/>
                  </a:lnTo>
                  <a:lnTo>
                    <a:pt x="0" y="27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5" name="Freeform 37">
              <a:extLst>
                <a:ext uri="{FF2B5EF4-FFF2-40B4-BE49-F238E27FC236}">
                  <a16:creationId xmlns="" xmlns:a16="http://schemas.microsoft.com/office/drawing/2014/main" id="{DDC4E3DF-C107-414A-9314-779BADDA0AAC}"/>
                </a:ext>
              </a:extLst>
            </p:cNvPr>
            <p:cNvSpPr/>
            <p:nvPr/>
          </p:nvSpPr>
          <p:spPr bwMode="auto">
            <a:xfrm flipH="1">
              <a:off x="11936412" y="1055164"/>
              <a:ext cx="255588" cy="754063"/>
            </a:xfrm>
            <a:custGeom>
              <a:avLst/>
              <a:gdLst>
                <a:gd name="T0" fmla="*/ 0 w 161"/>
                <a:gd name="T1" fmla="*/ 0 h 475"/>
                <a:gd name="T2" fmla="*/ 161 w 161"/>
                <a:gd name="T3" fmla="*/ 149 h 475"/>
                <a:gd name="T4" fmla="*/ 161 w 161"/>
                <a:gd name="T5" fmla="*/ 475 h 475"/>
                <a:gd name="T6" fmla="*/ 0 w 161"/>
                <a:gd name="T7" fmla="*/ 274 h 475"/>
                <a:gd name="T8" fmla="*/ 0 w 161"/>
                <a:gd name="T9" fmla="*/ 0 h 4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1" h="475">
                  <a:moveTo>
                    <a:pt x="0" y="0"/>
                  </a:moveTo>
                  <a:lnTo>
                    <a:pt x="161" y="149"/>
                  </a:lnTo>
                  <a:lnTo>
                    <a:pt x="161" y="475"/>
                  </a:lnTo>
                  <a:lnTo>
                    <a:pt x="0" y="27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E2B58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6" name="Freeform 37">
              <a:extLst>
                <a:ext uri="{FF2B5EF4-FFF2-40B4-BE49-F238E27FC236}">
                  <a16:creationId xmlns="" xmlns:a16="http://schemas.microsoft.com/office/drawing/2014/main" id="{DE042F93-45E5-4F71-AC5C-07FD5690D540}"/>
                </a:ext>
              </a:extLst>
            </p:cNvPr>
            <p:cNvSpPr/>
            <p:nvPr/>
          </p:nvSpPr>
          <p:spPr bwMode="auto">
            <a:xfrm flipH="1">
              <a:off x="11936412" y="1855264"/>
              <a:ext cx="255588" cy="754063"/>
            </a:xfrm>
            <a:custGeom>
              <a:avLst/>
              <a:gdLst>
                <a:gd name="T0" fmla="*/ 0 w 161"/>
                <a:gd name="T1" fmla="*/ 0 h 475"/>
                <a:gd name="T2" fmla="*/ 161 w 161"/>
                <a:gd name="T3" fmla="*/ 149 h 475"/>
                <a:gd name="T4" fmla="*/ 161 w 161"/>
                <a:gd name="T5" fmla="*/ 475 h 475"/>
                <a:gd name="T6" fmla="*/ 0 w 161"/>
                <a:gd name="T7" fmla="*/ 274 h 475"/>
                <a:gd name="T8" fmla="*/ 0 w 161"/>
                <a:gd name="T9" fmla="*/ 0 h 4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1" h="475">
                  <a:moveTo>
                    <a:pt x="0" y="0"/>
                  </a:moveTo>
                  <a:lnTo>
                    <a:pt x="161" y="149"/>
                  </a:lnTo>
                  <a:lnTo>
                    <a:pt x="161" y="475"/>
                  </a:lnTo>
                  <a:lnTo>
                    <a:pt x="0" y="27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7" name="Freeform 37">
              <a:extLst>
                <a:ext uri="{FF2B5EF4-FFF2-40B4-BE49-F238E27FC236}">
                  <a16:creationId xmlns="" xmlns:a16="http://schemas.microsoft.com/office/drawing/2014/main" id="{D560F948-1556-4A49-B4D2-350CDF8D4FF0}"/>
                </a:ext>
              </a:extLst>
            </p:cNvPr>
            <p:cNvSpPr/>
            <p:nvPr/>
          </p:nvSpPr>
          <p:spPr bwMode="auto">
            <a:xfrm flipH="1">
              <a:off x="11936412" y="2655364"/>
              <a:ext cx="255588" cy="754063"/>
            </a:xfrm>
            <a:custGeom>
              <a:avLst/>
              <a:gdLst>
                <a:gd name="T0" fmla="*/ 0 w 161"/>
                <a:gd name="T1" fmla="*/ 0 h 475"/>
                <a:gd name="T2" fmla="*/ 161 w 161"/>
                <a:gd name="T3" fmla="*/ 149 h 475"/>
                <a:gd name="T4" fmla="*/ 161 w 161"/>
                <a:gd name="T5" fmla="*/ 475 h 475"/>
                <a:gd name="T6" fmla="*/ 0 w 161"/>
                <a:gd name="T7" fmla="*/ 274 h 475"/>
                <a:gd name="T8" fmla="*/ 0 w 161"/>
                <a:gd name="T9" fmla="*/ 0 h 4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1" h="475">
                  <a:moveTo>
                    <a:pt x="0" y="0"/>
                  </a:moveTo>
                  <a:lnTo>
                    <a:pt x="161" y="149"/>
                  </a:lnTo>
                  <a:lnTo>
                    <a:pt x="161" y="475"/>
                  </a:lnTo>
                  <a:lnTo>
                    <a:pt x="0" y="27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E2B58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8" name="Freeform 37">
              <a:extLst>
                <a:ext uri="{FF2B5EF4-FFF2-40B4-BE49-F238E27FC236}">
                  <a16:creationId xmlns="" xmlns:a16="http://schemas.microsoft.com/office/drawing/2014/main" id="{3C4F76CA-CBE1-4016-A236-BA060FCF8686}"/>
                </a:ext>
              </a:extLst>
            </p:cNvPr>
            <p:cNvSpPr/>
            <p:nvPr/>
          </p:nvSpPr>
          <p:spPr bwMode="auto">
            <a:xfrm flipH="1">
              <a:off x="11936412" y="3455464"/>
              <a:ext cx="255588" cy="754063"/>
            </a:xfrm>
            <a:custGeom>
              <a:avLst/>
              <a:gdLst>
                <a:gd name="T0" fmla="*/ 0 w 161"/>
                <a:gd name="T1" fmla="*/ 0 h 475"/>
                <a:gd name="T2" fmla="*/ 161 w 161"/>
                <a:gd name="T3" fmla="*/ 149 h 475"/>
                <a:gd name="T4" fmla="*/ 161 w 161"/>
                <a:gd name="T5" fmla="*/ 475 h 475"/>
                <a:gd name="T6" fmla="*/ 0 w 161"/>
                <a:gd name="T7" fmla="*/ 274 h 475"/>
                <a:gd name="T8" fmla="*/ 0 w 161"/>
                <a:gd name="T9" fmla="*/ 0 h 4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1" h="475">
                  <a:moveTo>
                    <a:pt x="0" y="0"/>
                  </a:moveTo>
                  <a:lnTo>
                    <a:pt x="161" y="149"/>
                  </a:lnTo>
                  <a:lnTo>
                    <a:pt x="161" y="475"/>
                  </a:lnTo>
                  <a:lnTo>
                    <a:pt x="0" y="27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9" name="Freeform 37">
              <a:extLst>
                <a:ext uri="{FF2B5EF4-FFF2-40B4-BE49-F238E27FC236}">
                  <a16:creationId xmlns="" xmlns:a16="http://schemas.microsoft.com/office/drawing/2014/main" id="{4D7BE3B7-4D23-4116-B908-F2D7F4E11FBE}"/>
                </a:ext>
              </a:extLst>
            </p:cNvPr>
            <p:cNvSpPr/>
            <p:nvPr/>
          </p:nvSpPr>
          <p:spPr bwMode="auto">
            <a:xfrm flipH="1">
              <a:off x="11936412" y="4255564"/>
              <a:ext cx="255588" cy="754063"/>
            </a:xfrm>
            <a:custGeom>
              <a:avLst/>
              <a:gdLst>
                <a:gd name="T0" fmla="*/ 0 w 161"/>
                <a:gd name="T1" fmla="*/ 0 h 475"/>
                <a:gd name="T2" fmla="*/ 161 w 161"/>
                <a:gd name="T3" fmla="*/ 149 h 475"/>
                <a:gd name="T4" fmla="*/ 161 w 161"/>
                <a:gd name="T5" fmla="*/ 475 h 475"/>
                <a:gd name="T6" fmla="*/ 0 w 161"/>
                <a:gd name="T7" fmla="*/ 274 h 475"/>
                <a:gd name="T8" fmla="*/ 0 w 161"/>
                <a:gd name="T9" fmla="*/ 0 h 4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1" h="475">
                  <a:moveTo>
                    <a:pt x="0" y="0"/>
                  </a:moveTo>
                  <a:lnTo>
                    <a:pt x="161" y="149"/>
                  </a:lnTo>
                  <a:lnTo>
                    <a:pt x="161" y="475"/>
                  </a:lnTo>
                  <a:lnTo>
                    <a:pt x="0" y="27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E2B58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0" name="Freeform 37">
              <a:extLst>
                <a:ext uri="{FF2B5EF4-FFF2-40B4-BE49-F238E27FC236}">
                  <a16:creationId xmlns="" xmlns:a16="http://schemas.microsoft.com/office/drawing/2014/main" id="{2BC58DF6-5F06-4C21-8F23-4CBB6E5F2CE2}"/>
                </a:ext>
              </a:extLst>
            </p:cNvPr>
            <p:cNvSpPr/>
            <p:nvPr/>
          </p:nvSpPr>
          <p:spPr bwMode="auto">
            <a:xfrm flipH="1">
              <a:off x="11936412" y="5036612"/>
              <a:ext cx="255588" cy="754063"/>
            </a:xfrm>
            <a:custGeom>
              <a:avLst/>
              <a:gdLst>
                <a:gd name="T0" fmla="*/ 0 w 161"/>
                <a:gd name="T1" fmla="*/ 0 h 475"/>
                <a:gd name="T2" fmla="*/ 161 w 161"/>
                <a:gd name="T3" fmla="*/ 149 h 475"/>
                <a:gd name="T4" fmla="*/ 161 w 161"/>
                <a:gd name="T5" fmla="*/ 475 h 475"/>
                <a:gd name="T6" fmla="*/ 0 w 161"/>
                <a:gd name="T7" fmla="*/ 274 h 475"/>
                <a:gd name="T8" fmla="*/ 0 w 161"/>
                <a:gd name="T9" fmla="*/ 0 h 4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1" h="475">
                  <a:moveTo>
                    <a:pt x="0" y="0"/>
                  </a:moveTo>
                  <a:lnTo>
                    <a:pt x="161" y="149"/>
                  </a:lnTo>
                  <a:lnTo>
                    <a:pt x="161" y="475"/>
                  </a:lnTo>
                  <a:lnTo>
                    <a:pt x="0" y="27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1" name="Freeform 37">
              <a:extLst>
                <a:ext uri="{FF2B5EF4-FFF2-40B4-BE49-F238E27FC236}">
                  <a16:creationId xmlns="" xmlns:a16="http://schemas.microsoft.com/office/drawing/2014/main" id="{681CD61B-20BB-4249-8422-CCA4968128A4}"/>
                </a:ext>
              </a:extLst>
            </p:cNvPr>
            <p:cNvSpPr/>
            <p:nvPr/>
          </p:nvSpPr>
          <p:spPr bwMode="auto">
            <a:xfrm flipH="1">
              <a:off x="11936412" y="5798608"/>
              <a:ext cx="255588" cy="754063"/>
            </a:xfrm>
            <a:custGeom>
              <a:avLst/>
              <a:gdLst>
                <a:gd name="T0" fmla="*/ 0 w 161"/>
                <a:gd name="T1" fmla="*/ 0 h 475"/>
                <a:gd name="T2" fmla="*/ 161 w 161"/>
                <a:gd name="T3" fmla="*/ 149 h 475"/>
                <a:gd name="T4" fmla="*/ 161 w 161"/>
                <a:gd name="T5" fmla="*/ 475 h 475"/>
                <a:gd name="T6" fmla="*/ 0 w 161"/>
                <a:gd name="T7" fmla="*/ 274 h 475"/>
                <a:gd name="T8" fmla="*/ 0 w 161"/>
                <a:gd name="T9" fmla="*/ 0 h 4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1" h="475">
                  <a:moveTo>
                    <a:pt x="0" y="0"/>
                  </a:moveTo>
                  <a:lnTo>
                    <a:pt x="161" y="149"/>
                  </a:lnTo>
                  <a:lnTo>
                    <a:pt x="161" y="475"/>
                  </a:lnTo>
                  <a:lnTo>
                    <a:pt x="0" y="27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E2B58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2" name="直角三角形 228">
              <a:extLst>
                <a:ext uri="{FF2B5EF4-FFF2-40B4-BE49-F238E27FC236}">
                  <a16:creationId xmlns="" xmlns:a16="http://schemas.microsoft.com/office/drawing/2014/main" id="{C9CA503A-E978-47AE-93AA-C1169C4CC2E5}"/>
                </a:ext>
              </a:extLst>
            </p:cNvPr>
            <p:cNvSpPr/>
            <p:nvPr/>
          </p:nvSpPr>
          <p:spPr>
            <a:xfrm rot="16200000">
              <a:off x="11778349" y="6444349"/>
              <a:ext cx="413651" cy="413651"/>
            </a:xfrm>
            <a:prstGeom prst="rtTriangle">
              <a:avLst/>
            </a:prstGeom>
            <a:solidFill>
              <a:srgbClr val="E6202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3" name="直角三角形 1">
              <a:extLst>
                <a:ext uri="{FF2B5EF4-FFF2-40B4-BE49-F238E27FC236}">
                  <a16:creationId xmlns="" xmlns:a16="http://schemas.microsoft.com/office/drawing/2014/main" id="{E5875D4E-4A93-429A-8687-FC9956A1CB00}"/>
                </a:ext>
              </a:extLst>
            </p:cNvPr>
            <p:cNvSpPr/>
            <p:nvPr/>
          </p:nvSpPr>
          <p:spPr>
            <a:xfrm rot="10800000">
              <a:off x="11644886" y="0"/>
              <a:ext cx="291526" cy="254000"/>
            </a:xfrm>
            <a:prstGeom prst="rtTriangle">
              <a:avLst/>
            </a:prstGeom>
            <a:solidFill>
              <a:srgbClr val="1E2B5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44" name="矩形 2">
              <a:extLst>
                <a:ext uri="{FF2B5EF4-FFF2-40B4-BE49-F238E27FC236}">
                  <a16:creationId xmlns="" xmlns:a16="http://schemas.microsoft.com/office/drawing/2014/main" id="{7AF5641B-F192-4C6A-A54A-9A2988D1650F}"/>
                </a:ext>
              </a:extLst>
            </p:cNvPr>
            <p:cNvSpPr/>
            <p:nvPr/>
          </p:nvSpPr>
          <p:spPr>
            <a:xfrm>
              <a:off x="11936412" y="0"/>
              <a:ext cx="255588" cy="254000"/>
            </a:xfrm>
            <a:prstGeom prst="rect">
              <a:avLst/>
            </a:prstGeom>
            <a:solidFill>
              <a:srgbClr val="1E2B5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/>
            </a:p>
          </p:txBody>
        </p:sp>
      </p:grpSp>
      <p:sp>
        <p:nvSpPr>
          <p:cNvPr id="45" name="Rectangle 44"/>
          <p:cNvSpPr/>
          <p:nvPr/>
        </p:nvSpPr>
        <p:spPr>
          <a:xfrm>
            <a:off x="2331420" y="367656"/>
            <a:ext cx="832471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</a:rPr>
              <a:t>Một</a:t>
            </a:r>
            <a:r>
              <a:rPr lang="en-US" sz="32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</a:rPr>
              <a:t> </a:t>
            </a:r>
            <a:r>
              <a:rPr lang="en-US" sz="32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</a:rPr>
              <a:t>bức</a:t>
            </a:r>
            <a:r>
              <a:rPr lang="en-US" sz="32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</a:rPr>
              <a:t> </a:t>
            </a:r>
            <a:r>
              <a:rPr lang="en-US" sz="32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</a:rPr>
              <a:t>thư</a:t>
            </a:r>
            <a:r>
              <a:rPr lang="en-US" sz="32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</a:rPr>
              <a:t> </a:t>
            </a:r>
            <a:r>
              <a:rPr lang="en-US" sz="32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</a:rPr>
              <a:t>thường</a:t>
            </a:r>
            <a:r>
              <a:rPr lang="en-US" sz="32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</a:rPr>
              <a:t> </a:t>
            </a:r>
            <a:r>
              <a:rPr lang="en-US" sz="32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</a:rPr>
              <a:t>gồm</a:t>
            </a:r>
            <a:r>
              <a:rPr lang="en-US" sz="32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</a:rPr>
              <a:t> </a:t>
            </a:r>
            <a:r>
              <a:rPr lang="en-US" sz="32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</a:rPr>
              <a:t>những</a:t>
            </a:r>
            <a:r>
              <a:rPr lang="en-US" sz="32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</a:rPr>
              <a:t> </a:t>
            </a:r>
            <a:r>
              <a:rPr lang="en-US" sz="32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</a:rPr>
              <a:t>nội</a:t>
            </a:r>
            <a:r>
              <a:rPr lang="en-US" sz="32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</a:rPr>
              <a:t> dung </a:t>
            </a:r>
            <a:r>
              <a:rPr lang="en-US" sz="32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</a:rPr>
              <a:t>sau</a:t>
            </a:r>
            <a:r>
              <a:rPr lang="en-US" sz="32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</a:rPr>
              <a:t>:</a:t>
            </a:r>
          </a:p>
        </p:txBody>
      </p:sp>
    </p:spTree>
    <p:extLst>
      <p:ext uri="{BB962C8B-B14F-4D97-AF65-F5344CB8AC3E}">
        <p14:creationId xmlns:p14="http://schemas.microsoft.com/office/powerpoint/2010/main" val="23476055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114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114" fill="hold">
                                          <p:stCondLst>
                                            <p:cond delay="114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14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39" decel="50000" autoRev="1" fill="hold">
                                          <p:stCondLst>
                                            <p:cond delay="114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4" fill="hold">
                                          <p:stCondLst>
                                            <p:cond delay="216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97F4B7FB-08EA-428A-8BA3-74FA9CE4772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">
                                            <p:graphicEl>
                                              <a:dgm id="{97F4B7FB-08EA-428A-8BA3-74FA9CE4772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>
                                            <p:graphicEl>
                                              <a:dgm id="{97F4B7FB-08EA-428A-8BA3-74FA9CE4772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>
                                            <p:graphicEl>
                                              <a:dgm id="{97F4B7FB-08EA-428A-8BA3-74FA9CE4772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4213C596-B47F-46F3-B4A6-9B9DA7176A7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4">
                                            <p:graphicEl>
                                              <a:dgm id="{4213C596-B47F-46F3-B4A6-9B9DA7176A7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">
                                            <p:graphicEl>
                                              <a:dgm id="{4213C596-B47F-46F3-B4A6-9B9DA7176A7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">
                                            <p:graphicEl>
                                              <a:dgm id="{4213C596-B47F-46F3-B4A6-9B9DA7176A7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43070E39-FE14-480B-BD71-4D7D30392EC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4">
                                            <p:graphicEl>
                                              <a:dgm id="{43070E39-FE14-480B-BD71-4D7D30392EC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">
                                            <p:graphicEl>
                                              <a:dgm id="{43070E39-FE14-480B-BD71-4D7D30392EC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">
                                            <p:graphicEl>
                                              <a:dgm id="{43070E39-FE14-480B-BD71-4D7D30392EC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E88D0D7A-879B-4296-B7E7-B4DC3D695A2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4">
                                            <p:graphicEl>
                                              <a:dgm id="{E88D0D7A-879B-4296-B7E7-B4DC3D695A2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4">
                                            <p:graphicEl>
                                              <a:dgm id="{E88D0D7A-879B-4296-B7E7-B4DC3D695A2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4">
                                            <p:graphicEl>
                                              <a:dgm id="{E88D0D7A-879B-4296-B7E7-B4DC3D695A2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B0D7A759-488A-496C-ADD8-3FC885DA912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4">
                                            <p:graphicEl>
                                              <a:dgm id="{B0D7A759-488A-496C-ADD8-3FC885DA912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4">
                                            <p:graphicEl>
                                              <a:dgm id="{B0D7A759-488A-496C-ADD8-3FC885DA912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4">
                                            <p:graphicEl>
                                              <a:dgm id="{B0D7A759-488A-496C-ADD8-3FC885DA912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4F1B7FD5-EFF8-4960-AC41-0061805C6F2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4">
                                            <p:graphicEl>
                                              <a:dgm id="{4F1B7FD5-EFF8-4960-AC41-0061805C6F2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4">
                                            <p:graphicEl>
                                              <a:dgm id="{4F1B7FD5-EFF8-4960-AC41-0061805C6F2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4">
                                            <p:graphicEl>
                                              <a:dgm id="{4F1B7FD5-EFF8-4960-AC41-0061805C6F2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Sub>
          <a:bldDgm bld="one"/>
        </p:bldSub>
      </p:bldGraphic>
      <p:bldP spid="4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矩形 22"/>
          <p:cNvSpPr/>
          <p:nvPr/>
        </p:nvSpPr>
        <p:spPr>
          <a:xfrm>
            <a:off x="4621076" y="2959224"/>
            <a:ext cx="4585920" cy="1567530"/>
          </a:xfrm>
          <a:prstGeom prst="rect">
            <a:avLst/>
          </a:prstGeom>
          <a:solidFill>
            <a:srgbClr val="1E2B58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矩形 6"/>
          <p:cNvSpPr/>
          <p:nvPr/>
        </p:nvSpPr>
        <p:spPr>
          <a:xfrm>
            <a:off x="2942615" y="2963778"/>
            <a:ext cx="1837214" cy="1567531"/>
          </a:xfrm>
          <a:custGeom>
            <a:avLst/>
            <a:gdLst>
              <a:gd name="connsiteX0" fmla="*/ 0 w 3087328"/>
              <a:gd name="connsiteY0" fmla="*/ 0 h 1567531"/>
              <a:gd name="connsiteX1" fmla="*/ 3087328 w 3087328"/>
              <a:gd name="connsiteY1" fmla="*/ 0 h 1567531"/>
              <a:gd name="connsiteX2" fmla="*/ 3087328 w 3087328"/>
              <a:gd name="connsiteY2" fmla="*/ 1567531 h 1567531"/>
              <a:gd name="connsiteX3" fmla="*/ 0 w 3087328"/>
              <a:gd name="connsiteY3" fmla="*/ 1567531 h 1567531"/>
              <a:gd name="connsiteX4" fmla="*/ 0 w 3087328"/>
              <a:gd name="connsiteY4" fmla="*/ 0 h 1567531"/>
              <a:gd name="connsiteX0-1" fmla="*/ 0 w 3087328"/>
              <a:gd name="connsiteY0-2" fmla="*/ 0 h 1567531"/>
              <a:gd name="connsiteX1-3" fmla="*/ 3087328 w 3087328"/>
              <a:gd name="connsiteY1-4" fmla="*/ 0 h 1567531"/>
              <a:gd name="connsiteX2-5" fmla="*/ 2834916 w 3087328"/>
              <a:gd name="connsiteY2-6" fmla="*/ 1567531 h 1567531"/>
              <a:gd name="connsiteX3-7" fmla="*/ 0 w 3087328"/>
              <a:gd name="connsiteY3-8" fmla="*/ 1567531 h 1567531"/>
              <a:gd name="connsiteX4-9" fmla="*/ 0 w 3087328"/>
              <a:gd name="connsiteY4-10" fmla="*/ 0 h 1567531"/>
              <a:gd name="connsiteX0-11" fmla="*/ 0 w 3139715"/>
              <a:gd name="connsiteY0-12" fmla="*/ 0 h 1567531"/>
              <a:gd name="connsiteX1-13" fmla="*/ 3139715 w 3139715"/>
              <a:gd name="connsiteY1-14" fmla="*/ 0 h 1567531"/>
              <a:gd name="connsiteX2-15" fmla="*/ 2834916 w 3139715"/>
              <a:gd name="connsiteY2-16" fmla="*/ 1567531 h 1567531"/>
              <a:gd name="connsiteX3-17" fmla="*/ 0 w 3139715"/>
              <a:gd name="connsiteY3-18" fmla="*/ 1567531 h 1567531"/>
              <a:gd name="connsiteX4-19" fmla="*/ 0 w 3139715"/>
              <a:gd name="connsiteY4-20" fmla="*/ 0 h 1567531"/>
              <a:gd name="connsiteX0-21" fmla="*/ 0 w 3154002"/>
              <a:gd name="connsiteY0-22" fmla="*/ 0 h 1567531"/>
              <a:gd name="connsiteX1-23" fmla="*/ 3154002 w 3154002"/>
              <a:gd name="connsiteY1-24" fmla="*/ 0 h 1567531"/>
              <a:gd name="connsiteX2-25" fmla="*/ 2834916 w 3154002"/>
              <a:gd name="connsiteY2-26" fmla="*/ 1567531 h 1567531"/>
              <a:gd name="connsiteX3-27" fmla="*/ 0 w 3154002"/>
              <a:gd name="connsiteY3-28" fmla="*/ 1567531 h 1567531"/>
              <a:gd name="connsiteX4-29" fmla="*/ 0 w 3154002"/>
              <a:gd name="connsiteY4-30" fmla="*/ 0 h 1567531"/>
            </a:gdLst>
            <a:ahLst/>
            <a:cxnLst>
              <a:cxn ang="0">
                <a:pos x="connsiteX0-21" y="connsiteY0-22"/>
              </a:cxn>
              <a:cxn ang="0">
                <a:pos x="connsiteX1-23" y="connsiteY1-24"/>
              </a:cxn>
              <a:cxn ang="0">
                <a:pos x="connsiteX2-25" y="connsiteY2-26"/>
              </a:cxn>
              <a:cxn ang="0">
                <a:pos x="connsiteX3-27" y="connsiteY3-28"/>
              </a:cxn>
              <a:cxn ang="0">
                <a:pos x="connsiteX4-29" y="connsiteY4-30"/>
              </a:cxn>
            </a:cxnLst>
            <a:rect l="l" t="t" r="r" b="b"/>
            <a:pathLst>
              <a:path w="3154002" h="1567531">
                <a:moveTo>
                  <a:pt x="0" y="0"/>
                </a:moveTo>
                <a:lnTo>
                  <a:pt x="3154002" y="0"/>
                </a:lnTo>
                <a:lnTo>
                  <a:pt x="2834916" y="1567531"/>
                </a:lnTo>
                <a:lnTo>
                  <a:pt x="0" y="1567531"/>
                </a:lnTo>
                <a:lnTo>
                  <a:pt x="0" y="0"/>
                </a:lnTo>
                <a:close/>
              </a:path>
            </a:pathLst>
          </a:custGeom>
          <a:solidFill>
            <a:srgbClr val="E6202D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文本框 9"/>
          <p:cNvSpPr txBox="1"/>
          <p:nvPr/>
        </p:nvSpPr>
        <p:spPr>
          <a:xfrm>
            <a:off x="3792982" y="2122096"/>
            <a:ext cx="1313645" cy="31547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9900" i="1" dirty="0">
                <a:solidFill>
                  <a:schemeClr val="bg1"/>
                </a:solidFill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</a:effectLst>
              </a:rPr>
              <a:t>3</a:t>
            </a:r>
            <a:endParaRPr lang="zh-CN" altLang="en-US" sz="19900" i="1" dirty="0">
              <a:solidFill>
                <a:schemeClr val="bg1"/>
              </a:solidFill>
              <a:effectLst>
                <a:glow rad="63500">
                  <a:schemeClr val="accent5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18" name="文本框 17"/>
          <p:cNvSpPr txBox="1"/>
          <p:nvPr/>
        </p:nvSpPr>
        <p:spPr>
          <a:xfrm>
            <a:off x="4914953" y="3222562"/>
            <a:ext cx="4319339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6600" b="1" spc="300" dirty="0" err="1">
                <a:solidFill>
                  <a:schemeClr val="bg1"/>
                </a:solidFill>
                <a:effectLst>
                  <a:glow rad="101600">
                    <a:srgbClr val="FF0000">
                      <a:alpha val="54000"/>
                    </a:srgbClr>
                  </a:glow>
                </a:effectLst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Luyện</a:t>
            </a:r>
            <a:r>
              <a:rPr lang="en-US" altLang="zh-CN" sz="6600" b="1" spc="300" dirty="0">
                <a:solidFill>
                  <a:schemeClr val="bg1"/>
                </a:solidFill>
                <a:effectLst>
                  <a:glow rad="101600">
                    <a:srgbClr val="FF0000">
                      <a:alpha val="54000"/>
                    </a:srgbClr>
                  </a:glow>
                </a:effectLst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6600" b="1" spc="300" dirty="0" err="1">
                <a:solidFill>
                  <a:schemeClr val="bg1"/>
                </a:solidFill>
                <a:effectLst>
                  <a:glow rad="101600">
                    <a:srgbClr val="FF0000">
                      <a:alpha val="54000"/>
                    </a:srgbClr>
                  </a:glow>
                </a:effectLst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tập</a:t>
            </a:r>
            <a:endParaRPr lang="zh-CN" altLang="en-US" sz="6600" b="1" spc="300" dirty="0">
              <a:solidFill>
                <a:schemeClr val="bg1"/>
              </a:solidFill>
              <a:effectLst>
                <a:glow rad="101600">
                  <a:srgbClr val="FF0000">
                    <a:alpha val="54000"/>
                  </a:srgbClr>
                </a:glow>
              </a:effectLst>
              <a:latin typeface="Times New Roman" panose="02020603050405020304" pitchFamily="18" charset="0"/>
              <a:ea typeface="微软雅黑" pitchFamily="34" charset="-122"/>
              <a:cs typeface="Times New Roman" panose="02020603050405020304" pitchFamily="18" charset="0"/>
            </a:endParaRPr>
          </a:p>
        </p:txBody>
      </p:sp>
      <p:grpSp>
        <p:nvGrpSpPr>
          <p:cNvPr id="34" name="组合 33"/>
          <p:cNvGrpSpPr/>
          <p:nvPr/>
        </p:nvGrpSpPr>
        <p:grpSpPr>
          <a:xfrm flipH="1">
            <a:off x="9626141" y="3428374"/>
            <a:ext cx="2156631" cy="542151"/>
            <a:chOff x="749795" y="3173967"/>
            <a:chExt cx="2156631" cy="542151"/>
          </a:xfrm>
        </p:grpSpPr>
        <p:sp>
          <p:nvSpPr>
            <p:cNvPr id="35" name="菱形 34"/>
            <p:cNvSpPr/>
            <p:nvPr/>
          </p:nvSpPr>
          <p:spPr>
            <a:xfrm>
              <a:off x="749795" y="3173967"/>
              <a:ext cx="542151" cy="542151"/>
            </a:xfrm>
            <a:prstGeom prst="diamond">
              <a:avLst/>
            </a:prstGeom>
            <a:solidFill>
              <a:srgbClr val="1E2B58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6" name="菱形 35"/>
            <p:cNvSpPr/>
            <p:nvPr/>
          </p:nvSpPr>
          <p:spPr>
            <a:xfrm>
              <a:off x="1278843" y="3173967"/>
              <a:ext cx="542151" cy="542151"/>
            </a:xfrm>
            <a:prstGeom prst="diamond">
              <a:avLst/>
            </a:prstGeom>
            <a:solidFill>
              <a:srgbClr val="E6202D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7" name="菱形 36"/>
            <p:cNvSpPr/>
            <p:nvPr/>
          </p:nvSpPr>
          <p:spPr>
            <a:xfrm>
              <a:off x="1820994" y="3173967"/>
              <a:ext cx="542151" cy="542151"/>
            </a:xfrm>
            <a:prstGeom prst="diamond">
              <a:avLst/>
            </a:prstGeom>
            <a:solidFill>
              <a:srgbClr val="BDD194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8" name="菱形 37"/>
            <p:cNvSpPr/>
            <p:nvPr/>
          </p:nvSpPr>
          <p:spPr>
            <a:xfrm>
              <a:off x="2364275" y="3173967"/>
              <a:ext cx="542151" cy="542151"/>
            </a:xfrm>
            <a:prstGeom prst="diamond">
              <a:avLst/>
            </a:prstGeom>
            <a:solidFill>
              <a:srgbClr val="489988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72" name="组合 171"/>
          <p:cNvGrpSpPr/>
          <p:nvPr/>
        </p:nvGrpSpPr>
        <p:grpSpPr>
          <a:xfrm>
            <a:off x="5313827" y="611229"/>
            <a:ext cx="1564347" cy="1520459"/>
            <a:chOff x="5261456" y="264267"/>
            <a:chExt cx="1797675" cy="1747241"/>
          </a:xfrm>
        </p:grpSpPr>
        <p:sp>
          <p:nvSpPr>
            <p:cNvPr id="78" name="Freeform 78"/>
            <p:cNvSpPr/>
            <p:nvPr/>
          </p:nvSpPr>
          <p:spPr bwMode="auto">
            <a:xfrm>
              <a:off x="6003581" y="264267"/>
              <a:ext cx="356652" cy="450319"/>
            </a:xfrm>
            <a:custGeom>
              <a:avLst/>
              <a:gdLst>
                <a:gd name="T0" fmla="*/ 14 w 41"/>
                <a:gd name="T1" fmla="*/ 25 h 52"/>
                <a:gd name="T2" fmla="*/ 10 w 41"/>
                <a:gd name="T3" fmla="*/ 32 h 52"/>
                <a:gd name="T4" fmla="*/ 20 w 41"/>
                <a:gd name="T5" fmla="*/ 34 h 52"/>
                <a:gd name="T6" fmla="*/ 18 w 41"/>
                <a:gd name="T7" fmla="*/ 40 h 52"/>
                <a:gd name="T8" fmla="*/ 16 w 41"/>
                <a:gd name="T9" fmla="*/ 35 h 52"/>
                <a:gd name="T10" fmla="*/ 8 w 41"/>
                <a:gd name="T11" fmla="*/ 46 h 52"/>
                <a:gd name="T12" fmla="*/ 8 w 41"/>
                <a:gd name="T13" fmla="*/ 52 h 52"/>
                <a:gd name="T14" fmla="*/ 35 w 41"/>
                <a:gd name="T15" fmla="*/ 52 h 52"/>
                <a:gd name="T16" fmla="*/ 36 w 41"/>
                <a:gd name="T17" fmla="*/ 48 h 52"/>
                <a:gd name="T18" fmla="*/ 34 w 41"/>
                <a:gd name="T19" fmla="*/ 47 h 52"/>
                <a:gd name="T20" fmla="*/ 36 w 41"/>
                <a:gd name="T21" fmla="*/ 45 h 52"/>
                <a:gd name="T22" fmla="*/ 26 w 41"/>
                <a:gd name="T23" fmla="*/ 35 h 52"/>
                <a:gd name="T24" fmla="*/ 28 w 41"/>
                <a:gd name="T25" fmla="*/ 46 h 52"/>
                <a:gd name="T26" fmla="*/ 32 w 41"/>
                <a:gd name="T27" fmla="*/ 47 h 52"/>
                <a:gd name="T28" fmla="*/ 24 w 41"/>
                <a:gd name="T29" fmla="*/ 47 h 52"/>
                <a:gd name="T30" fmla="*/ 23 w 41"/>
                <a:gd name="T31" fmla="*/ 33 h 52"/>
                <a:gd name="T32" fmla="*/ 31 w 41"/>
                <a:gd name="T33" fmla="*/ 32 h 52"/>
                <a:gd name="T34" fmla="*/ 27 w 41"/>
                <a:gd name="T35" fmla="*/ 24 h 52"/>
                <a:gd name="T36" fmla="*/ 39 w 41"/>
                <a:gd name="T37" fmla="*/ 29 h 52"/>
                <a:gd name="T38" fmla="*/ 40 w 41"/>
                <a:gd name="T39" fmla="*/ 10 h 52"/>
                <a:gd name="T40" fmla="*/ 27 w 41"/>
                <a:gd name="T41" fmla="*/ 16 h 52"/>
                <a:gd name="T42" fmla="*/ 25 w 41"/>
                <a:gd name="T43" fmla="*/ 17 h 52"/>
                <a:gd name="T44" fmla="*/ 32 w 41"/>
                <a:gd name="T45" fmla="*/ 2 h 52"/>
                <a:gd name="T46" fmla="*/ 19 w 41"/>
                <a:gd name="T47" fmla="*/ 2 h 52"/>
                <a:gd name="T48" fmla="*/ 7 w 41"/>
                <a:gd name="T49" fmla="*/ 2 h 52"/>
                <a:gd name="T50" fmla="*/ 14 w 41"/>
                <a:gd name="T51" fmla="*/ 17 h 52"/>
                <a:gd name="T52" fmla="*/ 1 w 41"/>
                <a:gd name="T53" fmla="*/ 10 h 52"/>
                <a:gd name="T54" fmla="*/ 2 w 41"/>
                <a:gd name="T55" fmla="*/ 28 h 52"/>
                <a:gd name="T56" fmla="*/ 14 w 41"/>
                <a:gd name="T57" fmla="*/ 25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41" h="52">
                  <a:moveTo>
                    <a:pt x="14" y="25"/>
                  </a:moveTo>
                  <a:cubicBezTo>
                    <a:pt x="13" y="28"/>
                    <a:pt x="11" y="30"/>
                    <a:pt x="10" y="32"/>
                  </a:cubicBezTo>
                  <a:cubicBezTo>
                    <a:pt x="11" y="36"/>
                    <a:pt x="17" y="32"/>
                    <a:pt x="20" y="34"/>
                  </a:cubicBezTo>
                  <a:cubicBezTo>
                    <a:pt x="19" y="35"/>
                    <a:pt x="19" y="39"/>
                    <a:pt x="18" y="40"/>
                  </a:cubicBezTo>
                  <a:cubicBezTo>
                    <a:pt x="18" y="38"/>
                    <a:pt x="18" y="35"/>
                    <a:pt x="16" y="35"/>
                  </a:cubicBezTo>
                  <a:cubicBezTo>
                    <a:pt x="11" y="36"/>
                    <a:pt x="6" y="40"/>
                    <a:pt x="8" y="46"/>
                  </a:cubicBezTo>
                  <a:cubicBezTo>
                    <a:pt x="5" y="47"/>
                    <a:pt x="7" y="51"/>
                    <a:pt x="8" y="52"/>
                  </a:cubicBezTo>
                  <a:cubicBezTo>
                    <a:pt x="17" y="50"/>
                    <a:pt x="25" y="49"/>
                    <a:pt x="35" y="52"/>
                  </a:cubicBezTo>
                  <a:cubicBezTo>
                    <a:pt x="36" y="51"/>
                    <a:pt x="37" y="50"/>
                    <a:pt x="36" y="48"/>
                  </a:cubicBezTo>
                  <a:cubicBezTo>
                    <a:pt x="36" y="47"/>
                    <a:pt x="34" y="47"/>
                    <a:pt x="34" y="47"/>
                  </a:cubicBezTo>
                  <a:cubicBezTo>
                    <a:pt x="35" y="47"/>
                    <a:pt x="36" y="45"/>
                    <a:pt x="36" y="45"/>
                  </a:cubicBezTo>
                  <a:cubicBezTo>
                    <a:pt x="36" y="39"/>
                    <a:pt x="32" y="35"/>
                    <a:pt x="26" y="35"/>
                  </a:cubicBezTo>
                  <a:cubicBezTo>
                    <a:pt x="25" y="38"/>
                    <a:pt x="24" y="44"/>
                    <a:pt x="28" y="46"/>
                  </a:cubicBezTo>
                  <a:cubicBezTo>
                    <a:pt x="29" y="46"/>
                    <a:pt x="31" y="45"/>
                    <a:pt x="32" y="47"/>
                  </a:cubicBezTo>
                  <a:cubicBezTo>
                    <a:pt x="30" y="47"/>
                    <a:pt x="27" y="46"/>
                    <a:pt x="24" y="47"/>
                  </a:cubicBezTo>
                  <a:cubicBezTo>
                    <a:pt x="23" y="42"/>
                    <a:pt x="25" y="36"/>
                    <a:pt x="23" y="33"/>
                  </a:cubicBezTo>
                  <a:cubicBezTo>
                    <a:pt x="26" y="33"/>
                    <a:pt x="28" y="34"/>
                    <a:pt x="31" y="32"/>
                  </a:cubicBezTo>
                  <a:cubicBezTo>
                    <a:pt x="30" y="29"/>
                    <a:pt x="27" y="27"/>
                    <a:pt x="27" y="24"/>
                  </a:cubicBezTo>
                  <a:cubicBezTo>
                    <a:pt x="31" y="25"/>
                    <a:pt x="34" y="28"/>
                    <a:pt x="39" y="29"/>
                  </a:cubicBezTo>
                  <a:cubicBezTo>
                    <a:pt x="41" y="24"/>
                    <a:pt x="40" y="18"/>
                    <a:pt x="40" y="10"/>
                  </a:cubicBezTo>
                  <a:cubicBezTo>
                    <a:pt x="35" y="10"/>
                    <a:pt x="32" y="15"/>
                    <a:pt x="27" y="16"/>
                  </a:cubicBezTo>
                  <a:cubicBezTo>
                    <a:pt x="26" y="17"/>
                    <a:pt x="26" y="17"/>
                    <a:pt x="25" y="17"/>
                  </a:cubicBezTo>
                  <a:cubicBezTo>
                    <a:pt x="26" y="11"/>
                    <a:pt x="31" y="9"/>
                    <a:pt x="32" y="2"/>
                  </a:cubicBezTo>
                  <a:cubicBezTo>
                    <a:pt x="28" y="0"/>
                    <a:pt x="24" y="2"/>
                    <a:pt x="19" y="2"/>
                  </a:cubicBezTo>
                  <a:cubicBezTo>
                    <a:pt x="15" y="2"/>
                    <a:pt x="12" y="0"/>
                    <a:pt x="7" y="2"/>
                  </a:cubicBezTo>
                  <a:cubicBezTo>
                    <a:pt x="7" y="8"/>
                    <a:pt x="15" y="11"/>
                    <a:pt x="14" y="17"/>
                  </a:cubicBezTo>
                  <a:cubicBezTo>
                    <a:pt x="9" y="15"/>
                    <a:pt x="7" y="11"/>
                    <a:pt x="1" y="10"/>
                  </a:cubicBezTo>
                  <a:cubicBezTo>
                    <a:pt x="0" y="15"/>
                    <a:pt x="1" y="23"/>
                    <a:pt x="2" y="28"/>
                  </a:cubicBezTo>
                  <a:cubicBezTo>
                    <a:pt x="6" y="30"/>
                    <a:pt x="9" y="25"/>
                    <a:pt x="14" y="25"/>
                  </a:cubicBez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9" name="Freeform 79"/>
            <p:cNvSpPr/>
            <p:nvPr/>
          </p:nvSpPr>
          <p:spPr bwMode="auto">
            <a:xfrm>
              <a:off x="6133274" y="617318"/>
              <a:ext cx="43231" cy="54037"/>
            </a:xfrm>
            <a:custGeom>
              <a:avLst/>
              <a:gdLst>
                <a:gd name="T0" fmla="*/ 3 w 5"/>
                <a:gd name="T1" fmla="*/ 5 h 6"/>
                <a:gd name="T2" fmla="*/ 0 w 5"/>
                <a:gd name="T3" fmla="*/ 4 h 6"/>
                <a:gd name="T4" fmla="*/ 3 w 5"/>
                <a:gd name="T5" fmla="*/ 0 h 6"/>
                <a:gd name="T6" fmla="*/ 3 w 5"/>
                <a:gd name="T7" fmla="*/ 5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6">
                  <a:moveTo>
                    <a:pt x="3" y="5"/>
                  </a:moveTo>
                  <a:cubicBezTo>
                    <a:pt x="3" y="4"/>
                    <a:pt x="0" y="6"/>
                    <a:pt x="0" y="4"/>
                  </a:cubicBezTo>
                  <a:cubicBezTo>
                    <a:pt x="1" y="3"/>
                    <a:pt x="3" y="2"/>
                    <a:pt x="3" y="0"/>
                  </a:cubicBezTo>
                  <a:cubicBezTo>
                    <a:pt x="4" y="1"/>
                    <a:pt x="5" y="4"/>
                    <a:pt x="3" y="5"/>
                  </a:cubicBez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0" name="Freeform 80"/>
            <p:cNvSpPr/>
            <p:nvPr/>
          </p:nvSpPr>
          <p:spPr bwMode="auto">
            <a:xfrm>
              <a:off x="6342222" y="660549"/>
              <a:ext cx="144102" cy="147704"/>
            </a:xfrm>
            <a:custGeom>
              <a:avLst/>
              <a:gdLst>
                <a:gd name="T0" fmla="*/ 9 w 17"/>
                <a:gd name="T1" fmla="*/ 16 h 17"/>
                <a:gd name="T2" fmla="*/ 10 w 17"/>
                <a:gd name="T3" fmla="*/ 1 h 17"/>
                <a:gd name="T4" fmla="*/ 0 w 17"/>
                <a:gd name="T5" fmla="*/ 8 h 17"/>
                <a:gd name="T6" fmla="*/ 9 w 17"/>
                <a:gd name="T7" fmla="*/ 16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7" h="17">
                  <a:moveTo>
                    <a:pt x="9" y="16"/>
                  </a:moveTo>
                  <a:cubicBezTo>
                    <a:pt x="17" y="16"/>
                    <a:pt x="17" y="1"/>
                    <a:pt x="10" y="1"/>
                  </a:cubicBezTo>
                  <a:cubicBezTo>
                    <a:pt x="5" y="0"/>
                    <a:pt x="1" y="3"/>
                    <a:pt x="0" y="8"/>
                  </a:cubicBezTo>
                  <a:cubicBezTo>
                    <a:pt x="0" y="13"/>
                    <a:pt x="5" y="17"/>
                    <a:pt x="9" y="16"/>
                  </a:cubicBez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1" name="Freeform 81"/>
            <p:cNvSpPr/>
            <p:nvPr/>
          </p:nvSpPr>
          <p:spPr bwMode="auto">
            <a:xfrm>
              <a:off x="5787428" y="660549"/>
              <a:ext cx="302615" cy="864615"/>
            </a:xfrm>
            <a:custGeom>
              <a:avLst/>
              <a:gdLst>
                <a:gd name="T0" fmla="*/ 21 w 35"/>
                <a:gd name="T1" fmla="*/ 19 h 100"/>
                <a:gd name="T2" fmla="*/ 17 w 35"/>
                <a:gd name="T3" fmla="*/ 19 h 100"/>
                <a:gd name="T4" fmla="*/ 15 w 35"/>
                <a:gd name="T5" fmla="*/ 25 h 100"/>
                <a:gd name="T6" fmla="*/ 6 w 35"/>
                <a:gd name="T7" fmla="*/ 40 h 100"/>
                <a:gd name="T8" fmla="*/ 5 w 35"/>
                <a:gd name="T9" fmla="*/ 46 h 100"/>
                <a:gd name="T10" fmla="*/ 4 w 35"/>
                <a:gd name="T11" fmla="*/ 87 h 100"/>
                <a:gd name="T12" fmla="*/ 10 w 35"/>
                <a:gd name="T13" fmla="*/ 99 h 100"/>
                <a:gd name="T14" fmla="*/ 15 w 35"/>
                <a:gd name="T15" fmla="*/ 99 h 100"/>
                <a:gd name="T16" fmla="*/ 8 w 35"/>
                <a:gd name="T17" fmla="*/ 77 h 100"/>
                <a:gd name="T18" fmla="*/ 9 w 35"/>
                <a:gd name="T19" fmla="*/ 55 h 100"/>
                <a:gd name="T20" fmla="*/ 15 w 35"/>
                <a:gd name="T21" fmla="*/ 38 h 100"/>
                <a:gd name="T22" fmla="*/ 28 w 35"/>
                <a:gd name="T23" fmla="*/ 80 h 100"/>
                <a:gd name="T24" fmla="*/ 31 w 35"/>
                <a:gd name="T25" fmla="*/ 92 h 100"/>
                <a:gd name="T26" fmla="*/ 32 w 35"/>
                <a:gd name="T27" fmla="*/ 84 h 100"/>
                <a:gd name="T28" fmla="*/ 35 w 35"/>
                <a:gd name="T29" fmla="*/ 79 h 100"/>
                <a:gd name="T30" fmla="*/ 34 w 35"/>
                <a:gd name="T31" fmla="*/ 74 h 100"/>
                <a:gd name="T32" fmla="*/ 31 w 35"/>
                <a:gd name="T33" fmla="*/ 63 h 100"/>
                <a:gd name="T34" fmla="*/ 31 w 35"/>
                <a:gd name="T35" fmla="*/ 61 h 100"/>
                <a:gd name="T36" fmla="*/ 19 w 35"/>
                <a:gd name="T37" fmla="*/ 27 h 100"/>
                <a:gd name="T38" fmla="*/ 24 w 35"/>
                <a:gd name="T39" fmla="*/ 34 h 100"/>
                <a:gd name="T40" fmla="*/ 28 w 35"/>
                <a:gd name="T41" fmla="*/ 41 h 100"/>
                <a:gd name="T42" fmla="*/ 26 w 35"/>
                <a:gd name="T43" fmla="*/ 29 h 100"/>
                <a:gd name="T44" fmla="*/ 35 w 35"/>
                <a:gd name="T45" fmla="*/ 39 h 100"/>
                <a:gd name="T46" fmla="*/ 29 w 35"/>
                <a:gd name="T47" fmla="*/ 16 h 100"/>
                <a:gd name="T48" fmla="*/ 22 w 35"/>
                <a:gd name="T49" fmla="*/ 19 h 100"/>
                <a:gd name="T50" fmla="*/ 29 w 35"/>
                <a:gd name="T51" fmla="*/ 6 h 100"/>
                <a:gd name="T52" fmla="*/ 23 w 35"/>
                <a:gd name="T53" fmla="*/ 2 h 100"/>
                <a:gd name="T54" fmla="*/ 13 w 35"/>
                <a:gd name="T55" fmla="*/ 8 h 100"/>
                <a:gd name="T56" fmla="*/ 21 w 35"/>
                <a:gd name="T57" fmla="*/ 19 h 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35" h="100">
                  <a:moveTo>
                    <a:pt x="21" y="19"/>
                  </a:moveTo>
                  <a:cubicBezTo>
                    <a:pt x="19" y="19"/>
                    <a:pt x="19" y="18"/>
                    <a:pt x="17" y="19"/>
                  </a:cubicBezTo>
                  <a:cubicBezTo>
                    <a:pt x="16" y="20"/>
                    <a:pt x="16" y="23"/>
                    <a:pt x="15" y="25"/>
                  </a:cubicBezTo>
                  <a:cubicBezTo>
                    <a:pt x="12" y="30"/>
                    <a:pt x="8" y="34"/>
                    <a:pt x="6" y="40"/>
                  </a:cubicBezTo>
                  <a:cubicBezTo>
                    <a:pt x="6" y="42"/>
                    <a:pt x="6" y="44"/>
                    <a:pt x="5" y="46"/>
                  </a:cubicBezTo>
                  <a:cubicBezTo>
                    <a:pt x="2" y="59"/>
                    <a:pt x="0" y="73"/>
                    <a:pt x="4" y="87"/>
                  </a:cubicBezTo>
                  <a:cubicBezTo>
                    <a:pt x="10" y="89"/>
                    <a:pt x="7" y="95"/>
                    <a:pt x="10" y="99"/>
                  </a:cubicBezTo>
                  <a:cubicBezTo>
                    <a:pt x="11" y="100"/>
                    <a:pt x="14" y="100"/>
                    <a:pt x="15" y="99"/>
                  </a:cubicBezTo>
                  <a:cubicBezTo>
                    <a:pt x="13" y="91"/>
                    <a:pt x="9" y="85"/>
                    <a:pt x="8" y="77"/>
                  </a:cubicBezTo>
                  <a:cubicBezTo>
                    <a:pt x="8" y="69"/>
                    <a:pt x="7" y="62"/>
                    <a:pt x="9" y="55"/>
                  </a:cubicBezTo>
                  <a:cubicBezTo>
                    <a:pt x="10" y="49"/>
                    <a:pt x="13" y="42"/>
                    <a:pt x="15" y="38"/>
                  </a:cubicBezTo>
                  <a:cubicBezTo>
                    <a:pt x="21" y="50"/>
                    <a:pt x="25" y="65"/>
                    <a:pt x="28" y="80"/>
                  </a:cubicBezTo>
                  <a:cubicBezTo>
                    <a:pt x="29" y="85"/>
                    <a:pt x="27" y="90"/>
                    <a:pt x="31" y="92"/>
                  </a:cubicBezTo>
                  <a:cubicBezTo>
                    <a:pt x="33" y="90"/>
                    <a:pt x="31" y="87"/>
                    <a:pt x="32" y="84"/>
                  </a:cubicBezTo>
                  <a:cubicBezTo>
                    <a:pt x="33" y="82"/>
                    <a:pt x="35" y="81"/>
                    <a:pt x="35" y="79"/>
                  </a:cubicBezTo>
                  <a:cubicBezTo>
                    <a:pt x="35" y="78"/>
                    <a:pt x="34" y="76"/>
                    <a:pt x="34" y="74"/>
                  </a:cubicBezTo>
                  <a:cubicBezTo>
                    <a:pt x="33" y="69"/>
                    <a:pt x="32" y="67"/>
                    <a:pt x="31" y="63"/>
                  </a:cubicBezTo>
                  <a:cubicBezTo>
                    <a:pt x="31" y="63"/>
                    <a:pt x="31" y="62"/>
                    <a:pt x="31" y="61"/>
                  </a:cubicBezTo>
                  <a:cubicBezTo>
                    <a:pt x="28" y="48"/>
                    <a:pt x="21" y="37"/>
                    <a:pt x="19" y="27"/>
                  </a:cubicBezTo>
                  <a:cubicBezTo>
                    <a:pt x="21" y="29"/>
                    <a:pt x="22" y="31"/>
                    <a:pt x="24" y="34"/>
                  </a:cubicBezTo>
                  <a:cubicBezTo>
                    <a:pt x="25" y="36"/>
                    <a:pt x="25" y="40"/>
                    <a:pt x="28" y="41"/>
                  </a:cubicBezTo>
                  <a:cubicBezTo>
                    <a:pt x="30" y="37"/>
                    <a:pt x="25" y="33"/>
                    <a:pt x="26" y="29"/>
                  </a:cubicBezTo>
                  <a:cubicBezTo>
                    <a:pt x="30" y="31"/>
                    <a:pt x="30" y="38"/>
                    <a:pt x="35" y="39"/>
                  </a:cubicBezTo>
                  <a:cubicBezTo>
                    <a:pt x="34" y="32"/>
                    <a:pt x="30" y="23"/>
                    <a:pt x="29" y="16"/>
                  </a:cubicBezTo>
                  <a:cubicBezTo>
                    <a:pt x="27" y="19"/>
                    <a:pt x="24" y="21"/>
                    <a:pt x="22" y="19"/>
                  </a:cubicBezTo>
                  <a:cubicBezTo>
                    <a:pt x="27" y="17"/>
                    <a:pt x="31" y="12"/>
                    <a:pt x="29" y="6"/>
                  </a:cubicBezTo>
                  <a:cubicBezTo>
                    <a:pt x="26" y="5"/>
                    <a:pt x="25" y="3"/>
                    <a:pt x="23" y="2"/>
                  </a:cubicBezTo>
                  <a:cubicBezTo>
                    <a:pt x="17" y="0"/>
                    <a:pt x="13" y="4"/>
                    <a:pt x="13" y="8"/>
                  </a:cubicBezTo>
                  <a:cubicBezTo>
                    <a:pt x="12" y="14"/>
                    <a:pt x="17" y="17"/>
                    <a:pt x="21" y="19"/>
                  </a:cubicBez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2" name="Freeform 82"/>
            <p:cNvSpPr/>
            <p:nvPr/>
          </p:nvSpPr>
          <p:spPr bwMode="auto">
            <a:xfrm>
              <a:off x="5953146" y="757817"/>
              <a:ext cx="43231" cy="32422"/>
            </a:xfrm>
            <a:custGeom>
              <a:avLst/>
              <a:gdLst>
                <a:gd name="T0" fmla="*/ 5 w 5"/>
                <a:gd name="T1" fmla="*/ 0 h 4"/>
                <a:gd name="T2" fmla="*/ 0 w 5"/>
                <a:gd name="T3" fmla="*/ 2 h 4"/>
                <a:gd name="T4" fmla="*/ 5 w 5"/>
                <a:gd name="T5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" h="4">
                  <a:moveTo>
                    <a:pt x="5" y="0"/>
                  </a:moveTo>
                  <a:cubicBezTo>
                    <a:pt x="5" y="2"/>
                    <a:pt x="1" y="4"/>
                    <a:pt x="0" y="2"/>
                  </a:cubicBezTo>
                  <a:cubicBezTo>
                    <a:pt x="3" y="2"/>
                    <a:pt x="3" y="1"/>
                    <a:pt x="5" y="0"/>
                  </a:cubicBez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3" name="Freeform 83"/>
            <p:cNvSpPr/>
            <p:nvPr/>
          </p:nvSpPr>
          <p:spPr bwMode="auto">
            <a:xfrm>
              <a:off x="5495621" y="671355"/>
              <a:ext cx="302615" cy="273795"/>
            </a:xfrm>
            <a:custGeom>
              <a:avLst/>
              <a:gdLst>
                <a:gd name="T0" fmla="*/ 12 w 35"/>
                <a:gd name="T1" fmla="*/ 31 h 32"/>
                <a:gd name="T2" fmla="*/ 16 w 35"/>
                <a:gd name="T3" fmla="*/ 28 h 32"/>
                <a:gd name="T4" fmla="*/ 19 w 35"/>
                <a:gd name="T5" fmla="*/ 19 h 32"/>
                <a:gd name="T6" fmla="*/ 30 w 35"/>
                <a:gd name="T7" fmla="*/ 18 h 32"/>
                <a:gd name="T8" fmla="*/ 35 w 35"/>
                <a:gd name="T9" fmla="*/ 8 h 32"/>
                <a:gd name="T10" fmla="*/ 33 w 35"/>
                <a:gd name="T11" fmla="*/ 8 h 32"/>
                <a:gd name="T12" fmla="*/ 17 w 35"/>
                <a:gd name="T13" fmla="*/ 15 h 32"/>
                <a:gd name="T14" fmla="*/ 2 w 35"/>
                <a:gd name="T15" fmla="*/ 25 h 32"/>
                <a:gd name="T16" fmla="*/ 12 w 35"/>
                <a:gd name="T17" fmla="*/ 31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5" h="32">
                  <a:moveTo>
                    <a:pt x="12" y="31"/>
                  </a:moveTo>
                  <a:cubicBezTo>
                    <a:pt x="13" y="31"/>
                    <a:pt x="15" y="29"/>
                    <a:pt x="16" y="28"/>
                  </a:cubicBezTo>
                  <a:cubicBezTo>
                    <a:pt x="19" y="25"/>
                    <a:pt x="20" y="22"/>
                    <a:pt x="19" y="19"/>
                  </a:cubicBezTo>
                  <a:cubicBezTo>
                    <a:pt x="22" y="22"/>
                    <a:pt x="28" y="22"/>
                    <a:pt x="30" y="18"/>
                  </a:cubicBezTo>
                  <a:cubicBezTo>
                    <a:pt x="30" y="13"/>
                    <a:pt x="35" y="11"/>
                    <a:pt x="35" y="8"/>
                  </a:cubicBezTo>
                  <a:cubicBezTo>
                    <a:pt x="35" y="7"/>
                    <a:pt x="34" y="8"/>
                    <a:pt x="33" y="8"/>
                  </a:cubicBezTo>
                  <a:cubicBezTo>
                    <a:pt x="29" y="0"/>
                    <a:pt x="14" y="4"/>
                    <a:pt x="17" y="15"/>
                  </a:cubicBezTo>
                  <a:cubicBezTo>
                    <a:pt x="10" y="9"/>
                    <a:pt x="0" y="17"/>
                    <a:pt x="2" y="25"/>
                  </a:cubicBezTo>
                  <a:cubicBezTo>
                    <a:pt x="3" y="28"/>
                    <a:pt x="8" y="32"/>
                    <a:pt x="12" y="31"/>
                  </a:cubicBez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4" name="Freeform 84"/>
            <p:cNvSpPr/>
            <p:nvPr/>
          </p:nvSpPr>
          <p:spPr bwMode="auto">
            <a:xfrm>
              <a:off x="5700966" y="772227"/>
              <a:ext cx="36026" cy="36026"/>
            </a:xfrm>
            <a:custGeom>
              <a:avLst/>
              <a:gdLst>
                <a:gd name="T0" fmla="*/ 3 w 4"/>
                <a:gd name="T1" fmla="*/ 0 h 4"/>
                <a:gd name="T2" fmla="*/ 4 w 4"/>
                <a:gd name="T3" fmla="*/ 1 h 4"/>
                <a:gd name="T4" fmla="*/ 3 w 4"/>
                <a:gd name="T5" fmla="*/ 4 h 4"/>
                <a:gd name="T6" fmla="*/ 0 w 4"/>
                <a:gd name="T7" fmla="*/ 4 h 4"/>
                <a:gd name="T8" fmla="*/ 3 w 4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4">
                  <a:moveTo>
                    <a:pt x="3" y="0"/>
                  </a:moveTo>
                  <a:cubicBezTo>
                    <a:pt x="4" y="0"/>
                    <a:pt x="4" y="1"/>
                    <a:pt x="4" y="1"/>
                  </a:cubicBezTo>
                  <a:cubicBezTo>
                    <a:pt x="4" y="2"/>
                    <a:pt x="3" y="2"/>
                    <a:pt x="3" y="4"/>
                  </a:cubicBezTo>
                  <a:cubicBezTo>
                    <a:pt x="3" y="4"/>
                    <a:pt x="1" y="4"/>
                    <a:pt x="0" y="4"/>
                  </a:cubicBezTo>
                  <a:cubicBezTo>
                    <a:pt x="0" y="2"/>
                    <a:pt x="2" y="2"/>
                    <a:pt x="3" y="0"/>
                  </a:cubicBez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5" name="Freeform 85"/>
            <p:cNvSpPr/>
            <p:nvPr/>
          </p:nvSpPr>
          <p:spPr bwMode="auto">
            <a:xfrm>
              <a:off x="5571274" y="876702"/>
              <a:ext cx="43231" cy="18012"/>
            </a:xfrm>
            <a:custGeom>
              <a:avLst/>
              <a:gdLst>
                <a:gd name="T0" fmla="*/ 0 w 5"/>
                <a:gd name="T1" fmla="*/ 0 h 2"/>
                <a:gd name="T2" fmla="*/ 5 w 5"/>
                <a:gd name="T3" fmla="*/ 0 h 2"/>
                <a:gd name="T4" fmla="*/ 1 w 5"/>
                <a:gd name="T5" fmla="*/ 2 h 2"/>
                <a:gd name="T6" fmla="*/ 0 w 5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2">
                  <a:moveTo>
                    <a:pt x="0" y="0"/>
                  </a:moveTo>
                  <a:cubicBezTo>
                    <a:pt x="2" y="0"/>
                    <a:pt x="3" y="0"/>
                    <a:pt x="5" y="0"/>
                  </a:cubicBezTo>
                  <a:cubicBezTo>
                    <a:pt x="5" y="2"/>
                    <a:pt x="3" y="2"/>
                    <a:pt x="1" y="2"/>
                  </a:cubicBezTo>
                  <a:cubicBezTo>
                    <a:pt x="1" y="1"/>
                    <a:pt x="0" y="1"/>
                    <a:pt x="0" y="0"/>
                  </a:cubicBez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6" name="Freeform 86"/>
            <p:cNvSpPr/>
            <p:nvPr/>
          </p:nvSpPr>
          <p:spPr bwMode="auto">
            <a:xfrm>
              <a:off x="6082838" y="703779"/>
              <a:ext cx="223359" cy="129692"/>
            </a:xfrm>
            <a:custGeom>
              <a:avLst/>
              <a:gdLst>
                <a:gd name="T0" fmla="*/ 0 w 26"/>
                <a:gd name="T1" fmla="*/ 3 h 15"/>
                <a:gd name="T2" fmla="*/ 5 w 26"/>
                <a:gd name="T3" fmla="*/ 11 h 15"/>
                <a:gd name="T4" fmla="*/ 26 w 26"/>
                <a:gd name="T5" fmla="*/ 3 h 15"/>
                <a:gd name="T6" fmla="*/ 14 w 26"/>
                <a:gd name="T7" fmla="*/ 0 h 15"/>
                <a:gd name="T8" fmla="*/ 0 w 26"/>
                <a:gd name="T9" fmla="*/ 3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" h="15">
                  <a:moveTo>
                    <a:pt x="0" y="3"/>
                  </a:moveTo>
                  <a:cubicBezTo>
                    <a:pt x="1" y="5"/>
                    <a:pt x="2" y="9"/>
                    <a:pt x="5" y="11"/>
                  </a:cubicBezTo>
                  <a:cubicBezTo>
                    <a:pt x="11" y="15"/>
                    <a:pt x="26" y="11"/>
                    <a:pt x="26" y="3"/>
                  </a:cubicBezTo>
                  <a:cubicBezTo>
                    <a:pt x="23" y="1"/>
                    <a:pt x="18" y="0"/>
                    <a:pt x="14" y="0"/>
                  </a:cubicBezTo>
                  <a:cubicBezTo>
                    <a:pt x="9" y="0"/>
                    <a:pt x="3" y="1"/>
                    <a:pt x="0" y="3"/>
                  </a:cubicBez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7" name="Freeform 87"/>
            <p:cNvSpPr/>
            <p:nvPr/>
          </p:nvSpPr>
          <p:spPr bwMode="auto">
            <a:xfrm>
              <a:off x="6504339" y="685766"/>
              <a:ext cx="172923" cy="165718"/>
            </a:xfrm>
            <a:custGeom>
              <a:avLst/>
              <a:gdLst>
                <a:gd name="T0" fmla="*/ 17 w 20"/>
                <a:gd name="T1" fmla="*/ 13 h 19"/>
                <a:gd name="T2" fmla="*/ 2 w 20"/>
                <a:gd name="T3" fmla="*/ 11 h 19"/>
                <a:gd name="T4" fmla="*/ 17 w 20"/>
                <a:gd name="T5" fmla="*/ 13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" h="19">
                  <a:moveTo>
                    <a:pt x="17" y="13"/>
                  </a:moveTo>
                  <a:cubicBezTo>
                    <a:pt x="20" y="0"/>
                    <a:pt x="0" y="0"/>
                    <a:pt x="2" y="11"/>
                  </a:cubicBezTo>
                  <a:cubicBezTo>
                    <a:pt x="3" y="17"/>
                    <a:pt x="14" y="19"/>
                    <a:pt x="17" y="13"/>
                  </a:cubicBez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8" name="Freeform 88"/>
            <p:cNvSpPr/>
            <p:nvPr/>
          </p:nvSpPr>
          <p:spPr bwMode="auto">
            <a:xfrm>
              <a:off x="6644838" y="747010"/>
              <a:ext cx="180128" cy="154909"/>
            </a:xfrm>
            <a:custGeom>
              <a:avLst/>
              <a:gdLst>
                <a:gd name="T0" fmla="*/ 12 w 21"/>
                <a:gd name="T1" fmla="*/ 17 h 18"/>
                <a:gd name="T2" fmla="*/ 20 w 21"/>
                <a:gd name="T3" fmla="*/ 7 h 18"/>
                <a:gd name="T4" fmla="*/ 10 w 21"/>
                <a:gd name="T5" fmla="*/ 1 h 18"/>
                <a:gd name="T6" fmla="*/ 12 w 21"/>
                <a:gd name="T7" fmla="*/ 17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18">
                  <a:moveTo>
                    <a:pt x="12" y="17"/>
                  </a:moveTo>
                  <a:cubicBezTo>
                    <a:pt x="17" y="17"/>
                    <a:pt x="21" y="11"/>
                    <a:pt x="20" y="7"/>
                  </a:cubicBezTo>
                  <a:cubicBezTo>
                    <a:pt x="20" y="3"/>
                    <a:pt x="13" y="0"/>
                    <a:pt x="10" y="1"/>
                  </a:cubicBezTo>
                  <a:cubicBezTo>
                    <a:pt x="0" y="3"/>
                    <a:pt x="2" y="18"/>
                    <a:pt x="12" y="17"/>
                  </a:cubicBez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9" name="Freeform 89"/>
            <p:cNvSpPr/>
            <p:nvPr/>
          </p:nvSpPr>
          <p:spPr bwMode="auto">
            <a:xfrm>
              <a:off x="6720492" y="833472"/>
              <a:ext cx="36026" cy="25217"/>
            </a:xfrm>
            <a:custGeom>
              <a:avLst/>
              <a:gdLst>
                <a:gd name="T0" fmla="*/ 4 w 4"/>
                <a:gd name="T1" fmla="*/ 1 h 3"/>
                <a:gd name="T2" fmla="*/ 0 w 4"/>
                <a:gd name="T3" fmla="*/ 2 h 3"/>
                <a:gd name="T4" fmla="*/ 4 w 4"/>
                <a:gd name="T5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" h="3">
                  <a:moveTo>
                    <a:pt x="4" y="1"/>
                  </a:moveTo>
                  <a:cubicBezTo>
                    <a:pt x="3" y="2"/>
                    <a:pt x="1" y="3"/>
                    <a:pt x="0" y="2"/>
                  </a:cubicBezTo>
                  <a:cubicBezTo>
                    <a:pt x="1" y="1"/>
                    <a:pt x="3" y="0"/>
                    <a:pt x="4" y="1"/>
                  </a:cubicBez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0" name="Freeform 90"/>
            <p:cNvSpPr/>
            <p:nvPr/>
          </p:nvSpPr>
          <p:spPr bwMode="auto">
            <a:xfrm>
              <a:off x="5755006" y="757817"/>
              <a:ext cx="144102" cy="154909"/>
            </a:xfrm>
            <a:custGeom>
              <a:avLst/>
              <a:gdLst>
                <a:gd name="T0" fmla="*/ 12 w 17"/>
                <a:gd name="T1" fmla="*/ 15 h 18"/>
                <a:gd name="T2" fmla="*/ 16 w 17"/>
                <a:gd name="T3" fmla="*/ 3 h 18"/>
                <a:gd name="T4" fmla="*/ 7 w 17"/>
                <a:gd name="T5" fmla="*/ 1 h 18"/>
                <a:gd name="T6" fmla="*/ 12 w 17"/>
                <a:gd name="T7" fmla="*/ 15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7" h="18">
                  <a:moveTo>
                    <a:pt x="12" y="15"/>
                  </a:moveTo>
                  <a:cubicBezTo>
                    <a:pt x="16" y="14"/>
                    <a:pt x="17" y="8"/>
                    <a:pt x="16" y="3"/>
                  </a:cubicBezTo>
                  <a:cubicBezTo>
                    <a:pt x="14" y="0"/>
                    <a:pt x="10" y="0"/>
                    <a:pt x="7" y="1"/>
                  </a:cubicBezTo>
                  <a:cubicBezTo>
                    <a:pt x="0" y="4"/>
                    <a:pt x="2" y="18"/>
                    <a:pt x="12" y="15"/>
                  </a:cubicBez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1" name="Freeform 91"/>
            <p:cNvSpPr/>
            <p:nvPr/>
          </p:nvSpPr>
          <p:spPr bwMode="auto">
            <a:xfrm>
              <a:off x="5823453" y="833472"/>
              <a:ext cx="32422" cy="18012"/>
            </a:xfrm>
            <a:custGeom>
              <a:avLst/>
              <a:gdLst>
                <a:gd name="T0" fmla="*/ 2 w 4"/>
                <a:gd name="T1" fmla="*/ 0 h 2"/>
                <a:gd name="T2" fmla="*/ 4 w 4"/>
                <a:gd name="T3" fmla="*/ 1 h 2"/>
                <a:gd name="T4" fmla="*/ 0 w 4"/>
                <a:gd name="T5" fmla="*/ 1 h 2"/>
                <a:gd name="T6" fmla="*/ 2 w 4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" h="2">
                  <a:moveTo>
                    <a:pt x="2" y="0"/>
                  </a:moveTo>
                  <a:cubicBezTo>
                    <a:pt x="3" y="0"/>
                    <a:pt x="3" y="0"/>
                    <a:pt x="4" y="1"/>
                  </a:cubicBezTo>
                  <a:cubicBezTo>
                    <a:pt x="3" y="2"/>
                    <a:pt x="0" y="2"/>
                    <a:pt x="0" y="1"/>
                  </a:cubicBezTo>
                  <a:cubicBezTo>
                    <a:pt x="0" y="0"/>
                    <a:pt x="2" y="0"/>
                    <a:pt x="2" y="0"/>
                  </a:cubicBez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2" name="Freeform 92"/>
            <p:cNvSpPr/>
            <p:nvPr/>
          </p:nvSpPr>
          <p:spPr bwMode="auto">
            <a:xfrm>
              <a:off x="6255761" y="790241"/>
              <a:ext cx="309820" cy="745729"/>
            </a:xfrm>
            <a:custGeom>
              <a:avLst/>
              <a:gdLst>
                <a:gd name="T0" fmla="*/ 5 w 36"/>
                <a:gd name="T1" fmla="*/ 0 h 86"/>
                <a:gd name="T2" fmla="*/ 4 w 36"/>
                <a:gd name="T3" fmla="*/ 9 h 86"/>
                <a:gd name="T4" fmla="*/ 5 w 36"/>
                <a:gd name="T5" fmla="*/ 25 h 86"/>
                <a:gd name="T6" fmla="*/ 7 w 36"/>
                <a:gd name="T7" fmla="*/ 17 h 86"/>
                <a:gd name="T8" fmla="*/ 9 w 36"/>
                <a:gd name="T9" fmla="*/ 18 h 86"/>
                <a:gd name="T10" fmla="*/ 12 w 36"/>
                <a:gd name="T11" fmla="*/ 16 h 86"/>
                <a:gd name="T12" fmla="*/ 5 w 36"/>
                <a:gd name="T13" fmla="*/ 51 h 86"/>
                <a:gd name="T14" fmla="*/ 5 w 36"/>
                <a:gd name="T15" fmla="*/ 77 h 86"/>
                <a:gd name="T16" fmla="*/ 9 w 36"/>
                <a:gd name="T17" fmla="*/ 66 h 86"/>
                <a:gd name="T18" fmla="*/ 14 w 36"/>
                <a:gd name="T19" fmla="*/ 38 h 86"/>
                <a:gd name="T20" fmla="*/ 19 w 36"/>
                <a:gd name="T21" fmla="*/ 22 h 86"/>
                <a:gd name="T22" fmla="*/ 31 w 36"/>
                <a:gd name="T23" fmla="*/ 53 h 86"/>
                <a:gd name="T24" fmla="*/ 31 w 36"/>
                <a:gd name="T25" fmla="*/ 56 h 86"/>
                <a:gd name="T26" fmla="*/ 23 w 36"/>
                <a:gd name="T27" fmla="*/ 85 h 86"/>
                <a:gd name="T28" fmla="*/ 33 w 36"/>
                <a:gd name="T29" fmla="*/ 70 h 86"/>
                <a:gd name="T30" fmla="*/ 36 w 36"/>
                <a:gd name="T31" fmla="*/ 52 h 86"/>
                <a:gd name="T32" fmla="*/ 24 w 36"/>
                <a:gd name="T33" fmla="*/ 19 h 86"/>
                <a:gd name="T34" fmla="*/ 5 w 36"/>
                <a:gd name="T35" fmla="*/ 0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36" h="86">
                  <a:moveTo>
                    <a:pt x="5" y="0"/>
                  </a:moveTo>
                  <a:cubicBezTo>
                    <a:pt x="3" y="1"/>
                    <a:pt x="4" y="5"/>
                    <a:pt x="4" y="9"/>
                  </a:cubicBezTo>
                  <a:cubicBezTo>
                    <a:pt x="4" y="13"/>
                    <a:pt x="1" y="23"/>
                    <a:pt x="5" y="25"/>
                  </a:cubicBezTo>
                  <a:cubicBezTo>
                    <a:pt x="7" y="23"/>
                    <a:pt x="6" y="18"/>
                    <a:pt x="7" y="17"/>
                  </a:cubicBezTo>
                  <a:cubicBezTo>
                    <a:pt x="9" y="16"/>
                    <a:pt x="7" y="19"/>
                    <a:pt x="9" y="18"/>
                  </a:cubicBezTo>
                  <a:cubicBezTo>
                    <a:pt x="11" y="18"/>
                    <a:pt x="11" y="15"/>
                    <a:pt x="12" y="16"/>
                  </a:cubicBezTo>
                  <a:cubicBezTo>
                    <a:pt x="11" y="28"/>
                    <a:pt x="6" y="38"/>
                    <a:pt x="5" y="51"/>
                  </a:cubicBezTo>
                  <a:cubicBezTo>
                    <a:pt x="5" y="58"/>
                    <a:pt x="0" y="70"/>
                    <a:pt x="5" y="77"/>
                  </a:cubicBezTo>
                  <a:cubicBezTo>
                    <a:pt x="9" y="75"/>
                    <a:pt x="8" y="71"/>
                    <a:pt x="9" y="66"/>
                  </a:cubicBezTo>
                  <a:cubicBezTo>
                    <a:pt x="10" y="57"/>
                    <a:pt x="12" y="46"/>
                    <a:pt x="14" y="38"/>
                  </a:cubicBezTo>
                  <a:cubicBezTo>
                    <a:pt x="14" y="32"/>
                    <a:pt x="16" y="26"/>
                    <a:pt x="19" y="22"/>
                  </a:cubicBezTo>
                  <a:cubicBezTo>
                    <a:pt x="26" y="29"/>
                    <a:pt x="30" y="41"/>
                    <a:pt x="31" y="53"/>
                  </a:cubicBezTo>
                  <a:cubicBezTo>
                    <a:pt x="31" y="55"/>
                    <a:pt x="31" y="55"/>
                    <a:pt x="31" y="56"/>
                  </a:cubicBezTo>
                  <a:cubicBezTo>
                    <a:pt x="30" y="67"/>
                    <a:pt x="24" y="77"/>
                    <a:pt x="23" y="85"/>
                  </a:cubicBezTo>
                  <a:cubicBezTo>
                    <a:pt x="31" y="86"/>
                    <a:pt x="31" y="78"/>
                    <a:pt x="33" y="70"/>
                  </a:cubicBezTo>
                  <a:cubicBezTo>
                    <a:pt x="35" y="64"/>
                    <a:pt x="36" y="57"/>
                    <a:pt x="36" y="52"/>
                  </a:cubicBezTo>
                  <a:cubicBezTo>
                    <a:pt x="35" y="38"/>
                    <a:pt x="28" y="28"/>
                    <a:pt x="24" y="19"/>
                  </a:cubicBezTo>
                  <a:cubicBezTo>
                    <a:pt x="18" y="13"/>
                    <a:pt x="13" y="4"/>
                    <a:pt x="5" y="0"/>
                  </a:cubicBez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3" name="Freeform 93"/>
            <p:cNvSpPr/>
            <p:nvPr/>
          </p:nvSpPr>
          <p:spPr bwMode="auto">
            <a:xfrm>
              <a:off x="6417877" y="808253"/>
              <a:ext cx="154909" cy="136897"/>
            </a:xfrm>
            <a:custGeom>
              <a:avLst/>
              <a:gdLst>
                <a:gd name="T0" fmla="*/ 8 w 18"/>
                <a:gd name="T1" fmla="*/ 15 h 16"/>
                <a:gd name="T2" fmla="*/ 6 w 18"/>
                <a:gd name="T3" fmla="*/ 2 h 16"/>
                <a:gd name="T4" fmla="*/ 8 w 18"/>
                <a:gd name="T5" fmla="*/ 15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8" h="16">
                  <a:moveTo>
                    <a:pt x="8" y="15"/>
                  </a:moveTo>
                  <a:cubicBezTo>
                    <a:pt x="18" y="16"/>
                    <a:pt x="18" y="0"/>
                    <a:pt x="6" y="2"/>
                  </a:cubicBezTo>
                  <a:cubicBezTo>
                    <a:pt x="0" y="5"/>
                    <a:pt x="2" y="14"/>
                    <a:pt x="8" y="15"/>
                  </a:cubicBez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4" name="Freeform 94"/>
            <p:cNvSpPr/>
            <p:nvPr/>
          </p:nvSpPr>
          <p:spPr bwMode="auto">
            <a:xfrm>
              <a:off x="6486325" y="887509"/>
              <a:ext cx="28820" cy="25217"/>
            </a:xfrm>
            <a:custGeom>
              <a:avLst/>
              <a:gdLst>
                <a:gd name="T0" fmla="*/ 3 w 3"/>
                <a:gd name="T1" fmla="*/ 1 h 3"/>
                <a:gd name="T2" fmla="*/ 0 w 3"/>
                <a:gd name="T3" fmla="*/ 2 h 3"/>
                <a:gd name="T4" fmla="*/ 3 w 3"/>
                <a:gd name="T5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" h="3">
                  <a:moveTo>
                    <a:pt x="3" y="1"/>
                  </a:moveTo>
                  <a:cubicBezTo>
                    <a:pt x="3" y="2"/>
                    <a:pt x="1" y="3"/>
                    <a:pt x="0" y="2"/>
                  </a:cubicBezTo>
                  <a:cubicBezTo>
                    <a:pt x="0" y="1"/>
                    <a:pt x="2" y="0"/>
                    <a:pt x="3" y="1"/>
                  </a:cubicBez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5" name="Freeform 95"/>
            <p:cNvSpPr/>
            <p:nvPr/>
          </p:nvSpPr>
          <p:spPr bwMode="auto">
            <a:xfrm>
              <a:off x="6100852" y="801047"/>
              <a:ext cx="172923" cy="144102"/>
            </a:xfrm>
            <a:custGeom>
              <a:avLst/>
              <a:gdLst>
                <a:gd name="T0" fmla="*/ 18 w 20"/>
                <a:gd name="T1" fmla="*/ 12 h 17"/>
                <a:gd name="T2" fmla="*/ 2 w 20"/>
                <a:gd name="T3" fmla="*/ 11 h 17"/>
                <a:gd name="T4" fmla="*/ 18 w 20"/>
                <a:gd name="T5" fmla="*/ 12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" h="17">
                  <a:moveTo>
                    <a:pt x="18" y="12"/>
                  </a:moveTo>
                  <a:cubicBezTo>
                    <a:pt x="20" y="0"/>
                    <a:pt x="0" y="1"/>
                    <a:pt x="2" y="11"/>
                  </a:cubicBezTo>
                  <a:cubicBezTo>
                    <a:pt x="3" y="16"/>
                    <a:pt x="15" y="17"/>
                    <a:pt x="18" y="12"/>
                  </a:cubicBez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6" name="Freeform 96"/>
            <p:cNvSpPr/>
            <p:nvPr/>
          </p:nvSpPr>
          <p:spPr bwMode="auto">
            <a:xfrm>
              <a:off x="6187313" y="894714"/>
              <a:ext cx="25217" cy="18012"/>
            </a:xfrm>
            <a:custGeom>
              <a:avLst/>
              <a:gdLst>
                <a:gd name="T0" fmla="*/ 2 w 3"/>
                <a:gd name="T1" fmla="*/ 0 h 2"/>
                <a:gd name="T2" fmla="*/ 0 w 3"/>
                <a:gd name="T3" fmla="*/ 1 h 2"/>
                <a:gd name="T4" fmla="*/ 2 w 3"/>
                <a:gd name="T5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" h="2">
                  <a:moveTo>
                    <a:pt x="2" y="0"/>
                  </a:moveTo>
                  <a:cubicBezTo>
                    <a:pt x="3" y="1"/>
                    <a:pt x="0" y="2"/>
                    <a:pt x="0" y="1"/>
                  </a:cubicBezTo>
                  <a:cubicBezTo>
                    <a:pt x="0" y="0"/>
                    <a:pt x="2" y="1"/>
                    <a:pt x="2" y="0"/>
                  </a:cubicBez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7" name="Freeform 97"/>
            <p:cNvSpPr/>
            <p:nvPr/>
          </p:nvSpPr>
          <p:spPr bwMode="auto">
            <a:xfrm>
              <a:off x="6781735" y="844278"/>
              <a:ext cx="172923" cy="154909"/>
            </a:xfrm>
            <a:custGeom>
              <a:avLst/>
              <a:gdLst>
                <a:gd name="T0" fmla="*/ 9 w 20"/>
                <a:gd name="T1" fmla="*/ 17 h 18"/>
                <a:gd name="T2" fmla="*/ 18 w 20"/>
                <a:gd name="T3" fmla="*/ 6 h 18"/>
                <a:gd name="T4" fmla="*/ 9 w 20"/>
                <a:gd name="T5" fmla="*/ 1 h 18"/>
                <a:gd name="T6" fmla="*/ 9 w 20"/>
                <a:gd name="T7" fmla="*/ 17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18">
                  <a:moveTo>
                    <a:pt x="9" y="17"/>
                  </a:moveTo>
                  <a:cubicBezTo>
                    <a:pt x="15" y="18"/>
                    <a:pt x="20" y="12"/>
                    <a:pt x="18" y="6"/>
                  </a:cubicBezTo>
                  <a:cubicBezTo>
                    <a:pt x="18" y="3"/>
                    <a:pt x="13" y="0"/>
                    <a:pt x="9" y="1"/>
                  </a:cubicBezTo>
                  <a:cubicBezTo>
                    <a:pt x="0" y="3"/>
                    <a:pt x="1" y="16"/>
                    <a:pt x="9" y="17"/>
                  </a:cubicBez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8" name="Freeform 98"/>
            <p:cNvSpPr/>
            <p:nvPr/>
          </p:nvSpPr>
          <p:spPr bwMode="auto">
            <a:xfrm>
              <a:off x="6529556" y="844278"/>
              <a:ext cx="374666" cy="749333"/>
            </a:xfrm>
            <a:custGeom>
              <a:avLst/>
              <a:gdLst>
                <a:gd name="T0" fmla="*/ 22 w 43"/>
                <a:gd name="T1" fmla="*/ 9 h 87"/>
                <a:gd name="T2" fmla="*/ 19 w 43"/>
                <a:gd name="T3" fmla="*/ 8 h 87"/>
                <a:gd name="T4" fmla="*/ 9 w 43"/>
                <a:gd name="T5" fmla="*/ 6 h 87"/>
                <a:gd name="T6" fmla="*/ 24 w 43"/>
                <a:gd name="T7" fmla="*/ 17 h 87"/>
                <a:gd name="T8" fmla="*/ 33 w 43"/>
                <a:gd name="T9" fmla="*/ 34 h 87"/>
                <a:gd name="T10" fmla="*/ 21 w 43"/>
                <a:gd name="T11" fmla="*/ 73 h 87"/>
                <a:gd name="T12" fmla="*/ 15 w 43"/>
                <a:gd name="T13" fmla="*/ 66 h 87"/>
                <a:gd name="T14" fmla="*/ 16 w 43"/>
                <a:gd name="T15" fmla="*/ 79 h 87"/>
                <a:gd name="T16" fmla="*/ 20 w 43"/>
                <a:gd name="T17" fmla="*/ 74 h 87"/>
                <a:gd name="T18" fmla="*/ 22 w 43"/>
                <a:gd name="T19" fmla="*/ 78 h 87"/>
                <a:gd name="T20" fmla="*/ 27 w 43"/>
                <a:gd name="T21" fmla="*/ 71 h 87"/>
                <a:gd name="T22" fmla="*/ 30 w 43"/>
                <a:gd name="T23" fmla="*/ 66 h 87"/>
                <a:gd name="T24" fmla="*/ 31 w 43"/>
                <a:gd name="T25" fmla="*/ 19 h 87"/>
                <a:gd name="T26" fmla="*/ 22 w 43"/>
                <a:gd name="T27" fmla="*/ 9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3" h="87">
                  <a:moveTo>
                    <a:pt x="22" y="9"/>
                  </a:moveTo>
                  <a:cubicBezTo>
                    <a:pt x="22" y="8"/>
                    <a:pt x="20" y="8"/>
                    <a:pt x="19" y="8"/>
                  </a:cubicBezTo>
                  <a:cubicBezTo>
                    <a:pt x="15" y="5"/>
                    <a:pt x="12" y="0"/>
                    <a:pt x="9" y="6"/>
                  </a:cubicBezTo>
                  <a:cubicBezTo>
                    <a:pt x="14" y="10"/>
                    <a:pt x="19" y="14"/>
                    <a:pt x="24" y="17"/>
                  </a:cubicBezTo>
                  <a:cubicBezTo>
                    <a:pt x="28" y="23"/>
                    <a:pt x="32" y="27"/>
                    <a:pt x="33" y="34"/>
                  </a:cubicBezTo>
                  <a:cubicBezTo>
                    <a:pt x="37" y="50"/>
                    <a:pt x="25" y="63"/>
                    <a:pt x="21" y="73"/>
                  </a:cubicBezTo>
                  <a:cubicBezTo>
                    <a:pt x="19" y="71"/>
                    <a:pt x="18" y="67"/>
                    <a:pt x="15" y="66"/>
                  </a:cubicBezTo>
                  <a:cubicBezTo>
                    <a:pt x="0" y="62"/>
                    <a:pt x="2" y="87"/>
                    <a:pt x="16" y="79"/>
                  </a:cubicBezTo>
                  <a:cubicBezTo>
                    <a:pt x="18" y="78"/>
                    <a:pt x="18" y="75"/>
                    <a:pt x="20" y="74"/>
                  </a:cubicBezTo>
                  <a:cubicBezTo>
                    <a:pt x="21" y="75"/>
                    <a:pt x="21" y="78"/>
                    <a:pt x="22" y="78"/>
                  </a:cubicBezTo>
                  <a:cubicBezTo>
                    <a:pt x="26" y="78"/>
                    <a:pt x="27" y="75"/>
                    <a:pt x="27" y="71"/>
                  </a:cubicBezTo>
                  <a:cubicBezTo>
                    <a:pt x="28" y="70"/>
                    <a:pt x="30" y="69"/>
                    <a:pt x="30" y="66"/>
                  </a:cubicBezTo>
                  <a:cubicBezTo>
                    <a:pt x="40" y="56"/>
                    <a:pt x="43" y="29"/>
                    <a:pt x="31" y="19"/>
                  </a:cubicBezTo>
                  <a:cubicBezTo>
                    <a:pt x="29" y="16"/>
                    <a:pt x="27" y="12"/>
                    <a:pt x="22" y="9"/>
                  </a:cubicBez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9" name="Freeform 99"/>
            <p:cNvSpPr/>
            <p:nvPr/>
          </p:nvSpPr>
          <p:spPr bwMode="auto">
            <a:xfrm>
              <a:off x="6608812" y="1474728"/>
              <a:ext cx="61242" cy="50436"/>
            </a:xfrm>
            <a:custGeom>
              <a:avLst/>
              <a:gdLst>
                <a:gd name="T0" fmla="*/ 6 w 7"/>
                <a:gd name="T1" fmla="*/ 4 h 6"/>
                <a:gd name="T2" fmla="*/ 0 w 7"/>
                <a:gd name="T3" fmla="*/ 3 h 6"/>
                <a:gd name="T4" fmla="*/ 5 w 7"/>
                <a:gd name="T5" fmla="*/ 0 h 6"/>
                <a:gd name="T6" fmla="*/ 6 w 7"/>
                <a:gd name="T7" fmla="*/ 4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" h="6">
                  <a:moveTo>
                    <a:pt x="6" y="4"/>
                  </a:moveTo>
                  <a:cubicBezTo>
                    <a:pt x="4" y="4"/>
                    <a:pt x="0" y="6"/>
                    <a:pt x="0" y="3"/>
                  </a:cubicBezTo>
                  <a:cubicBezTo>
                    <a:pt x="3" y="2"/>
                    <a:pt x="5" y="2"/>
                    <a:pt x="5" y="0"/>
                  </a:cubicBezTo>
                  <a:cubicBezTo>
                    <a:pt x="7" y="0"/>
                    <a:pt x="6" y="3"/>
                    <a:pt x="6" y="4"/>
                  </a:cubicBez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0" name="Freeform 100"/>
            <p:cNvSpPr/>
            <p:nvPr/>
          </p:nvSpPr>
          <p:spPr bwMode="auto">
            <a:xfrm>
              <a:off x="5700966" y="869497"/>
              <a:ext cx="140499" cy="147704"/>
            </a:xfrm>
            <a:custGeom>
              <a:avLst/>
              <a:gdLst>
                <a:gd name="T0" fmla="*/ 15 w 16"/>
                <a:gd name="T1" fmla="*/ 7 h 17"/>
                <a:gd name="T2" fmla="*/ 1 w 16"/>
                <a:gd name="T3" fmla="*/ 7 h 17"/>
                <a:gd name="T4" fmla="*/ 3 w 16"/>
                <a:gd name="T5" fmla="*/ 15 h 17"/>
                <a:gd name="T6" fmla="*/ 10 w 16"/>
                <a:gd name="T7" fmla="*/ 17 h 17"/>
                <a:gd name="T8" fmla="*/ 15 w 16"/>
                <a:gd name="T9" fmla="*/ 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" h="17">
                  <a:moveTo>
                    <a:pt x="15" y="7"/>
                  </a:moveTo>
                  <a:cubicBezTo>
                    <a:pt x="12" y="0"/>
                    <a:pt x="2" y="2"/>
                    <a:pt x="1" y="7"/>
                  </a:cubicBezTo>
                  <a:cubicBezTo>
                    <a:pt x="0" y="10"/>
                    <a:pt x="2" y="13"/>
                    <a:pt x="3" y="15"/>
                  </a:cubicBezTo>
                  <a:cubicBezTo>
                    <a:pt x="6" y="15"/>
                    <a:pt x="7" y="17"/>
                    <a:pt x="10" y="17"/>
                  </a:cubicBezTo>
                  <a:cubicBezTo>
                    <a:pt x="15" y="16"/>
                    <a:pt x="16" y="10"/>
                    <a:pt x="15" y="7"/>
                  </a:cubicBez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1" name="Freeform 101"/>
            <p:cNvSpPr/>
            <p:nvPr/>
          </p:nvSpPr>
          <p:spPr bwMode="auto">
            <a:xfrm>
              <a:off x="5762211" y="937945"/>
              <a:ext cx="36026" cy="36026"/>
            </a:xfrm>
            <a:custGeom>
              <a:avLst/>
              <a:gdLst>
                <a:gd name="T0" fmla="*/ 0 w 4"/>
                <a:gd name="T1" fmla="*/ 2 h 4"/>
                <a:gd name="T2" fmla="*/ 4 w 4"/>
                <a:gd name="T3" fmla="*/ 2 h 4"/>
                <a:gd name="T4" fmla="*/ 0 w 4"/>
                <a:gd name="T5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" h="4">
                  <a:moveTo>
                    <a:pt x="0" y="2"/>
                  </a:moveTo>
                  <a:cubicBezTo>
                    <a:pt x="0" y="1"/>
                    <a:pt x="4" y="0"/>
                    <a:pt x="4" y="2"/>
                  </a:cubicBezTo>
                  <a:cubicBezTo>
                    <a:pt x="3" y="4"/>
                    <a:pt x="1" y="4"/>
                    <a:pt x="0" y="2"/>
                  </a:cubicBez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2" name="Freeform 102"/>
            <p:cNvSpPr/>
            <p:nvPr/>
          </p:nvSpPr>
          <p:spPr bwMode="auto">
            <a:xfrm>
              <a:off x="5391146" y="887509"/>
              <a:ext cx="165718" cy="162114"/>
            </a:xfrm>
            <a:custGeom>
              <a:avLst/>
              <a:gdLst>
                <a:gd name="T0" fmla="*/ 11 w 19"/>
                <a:gd name="T1" fmla="*/ 18 h 19"/>
                <a:gd name="T2" fmla="*/ 18 w 19"/>
                <a:gd name="T3" fmla="*/ 9 h 19"/>
                <a:gd name="T4" fmla="*/ 7 w 19"/>
                <a:gd name="T5" fmla="*/ 2 h 19"/>
                <a:gd name="T6" fmla="*/ 2 w 19"/>
                <a:gd name="T7" fmla="*/ 15 h 19"/>
                <a:gd name="T8" fmla="*/ 11 w 19"/>
                <a:gd name="T9" fmla="*/ 18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" h="19">
                  <a:moveTo>
                    <a:pt x="11" y="18"/>
                  </a:moveTo>
                  <a:cubicBezTo>
                    <a:pt x="14" y="18"/>
                    <a:pt x="19" y="13"/>
                    <a:pt x="18" y="9"/>
                  </a:cubicBezTo>
                  <a:cubicBezTo>
                    <a:pt x="18" y="4"/>
                    <a:pt x="12" y="0"/>
                    <a:pt x="7" y="2"/>
                  </a:cubicBezTo>
                  <a:cubicBezTo>
                    <a:pt x="4" y="3"/>
                    <a:pt x="0" y="10"/>
                    <a:pt x="2" y="15"/>
                  </a:cubicBezTo>
                  <a:cubicBezTo>
                    <a:pt x="3" y="17"/>
                    <a:pt x="8" y="19"/>
                    <a:pt x="11" y="18"/>
                  </a:cubicBez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3" name="Freeform 103"/>
            <p:cNvSpPr/>
            <p:nvPr/>
          </p:nvSpPr>
          <p:spPr bwMode="auto">
            <a:xfrm>
              <a:off x="5477607" y="981176"/>
              <a:ext cx="36026" cy="36026"/>
            </a:xfrm>
            <a:custGeom>
              <a:avLst/>
              <a:gdLst>
                <a:gd name="T0" fmla="*/ 3 w 4"/>
                <a:gd name="T1" fmla="*/ 0 h 4"/>
                <a:gd name="T2" fmla="*/ 0 w 4"/>
                <a:gd name="T3" fmla="*/ 3 h 4"/>
                <a:gd name="T4" fmla="*/ 0 w 4"/>
                <a:gd name="T5" fmla="*/ 1 h 4"/>
                <a:gd name="T6" fmla="*/ 3 w 4"/>
                <a:gd name="T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" h="4">
                  <a:moveTo>
                    <a:pt x="3" y="0"/>
                  </a:moveTo>
                  <a:cubicBezTo>
                    <a:pt x="4" y="1"/>
                    <a:pt x="2" y="4"/>
                    <a:pt x="0" y="3"/>
                  </a:cubicBezTo>
                  <a:cubicBezTo>
                    <a:pt x="0" y="3"/>
                    <a:pt x="0" y="2"/>
                    <a:pt x="0" y="1"/>
                  </a:cubicBezTo>
                  <a:cubicBezTo>
                    <a:pt x="1" y="1"/>
                    <a:pt x="2" y="1"/>
                    <a:pt x="3" y="0"/>
                  </a:cubicBez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4" name="Freeform 104"/>
            <p:cNvSpPr/>
            <p:nvPr/>
          </p:nvSpPr>
          <p:spPr bwMode="auto">
            <a:xfrm>
              <a:off x="5261456" y="912728"/>
              <a:ext cx="742128" cy="796165"/>
            </a:xfrm>
            <a:custGeom>
              <a:avLst/>
              <a:gdLst>
                <a:gd name="T0" fmla="*/ 11 w 86"/>
                <a:gd name="T1" fmla="*/ 72 h 92"/>
                <a:gd name="T2" fmla="*/ 21 w 86"/>
                <a:gd name="T3" fmla="*/ 78 h 92"/>
                <a:gd name="T4" fmla="*/ 41 w 86"/>
                <a:gd name="T5" fmla="*/ 88 h 92"/>
                <a:gd name="T6" fmla="*/ 28 w 86"/>
                <a:gd name="T7" fmla="*/ 75 h 92"/>
                <a:gd name="T8" fmla="*/ 35 w 86"/>
                <a:gd name="T9" fmla="*/ 79 h 92"/>
                <a:gd name="T10" fmla="*/ 35 w 86"/>
                <a:gd name="T11" fmla="*/ 76 h 92"/>
                <a:gd name="T12" fmla="*/ 40 w 86"/>
                <a:gd name="T13" fmla="*/ 79 h 92"/>
                <a:gd name="T14" fmla="*/ 43 w 86"/>
                <a:gd name="T15" fmla="*/ 77 h 92"/>
                <a:gd name="T16" fmla="*/ 45 w 86"/>
                <a:gd name="T17" fmla="*/ 84 h 92"/>
                <a:gd name="T18" fmla="*/ 63 w 86"/>
                <a:gd name="T19" fmla="*/ 79 h 92"/>
                <a:gd name="T20" fmla="*/ 67 w 86"/>
                <a:gd name="T21" fmla="*/ 80 h 92"/>
                <a:gd name="T22" fmla="*/ 78 w 86"/>
                <a:gd name="T23" fmla="*/ 81 h 92"/>
                <a:gd name="T24" fmla="*/ 86 w 86"/>
                <a:gd name="T25" fmla="*/ 79 h 92"/>
                <a:gd name="T26" fmla="*/ 78 w 86"/>
                <a:gd name="T27" fmla="*/ 78 h 92"/>
                <a:gd name="T28" fmla="*/ 66 w 86"/>
                <a:gd name="T29" fmla="*/ 73 h 92"/>
                <a:gd name="T30" fmla="*/ 63 w 86"/>
                <a:gd name="T31" fmla="*/ 74 h 92"/>
                <a:gd name="T32" fmla="*/ 59 w 86"/>
                <a:gd name="T33" fmla="*/ 75 h 92"/>
                <a:gd name="T34" fmla="*/ 54 w 86"/>
                <a:gd name="T35" fmla="*/ 80 h 92"/>
                <a:gd name="T36" fmla="*/ 48 w 86"/>
                <a:gd name="T37" fmla="*/ 84 h 92"/>
                <a:gd name="T38" fmla="*/ 46 w 86"/>
                <a:gd name="T39" fmla="*/ 70 h 92"/>
                <a:gd name="T40" fmla="*/ 37 w 86"/>
                <a:gd name="T41" fmla="*/ 71 h 92"/>
                <a:gd name="T42" fmla="*/ 34 w 86"/>
                <a:gd name="T43" fmla="*/ 68 h 92"/>
                <a:gd name="T44" fmla="*/ 32 w 86"/>
                <a:gd name="T45" fmla="*/ 57 h 92"/>
                <a:gd name="T46" fmla="*/ 32 w 86"/>
                <a:gd name="T47" fmla="*/ 45 h 92"/>
                <a:gd name="T48" fmla="*/ 32 w 86"/>
                <a:gd name="T49" fmla="*/ 38 h 92"/>
                <a:gd name="T50" fmla="*/ 32 w 86"/>
                <a:gd name="T51" fmla="*/ 32 h 92"/>
                <a:gd name="T52" fmla="*/ 35 w 86"/>
                <a:gd name="T53" fmla="*/ 21 h 92"/>
                <a:gd name="T54" fmla="*/ 48 w 86"/>
                <a:gd name="T55" fmla="*/ 5 h 92"/>
                <a:gd name="T56" fmla="*/ 48 w 86"/>
                <a:gd name="T57" fmla="*/ 1 h 92"/>
                <a:gd name="T58" fmla="*/ 45 w 86"/>
                <a:gd name="T59" fmla="*/ 0 h 92"/>
                <a:gd name="T60" fmla="*/ 31 w 86"/>
                <a:gd name="T61" fmla="*/ 17 h 92"/>
                <a:gd name="T62" fmla="*/ 27 w 86"/>
                <a:gd name="T63" fmla="*/ 26 h 92"/>
                <a:gd name="T64" fmla="*/ 26 w 86"/>
                <a:gd name="T65" fmla="*/ 37 h 92"/>
                <a:gd name="T66" fmla="*/ 28 w 86"/>
                <a:gd name="T67" fmla="*/ 57 h 92"/>
                <a:gd name="T68" fmla="*/ 23 w 86"/>
                <a:gd name="T69" fmla="*/ 68 h 92"/>
                <a:gd name="T70" fmla="*/ 18 w 86"/>
                <a:gd name="T71" fmla="*/ 66 h 92"/>
                <a:gd name="T72" fmla="*/ 21 w 86"/>
                <a:gd name="T73" fmla="*/ 51 h 92"/>
                <a:gd name="T74" fmla="*/ 15 w 86"/>
                <a:gd name="T75" fmla="*/ 50 h 92"/>
                <a:gd name="T76" fmla="*/ 12 w 86"/>
                <a:gd name="T77" fmla="*/ 66 h 92"/>
                <a:gd name="T78" fmla="*/ 2 w 86"/>
                <a:gd name="T79" fmla="*/ 66 h 92"/>
                <a:gd name="T80" fmla="*/ 3 w 86"/>
                <a:gd name="T81" fmla="*/ 71 h 92"/>
                <a:gd name="T82" fmla="*/ 11 w 86"/>
                <a:gd name="T83" fmla="*/ 72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86" h="92">
                  <a:moveTo>
                    <a:pt x="11" y="72"/>
                  </a:moveTo>
                  <a:cubicBezTo>
                    <a:pt x="14" y="74"/>
                    <a:pt x="19" y="75"/>
                    <a:pt x="21" y="78"/>
                  </a:cubicBezTo>
                  <a:cubicBezTo>
                    <a:pt x="28" y="80"/>
                    <a:pt x="34" y="89"/>
                    <a:pt x="41" y="88"/>
                  </a:cubicBezTo>
                  <a:cubicBezTo>
                    <a:pt x="39" y="82"/>
                    <a:pt x="31" y="80"/>
                    <a:pt x="28" y="75"/>
                  </a:cubicBezTo>
                  <a:cubicBezTo>
                    <a:pt x="30" y="76"/>
                    <a:pt x="32" y="78"/>
                    <a:pt x="35" y="79"/>
                  </a:cubicBezTo>
                  <a:cubicBezTo>
                    <a:pt x="36" y="77"/>
                    <a:pt x="34" y="76"/>
                    <a:pt x="35" y="76"/>
                  </a:cubicBezTo>
                  <a:cubicBezTo>
                    <a:pt x="37" y="76"/>
                    <a:pt x="38" y="78"/>
                    <a:pt x="40" y="79"/>
                  </a:cubicBezTo>
                  <a:cubicBezTo>
                    <a:pt x="41" y="79"/>
                    <a:pt x="41" y="76"/>
                    <a:pt x="43" y="77"/>
                  </a:cubicBezTo>
                  <a:cubicBezTo>
                    <a:pt x="45" y="80"/>
                    <a:pt x="43" y="82"/>
                    <a:pt x="45" y="84"/>
                  </a:cubicBezTo>
                  <a:cubicBezTo>
                    <a:pt x="50" y="92"/>
                    <a:pt x="59" y="80"/>
                    <a:pt x="63" y="79"/>
                  </a:cubicBezTo>
                  <a:cubicBezTo>
                    <a:pt x="64" y="79"/>
                    <a:pt x="65" y="80"/>
                    <a:pt x="67" y="80"/>
                  </a:cubicBezTo>
                  <a:cubicBezTo>
                    <a:pt x="70" y="81"/>
                    <a:pt x="75" y="82"/>
                    <a:pt x="78" y="81"/>
                  </a:cubicBezTo>
                  <a:cubicBezTo>
                    <a:pt x="80" y="81"/>
                    <a:pt x="83" y="81"/>
                    <a:pt x="86" y="79"/>
                  </a:cubicBezTo>
                  <a:cubicBezTo>
                    <a:pt x="83" y="77"/>
                    <a:pt x="81" y="78"/>
                    <a:pt x="78" y="78"/>
                  </a:cubicBezTo>
                  <a:cubicBezTo>
                    <a:pt x="73" y="77"/>
                    <a:pt x="69" y="74"/>
                    <a:pt x="66" y="73"/>
                  </a:cubicBezTo>
                  <a:cubicBezTo>
                    <a:pt x="64" y="73"/>
                    <a:pt x="64" y="74"/>
                    <a:pt x="63" y="74"/>
                  </a:cubicBezTo>
                  <a:cubicBezTo>
                    <a:pt x="62" y="75"/>
                    <a:pt x="60" y="74"/>
                    <a:pt x="59" y="75"/>
                  </a:cubicBezTo>
                  <a:cubicBezTo>
                    <a:pt x="57" y="75"/>
                    <a:pt x="56" y="78"/>
                    <a:pt x="54" y="80"/>
                  </a:cubicBezTo>
                  <a:cubicBezTo>
                    <a:pt x="52" y="82"/>
                    <a:pt x="51" y="84"/>
                    <a:pt x="48" y="84"/>
                  </a:cubicBezTo>
                  <a:cubicBezTo>
                    <a:pt x="48" y="79"/>
                    <a:pt x="50" y="73"/>
                    <a:pt x="46" y="70"/>
                  </a:cubicBezTo>
                  <a:cubicBezTo>
                    <a:pt x="43" y="69"/>
                    <a:pt x="40" y="70"/>
                    <a:pt x="37" y="71"/>
                  </a:cubicBezTo>
                  <a:cubicBezTo>
                    <a:pt x="36" y="70"/>
                    <a:pt x="35" y="69"/>
                    <a:pt x="34" y="68"/>
                  </a:cubicBezTo>
                  <a:cubicBezTo>
                    <a:pt x="35" y="64"/>
                    <a:pt x="33" y="61"/>
                    <a:pt x="32" y="57"/>
                  </a:cubicBezTo>
                  <a:cubicBezTo>
                    <a:pt x="35" y="53"/>
                    <a:pt x="32" y="49"/>
                    <a:pt x="32" y="45"/>
                  </a:cubicBezTo>
                  <a:cubicBezTo>
                    <a:pt x="31" y="43"/>
                    <a:pt x="32" y="41"/>
                    <a:pt x="32" y="38"/>
                  </a:cubicBezTo>
                  <a:cubicBezTo>
                    <a:pt x="32" y="36"/>
                    <a:pt x="32" y="34"/>
                    <a:pt x="32" y="32"/>
                  </a:cubicBezTo>
                  <a:cubicBezTo>
                    <a:pt x="33" y="29"/>
                    <a:pt x="34" y="24"/>
                    <a:pt x="35" y="21"/>
                  </a:cubicBezTo>
                  <a:cubicBezTo>
                    <a:pt x="38" y="16"/>
                    <a:pt x="43" y="9"/>
                    <a:pt x="48" y="5"/>
                  </a:cubicBezTo>
                  <a:cubicBezTo>
                    <a:pt x="48" y="4"/>
                    <a:pt x="48" y="3"/>
                    <a:pt x="48" y="1"/>
                  </a:cubicBezTo>
                  <a:cubicBezTo>
                    <a:pt x="48" y="0"/>
                    <a:pt x="46" y="1"/>
                    <a:pt x="45" y="0"/>
                  </a:cubicBezTo>
                  <a:cubicBezTo>
                    <a:pt x="39" y="5"/>
                    <a:pt x="35" y="11"/>
                    <a:pt x="31" y="17"/>
                  </a:cubicBezTo>
                  <a:cubicBezTo>
                    <a:pt x="31" y="20"/>
                    <a:pt x="27" y="23"/>
                    <a:pt x="27" y="26"/>
                  </a:cubicBezTo>
                  <a:cubicBezTo>
                    <a:pt x="26" y="28"/>
                    <a:pt x="27" y="33"/>
                    <a:pt x="26" y="37"/>
                  </a:cubicBezTo>
                  <a:cubicBezTo>
                    <a:pt x="25" y="42"/>
                    <a:pt x="26" y="52"/>
                    <a:pt x="28" y="57"/>
                  </a:cubicBezTo>
                  <a:cubicBezTo>
                    <a:pt x="25" y="60"/>
                    <a:pt x="24" y="64"/>
                    <a:pt x="23" y="68"/>
                  </a:cubicBezTo>
                  <a:cubicBezTo>
                    <a:pt x="20" y="68"/>
                    <a:pt x="19" y="67"/>
                    <a:pt x="18" y="66"/>
                  </a:cubicBezTo>
                  <a:cubicBezTo>
                    <a:pt x="23" y="64"/>
                    <a:pt x="25" y="56"/>
                    <a:pt x="21" y="51"/>
                  </a:cubicBezTo>
                  <a:cubicBezTo>
                    <a:pt x="18" y="51"/>
                    <a:pt x="17" y="50"/>
                    <a:pt x="15" y="50"/>
                  </a:cubicBezTo>
                  <a:cubicBezTo>
                    <a:pt x="6" y="50"/>
                    <a:pt x="5" y="62"/>
                    <a:pt x="12" y="66"/>
                  </a:cubicBezTo>
                  <a:cubicBezTo>
                    <a:pt x="9" y="67"/>
                    <a:pt x="5" y="65"/>
                    <a:pt x="2" y="66"/>
                  </a:cubicBezTo>
                  <a:cubicBezTo>
                    <a:pt x="0" y="68"/>
                    <a:pt x="1" y="70"/>
                    <a:pt x="3" y="71"/>
                  </a:cubicBezTo>
                  <a:cubicBezTo>
                    <a:pt x="6" y="71"/>
                    <a:pt x="8" y="73"/>
                    <a:pt x="11" y="72"/>
                  </a:cubicBez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5" name="Freeform 105"/>
            <p:cNvSpPr/>
            <p:nvPr/>
          </p:nvSpPr>
          <p:spPr bwMode="auto">
            <a:xfrm>
              <a:off x="5383941" y="1413483"/>
              <a:ext cx="50436" cy="43231"/>
            </a:xfrm>
            <a:custGeom>
              <a:avLst/>
              <a:gdLst>
                <a:gd name="T0" fmla="*/ 6 w 6"/>
                <a:gd name="T1" fmla="*/ 0 h 5"/>
                <a:gd name="T2" fmla="*/ 0 w 6"/>
                <a:gd name="T3" fmla="*/ 2 h 5"/>
                <a:gd name="T4" fmla="*/ 6 w 6"/>
                <a:gd name="T5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6" y="0"/>
                  </a:moveTo>
                  <a:cubicBezTo>
                    <a:pt x="6" y="3"/>
                    <a:pt x="1" y="5"/>
                    <a:pt x="0" y="2"/>
                  </a:cubicBezTo>
                  <a:cubicBezTo>
                    <a:pt x="2" y="2"/>
                    <a:pt x="4" y="1"/>
                    <a:pt x="6" y="0"/>
                  </a:cubicBez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6" name="Freeform 106"/>
            <p:cNvSpPr/>
            <p:nvPr/>
          </p:nvSpPr>
          <p:spPr bwMode="auto">
            <a:xfrm>
              <a:off x="5546057" y="937945"/>
              <a:ext cx="25217" cy="18012"/>
            </a:xfrm>
            <a:custGeom>
              <a:avLst/>
              <a:gdLst>
                <a:gd name="T0" fmla="*/ 0 w 3"/>
                <a:gd name="T1" fmla="*/ 1 h 2"/>
                <a:gd name="T2" fmla="*/ 2 w 3"/>
                <a:gd name="T3" fmla="*/ 2 h 2"/>
                <a:gd name="T4" fmla="*/ 1 w 3"/>
                <a:gd name="T5" fmla="*/ 0 h 2"/>
                <a:gd name="T6" fmla="*/ 0 w 3"/>
                <a:gd name="T7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" h="2">
                  <a:moveTo>
                    <a:pt x="0" y="1"/>
                  </a:moveTo>
                  <a:cubicBezTo>
                    <a:pt x="1" y="1"/>
                    <a:pt x="1" y="2"/>
                    <a:pt x="2" y="2"/>
                  </a:cubicBezTo>
                  <a:cubicBezTo>
                    <a:pt x="3" y="1"/>
                    <a:pt x="2" y="0"/>
                    <a:pt x="1" y="0"/>
                  </a:cubicBezTo>
                  <a:cubicBezTo>
                    <a:pt x="1" y="0"/>
                    <a:pt x="1" y="1"/>
                    <a:pt x="0" y="1"/>
                  </a:cubicBez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7" name="Freeform 107"/>
            <p:cNvSpPr/>
            <p:nvPr/>
          </p:nvSpPr>
          <p:spPr bwMode="auto">
            <a:xfrm>
              <a:off x="6497134" y="912728"/>
              <a:ext cx="180128" cy="172923"/>
            </a:xfrm>
            <a:custGeom>
              <a:avLst/>
              <a:gdLst>
                <a:gd name="T0" fmla="*/ 5 w 21"/>
                <a:gd name="T1" fmla="*/ 6 h 20"/>
                <a:gd name="T2" fmla="*/ 13 w 21"/>
                <a:gd name="T3" fmla="*/ 19 h 20"/>
                <a:gd name="T4" fmla="*/ 18 w 21"/>
                <a:gd name="T5" fmla="*/ 15 h 20"/>
                <a:gd name="T6" fmla="*/ 5 w 21"/>
                <a:gd name="T7" fmla="*/ 6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20">
                  <a:moveTo>
                    <a:pt x="5" y="6"/>
                  </a:moveTo>
                  <a:cubicBezTo>
                    <a:pt x="0" y="11"/>
                    <a:pt x="5" y="20"/>
                    <a:pt x="13" y="19"/>
                  </a:cubicBezTo>
                  <a:cubicBezTo>
                    <a:pt x="15" y="17"/>
                    <a:pt x="17" y="17"/>
                    <a:pt x="18" y="15"/>
                  </a:cubicBezTo>
                  <a:cubicBezTo>
                    <a:pt x="21" y="7"/>
                    <a:pt x="10" y="0"/>
                    <a:pt x="5" y="6"/>
                  </a:cubicBez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8" name="Freeform 108"/>
            <p:cNvSpPr/>
            <p:nvPr/>
          </p:nvSpPr>
          <p:spPr bwMode="auto">
            <a:xfrm>
              <a:off x="6572786" y="999189"/>
              <a:ext cx="36026" cy="32422"/>
            </a:xfrm>
            <a:custGeom>
              <a:avLst/>
              <a:gdLst>
                <a:gd name="T0" fmla="*/ 4 w 4"/>
                <a:gd name="T1" fmla="*/ 2 h 4"/>
                <a:gd name="T2" fmla="*/ 1 w 4"/>
                <a:gd name="T3" fmla="*/ 4 h 4"/>
                <a:gd name="T4" fmla="*/ 4 w 4"/>
                <a:gd name="T5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" h="4">
                  <a:moveTo>
                    <a:pt x="4" y="2"/>
                  </a:moveTo>
                  <a:cubicBezTo>
                    <a:pt x="3" y="3"/>
                    <a:pt x="2" y="4"/>
                    <a:pt x="1" y="4"/>
                  </a:cubicBezTo>
                  <a:cubicBezTo>
                    <a:pt x="0" y="2"/>
                    <a:pt x="3" y="0"/>
                    <a:pt x="4" y="2"/>
                  </a:cubicBez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9" name="Freeform 109"/>
            <p:cNvSpPr/>
            <p:nvPr/>
          </p:nvSpPr>
          <p:spPr bwMode="auto">
            <a:xfrm>
              <a:off x="6072031" y="955959"/>
              <a:ext cx="201743" cy="172923"/>
            </a:xfrm>
            <a:custGeom>
              <a:avLst/>
              <a:gdLst>
                <a:gd name="T0" fmla="*/ 20 w 23"/>
                <a:gd name="T1" fmla="*/ 2 h 20"/>
                <a:gd name="T2" fmla="*/ 9 w 23"/>
                <a:gd name="T3" fmla="*/ 1 h 20"/>
                <a:gd name="T4" fmla="*/ 18 w 23"/>
                <a:gd name="T5" fmla="*/ 15 h 20"/>
                <a:gd name="T6" fmla="*/ 20 w 23"/>
                <a:gd name="T7" fmla="*/ 2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20">
                  <a:moveTo>
                    <a:pt x="20" y="2"/>
                  </a:moveTo>
                  <a:cubicBezTo>
                    <a:pt x="17" y="0"/>
                    <a:pt x="13" y="2"/>
                    <a:pt x="9" y="1"/>
                  </a:cubicBezTo>
                  <a:cubicBezTo>
                    <a:pt x="0" y="7"/>
                    <a:pt x="7" y="20"/>
                    <a:pt x="18" y="15"/>
                  </a:cubicBezTo>
                  <a:cubicBezTo>
                    <a:pt x="22" y="13"/>
                    <a:pt x="23" y="6"/>
                    <a:pt x="20" y="2"/>
                  </a:cubicBez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0" name="Freeform 110"/>
            <p:cNvSpPr/>
            <p:nvPr/>
          </p:nvSpPr>
          <p:spPr bwMode="auto">
            <a:xfrm>
              <a:off x="6144083" y="1024406"/>
              <a:ext cx="86461" cy="43231"/>
            </a:xfrm>
            <a:custGeom>
              <a:avLst/>
              <a:gdLst>
                <a:gd name="T0" fmla="*/ 1 w 10"/>
                <a:gd name="T1" fmla="*/ 1 h 5"/>
                <a:gd name="T2" fmla="*/ 8 w 10"/>
                <a:gd name="T3" fmla="*/ 0 h 5"/>
                <a:gd name="T4" fmla="*/ 1 w 10"/>
                <a:gd name="T5" fmla="*/ 1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0" h="5">
                  <a:moveTo>
                    <a:pt x="1" y="1"/>
                  </a:moveTo>
                  <a:cubicBezTo>
                    <a:pt x="3" y="0"/>
                    <a:pt x="6" y="1"/>
                    <a:pt x="8" y="0"/>
                  </a:cubicBezTo>
                  <a:cubicBezTo>
                    <a:pt x="10" y="5"/>
                    <a:pt x="0" y="3"/>
                    <a:pt x="1" y="1"/>
                  </a:cubicBez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1" name="Freeform 111"/>
            <p:cNvSpPr/>
            <p:nvPr/>
          </p:nvSpPr>
          <p:spPr bwMode="auto">
            <a:xfrm>
              <a:off x="5614505" y="1006395"/>
              <a:ext cx="140499" cy="140499"/>
            </a:xfrm>
            <a:custGeom>
              <a:avLst/>
              <a:gdLst>
                <a:gd name="T0" fmla="*/ 6 w 16"/>
                <a:gd name="T1" fmla="*/ 1 h 16"/>
                <a:gd name="T2" fmla="*/ 2 w 16"/>
                <a:gd name="T3" fmla="*/ 12 h 16"/>
                <a:gd name="T4" fmla="*/ 10 w 16"/>
                <a:gd name="T5" fmla="*/ 15 h 16"/>
                <a:gd name="T6" fmla="*/ 15 w 16"/>
                <a:gd name="T7" fmla="*/ 7 h 16"/>
                <a:gd name="T8" fmla="*/ 6 w 16"/>
                <a:gd name="T9" fmla="*/ 1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" h="16">
                  <a:moveTo>
                    <a:pt x="6" y="1"/>
                  </a:moveTo>
                  <a:cubicBezTo>
                    <a:pt x="3" y="2"/>
                    <a:pt x="0" y="9"/>
                    <a:pt x="2" y="12"/>
                  </a:cubicBezTo>
                  <a:cubicBezTo>
                    <a:pt x="4" y="13"/>
                    <a:pt x="6" y="16"/>
                    <a:pt x="10" y="15"/>
                  </a:cubicBezTo>
                  <a:cubicBezTo>
                    <a:pt x="14" y="15"/>
                    <a:pt x="16" y="10"/>
                    <a:pt x="15" y="7"/>
                  </a:cubicBezTo>
                  <a:cubicBezTo>
                    <a:pt x="15" y="3"/>
                    <a:pt x="10" y="0"/>
                    <a:pt x="6" y="1"/>
                  </a:cubicBez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2" name="Freeform 112"/>
            <p:cNvSpPr/>
            <p:nvPr/>
          </p:nvSpPr>
          <p:spPr bwMode="auto">
            <a:xfrm>
              <a:off x="5668544" y="1074842"/>
              <a:ext cx="43231" cy="28820"/>
            </a:xfrm>
            <a:custGeom>
              <a:avLst/>
              <a:gdLst>
                <a:gd name="T0" fmla="*/ 5 w 5"/>
                <a:gd name="T1" fmla="*/ 1 h 3"/>
                <a:gd name="T2" fmla="*/ 0 w 5"/>
                <a:gd name="T3" fmla="*/ 1 h 3"/>
                <a:gd name="T4" fmla="*/ 5 w 5"/>
                <a:gd name="T5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" h="3">
                  <a:moveTo>
                    <a:pt x="5" y="1"/>
                  </a:moveTo>
                  <a:cubicBezTo>
                    <a:pt x="4" y="3"/>
                    <a:pt x="2" y="2"/>
                    <a:pt x="0" y="1"/>
                  </a:cubicBezTo>
                  <a:cubicBezTo>
                    <a:pt x="1" y="0"/>
                    <a:pt x="3" y="1"/>
                    <a:pt x="5" y="1"/>
                  </a:cubicBez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3" name="Freeform 113"/>
            <p:cNvSpPr/>
            <p:nvPr/>
          </p:nvSpPr>
          <p:spPr bwMode="auto">
            <a:xfrm>
              <a:off x="6039607" y="1017201"/>
              <a:ext cx="25217" cy="43231"/>
            </a:xfrm>
            <a:custGeom>
              <a:avLst/>
              <a:gdLst>
                <a:gd name="T0" fmla="*/ 0 w 3"/>
                <a:gd name="T1" fmla="*/ 3 h 5"/>
                <a:gd name="T2" fmla="*/ 3 w 3"/>
                <a:gd name="T3" fmla="*/ 4 h 5"/>
                <a:gd name="T4" fmla="*/ 1 w 3"/>
                <a:gd name="T5" fmla="*/ 0 h 5"/>
                <a:gd name="T6" fmla="*/ 0 w 3"/>
                <a:gd name="T7" fmla="*/ 3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" h="5">
                  <a:moveTo>
                    <a:pt x="0" y="3"/>
                  </a:moveTo>
                  <a:cubicBezTo>
                    <a:pt x="1" y="3"/>
                    <a:pt x="1" y="5"/>
                    <a:pt x="3" y="4"/>
                  </a:cubicBezTo>
                  <a:cubicBezTo>
                    <a:pt x="3" y="3"/>
                    <a:pt x="2" y="1"/>
                    <a:pt x="1" y="0"/>
                  </a:cubicBezTo>
                  <a:cubicBezTo>
                    <a:pt x="0" y="1"/>
                    <a:pt x="0" y="2"/>
                    <a:pt x="0" y="3"/>
                  </a:cubicBez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4" name="Freeform 114"/>
            <p:cNvSpPr/>
            <p:nvPr/>
          </p:nvSpPr>
          <p:spPr bwMode="auto">
            <a:xfrm>
              <a:off x="5322698" y="1017201"/>
              <a:ext cx="154909" cy="162114"/>
            </a:xfrm>
            <a:custGeom>
              <a:avLst/>
              <a:gdLst>
                <a:gd name="T0" fmla="*/ 10 w 18"/>
                <a:gd name="T1" fmla="*/ 19 h 19"/>
                <a:gd name="T2" fmla="*/ 17 w 18"/>
                <a:gd name="T3" fmla="*/ 7 h 19"/>
                <a:gd name="T4" fmla="*/ 2 w 18"/>
                <a:gd name="T5" fmla="*/ 7 h 19"/>
                <a:gd name="T6" fmla="*/ 10 w 18"/>
                <a:gd name="T7" fmla="*/ 19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" h="19">
                  <a:moveTo>
                    <a:pt x="10" y="19"/>
                  </a:moveTo>
                  <a:cubicBezTo>
                    <a:pt x="16" y="19"/>
                    <a:pt x="18" y="14"/>
                    <a:pt x="17" y="7"/>
                  </a:cubicBezTo>
                  <a:cubicBezTo>
                    <a:pt x="14" y="1"/>
                    <a:pt x="4" y="0"/>
                    <a:pt x="2" y="7"/>
                  </a:cubicBezTo>
                  <a:cubicBezTo>
                    <a:pt x="0" y="13"/>
                    <a:pt x="4" y="19"/>
                    <a:pt x="10" y="19"/>
                  </a:cubicBez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5" name="Freeform 115"/>
            <p:cNvSpPr/>
            <p:nvPr/>
          </p:nvSpPr>
          <p:spPr bwMode="auto">
            <a:xfrm>
              <a:off x="5391146" y="1110868"/>
              <a:ext cx="50436" cy="36026"/>
            </a:xfrm>
            <a:custGeom>
              <a:avLst/>
              <a:gdLst>
                <a:gd name="T0" fmla="*/ 5 w 6"/>
                <a:gd name="T1" fmla="*/ 0 h 4"/>
                <a:gd name="T2" fmla="*/ 0 w 6"/>
                <a:gd name="T3" fmla="*/ 2 h 4"/>
                <a:gd name="T4" fmla="*/ 5 w 6"/>
                <a:gd name="T5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4">
                  <a:moveTo>
                    <a:pt x="5" y="0"/>
                  </a:moveTo>
                  <a:cubicBezTo>
                    <a:pt x="6" y="4"/>
                    <a:pt x="1" y="4"/>
                    <a:pt x="0" y="2"/>
                  </a:cubicBezTo>
                  <a:cubicBezTo>
                    <a:pt x="0" y="0"/>
                    <a:pt x="3" y="0"/>
                    <a:pt x="5" y="0"/>
                  </a:cubicBez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6" name="Freeform 116"/>
            <p:cNvSpPr/>
            <p:nvPr/>
          </p:nvSpPr>
          <p:spPr bwMode="auto">
            <a:xfrm>
              <a:off x="5729787" y="1067637"/>
              <a:ext cx="68448" cy="327832"/>
            </a:xfrm>
            <a:custGeom>
              <a:avLst/>
              <a:gdLst>
                <a:gd name="T0" fmla="*/ 6 w 8"/>
                <a:gd name="T1" fmla="*/ 0 h 38"/>
                <a:gd name="T2" fmla="*/ 6 w 8"/>
                <a:gd name="T3" fmla="*/ 0 h 38"/>
                <a:gd name="T4" fmla="*/ 5 w 8"/>
                <a:gd name="T5" fmla="*/ 1 h 38"/>
                <a:gd name="T6" fmla="*/ 2 w 8"/>
                <a:gd name="T7" fmla="*/ 33 h 38"/>
                <a:gd name="T8" fmla="*/ 3 w 8"/>
                <a:gd name="T9" fmla="*/ 38 h 38"/>
                <a:gd name="T10" fmla="*/ 5 w 8"/>
                <a:gd name="T11" fmla="*/ 26 h 38"/>
                <a:gd name="T12" fmla="*/ 8 w 8"/>
                <a:gd name="T13" fmla="*/ 5 h 38"/>
                <a:gd name="T14" fmla="*/ 6 w 8"/>
                <a:gd name="T15" fmla="*/ 0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" h="38">
                  <a:moveTo>
                    <a:pt x="6" y="0"/>
                  </a:moveTo>
                  <a:cubicBezTo>
                    <a:pt x="6" y="0"/>
                    <a:pt x="6" y="0"/>
                    <a:pt x="6" y="0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1" y="10"/>
                    <a:pt x="0" y="22"/>
                    <a:pt x="2" y="33"/>
                  </a:cubicBezTo>
                  <a:cubicBezTo>
                    <a:pt x="2" y="35"/>
                    <a:pt x="1" y="38"/>
                    <a:pt x="3" y="38"/>
                  </a:cubicBezTo>
                  <a:cubicBezTo>
                    <a:pt x="8" y="37"/>
                    <a:pt x="5" y="30"/>
                    <a:pt x="5" y="26"/>
                  </a:cubicBezTo>
                  <a:cubicBezTo>
                    <a:pt x="5" y="19"/>
                    <a:pt x="7" y="12"/>
                    <a:pt x="8" y="5"/>
                  </a:cubicBezTo>
                  <a:cubicBezTo>
                    <a:pt x="8" y="4"/>
                    <a:pt x="8" y="1"/>
                    <a:pt x="6" y="0"/>
                  </a:cubicBez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7" name="Freeform 117"/>
            <p:cNvSpPr/>
            <p:nvPr/>
          </p:nvSpPr>
          <p:spPr bwMode="auto">
            <a:xfrm>
              <a:off x="6583595" y="1103663"/>
              <a:ext cx="147704" cy="136897"/>
            </a:xfrm>
            <a:custGeom>
              <a:avLst/>
              <a:gdLst>
                <a:gd name="T0" fmla="*/ 10 w 17"/>
                <a:gd name="T1" fmla="*/ 15 h 16"/>
                <a:gd name="T2" fmla="*/ 15 w 17"/>
                <a:gd name="T3" fmla="*/ 14 h 16"/>
                <a:gd name="T4" fmla="*/ 14 w 17"/>
                <a:gd name="T5" fmla="*/ 2 h 16"/>
                <a:gd name="T6" fmla="*/ 3 w 17"/>
                <a:gd name="T7" fmla="*/ 4 h 16"/>
                <a:gd name="T8" fmla="*/ 10 w 17"/>
                <a:gd name="T9" fmla="*/ 15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16">
                  <a:moveTo>
                    <a:pt x="10" y="15"/>
                  </a:moveTo>
                  <a:cubicBezTo>
                    <a:pt x="12" y="15"/>
                    <a:pt x="12" y="14"/>
                    <a:pt x="15" y="14"/>
                  </a:cubicBezTo>
                  <a:cubicBezTo>
                    <a:pt x="17" y="11"/>
                    <a:pt x="17" y="4"/>
                    <a:pt x="14" y="2"/>
                  </a:cubicBezTo>
                  <a:cubicBezTo>
                    <a:pt x="11" y="0"/>
                    <a:pt x="5" y="1"/>
                    <a:pt x="3" y="4"/>
                  </a:cubicBezTo>
                  <a:cubicBezTo>
                    <a:pt x="0" y="9"/>
                    <a:pt x="4" y="16"/>
                    <a:pt x="10" y="15"/>
                  </a:cubicBez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8" name="Freeform 118"/>
            <p:cNvSpPr/>
            <p:nvPr/>
          </p:nvSpPr>
          <p:spPr bwMode="auto">
            <a:xfrm>
              <a:off x="6634031" y="1172112"/>
              <a:ext cx="43231" cy="25217"/>
            </a:xfrm>
            <a:custGeom>
              <a:avLst/>
              <a:gdLst>
                <a:gd name="T0" fmla="*/ 5 w 5"/>
                <a:gd name="T1" fmla="*/ 0 h 3"/>
                <a:gd name="T2" fmla="*/ 0 w 5"/>
                <a:gd name="T3" fmla="*/ 1 h 3"/>
                <a:gd name="T4" fmla="*/ 5 w 5"/>
                <a:gd name="T5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" h="3">
                  <a:moveTo>
                    <a:pt x="5" y="0"/>
                  </a:moveTo>
                  <a:cubicBezTo>
                    <a:pt x="5" y="2"/>
                    <a:pt x="1" y="3"/>
                    <a:pt x="0" y="1"/>
                  </a:cubicBezTo>
                  <a:cubicBezTo>
                    <a:pt x="2" y="1"/>
                    <a:pt x="3" y="1"/>
                    <a:pt x="5" y="0"/>
                  </a:cubicBez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9" name="Freeform 119"/>
            <p:cNvSpPr/>
            <p:nvPr/>
          </p:nvSpPr>
          <p:spPr bwMode="auto">
            <a:xfrm>
              <a:off x="6100852" y="1092856"/>
              <a:ext cx="162114" cy="154909"/>
            </a:xfrm>
            <a:custGeom>
              <a:avLst/>
              <a:gdLst>
                <a:gd name="T0" fmla="*/ 7 w 19"/>
                <a:gd name="T1" fmla="*/ 4 h 18"/>
                <a:gd name="T2" fmla="*/ 8 w 19"/>
                <a:gd name="T3" fmla="*/ 17 h 18"/>
                <a:gd name="T4" fmla="*/ 7 w 19"/>
                <a:gd name="T5" fmla="*/ 4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9" h="18">
                  <a:moveTo>
                    <a:pt x="7" y="4"/>
                  </a:moveTo>
                  <a:cubicBezTo>
                    <a:pt x="0" y="6"/>
                    <a:pt x="2" y="16"/>
                    <a:pt x="8" y="17"/>
                  </a:cubicBezTo>
                  <a:cubicBezTo>
                    <a:pt x="19" y="18"/>
                    <a:pt x="19" y="0"/>
                    <a:pt x="7" y="4"/>
                  </a:cubicBez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0" name="Freeform 120"/>
            <p:cNvSpPr/>
            <p:nvPr/>
          </p:nvSpPr>
          <p:spPr bwMode="auto">
            <a:xfrm>
              <a:off x="6158493" y="1179318"/>
              <a:ext cx="43231" cy="36026"/>
            </a:xfrm>
            <a:custGeom>
              <a:avLst/>
              <a:gdLst>
                <a:gd name="T0" fmla="*/ 0 w 5"/>
                <a:gd name="T1" fmla="*/ 2 h 4"/>
                <a:gd name="T2" fmla="*/ 0 w 5"/>
                <a:gd name="T3" fmla="*/ 1 h 4"/>
                <a:gd name="T4" fmla="*/ 5 w 5"/>
                <a:gd name="T5" fmla="*/ 1 h 4"/>
                <a:gd name="T6" fmla="*/ 0 w 5"/>
                <a:gd name="T7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4">
                  <a:moveTo>
                    <a:pt x="0" y="2"/>
                  </a:moveTo>
                  <a:cubicBezTo>
                    <a:pt x="0" y="2"/>
                    <a:pt x="0" y="1"/>
                    <a:pt x="0" y="1"/>
                  </a:cubicBezTo>
                  <a:cubicBezTo>
                    <a:pt x="1" y="1"/>
                    <a:pt x="3" y="0"/>
                    <a:pt x="5" y="1"/>
                  </a:cubicBezTo>
                  <a:cubicBezTo>
                    <a:pt x="5" y="3"/>
                    <a:pt x="0" y="4"/>
                    <a:pt x="0" y="2"/>
                  </a:cubicBez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1" name="Freeform 121"/>
            <p:cNvSpPr/>
            <p:nvPr/>
          </p:nvSpPr>
          <p:spPr bwMode="auto">
            <a:xfrm>
              <a:off x="6860991" y="1154098"/>
              <a:ext cx="198140" cy="165718"/>
            </a:xfrm>
            <a:custGeom>
              <a:avLst/>
              <a:gdLst>
                <a:gd name="T0" fmla="*/ 18 w 23"/>
                <a:gd name="T1" fmla="*/ 3 h 19"/>
                <a:gd name="T2" fmla="*/ 11 w 23"/>
                <a:gd name="T3" fmla="*/ 0 h 19"/>
                <a:gd name="T4" fmla="*/ 8 w 23"/>
                <a:gd name="T5" fmla="*/ 15 h 19"/>
                <a:gd name="T6" fmla="*/ 18 w 23"/>
                <a:gd name="T7" fmla="*/ 3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19">
                  <a:moveTo>
                    <a:pt x="18" y="3"/>
                  </a:moveTo>
                  <a:cubicBezTo>
                    <a:pt x="17" y="1"/>
                    <a:pt x="13" y="0"/>
                    <a:pt x="11" y="0"/>
                  </a:cubicBezTo>
                  <a:cubicBezTo>
                    <a:pt x="2" y="1"/>
                    <a:pt x="0" y="13"/>
                    <a:pt x="8" y="15"/>
                  </a:cubicBezTo>
                  <a:cubicBezTo>
                    <a:pt x="17" y="19"/>
                    <a:pt x="23" y="10"/>
                    <a:pt x="18" y="3"/>
                  </a:cubicBez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2" name="Freeform 122"/>
            <p:cNvSpPr/>
            <p:nvPr/>
          </p:nvSpPr>
          <p:spPr bwMode="auto">
            <a:xfrm>
              <a:off x="6961863" y="1233355"/>
              <a:ext cx="25217" cy="25217"/>
            </a:xfrm>
            <a:custGeom>
              <a:avLst/>
              <a:gdLst>
                <a:gd name="T0" fmla="*/ 0 w 3"/>
                <a:gd name="T1" fmla="*/ 1 h 3"/>
                <a:gd name="T2" fmla="*/ 3 w 3"/>
                <a:gd name="T3" fmla="*/ 0 h 3"/>
                <a:gd name="T4" fmla="*/ 0 w 3"/>
                <a:gd name="T5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" h="3">
                  <a:moveTo>
                    <a:pt x="0" y="1"/>
                  </a:moveTo>
                  <a:cubicBezTo>
                    <a:pt x="1" y="1"/>
                    <a:pt x="1" y="0"/>
                    <a:pt x="3" y="0"/>
                  </a:cubicBezTo>
                  <a:cubicBezTo>
                    <a:pt x="3" y="2"/>
                    <a:pt x="0" y="3"/>
                    <a:pt x="0" y="1"/>
                  </a:cubicBez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3" name="Freeform 123"/>
            <p:cNvSpPr/>
            <p:nvPr/>
          </p:nvSpPr>
          <p:spPr bwMode="auto">
            <a:xfrm>
              <a:off x="5571274" y="1146893"/>
              <a:ext cx="129692" cy="136897"/>
            </a:xfrm>
            <a:custGeom>
              <a:avLst/>
              <a:gdLst>
                <a:gd name="T0" fmla="*/ 4 w 15"/>
                <a:gd name="T1" fmla="*/ 15 h 16"/>
                <a:gd name="T2" fmla="*/ 14 w 15"/>
                <a:gd name="T3" fmla="*/ 7 h 16"/>
                <a:gd name="T4" fmla="*/ 4 w 15"/>
                <a:gd name="T5" fmla="*/ 3 h 16"/>
                <a:gd name="T6" fmla="*/ 4 w 15"/>
                <a:gd name="T7" fmla="*/ 15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5" h="16">
                  <a:moveTo>
                    <a:pt x="4" y="15"/>
                  </a:moveTo>
                  <a:cubicBezTo>
                    <a:pt x="11" y="16"/>
                    <a:pt x="15" y="13"/>
                    <a:pt x="14" y="7"/>
                  </a:cubicBezTo>
                  <a:cubicBezTo>
                    <a:pt x="14" y="2"/>
                    <a:pt x="8" y="0"/>
                    <a:pt x="4" y="3"/>
                  </a:cubicBezTo>
                  <a:cubicBezTo>
                    <a:pt x="0" y="6"/>
                    <a:pt x="1" y="12"/>
                    <a:pt x="4" y="15"/>
                  </a:cubicBez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4" name="Freeform 124"/>
            <p:cNvSpPr/>
            <p:nvPr/>
          </p:nvSpPr>
          <p:spPr bwMode="auto">
            <a:xfrm>
              <a:off x="5625314" y="1222548"/>
              <a:ext cx="25217" cy="18012"/>
            </a:xfrm>
            <a:custGeom>
              <a:avLst/>
              <a:gdLst>
                <a:gd name="T0" fmla="*/ 2 w 3"/>
                <a:gd name="T1" fmla="*/ 0 h 2"/>
                <a:gd name="T2" fmla="*/ 3 w 3"/>
                <a:gd name="T3" fmla="*/ 1 h 2"/>
                <a:gd name="T4" fmla="*/ 1 w 3"/>
                <a:gd name="T5" fmla="*/ 2 h 2"/>
                <a:gd name="T6" fmla="*/ 0 w 3"/>
                <a:gd name="T7" fmla="*/ 1 h 2"/>
                <a:gd name="T8" fmla="*/ 2 w 3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2">
                  <a:moveTo>
                    <a:pt x="2" y="0"/>
                  </a:moveTo>
                  <a:cubicBezTo>
                    <a:pt x="2" y="0"/>
                    <a:pt x="3" y="0"/>
                    <a:pt x="3" y="1"/>
                  </a:cubicBezTo>
                  <a:cubicBezTo>
                    <a:pt x="3" y="2"/>
                    <a:pt x="2" y="2"/>
                    <a:pt x="1" y="2"/>
                  </a:cubicBezTo>
                  <a:cubicBezTo>
                    <a:pt x="1" y="2"/>
                    <a:pt x="0" y="2"/>
                    <a:pt x="0" y="1"/>
                  </a:cubicBezTo>
                  <a:cubicBezTo>
                    <a:pt x="1" y="1"/>
                    <a:pt x="2" y="2"/>
                    <a:pt x="2" y="0"/>
                  </a:cubicBez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5" name="Freeform 125"/>
            <p:cNvSpPr/>
            <p:nvPr/>
          </p:nvSpPr>
          <p:spPr bwMode="auto">
            <a:xfrm>
              <a:off x="5322698" y="1172112"/>
              <a:ext cx="147704" cy="172923"/>
            </a:xfrm>
            <a:custGeom>
              <a:avLst/>
              <a:gdLst>
                <a:gd name="T0" fmla="*/ 13 w 17"/>
                <a:gd name="T1" fmla="*/ 17 h 20"/>
                <a:gd name="T2" fmla="*/ 15 w 17"/>
                <a:gd name="T3" fmla="*/ 4 h 20"/>
                <a:gd name="T4" fmla="*/ 2 w 17"/>
                <a:gd name="T5" fmla="*/ 8 h 20"/>
                <a:gd name="T6" fmla="*/ 13 w 17"/>
                <a:gd name="T7" fmla="*/ 17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7" h="20">
                  <a:moveTo>
                    <a:pt x="13" y="17"/>
                  </a:moveTo>
                  <a:cubicBezTo>
                    <a:pt x="17" y="15"/>
                    <a:pt x="17" y="8"/>
                    <a:pt x="15" y="4"/>
                  </a:cubicBezTo>
                  <a:cubicBezTo>
                    <a:pt x="11" y="0"/>
                    <a:pt x="3" y="2"/>
                    <a:pt x="2" y="8"/>
                  </a:cubicBezTo>
                  <a:cubicBezTo>
                    <a:pt x="0" y="14"/>
                    <a:pt x="6" y="20"/>
                    <a:pt x="13" y="17"/>
                  </a:cubicBez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6" name="Freeform 126"/>
            <p:cNvSpPr/>
            <p:nvPr/>
          </p:nvSpPr>
          <p:spPr bwMode="auto">
            <a:xfrm>
              <a:off x="5391146" y="1265779"/>
              <a:ext cx="50436" cy="25217"/>
            </a:xfrm>
            <a:custGeom>
              <a:avLst/>
              <a:gdLst>
                <a:gd name="T0" fmla="*/ 5 w 6"/>
                <a:gd name="T1" fmla="*/ 0 h 3"/>
                <a:gd name="T2" fmla="*/ 0 w 6"/>
                <a:gd name="T3" fmla="*/ 0 h 3"/>
                <a:gd name="T4" fmla="*/ 5 w 6"/>
                <a:gd name="T5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3">
                  <a:moveTo>
                    <a:pt x="5" y="0"/>
                  </a:moveTo>
                  <a:cubicBezTo>
                    <a:pt x="6" y="3"/>
                    <a:pt x="0" y="3"/>
                    <a:pt x="0" y="0"/>
                  </a:cubicBezTo>
                  <a:cubicBezTo>
                    <a:pt x="1" y="0"/>
                    <a:pt x="3" y="0"/>
                    <a:pt x="5" y="0"/>
                  </a:cubicBez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7" name="Freeform 127"/>
            <p:cNvSpPr/>
            <p:nvPr/>
          </p:nvSpPr>
          <p:spPr bwMode="auto">
            <a:xfrm>
              <a:off x="6572786" y="1240560"/>
              <a:ext cx="147704" cy="165718"/>
            </a:xfrm>
            <a:custGeom>
              <a:avLst/>
              <a:gdLst>
                <a:gd name="T0" fmla="*/ 10 w 17"/>
                <a:gd name="T1" fmla="*/ 17 h 19"/>
                <a:gd name="T2" fmla="*/ 13 w 17"/>
                <a:gd name="T3" fmla="*/ 4 h 19"/>
                <a:gd name="T4" fmla="*/ 0 w 17"/>
                <a:gd name="T5" fmla="*/ 10 h 19"/>
                <a:gd name="T6" fmla="*/ 10 w 17"/>
                <a:gd name="T7" fmla="*/ 17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7" h="19">
                  <a:moveTo>
                    <a:pt x="10" y="17"/>
                  </a:moveTo>
                  <a:cubicBezTo>
                    <a:pt x="16" y="16"/>
                    <a:pt x="17" y="8"/>
                    <a:pt x="13" y="4"/>
                  </a:cubicBezTo>
                  <a:cubicBezTo>
                    <a:pt x="8" y="0"/>
                    <a:pt x="0" y="3"/>
                    <a:pt x="0" y="10"/>
                  </a:cubicBezTo>
                  <a:cubicBezTo>
                    <a:pt x="1" y="15"/>
                    <a:pt x="5" y="19"/>
                    <a:pt x="10" y="17"/>
                  </a:cubicBez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8" name="Freeform 128"/>
            <p:cNvSpPr/>
            <p:nvPr/>
          </p:nvSpPr>
          <p:spPr bwMode="auto">
            <a:xfrm>
              <a:off x="6626826" y="1319816"/>
              <a:ext cx="43231" cy="43231"/>
            </a:xfrm>
            <a:custGeom>
              <a:avLst/>
              <a:gdLst>
                <a:gd name="T0" fmla="*/ 4 w 5"/>
                <a:gd name="T1" fmla="*/ 0 h 5"/>
                <a:gd name="T2" fmla="*/ 5 w 5"/>
                <a:gd name="T3" fmla="*/ 2 h 5"/>
                <a:gd name="T4" fmla="*/ 0 w 5"/>
                <a:gd name="T5" fmla="*/ 3 h 5"/>
                <a:gd name="T6" fmla="*/ 4 w 5"/>
                <a:gd name="T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5">
                  <a:moveTo>
                    <a:pt x="4" y="0"/>
                  </a:moveTo>
                  <a:cubicBezTo>
                    <a:pt x="5" y="1"/>
                    <a:pt x="5" y="1"/>
                    <a:pt x="5" y="2"/>
                  </a:cubicBezTo>
                  <a:cubicBezTo>
                    <a:pt x="5" y="3"/>
                    <a:pt x="1" y="5"/>
                    <a:pt x="0" y="3"/>
                  </a:cubicBezTo>
                  <a:cubicBezTo>
                    <a:pt x="1" y="2"/>
                    <a:pt x="4" y="2"/>
                    <a:pt x="4" y="0"/>
                  </a:cubicBez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9" name="Freeform 129"/>
            <p:cNvSpPr/>
            <p:nvPr/>
          </p:nvSpPr>
          <p:spPr bwMode="auto">
            <a:xfrm>
              <a:off x="6133274" y="1276586"/>
              <a:ext cx="104473" cy="57641"/>
            </a:xfrm>
            <a:custGeom>
              <a:avLst/>
              <a:gdLst>
                <a:gd name="T0" fmla="*/ 2 w 12"/>
                <a:gd name="T1" fmla="*/ 1 h 7"/>
                <a:gd name="T2" fmla="*/ 1 w 12"/>
                <a:gd name="T3" fmla="*/ 6 h 7"/>
                <a:gd name="T4" fmla="*/ 11 w 12"/>
                <a:gd name="T5" fmla="*/ 7 h 7"/>
                <a:gd name="T6" fmla="*/ 9 w 12"/>
                <a:gd name="T7" fmla="*/ 1 h 7"/>
                <a:gd name="T8" fmla="*/ 2 w 12"/>
                <a:gd name="T9" fmla="*/ 1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" h="7">
                  <a:moveTo>
                    <a:pt x="2" y="1"/>
                  </a:moveTo>
                  <a:cubicBezTo>
                    <a:pt x="1" y="3"/>
                    <a:pt x="0" y="4"/>
                    <a:pt x="1" y="6"/>
                  </a:cubicBezTo>
                  <a:cubicBezTo>
                    <a:pt x="5" y="5"/>
                    <a:pt x="7" y="6"/>
                    <a:pt x="11" y="7"/>
                  </a:cubicBezTo>
                  <a:cubicBezTo>
                    <a:pt x="12" y="5"/>
                    <a:pt x="11" y="2"/>
                    <a:pt x="9" y="1"/>
                  </a:cubicBezTo>
                  <a:cubicBezTo>
                    <a:pt x="6" y="1"/>
                    <a:pt x="4" y="0"/>
                    <a:pt x="2" y="1"/>
                  </a:cubicBez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0" name="Freeform 130"/>
            <p:cNvSpPr/>
            <p:nvPr/>
          </p:nvSpPr>
          <p:spPr bwMode="auto">
            <a:xfrm>
              <a:off x="5582083" y="1290996"/>
              <a:ext cx="154909" cy="165718"/>
            </a:xfrm>
            <a:custGeom>
              <a:avLst/>
              <a:gdLst>
                <a:gd name="T0" fmla="*/ 16 w 18"/>
                <a:gd name="T1" fmla="*/ 6 h 19"/>
                <a:gd name="T2" fmla="*/ 3 w 18"/>
                <a:gd name="T3" fmla="*/ 3 h 19"/>
                <a:gd name="T4" fmla="*/ 1 w 18"/>
                <a:gd name="T5" fmla="*/ 10 h 19"/>
                <a:gd name="T6" fmla="*/ 16 w 18"/>
                <a:gd name="T7" fmla="*/ 6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" h="19">
                  <a:moveTo>
                    <a:pt x="16" y="6"/>
                  </a:moveTo>
                  <a:cubicBezTo>
                    <a:pt x="13" y="2"/>
                    <a:pt x="9" y="0"/>
                    <a:pt x="3" y="3"/>
                  </a:cubicBezTo>
                  <a:cubicBezTo>
                    <a:pt x="2" y="6"/>
                    <a:pt x="0" y="6"/>
                    <a:pt x="1" y="10"/>
                  </a:cubicBezTo>
                  <a:cubicBezTo>
                    <a:pt x="2" y="19"/>
                    <a:pt x="18" y="18"/>
                    <a:pt x="16" y="6"/>
                  </a:cubicBez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1" name="Freeform 131"/>
            <p:cNvSpPr/>
            <p:nvPr/>
          </p:nvSpPr>
          <p:spPr bwMode="auto">
            <a:xfrm>
              <a:off x="5632519" y="1352240"/>
              <a:ext cx="79256" cy="54037"/>
            </a:xfrm>
            <a:custGeom>
              <a:avLst/>
              <a:gdLst>
                <a:gd name="T0" fmla="*/ 6 w 9"/>
                <a:gd name="T1" fmla="*/ 0 h 6"/>
                <a:gd name="T2" fmla="*/ 0 w 9"/>
                <a:gd name="T3" fmla="*/ 3 h 6"/>
                <a:gd name="T4" fmla="*/ 6 w 9"/>
                <a:gd name="T5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9" h="6">
                  <a:moveTo>
                    <a:pt x="6" y="0"/>
                  </a:moveTo>
                  <a:cubicBezTo>
                    <a:pt x="9" y="4"/>
                    <a:pt x="1" y="6"/>
                    <a:pt x="0" y="3"/>
                  </a:cubicBezTo>
                  <a:cubicBezTo>
                    <a:pt x="1" y="0"/>
                    <a:pt x="4" y="2"/>
                    <a:pt x="6" y="0"/>
                  </a:cubicBez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2" name="Freeform 132"/>
            <p:cNvSpPr/>
            <p:nvPr/>
          </p:nvSpPr>
          <p:spPr bwMode="auto">
            <a:xfrm>
              <a:off x="6850185" y="1319816"/>
              <a:ext cx="180128" cy="136897"/>
            </a:xfrm>
            <a:custGeom>
              <a:avLst/>
              <a:gdLst>
                <a:gd name="T0" fmla="*/ 9 w 21"/>
                <a:gd name="T1" fmla="*/ 16 h 16"/>
                <a:gd name="T2" fmla="*/ 10 w 21"/>
                <a:gd name="T3" fmla="*/ 0 h 16"/>
                <a:gd name="T4" fmla="*/ 1 w 21"/>
                <a:gd name="T5" fmla="*/ 10 h 16"/>
                <a:gd name="T6" fmla="*/ 9 w 21"/>
                <a:gd name="T7" fmla="*/ 16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16">
                  <a:moveTo>
                    <a:pt x="9" y="16"/>
                  </a:moveTo>
                  <a:cubicBezTo>
                    <a:pt x="20" y="16"/>
                    <a:pt x="21" y="0"/>
                    <a:pt x="10" y="0"/>
                  </a:cubicBezTo>
                  <a:cubicBezTo>
                    <a:pt x="5" y="0"/>
                    <a:pt x="0" y="4"/>
                    <a:pt x="1" y="10"/>
                  </a:cubicBezTo>
                  <a:cubicBezTo>
                    <a:pt x="2" y="13"/>
                    <a:pt x="6" y="16"/>
                    <a:pt x="9" y="16"/>
                  </a:cubicBez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3" name="Freeform 133"/>
            <p:cNvSpPr/>
            <p:nvPr/>
          </p:nvSpPr>
          <p:spPr bwMode="auto">
            <a:xfrm>
              <a:off x="6918632" y="1395471"/>
              <a:ext cx="18012" cy="25217"/>
            </a:xfrm>
            <a:custGeom>
              <a:avLst/>
              <a:gdLst>
                <a:gd name="T0" fmla="*/ 2 w 2"/>
                <a:gd name="T1" fmla="*/ 1 h 3"/>
                <a:gd name="T2" fmla="*/ 0 w 2"/>
                <a:gd name="T3" fmla="*/ 2 h 3"/>
                <a:gd name="T4" fmla="*/ 2 w 2"/>
                <a:gd name="T5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3">
                  <a:moveTo>
                    <a:pt x="2" y="1"/>
                  </a:moveTo>
                  <a:cubicBezTo>
                    <a:pt x="2" y="3"/>
                    <a:pt x="0" y="2"/>
                    <a:pt x="0" y="2"/>
                  </a:cubicBezTo>
                  <a:cubicBezTo>
                    <a:pt x="0" y="1"/>
                    <a:pt x="2" y="0"/>
                    <a:pt x="2" y="1"/>
                  </a:cubicBez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4" name="Freeform 134"/>
            <p:cNvSpPr/>
            <p:nvPr/>
          </p:nvSpPr>
          <p:spPr bwMode="auto">
            <a:xfrm>
              <a:off x="5693761" y="1363047"/>
              <a:ext cx="216154" cy="187333"/>
            </a:xfrm>
            <a:custGeom>
              <a:avLst/>
              <a:gdLst>
                <a:gd name="T0" fmla="*/ 16 w 25"/>
                <a:gd name="T1" fmla="*/ 19 h 22"/>
                <a:gd name="T2" fmla="*/ 1 w 25"/>
                <a:gd name="T3" fmla="*/ 14 h 22"/>
                <a:gd name="T4" fmla="*/ 12 w 25"/>
                <a:gd name="T5" fmla="*/ 21 h 22"/>
                <a:gd name="T6" fmla="*/ 12 w 25"/>
                <a:gd name="T7" fmla="*/ 19 h 22"/>
                <a:gd name="T8" fmla="*/ 16 w 25"/>
                <a:gd name="T9" fmla="*/ 19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22">
                  <a:moveTo>
                    <a:pt x="16" y="19"/>
                  </a:moveTo>
                  <a:cubicBezTo>
                    <a:pt x="25" y="6"/>
                    <a:pt x="0" y="0"/>
                    <a:pt x="1" y="14"/>
                  </a:cubicBezTo>
                  <a:cubicBezTo>
                    <a:pt x="2" y="19"/>
                    <a:pt x="5" y="22"/>
                    <a:pt x="12" y="21"/>
                  </a:cubicBezTo>
                  <a:cubicBezTo>
                    <a:pt x="12" y="20"/>
                    <a:pt x="11" y="20"/>
                    <a:pt x="12" y="19"/>
                  </a:cubicBezTo>
                  <a:cubicBezTo>
                    <a:pt x="13" y="19"/>
                    <a:pt x="15" y="19"/>
                    <a:pt x="16" y="19"/>
                  </a:cubicBez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5" name="Freeform 135"/>
            <p:cNvSpPr/>
            <p:nvPr/>
          </p:nvSpPr>
          <p:spPr bwMode="auto">
            <a:xfrm>
              <a:off x="5755006" y="1449508"/>
              <a:ext cx="75653" cy="57641"/>
            </a:xfrm>
            <a:custGeom>
              <a:avLst/>
              <a:gdLst>
                <a:gd name="T0" fmla="*/ 3 w 9"/>
                <a:gd name="T1" fmla="*/ 7 h 7"/>
                <a:gd name="T2" fmla="*/ 0 w 9"/>
                <a:gd name="T3" fmla="*/ 6 h 7"/>
                <a:gd name="T4" fmla="*/ 1 w 9"/>
                <a:gd name="T5" fmla="*/ 6 h 7"/>
                <a:gd name="T6" fmla="*/ 5 w 9"/>
                <a:gd name="T7" fmla="*/ 0 h 7"/>
                <a:gd name="T8" fmla="*/ 3 w 9"/>
                <a:gd name="T9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7">
                  <a:moveTo>
                    <a:pt x="3" y="7"/>
                  </a:moveTo>
                  <a:cubicBezTo>
                    <a:pt x="2" y="7"/>
                    <a:pt x="1" y="7"/>
                    <a:pt x="0" y="6"/>
                  </a:cubicBezTo>
                  <a:cubicBezTo>
                    <a:pt x="0" y="6"/>
                    <a:pt x="1" y="6"/>
                    <a:pt x="1" y="6"/>
                  </a:cubicBezTo>
                  <a:cubicBezTo>
                    <a:pt x="3" y="4"/>
                    <a:pt x="5" y="3"/>
                    <a:pt x="5" y="0"/>
                  </a:cubicBezTo>
                  <a:cubicBezTo>
                    <a:pt x="9" y="2"/>
                    <a:pt x="5" y="6"/>
                    <a:pt x="3" y="7"/>
                  </a:cubicBez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6" name="Freeform 136"/>
            <p:cNvSpPr/>
            <p:nvPr/>
          </p:nvSpPr>
          <p:spPr bwMode="auto">
            <a:xfrm>
              <a:off x="6677262" y="1449508"/>
              <a:ext cx="345846" cy="241370"/>
            </a:xfrm>
            <a:custGeom>
              <a:avLst/>
              <a:gdLst>
                <a:gd name="T0" fmla="*/ 11 w 40"/>
                <a:gd name="T1" fmla="*/ 28 h 28"/>
                <a:gd name="T2" fmla="*/ 38 w 40"/>
                <a:gd name="T3" fmla="*/ 7 h 28"/>
                <a:gd name="T4" fmla="*/ 40 w 40"/>
                <a:gd name="T5" fmla="*/ 4 h 28"/>
                <a:gd name="T6" fmla="*/ 25 w 40"/>
                <a:gd name="T7" fmla="*/ 5 h 28"/>
                <a:gd name="T8" fmla="*/ 19 w 40"/>
                <a:gd name="T9" fmla="*/ 1 h 28"/>
                <a:gd name="T10" fmla="*/ 12 w 40"/>
                <a:gd name="T11" fmla="*/ 11 h 28"/>
                <a:gd name="T12" fmla="*/ 2 w 40"/>
                <a:gd name="T13" fmla="*/ 22 h 28"/>
                <a:gd name="T14" fmla="*/ 5 w 40"/>
                <a:gd name="T15" fmla="*/ 20 h 28"/>
                <a:gd name="T16" fmla="*/ 7 w 40"/>
                <a:gd name="T17" fmla="*/ 23 h 28"/>
                <a:gd name="T18" fmla="*/ 10 w 40"/>
                <a:gd name="T19" fmla="*/ 20 h 28"/>
                <a:gd name="T20" fmla="*/ 10 w 40"/>
                <a:gd name="T21" fmla="*/ 23 h 28"/>
                <a:gd name="T22" fmla="*/ 14 w 40"/>
                <a:gd name="T23" fmla="*/ 22 h 28"/>
                <a:gd name="T24" fmla="*/ 11 w 40"/>
                <a:gd name="T25" fmla="*/ 28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0" h="28">
                  <a:moveTo>
                    <a:pt x="11" y="28"/>
                  </a:moveTo>
                  <a:cubicBezTo>
                    <a:pt x="23" y="24"/>
                    <a:pt x="25" y="10"/>
                    <a:pt x="38" y="7"/>
                  </a:cubicBezTo>
                  <a:cubicBezTo>
                    <a:pt x="39" y="6"/>
                    <a:pt x="40" y="6"/>
                    <a:pt x="40" y="4"/>
                  </a:cubicBezTo>
                  <a:cubicBezTo>
                    <a:pt x="36" y="1"/>
                    <a:pt x="29" y="4"/>
                    <a:pt x="25" y="5"/>
                  </a:cubicBezTo>
                  <a:cubicBezTo>
                    <a:pt x="23" y="4"/>
                    <a:pt x="23" y="0"/>
                    <a:pt x="19" y="1"/>
                  </a:cubicBezTo>
                  <a:cubicBezTo>
                    <a:pt x="16" y="4"/>
                    <a:pt x="14" y="8"/>
                    <a:pt x="12" y="11"/>
                  </a:cubicBezTo>
                  <a:cubicBezTo>
                    <a:pt x="7" y="7"/>
                    <a:pt x="0" y="16"/>
                    <a:pt x="2" y="22"/>
                  </a:cubicBezTo>
                  <a:cubicBezTo>
                    <a:pt x="4" y="22"/>
                    <a:pt x="4" y="20"/>
                    <a:pt x="5" y="20"/>
                  </a:cubicBezTo>
                  <a:cubicBezTo>
                    <a:pt x="5" y="21"/>
                    <a:pt x="5" y="23"/>
                    <a:pt x="7" y="23"/>
                  </a:cubicBezTo>
                  <a:cubicBezTo>
                    <a:pt x="8" y="22"/>
                    <a:pt x="9" y="21"/>
                    <a:pt x="10" y="20"/>
                  </a:cubicBezTo>
                  <a:cubicBezTo>
                    <a:pt x="11" y="21"/>
                    <a:pt x="10" y="21"/>
                    <a:pt x="10" y="23"/>
                  </a:cubicBezTo>
                  <a:cubicBezTo>
                    <a:pt x="12" y="24"/>
                    <a:pt x="13" y="22"/>
                    <a:pt x="14" y="22"/>
                  </a:cubicBezTo>
                  <a:cubicBezTo>
                    <a:pt x="13" y="24"/>
                    <a:pt x="9" y="26"/>
                    <a:pt x="11" y="28"/>
                  </a:cubicBez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7" name="Freeform 137"/>
            <p:cNvSpPr/>
            <p:nvPr/>
          </p:nvSpPr>
          <p:spPr bwMode="auto">
            <a:xfrm>
              <a:off x="6788940" y="1611625"/>
              <a:ext cx="28820" cy="25217"/>
            </a:xfrm>
            <a:custGeom>
              <a:avLst/>
              <a:gdLst>
                <a:gd name="T0" fmla="*/ 3 w 3"/>
                <a:gd name="T1" fmla="*/ 1 h 3"/>
                <a:gd name="T2" fmla="*/ 2 w 3"/>
                <a:gd name="T3" fmla="*/ 3 h 3"/>
                <a:gd name="T4" fmla="*/ 3 w 3"/>
                <a:gd name="T5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" h="3">
                  <a:moveTo>
                    <a:pt x="3" y="1"/>
                  </a:moveTo>
                  <a:cubicBezTo>
                    <a:pt x="3" y="2"/>
                    <a:pt x="2" y="1"/>
                    <a:pt x="2" y="3"/>
                  </a:cubicBezTo>
                  <a:cubicBezTo>
                    <a:pt x="0" y="2"/>
                    <a:pt x="1" y="0"/>
                    <a:pt x="3" y="1"/>
                  </a:cubicBez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8" name="Freeform 138"/>
            <p:cNvSpPr/>
            <p:nvPr/>
          </p:nvSpPr>
          <p:spPr bwMode="auto">
            <a:xfrm>
              <a:off x="6349427" y="1550380"/>
              <a:ext cx="320627" cy="122487"/>
            </a:xfrm>
            <a:custGeom>
              <a:avLst/>
              <a:gdLst>
                <a:gd name="T0" fmla="*/ 12 w 37"/>
                <a:gd name="T1" fmla="*/ 2 h 14"/>
                <a:gd name="T2" fmla="*/ 2 w 37"/>
                <a:gd name="T3" fmla="*/ 2 h 14"/>
                <a:gd name="T4" fmla="*/ 1 w 37"/>
                <a:gd name="T5" fmla="*/ 6 h 14"/>
                <a:gd name="T6" fmla="*/ 28 w 37"/>
                <a:gd name="T7" fmla="*/ 6 h 14"/>
                <a:gd name="T8" fmla="*/ 37 w 37"/>
                <a:gd name="T9" fmla="*/ 12 h 14"/>
                <a:gd name="T10" fmla="*/ 31 w 37"/>
                <a:gd name="T11" fmla="*/ 0 h 14"/>
                <a:gd name="T12" fmla="*/ 12 w 37"/>
                <a:gd name="T13" fmla="*/ 2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7" h="14">
                  <a:moveTo>
                    <a:pt x="12" y="2"/>
                  </a:moveTo>
                  <a:cubicBezTo>
                    <a:pt x="9" y="3"/>
                    <a:pt x="6" y="3"/>
                    <a:pt x="2" y="2"/>
                  </a:cubicBezTo>
                  <a:cubicBezTo>
                    <a:pt x="1" y="3"/>
                    <a:pt x="0" y="4"/>
                    <a:pt x="1" y="6"/>
                  </a:cubicBezTo>
                  <a:cubicBezTo>
                    <a:pt x="7" y="10"/>
                    <a:pt x="20" y="6"/>
                    <a:pt x="28" y="6"/>
                  </a:cubicBezTo>
                  <a:cubicBezTo>
                    <a:pt x="29" y="10"/>
                    <a:pt x="32" y="14"/>
                    <a:pt x="37" y="12"/>
                  </a:cubicBezTo>
                  <a:cubicBezTo>
                    <a:pt x="35" y="8"/>
                    <a:pt x="34" y="4"/>
                    <a:pt x="31" y="0"/>
                  </a:cubicBezTo>
                  <a:cubicBezTo>
                    <a:pt x="25" y="0"/>
                    <a:pt x="18" y="2"/>
                    <a:pt x="12" y="2"/>
                  </a:cubicBez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9" name="Freeform 139"/>
            <p:cNvSpPr/>
            <p:nvPr/>
          </p:nvSpPr>
          <p:spPr bwMode="auto">
            <a:xfrm>
              <a:off x="5607300" y="1622431"/>
              <a:ext cx="1149216" cy="144102"/>
            </a:xfrm>
            <a:custGeom>
              <a:avLst/>
              <a:gdLst>
                <a:gd name="T0" fmla="*/ 133 w 133"/>
                <a:gd name="T1" fmla="*/ 12 h 17"/>
                <a:gd name="T2" fmla="*/ 128 w 133"/>
                <a:gd name="T3" fmla="*/ 9 h 17"/>
                <a:gd name="T4" fmla="*/ 119 w 133"/>
                <a:gd name="T5" fmla="*/ 7 h 17"/>
                <a:gd name="T6" fmla="*/ 95 w 133"/>
                <a:gd name="T7" fmla="*/ 4 h 17"/>
                <a:gd name="T8" fmla="*/ 63 w 133"/>
                <a:gd name="T9" fmla="*/ 1 h 17"/>
                <a:gd name="T10" fmla="*/ 41 w 133"/>
                <a:gd name="T11" fmla="*/ 4 h 17"/>
                <a:gd name="T12" fmla="*/ 38 w 133"/>
                <a:gd name="T13" fmla="*/ 3 h 17"/>
                <a:gd name="T14" fmla="*/ 0 w 133"/>
                <a:gd name="T15" fmla="*/ 9 h 17"/>
                <a:gd name="T16" fmla="*/ 8 w 133"/>
                <a:gd name="T17" fmla="*/ 12 h 17"/>
                <a:gd name="T18" fmla="*/ 11 w 133"/>
                <a:gd name="T19" fmla="*/ 12 h 17"/>
                <a:gd name="T20" fmla="*/ 21 w 133"/>
                <a:gd name="T21" fmla="*/ 10 h 17"/>
                <a:gd name="T22" fmla="*/ 46 w 133"/>
                <a:gd name="T23" fmla="*/ 8 h 17"/>
                <a:gd name="T24" fmla="*/ 65 w 133"/>
                <a:gd name="T25" fmla="*/ 6 h 17"/>
                <a:gd name="T26" fmla="*/ 69 w 133"/>
                <a:gd name="T27" fmla="*/ 7 h 17"/>
                <a:gd name="T28" fmla="*/ 85 w 133"/>
                <a:gd name="T29" fmla="*/ 7 h 17"/>
                <a:gd name="T30" fmla="*/ 90 w 133"/>
                <a:gd name="T31" fmla="*/ 8 h 17"/>
                <a:gd name="T32" fmla="*/ 112 w 133"/>
                <a:gd name="T33" fmla="*/ 12 h 17"/>
                <a:gd name="T34" fmla="*/ 115 w 133"/>
                <a:gd name="T35" fmla="*/ 11 h 17"/>
                <a:gd name="T36" fmla="*/ 124 w 133"/>
                <a:gd name="T37" fmla="*/ 14 h 17"/>
                <a:gd name="T38" fmla="*/ 133 w 133"/>
                <a:gd name="T39" fmla="*/ 12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33" h="17">
                  <a:moveTo>
                    <a:pt x="133" y="12"/>
                  </a:moveTo>
                  <a:cubicBezTo>
                    <a:pt x="133" y="11"/>
                    <a:pt x="130" y="10"/>
                    <a:pt x="128" y="9"/>
                  </a:cubicBezTo>
                  <a:cubicBezTo>
                    <a:pt x="124" y="8"/>
                    <a:pt x="122" y="8"/>
                    <a:pt x="119" y="7"/>
                  </a:cubicBezTo>
                  <a:cubicBezTo>
                    <a:pt x="111" y="7"/>
                    <a:pt x="102" y="2"/>
                    <a:pt x="95" y="4"/>
                  </a:cubicBezTo>
                  <a:cubicBezTo>
                    <a:pt x="86" y="1"/>
                    <a:pt x="73" y="3"/>
                    <a:pt x="63" y="1"/>
                  </a:cubicBezTo>
                  <a:cubicBezTo>
                    <a:pt x="57" y="3"/>
                    <a:pt x="46" y="0"/>
                    <a:pt x="41" y="4"/>
                  </a:cubicBezTo>
                  <a:cubicBezTo>
                    <a:pt x="40" y="4"/>
                    <a:pt x="40" y="3"/>
                    <a:pt x="38" y="3"/>
                  </a:cubicBezTo>
                  <a:cubicBezTo>
                    <a:pt x="26" y="5"/>
                    <a:pt x="12" y="6"/>
                    <a:pt x="0" y="9"/>
                  </a:cubicBezTo>
                  <a:cubicBezTo>
                    <a:pt x="0" y="17"/>
                    <a:pt x="5" y="13"/>
                    <a:pt x="8" y="12"/>
                  </a:cubicBezTo>
                  <a:cubicBezTo>
                    <a:pt x="9" y="12"/>
                    <a:pt x="10" y="13"/>
                    <a:pt x="11" y="12"/>
                  </a:cubicBezTo>
                  <a:cubicBezTo>
                    <a:pt x="14" y="12"/>
                    <a:pt x="17" y="10"/>
                    <a:pt x="21" y="10"/>
                  </a:cubicBezTo>
                  <a:cubicBezTo>
                    <a:pt x="28" y="9"/>
                    <a:pt x="38" y="8"/>
                    <a:pt x="46" y="8"/>
                  </a:cubicBezTo>
                  <a:cubicBezTo>
                    <a:pt x="52" y="8"/>
                    <a:pt x="59" y="6"/>
                    <a:pt x="65" y="6"/>
                  </a:cubicBezTo>
                  <a:cubicBezTo>
                    <a:pt x="66" y="6"/>
                    <a:pt x="68" y="7"/>
                    <a:pt x="69" y="7"/>
                  </a:cubicBezTo>
                  <a:cubicBezTo>
                    <a:pt x="74" y="8"/>
                    <a:pt x="80" y="6"/>
                    <a:pt x="85" y="7"/>
                  </a:cubicBezTo>
                  <a:cubicBezTo>
                    <a:pt x="87" y="7"/>
                    <a:pt x="88" y="8"/>
                    <a:pt x="90" y="8"/>
                  </a:cubicBezTo>
                  <a:cubicBezTo>
                    <a:pt x="97" y="9"/>
                    <a:pt x="105" y="8"/>
                    <a:pt x="112" y="12"/>
                  </a:cubicBezTo>
                  <a:cubicBezTo>
                    <a:pt x="113" y="12"/>
                    <a:pt x="114" y="11"/>
                    <a:pt x="115" y="11"/>
                  </a:cubicBezTo>
                  <a:cubicBezTo>
                    <a:pt x="117" y="13"/>
                    <a:pt x="120" y="13"/>
                    <a:pt x="124" y="14"/>
                  </a:cubicBezTo>
                  <a:cubicBezTo>
                    <a:pt x="127" y="14"/>
                    <a:pt x="133" y="16"/>
                    <a:pt x="133" y="12"/>
                  </a:cubicBez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0" name="Freeform 140"/>
            <p:cNvSpPr/>
            <p:nvPr/>
          </p:nvSpPr>
          <p:spPr bwMode="auto">
            <a:xfrm>
              <a:off x="6072031" y="1680072"/>
              <a:ext cx="165718" cy="158513"/>
            </a:xfrm>
            <a:custGeom>
              <a:avLst/>
              <a:gdLst>
                <a:gd name="T0" fmla="*/ 13 w 19"/>
                <a:gd name="T1" fmla="*/ 17 h 18"/>
                <a:gd name="T2" fmla="*/ 18 w 19"/>
                <a:gd name="T3" fmla="*/ 8 h 18"/>
                <a:gd name="T4" fmla="*/ 4 w 19"/>
                <a:gd name="T5" fmla="*/ 5 h 18"/>
                <a:gd name="T6" fmla="*/ 13 w 19"/>
                <a:gd name="T7" fmla="*/ 17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18">
                  <a:moveTo>
                    <a:pt x="13" y="17"/>
                  </a:moveTo>
                  <a:cubicBezTo>
                    <a:pt x="15" y="15"/>
                    <a:pt x="19" y="13"/>
                    <a:pt x="18" y="8"/>
                  </a:cubicBezTo>
                  <a:cubicBezTo>
                    <a:pt x="17" y="2"/>
                    <a:pt x="7" y="0"/>
                    <a:pt x="4" y="5"/>
                  </a:cubicBezTo>
                  <a:cubicBezTo>
                    <a:pt x="0" y="11"/>
                    <a:pt x="5" y="18"/>
                    <a:pt x="13" y="17"/>
                  </a:cubicBez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1" name="Freeform 141"/>
            <p:cNvSpPr/>
            <p:nvPr/>
          </p:nvSpPr>
          <p:spPr bwMode="auto">
            <a:xfrm>
              <a:off x="6144083" y="1734112"/>
              <a:ext cx="75653" cy="68448"/>
            </a:xfrm>
            <a:custGeom>
              <a:avLst/>
              <a:gdLst>
                <a:gd name="T0" fmla="*/ 4 w 9"/>
                <a:gd name="T1" fmla="*/ 0 h 8"/>
                <a:gd name="T2" fmla="*/ 0 w 9"/>
                <a:gd name="T3" fmla="*/ 8 h 8"/>
                <a:gd name="T4" fmla="*/ 4 w 9"/>
                <a:gd name="T5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9" h="8">
                  <a:moveTo>
                    <a:pt x="4" y="0"/>
                  </a:moveTo>
                  <a:cubicBezTo>
                    <a:pt x="9" y="3"/>
                    <a:pt x="5" y="8"/>
                    <a:pt x="0" y="8"/>
                  </a:cubicBezTo>
                  <a:cubicBezTo>
                    <a:pt x="0" y="6"/>
                    <a:pt x="5" y="4"/>
                    <a:pt x="4" y="0"/>
                  </a:cubicBez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2" name="Freeform 142"/>
            <p:cNvSpPr/>
            <p:nvPr/>
          </p:nvSpPr>
          <p:spPr bwMode="auto">
            <a:xfrm>
              <a:off x="6298992" y="1708893"/>
              <a:ext cx="75653" cy="136897"/>
            </a:xfrm>
            <a:custGeom>
              <a:avLst/>
              <a:gdLst>
                <a:gd name="T0" fmla="*/ 6 w 9"/>
                <a:gd name="T1" fmla="*/ 0 h 16"/>
                <a:gd name="T2" fmla="*/ 1 w 9"/>
                <a:gd name="T3" fmla="*/ 1 h 16"/>
                <a:gd name="T4" fmla="*/ 0 w 9"/>
                <a:gd name="T5" fmla="*/ 14 h 16"/>
                <a:gd name="T6" fmla="*/ 7 w 9"/>
                <a:gd name="T7" fmla="*/ 14 h 16"/>
                <a:gd name="T8" fmla="*/ 6 w 9"/>
                <a:gd name="T9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16">
                  <a:moveTo>
                    <a:pt x="6" y="0"/>
                  </a:moveTo>
                  <a:cubicBezTo>
                    <a:pt x="5" y="1"/>
                    <a:pt x="2" y="0"/>
                    <a:pt x="1" y="1"/>
                  </a:cubicBezTo>
                  <a:cubicBezTo>
                    <a:pt x="1" y="5"/>
                    <a:pt x="0" y="10"/>
                    <a:pt x="0" y="14"/>
                  </a:cubicBezTo>
                  <a:cubicBezTo>
                    <a:pt x="2" y="15"/>
                    <a:pt x="5" y="16"/>
                    <a:pt x="7" y="14"/>
                  </a:cubicBezTo>
                  <a:cubicBezTo>
                    <a:pt x="8" y="11"/>
                    <a:pt x="9" y="3"/>
                    <a:pt x="6" y="0"/>
                  </a:cubicBez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3" name="Freeform 143"/>
            <p:cNvSpPr/>
            <p:nvPr/>
          </p:nvSpPr>
          <p:spPr bwMode="auto">
            <a:xfrm>
              <a:off x="5996376" y="1690881"/>
              <a:ext cx="86461" cy="154909"/>
            </a:xfrm>
            <a:custGeom>
              <a:avLst/>
              <a:gdLst>
                <a:gd name="T0" fmla="*/ 10 w 10"/>
                <a:gd name="T1" fmla="*/ 16 h 18"/>
                <a:gd name="T2" fmla="*/ 1 w 10"/>
                <a:gd name="T3" fmla="*/ 4 h 18"/>
                <a:gd name="T4" fmla="*/ 2 w 10"/>
                <a:gd name="T5" fmla="*/ 16 h 18"/>
                <a:gd name="T6" fmla="*/ 10 w 10"/>
                <a:gd name="T7" fmla="*/ 16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18">
                  <a:moveTo>
                    <a:pt x="10" y="16"/>
                  </a:moveTo>
                  <a:cubicBezTo>
                    <a:pt x="10" y="10"/>
                    <a:pt x="10" y="0"/>
                    <a:pt x="1" y="4"/>
                  </a:cubicBezTo>
                  <a:cubicBezTo>
                    <a:pt x="0" y="6"/>
                    <a:pt x="1" y="12"/>
                    <a:pt x="2" y="16"/>
                  </a:cubicBezTo>
                  <a:cubicBezTo>
                    <a:pt x="4" y="17"/>
                    <a:pt x="8" y="18"/>
                    <a:pt x="10" y="16"/>
                  </a:cubicBez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4" name="Freeform 144"/>
            <p:cNvSpPr/>
            <p:nvPr/>
          </p:nvSpPr>
          <p:spPr bwMode="auto">
            <a:xfrm>
              <a:off x="6367441" y="1690881"/>
              <a:ext cx="172923" cy="172923"/>
            </a:xfrm>
            <a:custGeom>
              <a:avLst/>
              <a:gdLst>
                <a:gd name="T0" fmla="*/ 15 w 20"/>
                <a:gd name="T1" fmla="*/ 5 h 20"/>
                <a:gd name="T2" fmla="*/ 8 w 20"/>
                <a:gd name="T3" fmla="*/ 18 h 20"/>
                <a:gd name="T4" fmla="*/ 15 w 20"/>
                <a:gd name="T5" fmla="*/ 5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" h="20">
                  <a:moveTo>
                    <a:pt x="15" y="5"/>
                  </a:moveTo>
                  <a:cubicBezTo>
                    <a:pt x="5" y="0"/>
                    <a:pt x="0" y="15"/>
                    <a:pt x="8" y="18"/>
                  </a:cubicBezTo>
                  <a:cubicBezTo>
                    <a:pt x="19" y="20"/>
                    <a:pt x="20" y="8"/>
                    <a:pt x="15" y="5"/>
                  </a:cubicBez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5" name="Freeform 145"/>
            <p:cNvSpPr/>
            <p:nvPr/>
          </p:nvSpPr>
          <p:spPr bwMode="auto">
            <a:xfrm>
              <a:off x="6479120" y="1777343"/>
              <a:ext cx="18012" cy="25217"/>
            </a:xfrm>
            <a:custGeom>
              <a:avLst/>
              <a:gdLst>
                <a:gd name="T0" fmla="*/ 0 w 2"/>
                <a:gd name="T1" fmla="*/ 0 h 3"/>
                <a:gd name="T2" fmla="*/ 0 w 2"/>
                <a:gd name="T3" fmla="*/ 2 h 3"/>
                <a:gd name="T4" fmla="*/ 0 w 2"/>
                <a:gd name="T5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3">
                  <a:moveTo>
                    <a:pt x="0" y="0"/>
                  </a:moveTo>
                  <a:cubicBezTo>
                    <a:pt x="2" y="0"/>
                    <a:pt x="1" y="3"/>
                    <a:pt x="0" y="2"/>
                  </a:cubicBezTo>
                  <a:cubicBezTo>
                    <a:pt x="0" y="2"/>
                    <a:pt x="0" y="1"/>
                    <a:pt x="0" y="0"/>
                  </a:cubicBez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6" name="Freeform 146"/>
            <p:cNvSpPr/>
            <p:nvPr/>
          </p:nvSpPr>
          <p:spPr bwMode="auto">
            <a:xfrm>
              <a:off x="5830659" y="1723303"/>
              <a:ext cx="147704" cy="122487"/>
            </a:xfrm>
            <a:custGeom>
              <a:avLst/>
              <a:gdLst>
                <a:gd name="T0" fmla="*/ 12 w 17"/>
                <a:gd name="T1" fmla="*/ 13 h 14"/>
                <a:gd name="T2" fmla="*/ 13 w 17"/>
                <a:gd name="T3" fmla="*/ 2 h 14"/>
                <a:gd name="T4" fmla="*/ 5 w 17"/>
                <a:gd name="T5" fmla="*/ 2 h 14"/>
                <a:gd name="T6" fmla="*/ 6 w 17"/>
                <a:gd name="T7" fmla="*/ 13 h 14"/>
                <a:gd name="T8" fmla="*/ 12 w 17"/>
                <a:gd name="T9" fmla="*/ 13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14">
                  <a:moveTo>
                    <a:pt x="12" y="13"/>
                  </a:moveTo>
                  <a:cubicBezTo>
                    <a:pt x="16" y="12"/>
                    <a:pt x="17" y="4"/>
                    <a:pt x="13" y="2"/>
                  </a:cubicBezTo>
                  <a:cubicBezTo>
                    <a:pt x="11" y="0"/>
                    <a:pt x="8" y="1"/>
                    <a:pt x="5" y="2"/>
                  </a:cubicBezTo>
                  <a:cubicBezTo>
                    <a:pt x="0" y="4"/>
                    <a:pt x="1" y="12"/>
                    <a:pt x="6" y="13"/>
                  </a:cubicBezTo>
                  <a:cubicBezTo>
                    <a:pt x="9" y="13"/>
                    <a:pt x="10" y="14"/>
                    <a:pt x="12" y="13"/>
                  </a:cubicBez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7" name="Freeform 147"/>
            <p:cNvSpPr/>
            <p:nvPr/>
          </p:nvSpPr>
          <p:spPr bwMode="auto">
            <a:xfrm>
              <a:off x="5899108" y="1759329"/>
              <a:ext cx="43231" cy="61242"/>
            </a:xfrm>
            <a:custGeom>
              <a:avLst/>
              <a:gdLst>
                <a:gd name="T0" fmla="*/ 2 w 5"/>
                <a:gd name="T1" fmla="*/ 0 h 7"/>
                <a:gd name="T2" fmla="*/ 4 w 5"/>
                <a:gd name="T3" fmla="*/ 2 h 7"/>
                <a:gd name="T4" fmla="*/ 0 w 5"/>
                <a:gd name="T5" fmla="*/ 5 h 7"/>
                <a:gd name="T6" fmla="*/ 2 w 5"/>
                <a:gd name="T7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7">
                  <a:moveTo>
                    <a:pt x="2" y="0"/>
                  </a:moveTo>
                  <a:cubicBezTo>
                    <a:pt x="3" y="0"/>
                    <a:pt x="3" y="1"/>
                    <a:pt x="4" y="2"/>
                  </a:cubicBezTo>
                  <a:cubicBezTo>
                    <a:pt x="5" y="5"/>
                    <a:pt x="3" y="7"/>
                    <a:pt x="0" y="5"/>
                  </a:cubicBezTo>
                  <a:cubicBezTo>
                    <a:pt x="0" y="4"/>
                    <a:pt x="2" y="3"/>
                    <a:pt x="2" y="0"/>
                  </a:cubicBez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8" name="Freeform 148"/>
            <p:cNvSpPr/>
            <p:nvPr/>
          </p:nvSpPr>
          <p:spPr bwMode="auto">
            <a:xfrm>
              <a:off x="6540364" y="1734112"/>
              <a:ext cx="75653" cy="136897"/>
            </a:xfrm>
            <a:custGeom>
              <a:avLst/>
              <a:gdLst>
                <a:gd name="T0" fmla="*/ 6 w 9"/>
                <a:gd name="T1" fmla="*/ 15 h 16"/>
                <a:gd name="T2" fmla="*/ 8 w 9"/>
                <a:gd name="T3" fmla="*/ 2 h 16"/>
                <a:gd name="T4" fmla="*/ 2 w 9"/>
                <a:gd name="T5" fmla="*/ 1 h 16"/>
                <a:gd name="T6" fmla="*/ 1 w 9"/>
                <a:gd name="T7" fmla="*/ 14 h 16"/>
                <a:gd name="T8" fmla="*/ 6 w 9"/>
                <a:gd name="T9" fmla="*/ 15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16">
                  <a:moveTo>
                    <a:pt x="6" y="15"/>
                  </a:moveTo>
                  <a:cubicBezTo>
                    <a:pt x="9" y="12"/>
                    <a:pt x="7" y="6"/>
                    <a:pt x="8" y="2"/>
                  </a:cubicBezTo>
                  <a:cubicBezTo>
                    <a:pt x="7" y="0"/>
                    <a:pt x="5" y="0"/>
                    <a:pt x="2" y="1"/>
                  </a:cubicBezTo>
                  <a:cubicBezTo>
                    <a:pt x="1" y="5"/>
                    <a:pt x="0" y="10"/>
                    <a:pt x="1" y="14"/>
                  </a:cubicBezTo>
                  <a:cubicBezTo>
                    <a:pt x="3" y="14"/>
                    <a:pt x="4" y="16"/>
                    <a:pt x="6" y="15"/>
                  </a:cubicBez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9" name="Freeform 149"/>
            <p:cNvSpPr/>
            <p:nvPr/>
          </p:nvSpPr>
          <p:spPr bwMode="auto">
            <a:xfrm>
              <a:off x="5736992" y="1741317"/>
              <a:ext cx="104473" cy="104473"/>
            </a:xfrm>
            <a:custGeom>
              <a:avLst/>
              <a:gdLst>
                <a:gd name="T0" fmla="*/ 8 w 12"/>
                <a:gd name="T1" fmla="*/ 0 h 12"/>
                <a:gd name="T2" fmla="*/ 6 w 12"/>
                <a:gd name="T3" fmla="*/ 12 h 12"/>
                <a:gd name="T4" fmla="*/ 8 w 12"/>
                <a:gd name="T5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" h="12">
                  <a:moveTo>
                    <a:pt x="8" y="0"/>
                  </a:moveTo>
                  <a:cubicBezTo>
                    <a:pt x="0" y="0"/>
                    <a:pt x="5" y="9"/>
                    <a:pt x="6" y="12"/>
                  </a:cubicBezTo>
                  <a:cubicBezTo>
                    <a:pt x="12" y="12"/>
                    <a:pt x="9" y="3"/>
                    <a:pt x="8" y="0"/>
                  </a:cubicBez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0" name="Freeform 150"/>
            <p:cNvSpPr/>
            <p:nvPr/>
          </p:nvSpPr>
          <p:spPr bwMode="auto">
            <a:xfrm>
              <a:off x="5582083" y="1716098"/>
              <a:ext cx="180128" cy="154909"/>
            </a:xfrm>
            <a:custGeom>
              <a:avLst/>
              <a:gdLst>
                <a:gd name="T0" fmla="*/ 19 w 21"/>
                <a:gd name="T1" fmla="*/ 9 h 18"/>
                <a:gd name="T2" fmla="*/ 8 w 21"/>
                <a:gd name="T3" fmla="*/ 17 h 18"/>
                <a:gd name="T4" fmla="*/ 19 w 21"/>
                <a:gd name="T5" fmla="*/ 9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" h="18">
                  <a:moveTo>
                    <a:pt x="19" y="9"/>
                  </a:moveTo>
                  <a:cubicBezTo>
                    <a:pt x="15" y="0"/>
                    <a:pt x="0" y="8"/>
                    <a:pt x="8" y="17"/>
                  </a:cubicBezTo>
                  <a:cubicBezTo>
                    <a:pt x="15" y="18"/>
                    <a:pt x="21" y="17"/>
                    <a:pt x="19" y="9"/>
                  </a:cubicBez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1" name="Freeform 151"/>
            <p:cNvSpPr/>
            <p:nvPr/>
          </p:nvSpPr>
          <p:spPr bwMode="auto">
            <a:xfrm>
              <a:off x="5675749" y="1795354"/>
              <a:ext cx="43231" cy="50436"/>
            </a:xfrm>
            <a:custGeom>
              <a:avLst/>
              <a:gdLst>
                <a:gd name="T0" fmla="*/ 0 w 5"/>
                <a:gd name="T1" fmla="*/ 5 h 6"/>
                <a:gd name="T2" fmla="*/ 2 w 5"/>
                <a:gd name="T3" fmla="*/ 0 h 6"/>
                <a:gd name="T4" fmla="*/ 5 w 5"/>
                <a:gd name="T5" fmla="*/ 4 h 6"/>
                <a:gd name="T6" fmla="*/ 0 w 5"/>
                <a:gd name="T7" fmla="*/ 5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6">
                  <a:moveTo>
                    <a:pt x="0" y="5"/>
                  </a:moveTo>
                  <a:cubicBezTo>
                    <a:pt x="1" y="4"/>
                    <a:pt x="2" y="2"/>
                    <a:pt x="2" y="0"/>
                  </a:cubicBezTo>
                  <a:cubicBezTo>
                    <a:pt x="4" y="0"/>
                    <a:pt x="4" y="2"/>
                    <a:pt x="5" y="4"/>
                  </a:cubicBezTo>
                  <a:cubicBezTo>
                    <a:pt x="3" y="5"/>
                    <a:pt x="1" y="6"/>
                    <a:pt x="0" y="5"/>
                  </a:cubicBez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2" name="Freeform 152"/>
            <p:cNvSpPr/>
            <p:nvPr/>
          </p:nvSpPr>
          <p:spPr bwMode="auto">
            <a:xfrm>
              <a:off x="6608812" y="1752124"/>
              <a:ext cx="136897" cy="154909"/>
            </a:xfrm>
            <a:custGeom>
              <a:avLst/>
              <a:gdLst>
                <a:gd name="T0" fmla="*/ 15 w 16"/>
                <a:gd name="T1" fmla="*/ 5 h 18"/>
                <a:gd name="T2" fmla="*/ 2 w 16"/>
                <a:gd name="T3" fmla="*/ 7 h 18"/>
                <a:gd name="T4" fmla="*/ 11 w 16"/>
                <a:gd name="T5" fmla="*/ 17 h 18"/>
                <a:gd name="T6" fmla="*/ 15 w 16"/>
                <a:gd name="T7" fmla="*/ 5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18">
                  <a:moveTo>
                    <a:pt x="15" y="5"/>
                  </a:moveTo>
                  <a:cubicBezTo>
                    <a:pt x="11" y="0"/>
                    <a:pt x="3" y="2"/>
                    <a:pt x="2" y="7"/>
                  </a:cubicBezTo>
                  <a:cubicBezTo>
                    <a:pt x="0" y="13"/>
                    <a:pt x="6" y="18"/>
                    <a:pt x="11" y="17"/>
                  </a:cubicBezTo>
                  <a:cubicBezTo>
                    <a:pt x="15" y="16"/>
                    <a:pt x="16" y="10"/>
                    <a:pt x="15" y="5"/>
                  </a:cubicBez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3" name="Freeform 153"/>
            <p:cNvSpPr/>
            <p:nvPr/>
          </p:nvSpPr>
          <p:spPr bwMode="auto">
            <a:xfrm>
              <a:off x="5600095" y="1845790"/>
              <a:ext cx="1120396" cy="104473"/>
            </a:xfrm>
            <a:custGeom>
              <a:avLst/>
              <a:gdLst>
                <a:gd name="T0" fmla="*/ 130 w 130"/>
                <a:gd name="T1" fmla="*/ 9 h 12"/>
                <a:gd name="T2" fmla="*/ 118 w 130"/>
                <a:gd name="T3" fmla="*/ 6 h 12"/>
                <a:gd name="T4" fmla="*/ 75 w 130"/>
                <a:gd name="T5" fmla="*/ 1 h 12"/>
                <a:gd name="T6" fmla="*/ 28 w 130"/>
                <a:gd name="T7" fmla="*/ 2 h 12"/>
                <a:gd name="T8" fmla="*/ 26 w 130"/>
                <a:gd name="T9" fmla="*/ 3 h 12"/>
                <a:gd name="T10" fmla="*/ 7 w 130"/>
                <a:gd name="T11" fmla="*/ 12 h 12"/>
                <a:gd name="T12" fmla="*/ 129 w 130"/>
                <a:gd name="T13" fmla="*/ 12 h 12"/>
                <a:gd name="T14" fmla="*/ 130 w 130"/>
                <a:gd name="T15" fmla="*/ 9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30" h="12">
                  <a:moveTo>
                    <a:pt x="130" y="9"/>
                  </a:moveTo>
                  <a:cubicBezTo>
                    <a:pt x="127" y="7"/>
                    <a:pt x="122" y="7"/>
                    <a:pt x="118" y="6"/>
                  </a:cubicBezTo>
                  <a:cubicBezTo>
                    <a:pt x="106" y="0"/>
                    <a:pt x="90" y="3"/>
                    <a:pt x="75" y="1"/>
                  </a:cubicBezTo>
                  <a:cubicBezTo>
                    <a:pt x="62" y="1"/>
                    <a:pt x="43" y="2"/>
                    <a:pt x="28" y="2"/>
                  </a:cubicBezTo>
                  <a:cubicBezTo>
                    <a:pt x="27" y="3"/>
                    <a:pt x="27" y="4"/>
                    <a:pt x="26" y="3"/>
                  </a:cubicBezTo>
                  <a:cubicBezTo>
                    <a:pt x="20" y="5"/>
                    <a:pt x="0" y="5"/>
                    <a:pt x="7" y="12"/>
                  </a:cubicBezTo>
                  <a:cubicBezTo>
                    <a:pt x="46" y="2"/>
                    <a:pt x="91" y="5"/>
                    <a:pt x="129" y="12"/>
                  </a:cubicBezTo>
                  <a:cubicBezTo>
                    <a:pt x="130" y="12"/>
                    <a:pt x="130" y="10"/>
                    <a:pt x="130" y="9"/>
                  </a:cubicBez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4" name="Freeform 154"/>
            <p:cNvSpPr/>
            <p:nvPr/>
          </p:nvSpPr>
          <p:spPr bwMode="auto">
            <a:xfrm>
              <a:off x="6115262" y="1914240"/>
              <a:ext cx="79256" cy="79256"/>
            </a:xfrm>
            <a:custGeom>
              <a:avLst/>
              <a:gdLst>
                <a:gd name="T0" fmla="*/ 2 w 9"/>
                <a:gd name="T1" fmla="*/ 2 h 9"/>
                <a:gd name="T2" fmla="*/ 8 w 9"/>
                <a:gd name="T3" fmla="*/ 6 h 9"/>
                <a:gd name="T4" fmla="*/ 2 w 9"/>
                <a:gd name="T5" fmla="*/ 2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9" h="9">
                  <a:moveTo>
                    <a:pt x="2" y="2"/>
                  </a:moveTo>
                  <a:cubicBezTo>
                    <a:pt x="0" y="5"/>
                    <a:pt x="4" y="9"/>
                    <a:pt x="8" y="6"/>
                  </a:cubicBezTo>
                  <a:cubicBezTo>
                    <a:pt x="9" y="1"/>
                    <a:pt x="5" y="0"/>
                    <a:pt x="2" y="2"/>
                  </a:cubicBez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5" name="Freeform 155"/>
            <p:cNvSpPr/>
            <p:nvPr/>
          </p:nvSpPr>
          <p:spPr bwMode="auto">
            <a:xfrm>
              <a:off x="6237749" y="1896226"/>
              <a:ext cx="104473" cy="86461"/>
            </a:xfrm>
            <a:custGeom>
              <a:avLst/>
              <a:gdLst>
                <a:gd name="T0" fmla="*/ 2 w 12"/>
                <a:gd name="T1" fmla="*/ 8 h 10"/>
                <a:gd name="T2" fmla="*/ 9 w 12"/>
                <a:gd name="T3" fmla="*/ 9 h 10"/>
                <a:gd name="T4" fmla="*/ 2 w 12"/>
                <a:gd name="T5" fmla="*/ 8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" h="10">
                  <a:moveTo>
                    <a:pt x="2" y="8"/>
                  </a:moveTo>
                  <a:cubicBezTo>
                    <a:pt x="3" y="10"/>
                    <a:pt x="7" y="9"/>
                    <a:pt x="9" y="9"/>
                  </a:cubicBezTo>
                  <a:cubicBezTo>
                    <a:pt x="12" y="3"/>
                    <a:pt x="0" y="0"/>
                    <a:pt x="2" y="8"/>
                  </a:cubicBez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6" name="Freeform 156"/>
            <p:cNvSpPr/>
            <p:nvPr/>
          </p:nvSpPr>
          <p:spPr bwMode="auto">
            <a:xfrm>
              <a:off x="6072031" y="1914240"/>
              <a:ext cx="54037" cy="61242"/>
            </a:xfrm>
            <a:custGeom>
              <a:avLst/>
              <a:gdLst>
                <a:gd name="T0" fmla="*/ 1 w 6"/>
                <a:gd name="T1" fmla="*/ 6 h 7"/>
                <a:gd name="T2" fmla="*/ 5 w 6"/>
                <a:gd name="T3" fmla="*/ 6 h 7"/>
                <a:gd name="T4" fmla="*/ 1 w 6"/>
                <a:gd name="T5" fmla="*/ 6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7">
                  <a:moveTo>
                    <a:pt x="1" y="6"/>
                  </a:moveTo>
                  <a:cubicBezTo>
                    <a:pt x="1" y="7"/>
                    <a:pt x="4" y="7"/>
                    <a:pt x="5" y="6"/>
                  </a:cubicBezTo>
                  <a:cubicBezTo>
                    <a:pt x="6" y="0"/>
                    <a:pt x="0" y="0"/>
                    <a:pt x="1" y="6"/>
                  </a:cubicBez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7" name="Freeform 157"/>
            <p:cNvSpPr/>
            <p:nvPr/>
          </p:nvSpPr>
          <p:spPr bwMode="auto">
            <a:xfrm>
              <a:off x="6187313" y="1914240"/>
              <a:ext cx="57641" cy="61242"/>
            </a:xfrm>
            <a:custGeom>
              <a:avLst/>
              <a:gdLst>
                <a:gd name="T0" fmla="*/ 2 w 7"/>
                <a:gd name="T1" fmla="*/ 7 h 7"/>
                <a:gd name="T2" fmla="*/ 6 w 7"/>
                <a:gd name="T3" fmla="*/ 7 h 7"/>
                <a:gd name="T4" fmla="*/ 6 w 7"/>
                <a:gd name="T5" fmla="*/ 1 h 7"/>
                <a:gd name="T6" fmla="*/ 2 w 7"/>
                <a:gd name="T7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" h="7">
                  <a:moveTo>
                    <a:pt x="2" y="7"/>
                  </a:moveTo>
                  <a:cubicBezTo>
                    <a:pt x="3" y="7"/>
                    <a:pt x="5" y="7"/>
                    <a:pt x="6" y="7"/>
                  </a:cubicBezTo>
                  <a:cubicBezTo>
                    <a:pt x="7" y="5"/>
                    <a:pt x="7" y="3"/>
                    <a:pt x="6" y="1"/>
                  </a:cubicBezTo>
                  <a:cubicBezTo>
                    <a:pt x="1" y="0"/>
                    <a:pt x="0" y="4"/>
                    <a:pt x="2" y="7"/>
                  </a:cubicBez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8" name="Freeform 158"/>
            <p:cNvSpPr/>
            <p:nvPr/>
          </p:nvSpPr>
          <p:spPr bwMode="auto">
            <a:xfrm>
              <a:off x="6014390" y="1925047"/>
              <a:ext cx="68448" cy="57641"/>
            </a:xfrm>
            <a:custGeom>
              <a:avLst/>
              <a:gdLst>
                <a:gd name="T0" fmla="*/ 1 w 8"/>
                <a:gd name="T1" fmla="*/ 1 h 7"/>
                <a:gd name="T2" fmla="*/ 6 w 8"/>
                <a:gd name="T3" fmla="*/ 5 h 7"/>
                <a:gd name="T4" fmla="*/ 1 w 8"/>
                <a:gd name="T5" fmla="*/ 1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8" h="7">
                  <a:moveTo>
                    <a:pt x="1" y="1"/>
                  </a:moveTo>
                  <a:cubicBezTo>
                    <a:pt x="0" y="4"/>
                    <a:pt x="3" y="7"/>
                    <a:pt x="6" y="5"/>
                  </a:cubicBezTo>
                  <a:cubicBezTo>
                    <a:pt x="8" y="1"/>
                    <a:pt x="4" y="0"/>
                    <a:pt x="1" y="1"/>
                  </a:cubicBez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9" name="Freeform 159"/>
            <p:cNvSpPr/>
            <p:nvPr/>
          </p:nvSpPr>
          <p:spPr bwMode="auto">
            <a:xfrm>
              <a:off x="5960351" y="1925047"/>
              <a:ext cx="43231" cy="50436"/>
            </a:xfrm>
            <a:custGeom>
              <a:avLst/>
              <a:gdLst>
                <a:gd name="T0" fmla="*/ 1 w 5"/>
                <a:gd name="T1" fmla="*/ 5 h 6"/>
                <a:gd name="T2" fmla="*/ 2 w 5"/>
                <a:gd name="T3" fmla="*/ 6 h 6"/>
                <a:gd name="T4" fmla="*/ 5 w 5"/>
                <a:gd name="T5" fmla="*/ 1 h 6"/>
                <a:gd name="T6" fmla="*/ 1 w 5"/>
                <a:gd name="T7" fmla="*/ 5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6">
                  <a:moveTo>
                    <a:pt x="1" y="5"/>
                  </a:moveTo>
                  <a:cubicBezTo>
                    <a:pt x="2" y="5"/>
                    <a:pt x="2" y="5"/>
                    <a:pt x="2" y="6"/>
                  </a:cubicBezTo>
                  <a:cubicBezTo>
                    <a:pt x="5" y="6"/>
                    <a:pt x="5" y="4"/>
                    <a:pt x="5" y="1"/>
                  </a:cubicBezTo>
                  <a:cubicBezTo>
                    <a:pt x="2" y="0"/>
                    <a:pt x="0" y="3"/>
                    <a:pt x="1" y="5"/>
                  </a:cubicBez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0" name="Freeform 160"/>
            <p:cNvSpPr/>
            <p:nvPr/>
          </p:nvSpPr>
          <p:spPr bwMode="auto">
            <a:xfrm>
              <a:off x="6331416" y="1932252"/>
              <a:ext cx="54037" cy="50436"/>
            </a:xfrm>
            <a:custGeom>
              <a:avLst/>
              <a:gdLst>
                <a:gd name="T0" fmla="*/ 1 w 6"/>
                <a:gd name="T1" fmla="*/ 6 h 6"/>
                <a:gd name="T2" fmla="*/ 3 w 6"/>
                <a:gd name="T3" fmla="*/ 0 h 6"/>
                <a:gd name="T4" fmla="*/ 0 w 6"/>
                <a:gd name="T5" fmla="*/ 1 h 6"/>
                <a:gd name="T6" fmla="*/ 1 w 6"/>
                <a:gd name="T7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6">
                  <a:moveTo>
                    <a:pt x="1" y="6"/>
                  </a:moveTo>
                  <a:cubicBezTo>
                    <a:pt x="4" y="6"/>
                    <a:pt x="6" y="2"/>
                    <a:pt x="3" y="0"/>
                  </a:cubicBezTo>
                  <a:cubicBezTo>
                    <a:pt x="2" y="0"/>
                    <a:pt x="1" y="0"/>
                    <a:pt x="0" y="1"/>
                  </a:cubicBezTo>
                  <a:cubicBezTo>
                    <a:pt x="0" y="3"/>
                    <a:pt x="0" y="5"/>
                    <a:pt x="1" y="6"/>
                  </a:cubicBez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1" name="Freeform 161"/>
            <p:cNvSpPr/>
            <p:nvPr/>
          </p:nvSpPr>
          <p:spPr bwMode="auto">
            <a:xfrm>
              <a:off x="6374647" y="1889021"/>
              <a:ext cx="104473" cy="93667"/>
            </a:xfrm>
            <a:custGeom>
              <a:avLst/>
              <a:gdLst>
                <a:gd name="T0" fmla="*/ 0 w 12"/>
                <a:gd name="T1" fmla="*/ 7 h 11"/>
                <a:gd name="T2" fmla="*/ 2 w 12"/>
                <a:gd name="T3" fmla="*/ 11 h 11"/>
                <a:gd name="T4" fmla="*/ 0 w 12"/>
                <a:gd name="T5" fmla="*/ 7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" h="11">
                  <a:moveTo>
                    <a:pt x="0" y="7"/>
                  </a:moveTo>
                  <a:cubicBezTo>
                    <a:pt x="0" y="9"/>
                    <a:pt x="1" y="9"/>
                    <a:pt x="2" y="11"/>
                  </a:cubicBezTo>
                  <a:cubicBezTo>
                    <a:pt x="12" y="11"/>
                    <a:pt x="2" y="0"/>
                    <a:pt x="0" y="7"/>
                  </a:cubicBez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2" name="Freeform 162"/>
            <p:cNvSpPr/>
            <p:nvPr/>
          </p:nvSpPr>
          <p:spPr bwMode="auto">
            <a:xfrm>
              <a:off x="5891903" y="1932252"/>
              <a:ext cx="50436" cy="50436"/>
            </a:xfrm>
            <a:custGeom>
              <a:avLst/>
              <a:gdLst>
                <a:gd name="T0" fmla="*/ 1 w 6"/>
                <a:gd name="T1" fmla="*/ 4 h 6"/>
                <a:gd name="T2" fmla="*/ 6 w 6"/>
                <a:gd name="T3" fmla="*/ 2 h 6"/>
                <a:gd name="T4" fmla="*/ 1 w 6"/>
                <a:gd name="T5" fmla="*/ 4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6">
                  <a:moveTo>
                    <a:pt x="1" y="4"/>
                  </a:moveTo>
                  <a:cubicBezTo>
                    <a:pt x="2" y="6"/>
                    <a:pt x="6" y="5"/>
                    <a:pt x="6" y="2"/>
                  </a:cubicBezTo>
                  <a:cubicBezTo>
                    <a:pt x="6" y="0"/>
                    <a:pt x="0" y="0"/>
                    <a:pt x="1" y="4"/>
                  </a:cubicBez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3" name="Freeform 163"/>
            <p:cNvSpPr/>
            <p:nvPr/>
          </p:nvSpPr>
          <p:spPr bwMode="auto">
            <a:xfrm>
              <a:off x="6443094" y="1925047"/>
              <a:ext cx="54037" cy="86461"/>
            </a:xfrm>
            <a:custGeom>
              <a:avLst/>
              <a:gdLst>
                <a:gd name="T0" fmla="*/ 0 w 6"/>
                <a:gd name="T1" fmla="*/ 2 h 10"/>
                <a:gd name="T2" fmla="*/ 0 w 6"/>
                <a:gd name="T3" fmla="*/ 6 h 10"/>
                <a:gd name="T4" fmla="*/ 0 w 6"/>
                <a:gd name="T5" fmla="*/ 2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10">
                  <a:moveTo>
                    <a:pt x="0" y="2"/>
                  </a:moveTo>
                  <a:cubicBezTo>
                    <a:pt x="0" y="3"/>
                    <a:pt x="0" y="5"/>
                    <a:pt x="0" y="6"/>
                  </a:cubicBezTo>
                  <a:cubicBezTo>
                    <a:pt x="5" y="10"/>
                    <a:pt x="6" y="0"/>
                    <a:pt x="0" y="2"/>
                  </a:cubicBez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4" name="Freeform 164"/>
            <p:cNvSpPr/>
            <p:nvPr/>
          </p:nvSpPr>
          <p:spPr bwMode="auto">
            <a:xfrm>
              <a:off x="5823453" y="1932252"/>
              <a:ext cx="50436" cy="50436"/>
            </a:xfrm>
            <a:custGeom>
              <a:avLst/>
              <a:gdLst>
                <a:gd name="T0" fmla="*/ 1 w 6"/>
                <a:gd name="T1" fmla="*/ 2 h 6"/>
                <a:gd name="T2" fmla="*/ 1 w 6"/>
                <a:gd name="T3" fmla="*/ 5 h 6"/>
                <a:gd name="T4" fmla="*/ 6 w 6"/>
                <a:gd name="T5" fmla="*/ 4 h 6"/>
                <a:gd name="T6" fmla="*/ 1 w 6"/>
                <a:gd name="T7" fmla="*/ 2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6">
                  <a:moveTo>
                    <a:pt x="1" y="2"/>
                  </a:moveTo>
                  <a:cubicBezTo>
                    <a:pt x="0" y="4"/>
                    <a:pt x="1" y="4"/>
                    <a:pt x="1" y="5"/>
                  </a:cubicBezTo>
                  <a:cubicBezTo>
                    <a:pt x="3" y="6"/>
                    <a:pt x="4" y="5"/>
                    <a:pt x="6" y="4"/>
                  </a:cubicBezTo>
                  <a:cubicBezTo>
                    <a:pt x="6" y="0"/>
                    <a:pt x="3" y="2"/>
                    <a:pt x="1" y="2"/>
                  </a:cubicBez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5" name="Freeform 165"/>
            <p:cNvSpPr/>
            <p:nvPr/>
          </p:nvSpPr>
          <p:spPr bwMode="auto">
            <a:xfrm>
              <a:off x="6479120" y="1932252"/>
              <a:ext cx="61242" cy="61242"/>
            </a:xfrm>
            <a:custGeom>
              <a:avLst/>
              <a:gdLst>
                <a:gd name="T0" fmla="*/ 1 w 7"/>
                <a:gd name="T1" fmla="*/ 5 h 7"/>
                <a:gd name="T2" fmla="*/ 6 w 7"/>
                <a:gd name="T3" fmla="*/ 5 h 7"/>
                <a:gd name="T4" fmla="*/ 1 w 7"/>
                <a:gd name="T5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7">
                  <a:moveTo>
                    <a:pt x="1" y="5"/>
                  </a:moveTo>
                  <a:cubicBezTo>
                    <a:pt x="2" y="6"/>
                    <a:pt x="5" y="7"/>
                    <a:pt x="6" y="5"/>
                  </a:cubicBezTo>
                  <a:cubicBezTo>
                    <a:pt x="7" y="1"/>
                    <a:pt x="0" y="0"/>
                    <a:pt x="1" y="5"/>
                  </a:cubicBez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6" name="Freeform 166"/>
            <p:cNvSpPr/>
            <p:nvPr/>
          </p:nvSpPr>
          <p:spPr bwMode="auto">
            <a:xfrm>
              <a:off x="6529556" y="1939457"/>
              <a:ext cx="72051" cy="43231"/>
            </a:xfrm>
            <a:custGeom>
              <a:avLst/>
              <a:gdLst>
                <a:gd name="T0" fmla="*/ 1 w 8"/>
                <a:gd name="T1" fmla="*/ 4 h 5"/>
                <a:gd name="T2" fmla="*/ 8 w 8"/>
                <a:gd name="T3" fmla="*/ 4 h 5"/>
                <a:gd name="T4" fmla="*/ 1 w 8"/>
                <a:gd name="T5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8" h="5">
                  <a:moveTo>
                    <a:pt x="1" y="4"/>
                  </a:moveTo>
                  <a:cubicBezTo>
                    <a:pt x="3" y="5"/>
                    <a:pt x="5" y="5"/>
                    <a:pt x="8" y="4"/>
                  </a:cubicBezTo>
                  <a:cubicBezTo>
                    <a:pt x="8" y="1"/>
                    <a:pt x="0" y="0"/>
                    <a:pt x="1" y="4"/>
                  </a:cubicBez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7" name="Freeform 167"/>
            <p:cNvSpPr/>
            <p:nvPr/>
          </p:nvSpPr>
          <p:spPr bwMode="auto">
            <a:xfrm>
              <a:off x="5780223" y="1950266"/>
              <a:ext cx="32422" cy="32422"/>
            </a:xfrm>
            <a:custGeom>
              <a:avLst/>
              <a:gdLst>
                <a:gd name="T0" fmla="*/ 1 w 4"/>
                <a:gd name="T1" fmla="*/ 3 h 4"/>
                <a:gd name="T2" fmla="*/ 4 w 4"/>
                <a:gd name="T3" fmla="*/ 1 h 4"/>
                <a:gd name="T4" fmla="*/ 1 w 4"/>
                <a:gd name="T5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" h="4">
                  <a:moveTo>
                    <a:pt x="1" y="3"/>
                  </a:moveTo>
                  <a:cubicBezTo>
                    <a:pt x="2" y="4"/>
                    <a:pt x="4" y="3"/>
                    <a:pt x="4" y="1"/>
                  </a:cubicBezTo>
                  <a:cubicBezTo>
                    <a:pt x="3" y="0"/>
                    <a:pt x="0" y="0"/>
                    <a:pt x="1" y="3"/>
                  </a:cubicBez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8" name="Freeform 168"/>
            <p:cNvSpPr/>
            <p:nvPr/>
          </p:nvSpPr>
          <p:spPr bwMode="auto">
            <a:xfrm>
              <a:off x="5718980" y="1957471"/>
              <a:ext cx="18012" cy="18012"/>
            </a:xfrm>
            <a:custGeom>
              <a:avLst/>
              <a:gdLst>
                <a:gd name="T0" fmla="*/ 2 w 2"/>
                <a:gd name="T1" fmla="*/ 2 h 2"/>
                <a:gd name="T2" fmla="*/ 1 w 2"/>
                <a:gd name="T3" fmla="*/ 0 h 2"/>
                <a:gd name="T4" fmla="*/ 2 w 2"/>
                <a:gd name="T5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2">
                  <a:moveTo>
                    <a:pt x="2" y="2"/>
                  </a:moveTo>
                  <a:cubicBezTo>
                    <a:pt x="2" y="2"/>
                    <a:pt x="2" y="0"/>
                    <a:pt x="1" y="0"/>
                  </a:cubicBezTo>
                  <a:cubicBezTo>
                    <a:pt x="0" y="1"/>
                    <a:pt x="0" y="2"/>
                    <a:pt x="2" y="2"/>
                  </a:cubicBez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9" name="Freeform 169"/>
            <p:cNvSpPr/>
            <p:nvPr/>
          </p:nvSpPr>
          <p:spPr bwMode="auto">
            <a:xfrm>
              <a:off x="6875401" y="981176"/>
              <a:ext cx="154909" cy="147704"/>
            </a:xfrm>
            <a:custGeom>
              <a:avLst/>
              <a:gdLst>
                <a:gd name="T0" fmla="*/ 1 w 18"/>
                <a:gd name="T1" fmla="*/ 11 h 17"/>
                <a:gd name="T2" fmla="*/ 7 w 18"/>
                <a:gd name="T3" fmla="*/ 17 h 17"/>
                <a:gd name="T4" fmla="*/ 15 w 18"/>
                <a:gd name="T5" fmla="*/ 15 h 17"/>
                <a:gd name="T6" fmla="*/ 16 w 18"/>
                <a:gd name="T7" fmla="*/ 4 h 17"/>
                <a:gd name="T8" fmla="*/ 3 w 18"/>
                <a:gd name="T9" fmla="*/ 4 h 17"/>
                <a:gd name="T10" fmla="*/ 1 w 18"/>
                <a:gd name="T11" fmla="*/ 11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8" h="17">
                  <a:moveTo>
                    <a:pt x="1" y="11"/>
                  </a:moveTo>
                  <a:cubicBezTo>
                    <a:pt x="2" y="14"/>
                    <a:pt x="6" y="15"/>
                    <a:pt x="7" y="17"/>
                  </a:cubicBezTo>
                  <a:cubicBezTo>
                    <a:pt x="9" y="16"/>
                    <a:pt x="11" y="15"/>
                    <a:pt x="15" y="15"/>
                  </a:cubicBezTo>
                  <a:cubicBezTo>
                    <a:pt x="18" y="12"/>
                    <a:pt x="18" y="6"/>
                    <a:pt x="16" y="4"/>
                  </a:cubicBezTo>
                  <a:cubicBezTo>
                    <a:pt x="13" y="0"/>
                    <a:pt x="6" y="1"/>
                    <a:pt x="3" y="4"/>
                  </a:cubicBezTo>
                  <a:cubicBezTo>
                    <a:pt x="1" y="5"/>
                    <a:pt x="0" y="8"/>
                    <a:pt x="1" y="11"/>
                  </a:cubicBez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0" name="Freeform 170"/>
            <p:cNvSpPr/>
            <p:nvPr/>
          </p:nvSpPr>
          <p:spPr bwMode="auto">
            <a:xfrm>
              <a:off x="5953146" y="1334227"/>
              <a:ext cx="414293" cy="302615"/>
            </a:xfrm>
            <a:custGeom>
              <a:avLst/>
              <a:gdLst>
                <a:gd name="T0" fmla="*/ 0 w 48"/>
                <a:gd name="T1" fmla="*/ 17 h 35"/>
                <a:gd name="T2" fmla="*/ 6 w 48"/>
                <a:gd name="T3" fmla="*/ 27 h 35"/>
                <a:gd name="T4" fmla="*/ 12 w 48"/>
                <a:gd name="T5" fmla="*/ 30 h 35"/>
                <a:gd name="T6" fmla="*/ 10 w 48"/>
                <a:gd name="T7" fmla="*/ 23 h 35"/>
                <a:gd name="T8" fmla="*/ 18 w 48"/>
                <a:gd name="T9" fmla="*/ 29 h 35"/>
                <a:gd name="T10" fmla="*/ 19 w 48"/>
                <a:gd name="T11" fmla="*/ 28 h 35"/>
                <a:gd name="T12" fmla="*/ 19 w 48"/>
                <a:gd name="T13" fmla="*/ 22 h 35"/>
                <a:gd name="T14" fmla="*/ 21 w 48"/>
                <a:gd name="T15" fmla="*/ 23 h 35"/>
                <a:gd name="T16" fmla="*/ 22 w 48"/>
                <a:gd name="T17" fmla="*/ 20 h 35"/>
                <a:gd name="T18" fmla="*/ 24 w 48"/>
                <a:gd name="T19" fmla="*/ 21 h 35"/>
                <a:gd name="T20" fmla="*/ 25 w 48"/>
                <a:gd name="T21" fmla="*/ 18 h 35"/>
                <a:gd name="T22" fmla="*/ 26 w 48"/>
                <a:gd name="T23" fmla="*/ 20 h 35"/>
                <a:gd name="T24" fmla="*/ 28 w 48"/>
                <a:gd name="T25" fmla="*/ 19 h 35"/>
                <a:gd name="T26" fmla="*/ 29 w 48"/>
                <a:gd name="T27" fmla="*/ 25 h 35"/>
                <a:gd name="T28" fmla="*/ 31 w 48"/>
                <a:gd name="T29" fmla="*/ 22 h 35"/>
                <a:gd name="T30" fmla="*/ 33 w 48"/>
                <a:gd name="T31" fmla="*/ 31 h 35"/>
                <a:gd name="T32" fmla="*/ 39 w 48"/>
                <a:gd name="T33" fmla="*/ 28 h 35"/>
                <a:gd name="T34" fmla="*/ 39 w 48"/>
                <a:gd name="T35" fmla="*/ 31 h 35"/>
                <a:gd name="T36" fmla="*/ 46 w 48"/>
                <a:gd name="T37" fmla="*/ 15 h 35"/>
                <a:gd name="T38" fmla="*/ 36 w 48"/>
                <a:gd name="T39" fmla="*/ 20 h 35"/>
                <a:gd name="T40" fmla="*/ 33 w 48"/>
                <a:gd name="T41" fmla="*/ 9 h 35"/>
                <a:gd name="T42" fmla="*/ 31 w 48"/>
                <a:gd name="T43" fmla="*/ 9 h 35"/>
                <a:gd name="T44" fmla="*/ 26 w 48"/>
                <a:gd name="T45" fmla="*/ 0 h 35"/>
                <a:gd name="T46" fmla="*/ 21 w 48"/>
                <a:gd name="T47" fmla="*/ 9 h 35"/>
                <a:gd name="T48" fmla="*/ 17 w 48"/>
                <a:gd name="T49" fmla="*/ 5 h 35"/>
                <a:gd name="T50" fmla="*/ 13 w 48"/>
                <a:gd name="T51" fmla="*/ 19 h 35"/>
                <a:gd name="T52" fmla="*/ 0 w 48"/>
                <a:gd name="T53" fmla="*/ 17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48" h="35">
                  <a:moveTo>
                    <a:pt x="0" y="17"/>
                  </a:moveTo>
                  <a:cubicBezTo>
                    <a:pt x="0" y="20"/>
                    <a:pt x="3" y="24"/>
                    <a:pt x="6" y="27"/>
                  </a:cubicBezTo>
                  <a:cubicBezTo>
                    <a:pt x="8" y="29"/>
                    <a:pt x="10" y="31"/>
                    <a:pt x="12" y="30"/>
                  </a:cubicBezTo>
                  <a:cubicBezTo>
                    <a:pt x="15" y="27"/>
                    <a:pt x="9" y="25"/>
                    <a:pt x="10" y="23"/>
                  </a:cubicBezTo>
                  <a:cubicBezTo>
                    <a:pt x="13" y="24"/>
                    <a:pt x="15" y="28"/>
                    <a:pt x="18" y="29"/>
                  </a:cubicBezTo>
                  <a:cubicBezTo>
                    <a:pt x="18" y="29"/>
                    <a:pt x="18" y="28"/>
                    <a:pt x="19" y="28"/>
                  </a:cubicBezTo>
                  <a:cubicBezTo>
                    <a:pt x="21" y="26"/>
                    <a:pt x="17" y="23"/>
                    <a:pt x="19" y="22"/>
                  </a:cubicBezTo>
                  <a:cubicBezTo>
                    <a:pt x="20" y="22"/>
                    <a:pt x="20" y="24"/>
                    <a:pt x="21" y="23"/>
                  </a:cubicBezTo>
                  <a:cubicBezTo>
                    <a:pt x="22" y="23"/>
                    <a:pt x="21" y="21"/>
                    <a:pt x="22" y="20"/>
                  </a:cubicBezTo>
                  <a:cubicBezTo>
                    <a:pt x="23" y="20"/>
                    <a:pt x="23" y="21"/>
                    <a:pt x="24" y="21"/>
                  </a:cubicBezTo>
                  <a:cubicBezTo>
                    <a:pt x="24" y="20"/>
                    <a:pt x="23" y="18"/>
                    <a:pt x="25" y="18"/>
                  </a:cubicBezTo>
                  <a:cubicBezTo>
                    <a:pt x="25" y="19"/>
                    <a:pt x="24" y="21"/>
                    <a:pt x="26" y="20"/>
                  </a:cubicBezTo>
                  <a:cubicBezTo>
                    <a:pt x="27" y="22"/>
                    <a:pt x="26" y="18"/>
                    <a:pt x="28" y="19"/>
                  </a:cubicBezTo>
                  <a:cubicBezTo>
                    <a:pt x="29" y="21"/>
                    <a:pt x="27" y="23"/>
                    <a:pt x="29" y="25"/>
                  </a:cubicBezTo>
                  <a:cubicBezTo>
                    <a:pt x="31" y="24"/>
                    <a:pt x="29" y="22"/>
                    <a:pt x="31" y="22"/>
                  </a:cubicBezTo>
                  <a:cubicBezTo>
                    <a:pt x="31" y="25"/>
                    <a:pt x="29" y="30"/>
                    <a:pt x="33" y="31"/>
                  </a:cubicBezTo>
                  <a:cubicBezTo>
                    <a:pt x="35" y="30"/>
                    <a:pt x="36" y="28"/>
                    <a:pt x="39" y="28"/>
                  </a:cubicBezTo>
                  <a:cubicBezTo>
                    <a:pt x="39" y="31"/>
                    <a:pt x="39" y="31"/>
                    <a:pt x="39" y="31"/>
                  </a:cubicBezTo>
                  <a:cubicBezTo>
                    <a:pt x="48" y="35"/>
                    <a:pt x="48" y="19"/>
                    <a:pt x="46" y="15"/>
                  </a:cubicBezTo>
                  <a:cubicBezTo>
                    <a:pt x="42" y="16"/>
                    <a:pt x="40" y="19"/>
                    <a:pt x="36" y="20"/>
                  </a:cubicBezTo>
                  <a:cubicBezTo>
                    <a:pt x="35" y="16"/>
                    <a:pt x="35" y="12"/>
                    <a:pt x="33" y="9"/>
                  </a:cubicBezTo>
                  <a:cubicBezTo>
                    <a:pt x="33" y="9"/>
                    <a:pt x="31" y="9"/>
                    <a:pt x="31" y="9"/>
                  </a:cubicBezTo>
                  <a:cubicBezTo>
                    <a:pt x="31" y="4"/>
                    <a:pt x="29" y="1"/>
                    <a:pt x="26" y="0"/>
                  </a:cubicBezTo>
                  <a:cubicBezTo>
                    <a:pt x="24" y="2"/>
                    <a:pt x="23" y="6"/>
                    <a:pt x="21" y="9"/>
                  </a:cubicBezTo>
                  <a:cubicBezTo>
                    <a:pt x="19" y="8"/>
                    <a:pt x="20" y="5"/>
                    <a:pt x="17" y="5"/>
                  </a:cubicBezTo>
                  <a:cubicBezTo>
                    <a:pt x="14" y="8"/>
                    <a:pt x="15" y="15"/>
                    <a:pt x="13" y="19"/>
                  </a:cubicBezTo>
                  <a:cubicBezTo>
                    <a:pt x="9" y="18"/>
                    <a:pt x="6" y="16"/>
                    <a:pt x="0" y="17"/>
                  </a:cubicBez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171" name="组合 33">
            <a:extLst>
              <a:ext uri="{FF2B5EF4-FFF2-40B4-BE49-F238E27FC236}">
                <a16:creationId xmlns="" xmlns:a16="http://schemas.microsoft.com/office/drawing/2014/main" id="{5EE1E58C-8F61-4F35-8EC3-2FB2779CE07A}"/>
              </a:ext>
            </a:extLst>
          </p:cNvPr>
          <p:cNvGrpSpPr/>
          <p:nvPr/>
        </p:nvGrpSpPr>
        <p:grpSpPr>
          <a:xfrm flipH="1">
            <a:off x="308786" y="3471912"/>
            <a:ext cx="2156631" cy="542151"/>
            <a:chOff x="749795" y="3173967"/>
            <a:chExt cx="2156631" cy="542151"/>
          </a:xfrm>
        </p:grpSpPr>
        <p:sp>
          <p:nvSpPr>
            <p:cNvPr id="173" name="菱形 34">
              <a:extLst>
                <a:ext uri="{FF2B5EF4-FFF2-40B4-BE49-F238E27FC236}">
                  <a16:creationId xmlns="" xmlns:a16="http://schemas.microsoft.com/office/drawing/2014/main" id="{F3BC40D4-63A7-4166-801C-54B50362B9B3}"/>
                </a:ext>
              </a:extLst>
            </p:cNvPr>
            <p:cNvSpPr/>
            <p:nvPr/>
          </p:nvSpPr>
          <p:spPr>
            <a:xfrm>
              <a:off x="749795" y="3173967"/>
              <a:ext cx="542151" cy="542151"/>
            </a:xfrm>
            <a:prstGeom prst="diamond">
              <a:avLst/>
            </a:prstGeom>
            <a:solidFill>
              <a:srgbClr val="1E2B58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74" name="菱形 35">
              <a:extLst>
                <a:ext uri="{FF2B5EF4-FFF2-40B4-BE49-F238E27FC236}">
                  <a16:creationId xmlns="" xmlns:a16="http://schemas.microsoft.com/office/drawing/2014/main" id="{59A9BDC4-3000-49ED-A3B3-2DB2CCBDA66F}"/>
                </a:ext>
              </a:extLst>
            </p:cNvPr>
            <p:cNvSpPr/>
            <p:nvPr/>
          </p:nvSpPr>
          <p:spPr>
            <a:xfrm>
              <a:off x="1278843" y="3173967"/>
              <a:ext cx="542151" cy="542151"/>
            </a:xfrm>
            <a:prstGeom prst="diamond">
              <a:avLst/>
            </a:prstGeom>
            <a:solidFill>
              <a:srgbClr val="E6202D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75" name="菱形 36">
              <a:extLst>
                <a:ext uri="{FF2B5EF4-FFF2-40B4-BE49-F238E27FC236}">
                  <a16:creationId xmlns="" xmlns:a16="http://schemas.microsoft.com/office/drawing/2014/main" id="{87560CE3-5B79-433D-BBF2-7B8A3D397D0C}"/>
                </a:ext>
              </a:extLst>
            </p:cNvPr>
            <p:cNvSpPr/>
            <p:nvPr/>
          </p:nvSpPr>
          <p:spPr>
            <a:xfrm>
              <a:off x="1820994" y="3173967"/>
              <a:ext cx="542151" cy="542151"/>
            </a:xfrm>
            <a:prstGeom prst="diamond">
              <a:avLst/>
            </a:prstGeom>
            <a:solidFill>
              <a:srgbClr val="BDD194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76" name="菱形 37">
              <a:extLst>
                <a:ext uri="{FF2B5EF4-FFF2-40B4-BE49-F238E27FC236}">
                  <a16:creationId xmlns="" xmlns:a16="http://schemas.microsoft.com/office/drawing/2014/main" id="{067D6CEA-064E-4E7B-AE09-57A014430299}"/>
                </a:ext>
              </a:extLst>
            </p:cNvPr>
            <p:cNvSpPr/>
            <p:nvPr/>
          </p:nvSpPr>
          <p:spPr>
            <a:xfrm>
              <a:off x="2364275" y="3173967"/>
              <a:ext cx="542151" cy="542151"/>
            </a:xfrm>
            <a:prstGeom prst="diamond">
              <a:avLst/>
            </a:prstGeom>
            <a:solidFill>
              <a:srgbClr val="489988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77" name="组合 4">
            <a:extLst>
              <a:ext uri="{FF2B5EF4-FFF2-40B4-BE49-F238E27FC236}">
                <a16:creationId xmlns="" xmlns:a16="http://schemas.microsoft.com/office/drawing/2014/main" id="{895208C3-AAA1-441D-8DD1-DD07A181EF87}"/>
              </a:ext>
            </a:extLst>
          </p:cNvPr>
          <p:cNvGrpSpPr/>
          <p:nvPr/>
        </p:nvGrpSpPr>
        <p:grpSpPr>
          <a:xfrm>
            <a:off x="-2822" y="13022"/>
            <a:ext cx="12192588" cy="6858000"/>
            <a:chOff x="-588" y="0"/>
            <a:chExt cx="12192588" cy="6858000"/>
          </a:xfrm>
        </p:grpSpPr>
        <p:sp>
          <p:nvSpPr>
            <p:cNvPr id="178" name="Freeform 19">
              <a:extLst>
                <a:ext uri="{FF2B5EF4-FFF2-40B4-BE49-F238E27FC236}">
                  <a16:creationId xmlns="" xmlns:a16="http://schemas.microsoft.com/office/drawing/2014/main" id="{BBCBE8F5-E047-4150-984D-4D8B0D26F46B}"/>
                </a:ext>
              </a:extLst>
            </p:cNvPr>
            <p:cNvSpPr/>
            <p:nvPr/>
          </p:nvSpPr>
          <p:spPr bwMode="auto">
            <a:xfrm>
              <a:off x="0" y="0"/>
              <a:ext cx="1023938" cy="254000"/>
            </a:xfrm>
            <a:custGeom>
              <a:avLst/>
              <a:gdLst>
                <a:gd name="T0" fmla="*/ 0 w 645"/>
                <a:gd name="T1" fmla="*/ 0 h 160"/>
                <a:gd name="T2" fmla="*/ 472 w 645"/>
                <a:gd name="T3" fmla="*/ 0 h 160"/>
                <a:gd name="T4" fmla="*/ 645 w 645"/>
                <a:gd name="T5" fmla="*/ 160 h 160"/>
                <a:gd name="T6" fmla="*/ 165 w 645"/>
                <a:gd name="T7" fmla="*/ 160 h 160"/>
                <a:gd name="T8" fmla="*/ 0 w 645"/>
                <a:gd name="T9" fmla="*/ 0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45" h="160">
                  <a:moveTo>
                    <a:pt x="0" y="0"/>
                  </a:moveTo>
                  <a:lnTo>
                    <a:pt x="472" y="0"/>
                  </a:lnTo>
                  <a:lnTo>
                    <a:pt x="645" y="160"/>
                  </a:lnTo>
                  <a:lnTo>
                    <a:pt x="165" y="16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E2B58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9" name="Freeform 19">
              <a:extLst>
                <a:ext uri="{FF2B5EF4-FFF2-40B4-BE49-F238E27FC236}">
                  <a16:creationId xmlns="" xmlns:a16="http://schemas.microsoft.com/office/drawing/2014/main" id="{FA97DD0B-8005-4360-8B7D-7BF99E91B35F}"/>
                </a:ext>
              </a:extLst>
            </p:cNvPr>
            <p:cNvSpPr/>
            <p:nvPr/>
          </p:nvSpPr>
          <p:spPr bwMode="auto">
            <a:xfrm>
              <a:off x="1198573" y="0"/>
              <a:ext cx="1023938" cy="254000"/>
            </a:xfrm>
            <a:custGeom>
              <a:avLst/>
              <a:gdLst>
                <a:gd name="T0" fmla="*/ 0 w 645"/>
                <a:gd name="T1" fmla="*/ 0 h 160"/>
                <a:gd name="T2" fmla="*/ 472 w 645"/>
                <a:gd name="T3" fmla="*/ 0 h 160"/>
                <a:gd name="T4" fmla="*/ 645 w 645"/>
                <a:gd name="T5" fmla="*/ 160 h 160"/>
                <a:gd name="T6" fmla="*/ 165 w 645"/>
                <a:gd name="T7" fmla="*/ 160 h 160"/>
                <a:gd name="T8" fmla="*/ 0 w 645"/>
                <a:gd name="T9" fmla="*/ 0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45" h="160">
                  <a:moveTo>
                    <a:pt x="0" y="0"/>
                  </a:moveTo>
                  <a:lnTo>
                    <a:pt x="472" y="0"/>
                  </a:lnTo>
                  <a:lnTo>
                    <a:pt x="645" y="160"/>
                  </a:lnTo>
                  <a:lnTo>
                    <a:pt x="165" y="16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80" name="Freeform 19">
              <a:extLst>
                <a:ext uri="{FF2B5EF4-FFF2-40B4-BE49-F238E27FC236}">
                  <a16:creationId xmlns="" xmlns:a16="http://schemas.microsoft.com/office/drawing/2014/main" id="{43D1CB46-8D20-4BA2-BA87-5A514669B52F}"/>
                </a:ext>
              </a:extLst>
            </p:cNvPr>
            <p:cNvSpPr/>
            <p:nvPr/>
          </p:nvSpPr>
          <p:spPr bwMode="auto">
            <a:xfrm>
              <a:off x="2397146" y="0"/>
              <a:ext cx="1023938" cy="254000"/>
            </a:xfrm>
            <a:custGeom>
              <a:avLst/>
              <a:gdLst>
                <a:gd name="T0" fmla="*/ 0 w 645"/>
                <a:gd name="T1" fmla="*/ 0 h 160"/>
                <a:gd name="T2" fmla="*/ 472 w 645"/>
                <a:gd name="T3" fmla="*/ 0 h 160"/>
                <a:gd name="T4" fmla="*/ 645 w 645"/>
                <a:gd name="T5" fmla="*/ 160 h 160"/>
                <a:gd name="T6" fmla="*/ 165 w 645"/>
                <a:gd name="T7" fmla="*/ 160 h 160"/>
                <a:gd name="T8" fmla="*/ 0 w 645"/>
                <a:gd name="T9" fmla="*/ 0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45" h="160">
                  <a:moveTo>
                    <a:pt x="0" y="0"/>
                  </a:moveTo>
                  <a:lnTo>
                    <a:pt x="472" y="0"/>
                  </a:lnTo>
                  <a:lnTo>
                    <a:pt x="645" y="160"/>
                  </a:lnTo>
                  <a:lnTo>
                    <a:pt x="165" y="16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E2B58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81" name="Freeform 19">
              <a:extLst>
                <a:ext uri="{FF2B5EF4-FFF2-40B4-BE49-F238E27FC236}">
                  <a16:creationId xmlns="" xmlns:a16="http://schemas.microsoft.com/office/drawing/2014/main" id="{0C7437D8-A937-41F3-9844-80E25DC4C170}"/>
                </a:ext>
              </a:extLst>
            </p:cNvPr>
            <p:cNvSpPr/>
            <p:nvPr/>
          </p:nvSpPr>
          <p:spPr bwMode="auto">
            <a:xfrm>
              <a:off x="3595719" y="0"/>
              <a:ext cx="1023938" cy="254000"/>
            </a:xfrm>
            <a:custGeom>
              <a:avLst/>
              <a:gdLst>
                <a:gd name="T0" fmla="*/ 0 w 645"/>
                <a:gd name="T1" fmla="*/ 0 h 160"/>
                <a:gd name="T2" fmla="*/ 472 w 645"/>
                <a:gd name="T3" fmla="*/ 0 h 160"/>
                <a:gd name="T4" fmla="*/ 645 w 645"/>
                <a:gd name="T5" fmla="*/ 160 h 160"/>
                <a:gd name="T6" fmla="*/ 165 w 645"/>
                <a:gd name="T7" fmla="*/ 160 h 160"/>
                <a:gd name="T8" fmla="*/ 0 w 645"/>
                <a:gd name="T9" fmla="*/ 0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45" h="160">
                  <a:moveTo>
                    <a:pt x="0" y="0"/>
                  </a:moveTo>
                  <a:lnTo>
                    <a:pt x="472" y="0"/>
                  </a:lnTo>
                  <a:lnTo>
                    <a:pt x="645" y="160"/>
                  </a:lnTo>
                  <a:lnTo>
                    <a:pt x="165" y="16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82" name="Freeform 19">
              <a:extLst>
                <a:ext uri="{FF2B5EF4-FFF2-40B4-BE49-F238E27FC236}">
                  <a16:creationId xmlns="" xmlns:a16="http://schemas.microsoft.com/office/drawing/2014/main" id="{C4FA0F7F-3A78-4ADD-AD64-A3AF4D1FE5C2}"/>
                </a:ext>
              </a:extLst>
            </p:cNvPr>
            <p:cNvSpPr/>
            <p:nvPr/>
          </p:nvSpPr>
          <p:spPr bwMode="auto">
            <a:xfrm>
              <a:off x="4794293" y="0"/>
              <a:ext cx="1023938" cy="254000"/>
            </a:xfrm>
            <a:custGeom>
              <a:avLst/>
              <a:gdLst>
                <a:gd name="T0" fmla="*/ 0 w 645"/>
                <a:gd name="T1" fmla="*/ 0 h 160"/>
                <a:gd name="T2" fmla="*/ 472 w 645"/>
                <a:gd name="T3" fmla="*/ 0 h 160"/>
                <a:gd name="T4" fmla="*/ 645 w 645"/>
                <a:gd name="T5" fmla="*/ 160 h 160"/>
                <a:gd name="T6" fmla="*/ 165 w 645"/>
                <a:gd name="T7" fmla="*/ 160 h 160"/>
                <a:gd name="T8" fmla="*/ 0 w 645"/>
                <a:gd name="T9" fmla="*/ 0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45" h="160">
                  <a:moveTo>
                    <a:pt x="0" y="0"/>
                  </a:moveTo>
                  <a:lnTo>
                    <a:pt x="472" y="0"/>
                  </a:lnTo>
                  <a:lnTo>
                    <a:pt x="645" y="160"/>
                  </a:lnTo>
                  <a:lnTo>
                    <a:pt x="165" y="16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E2B58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83" name="Freeform 19">
              <a:extLst>
                <a:ext uri="{FF2B5EF4-FFF2-40B4-BE49-F238E27FC236}">
                  <a16:creationId xmlns="" xmlns:a16="http://schemas.microsoft.com/office/drawing/2014/main" id="{D143CD26-A467-4BB3-A378-B95E09C1ABD0}"/>
                </a:ext>
              </a:extLst>
            </p:cNvPr>
            <p:cNvSpPr/>
            <p:nvPr/>
          </p:nvSpPr>
          <p:spPr bwMode="auto">
            <a:xfrm>
              <a:off x="5992866" y="0"/>
              <a:ext cx="1023938" cy="254000"/>
            </a:xfrm>
            <a:custGeom>
              <a:avLst/>
              <a:gdLst>
                <a:gd name="T0" fmla="*/ 0 w 645"/>
                <a:gd name="T1" fmla="*/ 0 h 160"/>
                <a:gd name="T2" fmla="*/ 472 w 645"/>
                <a:gd name="T3" fmla="*/ 0 h 160"/>
                <a:gd name="T4" fmla="*/ 645 w 645"/>
                <a:gd name="T5" fmla="*/ 160 h 160"/>
                <a:gd name="T6" fmla="*/ 165 w 645"/>
                <a:gd name="T7" fmla="*/ 160 h 160"/>
                <a:gd name="T8" fmla="*/ 0 w 645"/>
                <a:gd name="T9" fmla="*/ 0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45" h="160">
                  <a:moveTo>
                    <a:pt x="0" y="0"/>
                  </a:moveTo>
                  <a:lnTo>
                    <a:pt x="472" y="0"/>
                  </a:lnTo>
                  <a:lnTo>
                    <a:pt x="645" y="160"/>
                  </a:lnTo>
                  <a:lnTo>
                    <a:pt x="165" y="16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84" name="Freeform 19">
              <a:extLst>
                <a:ext uri="{FF2B5EF4-FFF2-40B4-BE49-F238E27FC236}">
                  <a16:creationId xmlns="" xmlns:a16="http://schemas.microsoft.com/office/drawing/2014/main" id="{07E67637-54BE-4EDB-B929-D85D632D43E2}"/>
                </a:ext>
              </a:extLst>
            </p:cNvPr>
            <p:cNvSpPr/>
            <p:nvPr/>
          </p:nvSpPr>
          <p:spPr bwMode="auto">
            <a:xfrm>
              <a:off x="7191439" y="0"/>
              <a:ext cx="1023938" cy="254000"/>
            </a:xfrm>
            <a:custGeom>
              <a:avLst/>
              <a:gdLst>
                <a:gd name="T0" fmla="*/ 0 w 645"/>
                <a:gd name="T1" fmla="*/ 0 h 160"/>
                <a:gd name="T2" fmla="*/ 472 w 645"/>
                <a:gd name="T3" fmla="*/ 0 h 160"/>
                <a:gd name="T4" fmla="*/ 645 w 645"/>
                <a:gd name="T5" fmla="*/ 160 h 160"/>
                <a:gd name="T6" fmla="*/ 165 w 645"/>
                <a:gd name="T7" fmla="*/ 160 h 160"/>
                <a:gd name="T8" fmla="*/ 0 w 645"/>
                <a:gd name="T9" fmla="*/ 0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45" h="160">
                  <a:moveTo>
                    <a:pt x="0" y="0"/>
                  </a:moveTo>
                  <a:lnTo>
                    <a:pt x="472" y="0"/>
                  </a:lnTo>
                  <a:lnTo>
                    <a:pt x="645" y="160"/>
                  </a:lnTo>
                  <a:lnTo>
                    <a:pt x="165" y="16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E2B58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85" name="Freeform 19">
              <a:extLst>
                <a:ext uri="{FF2B5EF4-FFF2-40B4-BE49-F238E27FC236}">
                  <a16:creationId xmlns="" xmlns:a16="http://schemas.microsoft.com/office/drawing/2014/main" id="{D6321E3B-7388-4BF6-9719-D18F449818DA}"/>
                </a:ext>
              </a:extLst>
            </p:cNvPr>
            <p:cNvSpPr/>
            <p:nvPr/>
          </p:nvSpPr>
          <p:spPr bwMode="auto">
            <a:xfrm>
              <a:off x="8390012" y="0"/>
              <a:ext cx="1023938" cy="254000"/>
            </a:xfrm>
            <a:custGeom>
              <a:avLst/>
              <a:gdLst>
                <a:gd name="T0" fmla="*/ 0 w 645"/>
                <a:gd name="T1" fmla="*/ 0 h 160"/>
                <a:gd name="T2" fmla="*/ 472 w 645"/>
                <a:gd name="T3" fmla="*/ 0 h 160"/>
                <a:gd name="T4" fmla="*/ 645 w 645"/>
                <a:gd name="T5" fmla="*/ 160 h 160"/>
                <a:gd name="T6" fmla="*/ 165 w 645"/>
                <a:gd name="T7" fmla="*/ 160 h 160"/>
                <a:gd name="T8" fmla="*/ 0 w 645"/>
                <a:gd name="T9" fmla="*/ 0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45" h="160">
                  <a:moveTo>
                    <a:pt x="0" y="0"/>
                  </a:moveTo>
                  <a:lnTo>
                    <a:pt x="472" y="0"/>
                  </a:lnTo>
                  <a:lnTo>
                    <a:pt x="645" y="160"/>
                  </a:lnTo>
                  <a:lnTo>
                    <a:pt x="165" y="16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86" name="Freeform 19">
              <a:extLst>
                <a:ext uri="{FF2B5EF4-FFF2-40B4-BE49-F238E27FC236}">
                  <a16:creationId xmlns="" xmlns:a16="http://schemas.microsoft.com/office/drawing/2014/main" id="{34FF0628-936F-4FFB-9204-EA96503688A3}"/>
                </a:ext>
              </a:extLst>
            </p:cNvPr>
            <p:cNvSpPr/>
            <p:nvPr/>
          </p:nvSpPr>
          <p:spPr bwMode="auto">
            <a:xfrm>
              <a:off x="9524190" y="0"/>
              <a:ext cx="1023938" cy="254000"/>
            </a:xfrm>
            <a:custGeom>
              <a:avLst/>
              <a:gdLst>
                <a:gd name="T0" fmla="*/ 0 w 645"/>
                <a:gd name="T1" fmla="*/ 0 h 160"/>
                <a:gd name="T2" fmla="*/ 472 w 645"/>
                <a:gd name="T3" fmla="*/ 0 h 160"/>
                <a:gd name="T4" fmla="*/ 645 w 645"/>
                <a:gd name="T5" fmla="*/ 160 h 160"/>
                <a:gd name="T6" fmla="*/ 165 w 645"/>
                <a:gd name="T7" fmla="*/ 160 h 160"/>
                <a:gd name="T8" fmla="*/ 0 w 645"/>
                <a:gd name="T9" fmla="*/ 0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45" h="160">
                  <a:moveTo>
                    <a:pt x="0" y="0"/>
                  </a:moveTo>
                  <a:lnTo>
                    <a:pt x="472" y="0"/>
                  </a:lnTo>
                  <a:lnTo>
                    <a:pt x="645" y="160"/>
                  </a:lnTo>
                  <a:lnTo>
                    <a:pt x="165" y="16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E2B58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87" name="Freeform 19">
              <a:extLst>
                <a:ext uri="{FF2B5EF4-FFF2-40B4-BE49-F238E27FC236}">
                  <a16:creationId xmlns="" xmlns:a16="http://schemas.microsoft.com/office/drawing/2014/main" id="{21DD6E1C-6EFE-4504-9AD9-48F126A54407}"/>
                </a:ext>
              </a:extLst>
            </p:cNvPr>
            <p:cNvSpPr/>
            <p:nvPr/>
          </p:nvSpPr>
          <p:spPr bwMode="auto">
            <a:xfrm>
              <a:off x="10658369" y="0"/>
              <a:ext cx="1023938" cy="254000"/>
            </a:xfrm>
            <a:custGeom>
              <a:avLst/>
              <a:gdLst>
                <a:gd name="T0" fmla="*/ 0 w 645"/>
                <a:gd name="T1" fmla="*/ 0 h 160"/>
                <a:gd name="T2" fmla="*/ 472 w 645"/>
                <a:gd name="T3" fmla="*/ 0 h 160"/>
                <a:gd name="T4" fmla="*/ 645 w 645"/>
                <a:gd name="T5" fmla="*/ 160 h 160"/>
                <a:gd name="T6" fmla="*/ 165 w 645"/>
                <a:gd name="T7" fmla="*/ 160 h 160"/>
                <a:gd name="T8" fmla="*/ 0 w 645"/>
                <a:gd name="T9" fmla="*/ 0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45" h="160">
                  <a:moveTo>
                    <a:pt x="0" y="0"/>
                  </a:moveTo>
                  <a:lnTo>
                    <a:pt x="472" y="0"/>
                  </a:lnTo>
                  <a:lnTo>
                    <a:pt x="645" y="160"/>
                  </a:lnTo>
                  <a:lnTo>
                    <a:pt x="165" y="16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88" name="Freeform 19">
              <a:extLst>
                <a:ext uri="{FF2B5EF4-FFF2-40B4-BE49-F238E27FC236}">
                  <a16:creationId xmlns="" xmlns:a16="http://schemas.microsoft.com/office/drawing/2014/main" id="{AAC181DA-8B48-4E2D-AC4A-BD7DD91C7949}"/>
                </a:ext>
              </a:extLst>
            </p:cNvPr>
            <p:cNvSpPr/>
            <p:nvPr/>
          </p:nvSpPr>
          <p:spPr bwMode="auto">
            <a:xfrm flipH="1">
              <a:off x="10793509" y="6604000"/>
              <a:ext cx="1023938" cy="254000"/>
            </a:xfrm>
            <a:custGeom>
              <a:avLst/>
              <a:gdLst>
                <a:gd name="T0" fmla="*/ 0 w 645"/>
                <a:gd name="T1" fmla="*/ 0 h 160"/>
                <a:gd name="T2" fmla="*/ 472 w 645"/>
                <a:gd name="T3" fmla="*/ 0 h 160"/>
                <a:gd name="T4" fmla="*/ 645 w 645"/>
                <a:gd name="T5" fmla="*/ 160 h 160"/>
                <a:gd name="T6" fmla="*/ 165 w 645"/>
                <a:gd name="T7" fmla="*/ 160 h 160"/>
                <a:gd name="T8" fmla="*/ 0 w 645"/>
                <a:gd name="T9" fmla="*/ 0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45" h="160">
                  <a:moveTo>
                    <a:pt x="0" y="0"/>
                  </a:moveTo>
                  <a:lnTo>
                    <a:pt x="472" y="0"/>
                  </a:lnTo>
                  <a:lnTo>
                    <a:pt x="645" y="160"/>
                  </a:lnTo>
                  <a:lnTo>
                    <a:pt x="165" y="16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E2B58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89" name="Freeform 19">
              <a:extLst>
                <a:ext uri="{FF2B5EF4-FFF2-40B4-BE49-F238E27FC236}">
                  <a16:creationId xmlns="" xmlns:a16="http://schemas.microsoft.com/office/drawing/2014/main" id="{C0615671-5F79-4E5B-9BE4-FF819CD8CBA4}"/>
                </a:ext>
              </a:extLst>
            </p:cNvPr>
            <p:cNvSpPr/>
            <p:nvPr/>
          </p:nvSpPr>
          <p:spPr bwMode="auto">
            <a:xfrm flipH="1">
              <a:off x="9594936" y="6604000"/>
              <a:ext cx="1023938" cy="254000"/>
            </a:xfrm>
            <a:custGeom>
              <a:avLst/>
              <a:gdLst>
                <a:gd name="T0" fmla="*/ 0 w 645"/>
                <a:gd name="T1" fmla="*/ 0 h 160"/>
                <a:gd name="T2" fmla="*/ 472 w 645"/>
                <a:gd name="T3" fmla="*/ 0 h 160"/>
                <a:gd name="T4" fmla="*/ 645 w 645"/>
                <a:gd name="T5" fmla="*/ 160 h 160"/>
                <a:gd name="T6" fmla="*/ 165 w 645"/>
                <a:gd name="T7" fmla="*/ 160 h 160"/>
                <a:gd name="T8" fmla="*/ 0 w 645"/>
                <a:gd name="T9" fmla="*/ 0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45" h="160">
                  <a:moveTo>
                    <a:pt x="0" y="0"/>
                  </a:moveTo>
                  <a:lnTo>
                    <a:pt x="472" y="0"/>
                  </a:lnTo>
                  <a:lnTo>
                    <a:pt x="645" y="160"/>
                  </a:lnTo>
                  <a:lnTo>
                    <a:pt x="165" y="16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90" name="Freeform 19">
              <a:extLst>
                <a:ext uri="{FF2B5EF4-FFF2-40B4-BE49-F238E27FC236}">
                  <a16:creationId xmlns="" xmlns:a16="http://schemas.microsoft.com/office/drawing/2014/main" id="{4EF3B394-285D-4449-A3E6-C60FAE80F7EE}"/>
                </a:ext>
              </a:extLst>
            </p:cNvPr>
            <p:cNvSpPr/>
            <p:nvPr/>
          </p:nvSpPr>
          <p:spPr bwMode="auto">
            <a:xfrm flipH="1">
              <a:off x="8396363" y="6604000"/>
              <a:ext cx="1023938" cy="254000"/>
            </a:xfrm>
            <a:custGeom>
              <a:avLst/>
              <a:gdLst>
                <a:gd name="T0" fmla="*/ 0 w 645"/>
                <a:gd name="T1" fmla="*/ 0 h 160"/>
                <a:gd name="T2" fmla="*/ 472 w 645"/>
                <a:gd name="T3" fmla="*/ 0 h 160"/>
                <a:gd name="T4" fmla="*/ 645 w 645"/>
                <a:gd name="T5" fmla="*/ 160 h 160"/>
                <a:gd name="T6" fmla="*/ 165 w 645"/>
                <a:gd name="T7" fmla="*/ 160 h 160"/>
                <a:gd name="T8" fmla="*/ 0 w 645"/>
                <a:gd name="T9" fmla="*/ 0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45" h="160">
                  <a:moveTo>
                    <a:pt x="0" y="0"/>
                  </a:moveTo>
                  <a:lnTo>
                    <a:pt x="472" y="0"/>
                  </a:lnTo>
                  <a:lnTo>
                    <a:pt x="645" y="160"/>
                  </a:lnTo>
                  <a:lnTo>
                    <a:pt x="165" y="16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E2B58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91" name="Freeform 19">
              <a:extLst>
                <a:ext uri="{FF2B5EF4-FFF2-40B4-BE49-F238E27FC236}">
                  <a16:creationId xmlns="" xmlns:a16="http://schemas.microsoft.com/office/drawing/2014/main" id="{8AD97AFE-36E0-42B9-95B7-876C509D34FD}"/>
                </a:ext>
              </a:extLst>
            </p:cNvPr>
            <p:cNvSpPr/>
            <p:nvPr/>
          </p:nvSpPr>
          <p:spPr bwMode="auto">
            <a:xfrm flipH="1">
              <a:off x="7197790" y="6604000"/>
              <a:ext cx="1023938" cy="254000"/>
            </a:xfrm>
            <a:custGeom>
              <a:avLst/>
              <a:gdLst>
                <a:gd name="T0" fmla="*/ 0 w 645"/>
                <a:gd name="T1" fmla="*/ 0 h 160"/>
                <a:gd name="T2" fmla="*/ 472 w 645"/>
                <a:gd name="T3" fmla="*/ 0 h 160"/>
                <a:gd name="T4" fmla="*/ 645 w 645"/>
                <a:gd name="T5" fmla="*/ 160 h 160"/>
                <a:gd name="T6" fmla="*/ 165 w 645"/>
                <a:gd name="T7" fmla="*/ 160 h 160"/>
                <a:gd name="T8" fmla="*/ 0 w 645"/>
                <a:gd name="T9" fmla="*/ 0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45" h="160">
                  <a:moveTo>
                    <a:pt x="0" y="0"/>
                  </a:moveTo>
                  <a:lnTo>
                    <a:pt x="472" y="0"/>
                  </a:lnTo>
                  <a:lnTo>
                    <a:pt x="645" y="160"/>
                  </a:lnTo>
                  <a:lnTo>
                    <a:pt x="165" y="16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92" name="Freeform 19">
              <a:extLst>
                <a:ext uri="{FF2B5EF4-FFF2-40B4-BE49-F238E27FC236}">
                  <a16:creationId xmlns="" xmlns:a16="http://schemas.microsoft.com/office/drawing/2014/main" id="{7BF1F01C-C417-47C0-A05A-2EBF1898BC98}"/>
                </a:ext>
              </a:extLst>
            </p:cNvPr>
            <p:cNvSpPr/>
            <p:nvPr/>
          </p:nvSpPr>
          <p:spPr bwMode="auto">
            <a:xfrm flipH="1">
              <a:off x="5999216" y="6604000"/>
              <a:ext cx="1023938" cy="254000"/>
            </a:xfrm>
            <a:custGeom>
              <a:avLst/>
              <a:gdLst>
                <a:gd name="T0" fmla="*/ 0 w 645"/>
                <a:gd name="T1" fmla="*/ 0 h 160"/>
                <a:gd name="T2" fmla="*/ 472 w 645"/>
                <a:gd name="T3" fmla="*/ 0 h 160"/>
                <a:gd name="T4" fmla="*/ 645 w 645"/>
                <a:gd name="T5" fmla="*/ 160 h 160"/>
                <a:gd name="T6" fmla="*/ 165 w 645"/>
                <a:gd name="T7" fmla="*/ 160 h 160"/>
                <a:gd name="T8" fmla="*/ 0 w 645"/>
                <a:gd name="T9" fmla="*/ 0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45" h="160">
                  <a:moveTo>
                    <a:pt x="0" y="0"/>
                  </a:moveTo>
                  <a:lnTo>
                    <a:pt x="472" y="0"/>
                  </a:lnTo>
                  <a:lnTo>
                    <a:pt x="645" y="160"/>
                  </a:lnTo>
                  <a:lnTo>
                    <a:pt x="165" y="16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E2B58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93" name="Freeform 19">
              <a:extLst>
                <a:ext uri="{FF2B5EF4-FFF2-40B4-BE49-F238E27FC236}">
                  <a16:creationId xmlns="" xmlns:a16="http://schemas.microsoft.com/office/drawing/2014/main" id="{76FE4188-2E5A-4B92-BC99-5F63EE6B741E}"/>
                </a:ext>
              </a:extLst>
            </p:cNvPr>
            <p:cNvSpPr/>
            <p:nvPr/>
          </p:nvSpPr>
          <p:spPr bwMode="auto">
            <a:xfrm flipH="1">
              <a:off x="4800643" y="6604000"/>
              <a:ext cx="1023938" cy="254000"/>
            </a:xfrm>
            <a:custGeom>
              <a:avLst/>
              <a:gdLst>
                <a:gd name="T0" fmla="*/ 0 w 645"/>
                <a:gd name="T1" fmla="*/ 0 h 160"/>
                <a:gd name="T2" fmla="*/ 472 w 645"/>
                <a:gd name="T3" fmla="*/ 0 h 160"/>
                <a:gd name="T4" fmla="*/ 645 w 645"/>
                <a:gd name="T5" fmla="*/ 160 h 160"/>
                <a:gd name="T6" fmla="*/ 165 w 645"/>
                <a:gd name="T7" fmla="*/ 160 h 160"/>
                <a:gd name="T8" fmla="*/ 0 w 645"/>
                <a:gd name="T9" fmla="*/ 0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45" h="160">
                  <a:moveTo>
                    <a:pt x="0" y="0"/>
                  </a:moveTo>
                  <a:lnTo>
                    <a:pt x="472" y="0"/>
                  </a:lnTo>
                  <a:lnTo>
                    <a:pt x="645" y="160"/>
                  </a:lnTo>
                  <a:lnTo>
                    <a:pt x="165" y="16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94" name="Freeform 19">
              <a:extLst>
                <a:ext uri="{FF2B5EF4-FFF2-40B4-BE49-F238E27FC236}">
                  <a16:creationId xmlns="" xmlns:a16="http://schemas.microsoft.com/office/drawing/2014/main" id="{99C08B50-7016-4AF4-8E80-5D99DB84B218}"/>
                </a:ext>
              </a:extLst>
            </p:cNvPr>
            <p:cNvSpPr/>
            <p:nvPr/>
          </p:nvSpPr>
          <p:spPr bwMode="auto">
            <a:xfrm flipH="1">
              <a:off x="3602070" y="6604000"/>
              <a:ext cx="1023938" cy="254000"/>
            </a:xfrm>
            <a:custGeom>
              <a:avLst/>
              <a:gdLst>
                <a:gd name="T0" fmla="*/ 0 w 645"/>
                <a:gd name="T1" fmla="*/ 0 h 160"/>
                <a:gd name="T2" fmla="*/ 472 w 645"/>
                <a:gd name="T3" fmla="*/ 0 h 160"/>
                <a:gd name="T4" fmla="*/ 645 w 645"/>
                <a:gd name="T5" fmla="*/ 160 h 160"/>
                <a:gd name="T6" fmla="*/ 165 w 645"/>
                <a:gd name="T7" fmla="*/ 160 h 160"/>
                <a:gd name="T8" fmla="*/ 0 w 645"/>
                <a:gd name="T9" fmla="*/ 0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45" h="160">
                  <a:moveTo>
                    <a:pt x="0" y="0"/>
                  </a:moveTo>
                  <a:lnTo>
                    <a:pt x="472" y="0"/>
                  </a:lnTo>
                  <a:lnTo>
                    <a:pt x="645" y="160"/>
                  </a:lnTo>
                  <a:lnTo>
                    <a:pt x="165" y="16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E2B58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95" name="Freeform 19">
              <a:extLst>
                <a:ext uri="{FF2B5EF4-FFF2-40B4-BE49-F238E27FC236}">
                  <a16:creationId xmlns="" xmlns:a16="http://schemas.microsoft.com/office/drawing/2014/main" id="{EA1E562F-ACE0-4E63-BEB7-C1AD3440A82E}"/>
                </a:ext>
              </a:extLst>
            </p:cNvPr>
            <p:cNvSpPr/>
            <p:nvPr/>
          </p:nvSpPr>
          <p:spPr bwMode="auto">
            <a:xfrm flipH="1">
              <a:off x="2403497" y="6604000"/>
              <a:ext cx="1023938" cy="254000"/>
            </a:xfrm>
            <a:custGeom>
              <a:avLst/>
              <a:gdLst>
                <a:gd name="T0" fmla="*/ 0 w 645"/>
                <a:gd name="T1" fmla="*/ 0 h 160"/>
                <a:gd name="T2" fmla="*/ 472 w 645"/>
                <a:gd name="T3" fmla="*/ 0 h 160"/>
                <a:gd name="T4" fmla="*/ 645 w 645"/>
                <a:gd name="T5" fmla="*/ 160 h 160"/>
                <a:gd name="T6" fmla="*/ 165 w 645"/>
                <a:gd name="T7" fmla="*/ 160 h 160"/>
                <a:gd name="T8" fmla="*/ 0 w 645"/>
                <a:gd name="T9" fmla="*/ 0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45" h="160">
                  <a:moveTo>
                    <a:pt x="0" y="0"/>
                  </a:moveTo>
                  <a:lnTo>
                    <a:pt x="472" y="0"/>
                  </a:lnTo>
                  <a:lnTo>
                    <a:pt x="645" y="160"/>
                  </a:lnTo>
                  <a:lnTo>
                    <a:pt x="165" y="16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96" name="Freeform 19">
              <a:extLst>
                <a:ext uri="{FF2B5EF4-FFF2-40B4-BE49-F238E27FC236}">
                  <a16:creationId xmlns="" xmlns:a16="http://schemas.microsoft.com/office/drawing/2014/main" id="{39A454C3-1CC7-4BC5-8253-5936A34A18AB}"/>
                </a:ext>
              </a:extLst>
            </p:cNvPr>
            <p:cNvSpPr/>
            <p:nvPr/>
          </p:nvSpPr>
          <p:spPr bwMode="auto">
            <a:xfrm flipH="1">
              <a:off x="1204924" y="6604000"/>
              <a:ext cx="1023938" cy="254000"/>
            </a:xfrm>
            <a:custGeom>
              <a:avLst/>
              <a:gdLst>
                <a:gd name="T0" fmla="*/ 0 w 645"/>
                <a:gd name="T1" fmla="*/ 0 h 160"/>
                <a:gd name="T2" fmla="*/ 472 w 645"/>
                <a:gd name="T3" fmla="*/ 0 h 160"/>
                <a:gd name="T4" fmla="*/ 645 w 645"/>
                <a:gd name="T5" fmla="*/ 160 h 160"/>
                <a:gd name="T6" fmla="*/ 165 w 645"/>
                <a:gd name="T7" fmla="*/ 160 h 160"/>
                <a:gd name="T8" fmla="*/ 0 w 645"/>
                <a:gd name="T9" fmla="*/ 0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45" h="160">
                  <a:moveTo>
                    <a:pt x="0" y="0"/>
                  </a:moveTo>
                  <a:lnTo>
                    <a:pt x="472" y="0"/>
                  </a:lnTo>
                  <a:lnTo>
                    <a:pt x="645" y="160"/>
                  </a:lnTo>
                  <a:lnTo>
                    <a:pt x="165" y="16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E2B58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97" name="Freeform 19">
              <a:extLst>
                <a:ext uri="{FF2B5EF4-FFF2-40B4-BE49-F238E27FC236}">
                  <a16:creationId xmlns="" xmlns:a16="http://schemas.microsoft.com/office/drawing/2014/main" id="{FF595C12-427E-45ED-B902-437A45EE3906}"/>
                </a:ext>
              </a:extLst>
            </p:cNvPr>
            <p:cNvSpPr/>
            <p:nvPr/>
          </p:nvSpPr>
          <p:spPr bwMode="auto">
            <a:xfrm flipH="1">
              <a:off x="6350" y="6604000"/>
              <a:ext cx="1023938" cy="254000"/>
            </a:xfrm>
            <a:custGeom>
              <a:avLst/>
              <a:gdLst>
                <a:gd name="T0" fmla="*/ 0 w 645"/>
                <a:gd name="T1" fmla="*/ 0 h 160"/>
                <a:gd name="T2" fmla="*/ 472 w 645"/>
                <a:gd name="T3" fmla="*/ 0 h 160"/>
                <a:gd name="T4" fmla="*/ 645 w 645"/>
                <a:gd name="T5" fmla="*/ 160 h 160"/>
                <a:gd name="T6" fmla="*/ 165 w 645"/>
                <a:gd name="T7" fmla="*/ 160 h 160"/>
                <a:gd name="T8" fmla="*/ 0 w 645"/>
                <a:gd name="T9" fmla="*/ 0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45" h="160">
                  <a:moveTo>
                    <a:pt x="0" y="0"/>
                  </a:moveTo>
                  <a:lnTo>
                    <a:pt x="472" y="0"/>
                  </a:lnTo>
                  <a:lnTo>
                    <a:pt x="645" y="160"/>
                  </a:lnTo>
                  <a:lnTo>
                    <a:pt x="165" y="16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98" name="Freeform 37">
              <a:extLst>
                <a:ext uri="{FF2B5EF4-FFF2-40B4-BE49-F238E27FC236}">
                  <a16:creationId xmlns="" xmlns:a16="http://schemas.microsoft.com/office/drawing/2014/main" id="{9D7E0B9B-1ADB-4BFA-AF5E-E9A9F959320D}"/>
                </a:ext>
              </a:extLst>
            </p:cNvPr>
            <p:cNvSpPr/>
            <p:nvPr/>
          </p:nvSpPr>
          <p:spPr bwMode="auto">
            <a:xfrm>
              <a:off x="6350" y="231773"/>
              <a:ext cx="255588" cy="754063"/>
            </a:xfrm>
            <a:custGeom>
              <a:avLst/>
              <a:gdLst>
                <a:gd name="T0" fmla="*/ 0 w 161"/>
                <a:gd name="T1" fmla="*/ 0 h 475"/>
                <a:gd name="T2" fmla="*/ 161 w 161"/>
                <a:gd name="T3" fmla="*/ 149 h 475"/>
                <a:gd name="T4" fmla="*/ 161 w 161"/>
                <a:gd name="T5" fmla="*/ 475 h 475"/>
                <a:gd name="T6" fmla="*/ 0 w 161"/>
                <a:gd name="T7" fmla="*/ 274 h 475"/>
                <a:gd name="T8" fmla="*/ 0 w 161"/>
                <a:gd name="T9" fmla="*/ 0 h 4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1" h="475">
                  <a:moveTo>
                    <a:pt x="0" y="0"/>
                  </a:moveTo>
                  <a:lnTo>
                    <a:pt x="161" y="149"/>
                  </a:lnTo>
                  <a:lnTo>
                    <a:pt x="161" y="475"/>
                  </a:lnTo>
                  <a:lnTo>
                    <a:pt x="0" y="27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99" name="Freeform 37">
              <a:extLst>
                <a:ext uri="{FF2B5EF4-FFF2-40B4-BE49-F238E27FC236}">
                  <a16:creationId xmlns="" xmlns:a16="http://schemas.microsoft.com/office/drawing/2014/main" id="{F0E82751-478A-406D-B657-D297E1039F2C}"/>
                </a:ext>
              </a:extLst>
            </p:cNvPr>
            <p:cNvSpPr/>
            <p:nvPr/>
          </p:nvSpPr>
          <p:spPr bwMode="auto">
            <a:xfrm>
              <a:off x="0" y="1028698"/>
              <a:ext cx="255588" cy="754063"/>
            </a:xfrm>
            <a:custGeom>
              <a:avLst/>
              <a:gdLst>
                <a:gd name="T0" fmla="*/ 0 w 161"/>
                <a:gd name="T1" fmla="*/ 0 h 475"/>
                <a:gd name="T2" fmla="*/ 161 w 161"/>
                <a:gd name="T3" fmla="*/ 149 h 475"/>
                <a:gd name="T4" fmla="*/ 161 w 161"/>
                <a:gd name="T5" fmla="*/ 475 h 475"/>
                <a:gd name="T6" fmla="*/ 0 w 161"/>
                <a:gd name="T7" fmla="*/ 274 h 475"/>
                <a:gd name="T8" fmla="*/ 0 w 161"/>
                <a:gd name="T9" fmla="*/ 0 h 4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1" h="475">
                  <a:moveTo>
                    <a:pt x="0" y="0"/>
                  </a:moveTo>
                  <a:lnTo>
                    <a:pt x="161" y="149"/>
                  </a:lnTo>
                  <a:lnTo>
                    <a:pt x="161" y="475"/>
                  </a:lnTo>
                  <a:lnTo>
                    <a:pt x="0" y="27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E2B58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0" name="Freeform 37">
              <a:extLst>
                <a:ext uri="{FF2B5EF4-FFF2-40B4-BE49-F238E27FC236}">
                  <a16:creationId xmlns="" xmlns:a16="http://schemas.microsoft.com/office/drawing/2014/main" id="{7A2E5D07-2909-44AD-AE2D-830FE60E43C6}"/>
                </a:ext>
              </a:extLst>
            </p:cNvPr>
            <p:cNvSpPr/>
            <p:nvPr/>
          </p:nvSpPr>
          <p:spPr bwMode="auto">
            <a:xfrm>
              <a:off x="0" y="1828798"/>
              <a:ext cx="255588" cy="754063"/>
            </a:xfrm>
            <a:custGeom>
              <a:avLst/>
              <a:gdLst>
                <a:gd name="T0" fmla="*/ 0 w 161"/>
                <a:gd name="T1" fmla="*/ 0 h 475"/>
                <a:gd name="T2" fmla="*/ 161 w 161"/>
                <a:gd name="T3" fmla="*/ 149 h 475"/>
                <a:gd name="T4" fmla="*/ 161 w 161"/>
                <a:gd name="T5" fmla="*/ 475 h 475"/>
                <a:gd name="T6" fmla="*/ 0 w 161"/>
                <a:gd name="T7" fmla="*/ 274 h 475"/>
                <a:gd name="T8" fmla="*/ 0 w 161"/>
                <a:gd name="T9" fmla="*/ 0 h 4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1" h="475">
                  <a:moveTo>
                    <a:pt x="0" y="0"/>
                  </a:moveTo>
                  <a:lnTo>
                    <a:pt x="161" y="149"/>
                  </a:lnTo>
                  <a:lnTo>
                    <a:pt x="161" y="475"/>
                  </a:lnTo>
                  <a:lnTo>
                    <a:pt x="0" y="27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1" name="Freeform 37">
              <a:extLst>
                <a:ext uri="{FF2B5EF4-FFF2-40B4-BE49-F238E27FC236}">
                  <a16:creationId xmlns="" xmlns:a16="http://schemas.microsoft.com/office/drawing/2014/main" id="{ABAFA5CD-C1CB-4080-9B4B-3281D21C33EB}"/>
                </a:ext>
              </a:extLst>
            </p:cNvPr>
            <p:cNvSpPr/>
            <p:nvPr/>
          </p:nvSpPr>
          <p:spPr bwMode="auto">
            <a:xfrm>
              <a:off x="0" y="2628898"/>
              <a:ext cx="255588" cy="754063"/>
            </a:xfrm>
            <a:custGeom>
              <a:avLst/>
              <a:gdLst>
                <a:gd name="T0" fmla="*/ 0 w 161"/>
                <a:gd name="T1" fmla="*/ 0 h 475"/>
                <a:gd name="T2" fmla="*/ 161 w 161"/>
                <a:gd name="T3" fmla="*/ 149 h 475"/>
                <a:gd name="T4" fmla="*/ 161 w 161"/>
                <a:gd name="T5" fmla="*/ 475 h 475"/>
                <a:gd name="T6" fmla="*/ 0 w 161"/>
                <a:gd name="T7" fmla="*/ 274 h 475"/>
                <a:gd name="T8" fmla="*/ 0 w 161"/>
                <a:gd name="T9" fmla="*/ 0 h 4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1" h="475">
                  <a:moveTo>
                    <a:pt x="0" y="0"/>
                  </a:moveTo>
                  <a:lnTo>
                    <a:pt x="161" y="149"/>
                  </a:lnTo>
                  <a:lnTo>
                    <a:pt x="161" y="475"/>
                  </a:lnTo>
                  <a:lnTo>
                    <a:pt x="0" y="27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E2B58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2" name="Freeform 37">
              <a:extLst>
                <a:ext uri="{FF2B5EF4-FFF2-40B4-BE49-F238E27FC236}">
                  <a16:creationId xmlns="" xmlns:a16="http://schemas.microsoft.com/office/drawing/2014/main" id="{6257E69A-2144-4211-ADD7-DE0606D5F238}"/>
                </a:ext>
              </a:extLst>
            </p:cNvPr>
            <p:cNvSpPr/>
            <p:nvPr/>
          </p:nvSpPr>
          <p:spPr bwMode="auto">
            <a:xfrm>
              <a:off x="0" y="3428998"/>
              <a:ext cx="255588" cy="754063"/>
            </a:xfrm>
            <a:custGeom>
              <a:avLst/>
              <a:gdLst>
                <a:gd name="T0" fmla="*/ 0 w 161"/>
                <a:gd name="T1" fmla="*/ 0 h 475"/>
                <a:gd name="T2" fmla="*/ 161 w 161"/>
                <a:gd name="T3" fmla="*/ 149 h 475"/>
                <a:gd name="T4" fmla="*/ 161 w 161"/>
                <a:gd name="T5" fmla="*/ 475 h 475"/>
                <a:gd name="T6" fmla="*/ 0 w 161"/>
                <a:gd name="T7" fmla="*/ 274 h 475"/>
                <a:gd name="T8" fmla="*/ 0 w 161"/>
                <a:gd name="T9" fmla="*/ 0 h 4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1" h="475">
                  <a:moveTo>
                    <a:pt x="0" y="0"/>
                  </a:moveTo>
                  <a:lnTo>
                    <a:pt x="161" y="149"/>
                  </a:lnTo>
                  <a:lnTo>
                    <a:pt x="161" y="475"/>
                  </a:lnTo>
                  <a:lnTo>
                    <a:pt x="0" y="27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3" name="Freeform 37">
              <a:extLst>
                <a:ext uri="{FF2B5EF4-FFF2-40B4-BE49-F238E27FC236}">
                  <a16:creationId xmlns="" xmlns:a16="http://schemas.microsoft.com/office/drawing/2014/main" id="{9F911FB9-46B7-4C5B-B250-D54C4A2704AF}"/>
                </a:ext>
              </a:extLst>
            </p:cNvPr>
            <p:cNvSpPr/>
            <p:nvPr/>
          </p:nvSpPr>
          <p:spPr bwMode="auto">
            <a:xfrm>
              <a:off x="0" y="4229098"/>
              <a:ext cx="255588" cy="754063"/>
            </a:xfrm>
            <a:custGeom>
              <a:avLst/>
              <a:gdLst>
                <a:gd name="T0" fmla="*/ 0 w 161"/>
                <a:gd name="T1" fmla="*/ 0 h 475"/>
                <a:gd name="T2" fmla="*/ 161 w 161"/>
                <a:gd name="T3" fmla="*/ 149 h 475"/>
                <a:gd name="T4" fmla="*/ 161 w 161"/>
                <a:gd name="T5" fmla="*/ 475 h 475"/>
                <a:gd name="T6" fmla="*/ 0 w 161"/>
                <a:gd name="T7" fmla="*/ 274 h 475"/>
                <a:gd name="T8" fmla="*/ 0 w 161"/>
                <a:gd name="T9" fmla="*/ 0 h 4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1" h="475">
                  <a:moveTo>
                    <a:pt x="0" y="0"/>
                  </a:moveTo>
                  <a:lnTo>
                    <a:pt x="161" y="149"/>
                  </a:lnTo>
                  <a:lnTo>
                    <a:pt x="161" y="475"/>
                  </a:lnTo>
                  <a:lnTo>
                    <a:pt x="0" y="27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E2B58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4" name="Freeform 37">
              <a:extLst>
                <a:ext uri="{FF2B5EF4-FFF2-40B4-BE49-F238E27FC236}">
                  <a16:creationId xmlns="" xmlns:a16="http://schemas.microsoft.com/office/drawing/2014/main" id="{F0A6E1A2-8C18-47A4-980D-7CF08559FB0F}"/>
                </a:ext>
              </a:extLst>
            </p:cNvPr>
            <p:cNvSpPr/>
            <p:nvPr/>
          </p:nvSpPr>
          <p:spPr bwMode="auto">
            <a:xfrm>
              <a:off x="0" y="5029198"/>
              <a:ext cx="255588" cy="754063"/>
            </a:xfrm>
            <a:custGeom>
              <a:avLst/>
              <a:gdLst>
                <a:gd name="T0" fmla="*/ 0 w 161"/>
                <a:gd name="T1" fmla="*/ 0 h 475"/>
                <a:gd name="T2" fmla="*/ 161 w 161"/>
                <a:gd name="T3" fmla="*/ 149 h 475"/>
                <a:gd name="T4" fmla="*/ 161 w 161"/>
                <a:gd name="T5" fmla="*/ 475 h 475"/>
                <a:gd name="T6" fmla="*/ 0 w 161"/>
                <a:gd name="T7" fmla="*/ 274 h 475"/>
                <a:gd name="T8" fmla="*/ 0 w 161"/>
                <a:gd name="T9" fmla="*/ 0 h 4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1" h="475">
                  <a:moveTo>
                    <a:pt x="0" y="0"/>
                  </a:moveTo>
                  <a:lnTo>
                    <a:pt x="161" y="149"/>
                  </a:lnTo>
                  <a:lnTo>
                    <a:pt x="161" y="475"/>
                  </a:lnTo>
                  <a:lnTo>
                    <a:pt x="0" y="27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5" name="Freeform 37">
              <a:extLst>
                <a:ext uri="{FF2B5EF4-FFF2-40B4-BE49-F238E27FC236}">
                  <a16:creationId xmlns="" xmlns:a16="http://schemas.microsoft.com/office/drawing/2014/main" id="{736D96FC-06D7-407B-BE48-C268826793D2}"/>
                </a:ext>
              </a:extLst>
            </p:cNvPr>
            <p:cNvSpPr/>
            <p:nvPr/>
          </p:nvSpPr>
          <p:spPr bwMode="auto">
            <a:xfrm>
              <a:off x="-588" y="5759606"/>
              <a:ext cx="256176" cy="793065"/>
            </a:xfrm>
            <a:custGeom>
              <a:avLst/>
              <a:gdLst>
                <a:gd name="T0" fmla="*/ 0 w 161"/>
                <a:gd name="T1" fmla="*/ 0 h 475"/>
                <a:gd name="T2" fmla="*/ 161 w 161"/>
                <a:gd name="T3" fmla="*/ 149 h 475"/>
                <a:gd name="T4" fmla="*/ 161 w 161"/>
                <a:gd name="T5" fmla="*/ 475 h 475"/>
                <a:gd name="T6" fmla="*/ 0 w 161"/>
                <a:gd name="T7" fmla="*/ 274 h 475"/>
                <a:gd name="T8" fmla="*/ 0 w 161"/>
                <a:gd name="T9" fmla="*/ 0 h 475"/>
                <a:gd name="connsiteX0" fmla="*/ 0 w 10000"/>
                <a:gd name="connsiteY0" fmla="*/ 0 h 12673"/>
                <a:gd name="connsiteX1" fmla="*/ 10000 w 10000"/>
                <a:gd name="connsiteY1" fmla="*/ 3137 h 12673"/>
                <a:gd name="connsiteX2" fmla="*/ 10000 w 10000"/>
                <a:gd name="connsiteY2" fmla="*/ 10000 h 12673"/>
                <a:gd name="connsiteX3" fmla="*/ 248 w 10000"/>
                <a:gd name="connsiteY3" fmla="*/ 12673 h 12673"/>
                <a:gd name="connsiteX4" fmla="*/ 0 w 10000"/>
                <a:gd name="connsiteY4" fmla="*/ 0 h 12673"/>
                <a:gd name="connsiteX0-1" fmla="*/ 23 w 10023"/>
                <a:gd name="connsiteY0-2" fmla="*/ 0 h 12757"/>
                <a:gd name="connsiteX1-3" fmla="*/ 10023 w 10023"/>
                <a:gd name="connsiteY1-4" fmla="*/ 3137 h 12757"/>
                <a:gd name="connsiteX2-5" fmla="*/ 10023 w 10023"/>
                <a:gd name="connsiteY2-6" fmla="*/ 10000 h 12757"/>
                <a:gd name="connsiteX3-7" fmla="*/ 23 w 10023"/>
                <a:gd name="connsiteY3-8" fmla="*/ 12757 h 12757"/>
                <a:gd name="connsiteX4-9" fmla="*/ 23 w 10023"/>
                <a:gd name="connsiteY4-10" fmla="*/ 0 h 12757"/>
                <a:gd name="connsiteX0-11" fmla="*/ 23 w 10023"/>
                <a:gd name="connsiteY0-12" fmla="*/ 0 h 13010"/>
                <a:gd name="connsiteX1-13" fmla="*/ 10023 w 10023"/>
                <a:gd name="connsiteY1-14" fmla="*/ 3137 h 13010"/>
                <a:gd name="connsiteX2-15" fmla="*/ 10023 w 10023"/>
                <a:gd name="connsiteY2-16" fmla="*/ 10000 h 13010"/>
                <a:gd name="connsiteX3-17" fmla="*/ 23 w 10023"/>
                <a:gd name="connsiteY3-18" fmla="*/ 13010 h 13010"/>
                <a:gd name="connsiteX4-19" fmla="*/ 23 w 10023"/>
                <a:gd name="connsiteY4-20" fmla="*/ 0 h 13010"/>
              </a:gdLst>
              <a:ahLst/>
              <a:cxnLst>
                <a:cxn ang="0">
                  <a:pos x="connsiteX0-11" y="connsiteY0-12"/>
                </a:cxn>
                <a:cxn ang="0">
                  <a:pos x="connsiteX1-13" y="connsiteY1-14"/>
                </a:cxn>
                <a:cxn ang="0">
                  <a:pos x="connsiteX2-15" y="connsiteY2-16"/>
                </a:cxn>
                <a:cxn ang="0">
                  <a:pos x="connsiteX3-17" y="connsiteY3-18"/>
                </a:cxn>
                <a:cxn ang="0">
                  <a:pos x="connsiteX4-19" y="connsiteY4-20"/>
                </a:cxn>
              </a:cxnLst>
              <a:rect l="l" t="t" r="r" b="b"/>
              <a:pathLst>
                <a:path w="10023" h="13010">
                  <a:moveTo>
                    <a:pt x="23" y="0"/>
                  </a:moveTo>
                  <a:lnTo>
                    <a:pt x="10023" y="3137"/>
                  </a:lnTo>
                  <a:lnTo>
                    <a:pt x="10023" y="10000"/>
                  </a:lnTo>
                  <a:lnTo>
                    <a:pt x="23" y="13010"/>
                  </a:lnTo>
                  <a:cubicBezTo>
                    <a:pt x="-60" y="8786"/>
                    <a:pt x="106" y="4224"/>
                    <a:pt x="23" y="0"/>
                  </a:cubicBezTo>
                  <a:close/>
                </a:path>
              </a:pathLst>
            </a:custGeom>
            <a:solidFill>
              <a:srgbClr val="1E2B58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6" name="Freeform 37">
              <a:extLst>
                <a:ext uri="{FF2B5EF4-FFF2-40B4-BE49-F238E27FC236}">
                  <a16:creationId xmlns="" xmlns:a16="http://schemas.microsoft.com/office/drawing/2014/main" id="{E753AFD3-0870-4B7F-8D1B-626A4BD3A9D8}"/>
                </a:ext>
              </a:extLst>
            </p:cNvPr>
            <p:cNvSpPr/>
            <p:nvPr/>
          </p:nvSpPr>
          <p:spPr bwMode="auto">
            <a:xfrm flipH="1">
              <a:off x="11936412" y="283639"/>
              <a:ext cx="255588" cy="754063"/>
            </a:xfrm>
            <a:custGeom>
              <a:avLst/>
              <a:gdLst>
                <a:gd name="T0" fmla="*/ 0 w 161"/>
                <a:gd name="T1" fmla="*/ 0 h 475"/>
                <a:gd name="T2" fmla="*/ 161 w 161"/>
                <a:gd name="T3" fmla="*/ 149 h 475"/>
                <a:gd name="T4" fmla="*/ 161 w 161"/>
                <a:gd name="T5" fmla="*/ 475 h 475"/>
                <a:gd name="T6" fmla="*/ 0 w 161"/>
                <a:gd name="T7" fmla="*/ 274 h 475"/>
                <a:gd name="T8" fmla="*/ 0 w 161"/>
                <a:gd name="T9" fmla="*/ 0 h 4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1" h="475">
                  <a:moveTo>
                    <a:pt x="0" y="0"/>
                  </a:moveTo>
                  <a:lnTo>
                    <a:pt x="161" y="149"/>
                  </a:lnTo>
                  <a:lnTo>
                    <a:pt x="161" y="475"/>
                  </a:lnTo>
                  <a:lnTo>
                    <a:pt x="0" y="27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7" name="Freeform 37">
              <a:extLst>
                <a:ext uri="{FF2B5EF4-FFF2-40B4-BE49-F238E27FC236}">
                  <a16:creationId xmlns="" xmlns:a16="http://schemas.microsoft.com/office/drawing/2014/main" id="{DDC4E3DF-C107-414A-9314-779BADDA0AAC}"/>
                </a:ext>
              </a:extLst>
            </p:cNvPr>
            <p:cNvSpPr/>
            <p:nvPr/>
          </p:nvSpPr>
          <p:spPr bwMode="auto">
            <a:xfrm flipH="1">
              <a:off x="11936412" y="1055164"/>
              <a:ext cx="255588" cy="754063"/>
            </a:xfrm>
            <a:custGeom>
              <a:avLst/>
              <a:gdLst>
                <a:gd name="T0" fmla="*/ 0 w 161"/>
                <a:gd name="T1" fmla="*/ 0 h 475"/>
                <a:gd name="T2" fmla="*/ 161 w 161"/>
                <a:gd name="T3" fmla="*/ 149 h 475"/>
                <a:gd name="T4" fmla="*/ 161 w 161"/>
                <a:gd name="T5" fmla="*/ 475 h 475"/>
                <a:gd name="T6" fmla="*/ 0 w 161"/>
                <a:gd name="T7" fmla="*/ 274 h 475"/>
                <a:gd name="T8" fmla="*/ 0 w 161"/>
                <a:gd name="T9" fmla="*/ 0 h 4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1" h="475">
                  <a:moveTo>
                    <a:pt x="0" y="0"/>
                  </a:moveTo>
                  <a:lnTo>
                    <a:pt x="161" y="149"/>
                  </a:lnTo>
                  <a:lnTo>
                    <a:pt x="161" y="475"/>
                  </a:lnTo>
                  <a:lnTo>
                    <a:pt x="0" y="27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E2B58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8" name="Freeform 37">
              <a:extLst>
                <a:ext uri="{FF2B5EF4-FFF2-40B4-BE49-F238E27FC236}">
                  <a16:creationId xmlns="" xmlns:a16="http://schemas.microsoft.com/office/drawing/2014/main" id="{DE042F93-45E5-4F71-AC5C-07FD5690D540}"/>
                </a:ext>
              </a:extLst>
            </p:cNvPr>
            <p:cNvSpPr/>
            <p:nvPr/>
          </p:nvSpPr>
          <p:spPr bwMode="auto">
            <a:xfrm flipH="1">
              <a:off x="11936412" y="1855264"/>
              <a:ext cx="255588" cy="754063"/>
            </a:xfrm>
            <a:custGeom>
              <a:avLst/>
              <a:gdLst>
                <a:gd name="T0" fmla="*/ 0 w 161"/>
                <a:gd name="T1" fmla="*/ 0 h 475"/>
                <a:gd name="T2" fmla="*/ 161 w 161"/>
                <a:gd name="T3" fmla="*/ 149 h 475"/>
                <a:gd name="T4" fmla="*/ 161 w 161"/>
                <a:gd name="T5" fmla="*/ 475 h 475"/>
                <a:gd name="T6" fmla="*/ 0 w 161"/>
                <a:gd name="T7" fmla="*/ 274 h 475"/>
                <a:gd name="T8" fmla="*/ 0 w 161"/>
                <a:gd name="T9" fmla="*/ 0 h 4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1" h="475">
                  <a:moveTo>
                    <a:pt x="0" y="0"/>
                  </a:moveTo>
                  <a:lnTo>
                    <a:pt x="161" y="149"/>
                  </a:lnTo>
                  <a:lnTo>
                    <a:pt x="161" y="475"/>
                  </a:lnTo>
                  <a:lnTo>
                    <a:pt x="0" y="27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9" name="Freeform 37">
              <a:extLst>
                <a:ext uri="{FF2B5EF4-FFF2-40B4-BE49-F238E27FC236}">
                  <a16:creationId xmlns="" xmlns:a16="http://schemas.microsoft.com/office/drawing/2014/main" id="{D560F948-1556-4A49-B4D2-350CDF8D4FF0}"/>
                </a:ext>
              </a:extLst>
            </p:cNvPr>
            <p:cNvSpPr/>
            <p:nvPr/>
          </p:nvSpPr>
          <p:spPr bwMode="auto">
            <a:xfrm flipH="1">
              <a:off x="11936412" y="2655364"/>
              <a:ext cx="255588" cy="754063"/>
            </a:xfrm>
            <a:custGeom>
              <a:avLst/>
              <a:gdLst>
                <a:gd name="T0" fmla="*/ 0 w 161"/>
                <a:gd name="T1" fmla="*/ 0 h 475"/>
                <a:gd name="T2" fmla="*/ 161 w 161"/>
                <a:gd name="T3" fmla="*/ 149 h 475"/>
                <a:gd name="T4" fmla="*/ 161 w 161"/>
                <a:gd name="T5" fmla="*/ 475 h 475"/>
                <a:gd name="T6" fmla="*/ 0 w 161"/>
                <a:gd name="T7" fmla="*/ 274 h 475"/>
                <a:gd name="T8" fmla="*/ 0 w 161"/>
                <a:gd name="T9" fmla="*/ 0 h 4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1" h="475">
                  <a:moveTo>
                    <a:pt x="0" y="0"/>
                  </a:moveTo>
                  <a:lnTo>
                    <a:pt x="161" y="149"/>
                  </a:lnTo>
                  <a:lnTo>
                    <a:pt x="161" y="475"/>
                  </a:lnTo>
                  <a:lnTo>
                    <a:pt x="0" y="27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E2B58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10" name="Freeform 37">
              <a:extLst>
                <a:ext uri="{FF2B5EF4-FFF2-40B4-BE49-F238E27FC236}">
                  <a16:creationId xmlns="" xmlns:a16="http://schemas.microsoft.com/office/drawing/2014/main" id="{3C4F76CA-CBE1-4016-A236-BA060FCF8686}"/>
                </a:ext>
              </a:extLst>
            </p:cNvPr>
            <p:cNvSpPr/>
            <p:nvPr/>
          </p:nvSpPr>
          <p:spPr bwMode="auto">
            <a:xfrm flipH="1">
              <a:off x="11936412" y="3455464"/>
              <a:ext cx="255588" cy="754063"/>
            </a:xfrm>
            <a:custGeom>
              <a:avLst/>
              <a:gdLst>
                <a:gd name="T0" fmla="*/ 0 w 161"/>
                <a:gd name="T1" fmla="*/ 0 h 475"/>
                <a:gd name="T2" fmla="*/ 161 w 161"/>
                <a:gd name="T3" fmla="*/ 149 h 475"/>
                <a:gd name="T4" fmla="*/ 161 w 161"/>
                <a:gd name="T5" fmla="*/ 475 h 475"/>
                <a:gd name="T6" fmla="*/ 0 w 161"/>
                <a:gd name="T7" fmla="*/ 274 h 475"/>
                <a:gd name="T8" fmla="*/ 0 w 161"/>
                <a:gd name="T9" fmla="*/ 0 h 4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1" h="475">
                  <a:moveTo>
                    <a:pt x="0" y="0"/>
                  </a:moveTo>
                  <a:lnTo>
                    <a:pt x="161" y="149"/>
                  </a:lnTo>
                  <a:lnTo>
                    <a:pt x="161" y="475"/>
                  </a:lnTo>
                  <a:lnTo>
                    <a:pt x="0" y="27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11" name="Freeform 37">
              <a:extLst>
                <a:ext uri="{FF2B5EF4-FFF2-40B4-BE49-F238E27FC236}">
                  <a16:creationId xmlns="" xmlns:a16="http://schemas.microsoft.com/office/drawing/2014/main" id="{4D7BE3B7-4D23-4116-B908-F2D7F4E11FBE}"/>
                </a:ext>
              </a:extLst>
            </p:cNvPr>
            <p:cNvSpPr/>
            <p:nvPr/>
          </p:nvSpPr>
          <p:spPr bwMode="auto">
            <a:xfrm flipH="1">
              <a:off x="11936412" y="4255564"/>
              <a:ext cx="255588" cy="754063"/>
            </a:xfrm>
            <a:custGeom>
              <a:avLst/>
              <a:gdLst>
                <a:gd name="T0" fmla="*/ 0 w 161"/>
                <a:gd name="T1" fmla="*/ 0 h 475"/>
                <a:gd name="T2" fmla="*/ 161 w 161"/>
                <a:gd name="T3" fmla="*/ 149 h 475"/>
                <a:gd name="T4" fmla="*/ 161 w 161"/>
                <a:gd name="T5" fmla="*/ 475 h 475"/>
                <a:gd name="T6" fmla="*/ 0 w 161"/>
                <a:gd name="T7" fmla="*/ 274 h 475"/>
                <a:gd name="T8" fmla="*/ 0 w 161"/>
                <a:gd name="T9" fmla="*/ 0 h 4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1" h="475">
                  <a:moveTo>
                    <a:pt x="0" y="0"/>
                  </a:moveTo>
                  <a:lnTo>
                    <a:pt x="161" y="149"/>
                  </a:lnTo>
                  <a:lnTo>
                    <a:pt x="161" y="475"/>
                  </a:lnTo>
                  <a:lnTo>
                    <a:pt x="0" y="27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E2B58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12" name="Freeform 37">
              <a:extLst>
                <a:ext uri="{FF2B5EF4-FFF2-40B4-BE49-F238E27FC236}">
                  <a16:creationId xmlns="" xmlns:a16="http://schemas.microsoft.com/office/drawing/2014/main" id="{2BC58DF6-5F06-4C21-8F23-4CBB6E5F2CE2}"/>
                </a:ext>
              </a:extLst>
            </p:cNvPr>
            <p:cNvSpPr/>
            <p:nvPr/>
          </p:nvSpPr>
          <p:spPr bwMode="auto">
            <a:xfrm flipH="1">
              <a:off x="11936412" y="5036612"/>
              <a:ext cx="255588" cy="754063"/>
            </a:xfrm>
            <a:custGeom>
              <a:avLst/>
              <a:gdLst>
                <a:gd name="T0" fmla="*/ 0 w 161"/>
                <a:gd name="T1" fmla="*/ 0 h 475"/>
                <a:gd name="T2" fmla="*/ 161 w 161"/>
                <a:gd name="T3" fmla="*/ 149 h 475"/>
                <a:gd name="T4" fmla="*/ 161 w 161"/>
                <a:gd name="T5" fmla="*/ 475 h 475"/>
                <a:gd name="T6" fmla="*/ 0 w 161"/>
                <a:gd name="T7" fmla="*/ 274 h 475"/>
                <a:gd name="T8" fmla="*/ 0 w 161"/>
                <a:gd name="T9" fmla="*/ 0 h 4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1" h="475">
                  <a:moveTo>
                    <a:pt x="0" y="0"/>
                  </a:moveTo>
                  <a:lnTo>
                    <a:pt x="161" y="149"/>
                  </a:lnTo>
                  <a:lnTo>
                    <a:pt x="161" y="475"/>
                  </a:lnTo>
                  <a:lnTo>
                    <a:pt x="0" y="27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13" name="Freeform 37">
              <a:extLst>
                <a:ext uri="{FF2B5EF4-FFF2-40B4-BE49-F238E27FC236}">
                  <a16:creationId xmlns="" xmlns:a16="http://schemas.microsoft.com/office/drawing/2014/main" id="{681CD61B-20BB-4249-8422-CCA4968128A4}"/>
                </a:ext>
              </a:extLst>
            </p:cNvPr>
            <p:cNvSpPr/>
            <p:nvPr/>
          </p:nvSpPr>
          <p:spPr bwMode="auto">
            <a:xfrm flipH="1">
              <a:off x="11936412" y="5798608"/>
              <a:ext cx="255588" cy="754063"/>
            </a:xfrm>
            <a:custGeom>
              <a:avLst/>
              <a:gdLst>
                <a:gd name="T0" fmla="*/ 0 w 161"/>
                <a:gd name="T1" fmla="*/ 0 h 475"/>
                <a:gd name="T2" fmla="*/ 161 w 161"/>
                <a:gd name="T3" fmla="*/ 149 h 475"/>
                <a:gd name="T4" fmla="*/ 161 w 161"/>
                <a:gd name="T5" fmla="*/ 475 h 475"/>
                <a:gd name="T6" fmla="*/ 0 w 161"/>
                <a:gd name="T7" fmla="*/ 274 h 475"/>
                <a:gd name="T8" fmla="*/ 0 w 161"/>
                <a:gd name="T9" fmla="*/ 0 h 4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1" h="475">
                  <a:moveTo>
                    <a:pt x="0" y="0"/>
                  </a:moveTo>
                  <a:lnTo>
                    <a:pt x="161" y="149"/>
                  </a:lnTo>
                  <a:lnTo>
                    <a:pt x="161" y="475"/>
                  </a:lnTo>
                  <a:lnTo>
                    <a:pt x="0" y="27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E2B58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14" name="直角三角形 228">
              <a:extLst>
                <a:ext uri="{FF2B5EF4-FFF2-40B4-BE49-F238E27FC236}">
                  <a16:creationId xmlns="" xmlns:a16="http://schemas.microsoft.com/office/drawing/2014/main" id="{C9CA503A-E978-47AE-93AA-C1169C4CC2E5}"/>
                </a:ext>
              </a:extLst>
            </p:cNvPr>
            <p:cNvSpPr/>
            <p:nvPr/>
          </p:nvSpPr>
          <p:spPr>
            <a:xfrm rot="16200000">
              <a:off x="11778349" y="6444349"/>
              <a:ext cx="413651" cy="413651"/>
            </a:xfrm>
            <a:prstGeom prst="rtTriangle">
              <a:avLst/>
            </a:prstGeom>
            <a:solidFill>
              <a:srgbClr val="E6202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15" name="直角三角形 1">
              <a:extLst>
                <a:ext uri="{FF2B5EF4-FFF2-40B4-BE49-F238E27FC236}">
                  <a16:creationId xmlns="" xmlns:a16="http://schemas.microsoft.com/office/drawing/2014/main" id="{E5875D4E-4A93-429A-8687-FC9956A1CB00}"/>
                </a:ext>
              </a:extLst>
            </p:cNvPr>
            <p:cNvSpPr/>
            <p:nvPr/>
          </p:nvSpPr>
          <p:spPr>
            <a:xfrm rot="10800000">
              <a:off x="11644886" y="0"/>
              <a:ext cx="291526" cy="254000"/>
            </a:xfrm>
            <a:prstGeom prst="rtTriangle">
              <a:avLst/>
            </a:prstGeom>
            <a:solidFill>
              <a:srgbClr val="1E2B5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216" name="矩形 2">
              <a:extLst>
                <a:ext uri="{FF2B5EF4-FFF2-40B4-BE49-F238E27FC236}">
                  <a16:creationId xmlns="" xmlns:a16="http://schemas.microsoft.com/office/drawing/2014/main" id="{7AF5641B-F192-4C6A-A54A-9A2988D1650F}"/>
                </a:ext>
              </a:extLst>
            </p:cNvPr>
            <p:cNvSpPr/>
            <p:nvPr/>
          </p:nvSpPr>
          <p:spPr>
            <a:xfrm>
              <a:off x="11936412" y="0"/>
              <a:ext cx="255588" cy="254000"/>
            </a:xfrm>
            <a:prstGeom prst="rect">
              <a:avLst/>
            </a:prstGeom>
            <a:solidFill>
              <a:srgbClr val="1E2B5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330809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7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8" fill="hold" grpId="0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1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1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15" presetClass="entr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15" presetClass="entr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7" grpId="0" animBg="1"/>
      <p:bldP spid="10" grpId="0"/>
      <p:bldP spid="1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1184347" y="2905943"/>
            <a:ext cx="96343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chemeClr val="bg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I. </a:t>
            </a:r>
            <a:r>
              <a:rPr lang="en-US" sz="3600" b="1" dirty="0" err="1" smtClean="0">
                <a:solidFill>
                  <a:schemeClr val="bg1"/>
                </a:solidFill>
                <a:latin typeface="HP001 4 hàng" panose="020B0603050302020204" pitchFamily="34" charset="0"/>
              </a:rPr>
              <a:t>Nhận</a:t>
            </a:r>
            <a:r>
              <a:rPr lang="en-US" sz="3600" b="1" dirty="0" smtClean="0">
                <a:solidFill>
                  <a:schemeClr val="bg1"/>
                </a:solidFill>
                <a:latin typeface="HP001 4 hàng" panose="020B0603050302020204" pitchFamily="34" charset="0"/>
              </a:rPr>
              <a:t> </a:t>
            </a:r>
            <a:r>
              <a:rPr lang="en-US" sz="3600" b="1" dirty="0" err="1" smtClean="0">
                <a:solidFill>
                  <a:schemeClr val="bg1"/>
                </a:solidFill>
                <a:latin typeface="HP001 4 hàng" panose="020B0603050302020204" pitchFamily="34" charset="0"/>
              </a:rPr>
              <a:t>xét</a:t>
            </a:r>
            <a:endParaRPr lang="en-US" sz="3600" b="1" dirty="0">
              <a:solidFill>
                <a:schemeClr val="bg1"/>
              </a:solidFill>
              <a:latin typeface="HP001 4 hàng" panose="020B0603050302020204" pitchFamily="34" charset="0"/>
            </a:endParaRPr>
          </a:p>
        </p:txBody>
      </p:sp>
      <p:pic>
        <p:nvPicPr>
          <p:cNvPr id="5" name="Content Placeholder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92" y="0"/>
            <a:ext cx="12129008" cy="673210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980662" y="901148"/>
            <a:ext cx="96343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 smtClean="0">
                <a:solidFill>
                  <a:schemeClr val="bg1"/>
                </a:solidFill>
                <a:latin typeface="HP001 4 hàng" panose="020B0603050302020204" pitchFamily="34" charset="0"/>
              </a:rPr>
              <a:t>Thứ</a:t>
            </a:r>
            <a:r>
              <a:rPr lang="en-US" sz="3600" b="1" dirty="0" smtClean="0">
                <a:solidFill>
                  <a:schemeClr val="bg1"/>
                </a:solidFill>
                <a:latin typeface="HP001 4 hàng" panose="020B0603050302020204" pitchFamily="34" charset="0"/>
              </a:rPr>
              <a:t> </a:t>
            </a:r>
            <a:r>
              <a:rPr lang="en-US" sz="3600" b="1" dirty="0" err="1" smtClean="0">
                <a:solidFill>
                  <a:schemeClr val="bg1"/>
                </a:solidFill>
                <a:latin typeface="HP001 4 hàng" panose="020B0603050302020204" pitchFamily="34" charset="0"/>
              </a:rPr>
              <a:t>sáu</a:t>
            </a:r>
            <a:r>
              <a:rPr lang="en-US" sz="3600" b="1" dirty="0" smtClean="0">
                <a:solidFill>
                  <a:schemeClr val="bg1"/>
                </a:solidFill>
                <a:latin typeface="HP001 4 hàng" panose="020B0603050302020204" pitchFamily="34" charset="0"/>
              </a:rPr>
              <a:t> </a:t>
            </a:r>
            <a:r>
              <a:rPr lang="en-US" sz="3600" b="1" dirty="0" err="1" smtClean="0">
                <a:solidFill>
                  <a:schemeClr val="bg1"/>
                </a:solidFill>
                <a:latin typeface="HP001 4 hàng" panose="020B0603050302020204" pitchFamily="34" charset="0"/>
              </a:rPr>
              <a:t>ngày</a:t>
            </a:r>
            <a:r>
              <a:rPr lang="en-US" sz="3600" b="1" dirty="0" smtClean="0">
                <a:solidFill>
                  <a:schemeClr val="bg1"/>
                </a:solidFill>
                <a:latin typeface="HP001 4 hàng" panose="020B0603050302020204" pitchFamily="34" charset="0"/>
              </a:rPr>
              <a:t> 24 </a:t>
            </a:r>
            <a:r>
              <a:rPr lang="en-US" sz="3600" b="1" dirty="0" err="1" smtClean="0">
                <a:solidFill>
                  <a:schemeClr val="bg1"/>
                </a:solidFill>
                <a:latin typeface="HP001 4 hàng" panose="020B0603050302020204" pitchFamily="34" charset="0"/>
              </a:rPr>
              <a:t>tháng</a:t>
            </a:r>
            <a:r>
              <a:rPr lang="en-US" sz="3600" b="1" dirty="0" smtClean="0">
                <a:solidFill>
                  <a:schemeClr val="bg1"/>
                </a:solidFill>
                <a:latin typeface="HP001 4 hàng" panose="020B0603050302020204" pitchFamily="34" charset="0"/>
              </a:rPr>
              <a:t> 9 </a:t>
            </a:r>
            <a:r>
              <a:rPr lang="en-US" sz="3600" b="1" dirty="0" err="1" smtClean="0">
                <a:solidFill>
                  <a:schemeClr val="bg1"/>
                </a:solidFill>
                <a:latin typeface="HP001 4 hàng" panose="020B0603050302020204" pitchFamily="34" charset="0"/>
              </a:rPr>
              <a:t>năm</a:t>
            </a:r>
            <a:r>
              <a:rPr lang="en-US" sz="3600" b="1" dirty="0" smtClean="0">
                <a:solidFill>
                  <a:schemeClr val="bg1"/>
                </a:solidFill>
                <a:latin typeface="HP001 4 hàng" panose="020B0603050302020204" pitchFamily="34" charset="0"/>
              </a:rPr>
              <a:t> 2021</a:t>
            </a:r>
            <a:endParaRPr lang="en-US" sz="3600" b="1" dirty="0">
              <a:solidFill>
                <a:schemeClr val="bg1"/>
              </a:solidFill>
              <a:latin typeface="HP001 4 hàng" panose="020B06030503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006521" y="1547479"/>
            <a:ext cx="96343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 smtClean="0">
                <a:solidFill>
                  <a:schemeClr val="bg1"/>
                </a:solidFill>
                <a:latin typeface="HP001 4 hàng" panose="020B0603050302020204" pitchFamily="34" charset="0"/>
              </a:rPr>
              <a:t>Tập</a:t>
            </a:r>
            <a:r>
              <a:rPr lang="en-US" sz="3600" b="1" dirty="0" smtClean="0">
                <a:solidFill>
                  <a:schemeClr val="bg1"/>
                </a:solidFill>
                <a:latin typeface="HP001 4 hàng" panose="020B0603050302020204" pitchFamily="34" charset="0"/>
              </a:rPr>
              <a:t> </a:t>
            </a:r>
            <a:r>
              <a:rPr lang="en-US" sz="3600" b="1" dirty="0" err="1" smtClean="0">
                <a:solidFill>
                  <a:schemeClr val="bg1"/>
                </a:solidFill>
                <a:latin typeface="HP001 4 hàng" panose="020B0603050302020204" pitchFamily="34" charset="0"/>
              </a:rPr>
              <a:t>làm</a:t>
            </a:r>
            <a:r>
              <a:rPr lang="en-US" sz="3600" b="1" dirty="0" smtClean="0">
                <a:solidFill>
                  <a:schemeClr val="bg1"/>
                </a:solidFill>
                <a:latin typeface="HP001 4 hàng" panose="020B0603050302020204" pitchFamily="34" charset="0"/>
              </a:rPr>
              <a:t> </a:t>
            </a:r>
            <a:r>
              <a:rPr lang="en-US" sz="3600" b="1" dirty="0" err="1" smtClean="0">
                <a:solidFill>
                  <a:schemeClr val="bg1"/>
                </a:solidFill>
                <a:latin typeface="HP001 4 hàng" panose="020B0603050302020204" pitchFamily="34" charset="0"/>
              </a:rPr>
              <a:t>văn</a:t>
            </a:r>
            <a:endParaRPr lang="en-US" sz="3600" b="1" dirty="0">
              <a:solidFill>
                <a:schemeClr val="bg1"/>
              </a:solidFill>
              <a:latin typeface="HP001 4 hàng" panose="020B06030503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104234" y="2226711"/>
            <a:ext cx="96343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 smtClean="0">
                <a:solidFill>
                  <a:schemeClr val="bg1"/>
                </a:solidFill>
                <a:latin typeface="HP001 4 hàng" panose="020B0603050302020204" pitchFamily="34" charset="0"/>
              </a:rPr>
              <a:t>Viết</a:t>
            </a:r>
            <a:r>
              <a:rPr lang="en-US" sz="3600" b="1" dirty="0" smtClean="0">
                <a:solidFill>
                  <a:schemeClr val="bg1"/>
                </a:solidFill>
                <a:latin typeface="HP001 4 hàng" panose="020B0603050302020204" pitchFamily="34" charset="0"/>
              </a:rPr>
              <a:t> </a:t>
            </a:r>
            <a:r>
              <a:rPr lang="en-US" sz="3600" b="1" dirty="0" err="1" smtClean="0">
                <a:solidFill>
                  <a:schemeClr val="bg1"/>
                </a:solidFill>
                <a:latin typeface="HP001 4 hàng" panose="020B0603050302020204" pitchFamily="34" charset="0"/>
              </a:rPr>
              <a:t>thư</a:t>
            </a:r>
            <a:endParaRPr lang="en-US" sz="3600" b="1" dirty="0">
              <a:solidFill>
                <a:schemeClr val="bg1"/>
              </a:solidFill>
              <a:latin typeface="HP001 4 hàng" panose="020B06030503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184347" y="2905943"/>
            <a:ext cx="96343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chemeClr val="bg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I. </a:t>
            </a:r>
            <a:r>
              <a:rPr lang="en-US" sz="3600" b="1" dirty="0" err="1" smtClean="0">
                <a:solidFill>
                  <a:schemeClr val="bg1"/>
                </a:solidFill>
                <a:latin typeface="HP001 4 hàng" panose="020B0603050302020204" pitchFamily="34" charset="0"/>
              </a:rPr>
              <a:t>Nhận</a:t>
            </a:r>
            <a:r>
              <a:rPr lang="en-US" sz="3600" b="1" dirty="0" smtClean="0">
                <a:solidFill>
                  <a:schemeClr val="bg1"/>
                </a:solidFill>
                <a:latin typeface="HP001 4 hàng" panose="020B0603050302020204" pitchFamily="34" charset="0"/>
              </a:rPr>
              <a:t> </a:t>
            </a:r>
            <a:r>
              <a:rPr lang="en-US" sz="3600" b="1" dirty="0" err="1" smtClean="0">
                <a:solidFill>
                  <a:schemeClr val="bg1"/>
                </a:solidFill>
                <a:latin typeface="HP001 4 hàng" panose="020B0603050302020204" pitchFamily="34" charset="0"/>
              </a:rPr>
              <a:t>xét</a:t>
            </a:r>
            <a:endParaRPr lang="en-US" sz="3600" b="1" dirty="0">
              <a:solidFill>
                <a:schemeClr val="bg1"/>
              </a:solidFill>
              <a:latin typeface="HP001 4 hàng" panose="020B060305030202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184347" y="3506679"/>
            <a:ext cx="96343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chemeClr val="bg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II. </a:t>
            </a:r>
            <a:r>
              <a:rPr lang="en-US" sz="3600" b="1" dirty="0" err="1" smtClean="0">
                <a:solidFill>
                  <a:schemeClr val="bg1"/>
                </a:solidFill>
                <a:latin typeface="HP001 4 hàng" panose="020B0603050302020204" pitchFamily="34" charset="0"/>
              </a:rPr>
              <a:t>Ghi</a:t>
            </a:r>
            <a:r>
              <a:rPr lang="en-US" sz="3600" b="1" dirty="0" smtClean="0">
                <a:solidFill>
                  <a:schemeClr val="bg1"/>
                </a:solidFill>
                <a:latin typeface="HP001 4 hàng" panose="020B0603050302020204" pitchFamily="34" charset="0"/>
              </a:rPr>
              <a:t> </a:t>
            </a:r>
            <a:r>
              <a:rPr lang="en-US" sz="3600" b="1" dirty="0" err="1" smtClean="0">
                <a:solidFill>
                  <a:schemeClr val="bg1"/>
                </a:solidFill>
                <a:latin typeface="HP001 4 hàng" panose="020B0603050302020204" pitchFamily="34" charset="0"/>
              </a:rPr>
              <a:t>nhớ</a:t>
            </a:r>
            <a:endParaRPr lang="en-US" sz="3600" b="1" dirty="0">
              <a:solidFill>
                <a:schemeClr val="bg1"/>
              </a:solidFill>
              <a:latin typeface="HP001 4 hàng" panose="020B060305030202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184347" y="4201837"/>
            <a:ext cx="96343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chemeClr val="bg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III. </a:t>
            </a:r>
            <a:r>
              <a:rPr lang="en-US" sz="3600" b="1" dirty="0" err="1" smtClean="0">
                <a:solidFill>
                  <a:schemeClr val="bg1"/>
                </a:solidFill>
                <a:latin typeface="HP001 4 hàng" panose="020B0603050302020204" pitchFamily="34" charset="0"/>
              </a:rPr>
              <a:t>Luyện</a:t>
            </a:r>
            <a:r>
              <a:rPr lang="en-US" sz="3600" b="1" dirty="0" smtClean="0">
                <a:solidFill>
                  <a:schemeClr val="bg1"/>
                </a:solidFill>
                <a:latin typeface="HP001 4 hàng" panose="020B0603050302020204" pitchFamily="34" charset="0"/>
              </a:rPr>
              <a:t> </a:t>
            </a:r>
            <a:r>
              <a:rPr lang="en-US" sz="3600" b="1" dirty="0" err="1" smtClean="0">
                <a:solidFill>
                  <a:schemeClr val="bg1"/>
                </a:solidFill>
                <a:latin typeface="HP001 4 hàng" panose="020B0603050302020204" pitchFamily="34" charset="0"/>
              </a:rPr>
              <a:t>tập</a:t>
            </a:r>
            <a:endParaRPr lang="en-US" sz="3600" b="1" dirty="0">
              <a:solidFill>
                <a:schemeClr val="bg1"/>
              </a:solidFill>
              <a:latin typeface="HP001 4 hàng" panose="020B060305030202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788399" y="4896995"/>
            <a:ext cx="96343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 smtClean="0">
                <a:solidFill>
                  <a:schemeClr val="bg1"/>
                </a:solidFill>
                <a:latin typeface="HP001 4 hàng" panose="020B0603050302020204" pitchFamily="34" charset="0"/>
                <a:ea typeface="Tahoma" panose="020B0604030504040204" pitchFamily="34" charset="0"/>
                <a:cs typeface="Times New Roman" panose="02020603050405020304" pitchFamily="18" charset="0"/>
              </a:rPr>
              <a:t>Bài</a:t>
            </a:r>
            <a:r>
              <a:rPr lang="en-US" sz="3600" b="1" dirty="0" smtClean="0">
                <a:solidFill>
                  <a:schemeClr val="bg1"/>
                </a:solidFill>
                <a:latin typeface="HP001 4 hàng" panose="020B0603050302020204" pitchFamily="34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chemeClr val="bg1"/>
                </a:solidFill>
                <a:latin typeface="HP001 4 hàng" panose="020B0603050302020204" pitchFamily="34" charset="0"/>
                <a:ea typeface="Tahoma" panose="020B0604030504040204" pitchFamily="34" charset="0"/>
                <a:cs typeface="Times New Roman" panose="02020603050405020304" pitchFamily="18" charset="0"/>
              </a:rPr>
              <a:t>làm</a:t>
            </a:r>
            <a:endParaRPr lang="en-US" sz="3600" b="1" dirty="0">
              <a:solidFill>
                <a:schemeClr val="bg1"/>
              </a:solidFill>
              <a:latin typeface="HP001 4 hàng" panose="020B06030503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562480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4">
            <a:extLst>
              <a:ext uri="{FF2B5EF4-FFF2-40B4-BE49-F238E27FC236}">
                <a16:creationId xmlns="" xmlns:a16="http://schemas.microsoft.com/office/drawing/2014/main" id="{895208C3-AAA1-441D-8DD1-DD07A181EF87}"/>
              </a:ext>
            </a:extLst>
          </p:cNvPr>
          <p:cNvGrpSpPr/>
          <p:nvPr/>
        </p:nvGrpSpPr>
        <p:grpSpPr>
          <a:xfrm>
            <a:off x="-2822" y="13022"/>
            <a:ext cx="12192588" cy="6858000"/>
            <a:chOff x="-588" y="0"/>
            <a:chExt cx="12192588" cy="6858000"/>
          </a:xfrm>
        </p:grpSpPr>
        <p:sp>
          <p:nvSpPr>
            <p:cNvPr id="5" name="Freeform 19">
              <a:extLst>
                <a:ext uri="{FF2B5EF4-FFF2-40B4-BE49-F238E27FC236}">
                  <a16:creationId xmlns="" xmlns:a16="http://schemas.microsoft.com/office/drawing/2014/main" id="{BBCBE8F5-E047-4150-984D-4D8B0D26F46B}"/>
                </a:ext>
              </a:extLst>
            </p:cNvPr>
            <p:cNvSpPr/>
            <p:nvPr/>
          </p:nvSpPr>
          <p:spPr bwMode="auto">
            <a:xfrm>
              <a:off x="0" y="0"/>
              <a:ext cx="1023938" cy="254000"/>
            </a:xfrm>
            <a:custGeom>
              <a:avLst/>
              <a:gdLst>
                <a:gd name="T0" fmla="*/ 0 w 645"/>
                <a:gd name="T1" fmla="*/ 0 h 160"/>
                <a:gd name="T2" fmla="*/ 472 w 645"/>
                <a:gd name="T3" fmla="*/ 0 h 160"/>
                <a:gd name="T4" fmla="*/ 645 w 645"/>
                <a:gd name="T5" fmla="*/ 160 h 160"/>
                <a:gd name="T6" fmla="*/ 165 w 645"/>
                <a:gd name="T7" fmla="*/ 160 h 160"/>
                <a:gd name="T8" fmla="*/ 0 w 645"/>
                <a:gd name="T9" fmla="*/ 0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45" h="160">
                  <a:moveTo>
                    <a:pt x="0" y="0"/>
                  </a:moveTo>
                  <a:lnTo>
                    <a:pt x="472" y="0"/>
                  </a:lnTo>
                  <a:lnTo>
                    <a:pt x="645" y="160"/>
                  </a:lnTo>
                  <a:lnTo>
                    <a:pt x="165" y="16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E2B58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" name="Freeform 19">
              <a:extLst>
                <a:ext uri="{FF2B5EF4-FFF2-40B4-BE49-F238E27FC236}">
                  <a16:creationId xmlns="" xmlns:a16="http://schemas.microsoft.com/office/drawing/2014/main" id="{FA97DD0B-8005-4360-8B7D-7BF99E91B35F}"/>
                </a:ext>
              </a:extLst>
            </p:cNvPr>
            <p:cNvSpPr/>
            <p:nvPr/>
          </p:nvSpPr>
          <p:spPr bwMode="auto">
            <a:xfrm>
              <a:off x="1198573" y="0"/>
              <a:ext cx="1023938" cy="254000"/>
            </a:xfrm>
            <a:custGeom>
              <a:avLst/>
              <a:gdLst>
                <a:gd name="T0" fmla="*/ 0 w 645"/>
                <a:gd name="T1" fmla="*/ 0 h 160"/>
                <a:gd name="T2" fmla="*/ 472 w 645"/>
                <a:gd name="T3" fmla="*/ 0 h 160"/>
                <a:gd name="T4" fmla="*/ 645 w 645"/>
                <a:gd name="T5" fmla="*/ 160 h 160"/>
                <a:gd name="T6" fmla="*/ 165 w 645"/>
                <a:gd name="T7" fmla="*/ 160 h 160"/>
                <a:gd name="T8" fmla="*/ 0 w 645"/>
                <a:gd name="T9" fmla="*/ 0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45" h="160">
                  <a:moveTo>
                    <a:pt x="0" y="0"/>
                  </a:moveTo>
                  <a:lnTo>
                    <a:pt x="472" y="0"/>
                  </a:lnTo>
                  <a:lnTo>
                    <a:pt x="645" y="160"/>
                  </a:lnTo>
                  <a:lnTo>
                    <a:pt x="165" y="16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" name="Freeform 19">
              <a:extLst>
                <a:ext uri="{FF2B5EF4-FFF2-40B4-BE49-F238E27FC236}">
                  <a16:creationId xmlns="" xmlns:a16="http://schemas.microsoft.com/office/drawing/2014/main" id="{43D1CB46-8D20-4BA2-BA87-5A514669B52F}"/>
                </a:ext>
              </a:extLst>
            </p:cNvPr>
            <p:cNvSpPr/>
            <p:nvPr/>
          </p:nvSpPr>
          <p:spPr bwMode="auto">
            <a:xfrm>
              <a:off x="2397146" y="0"/>
              <a:ext cx="1023938" cy="254000"/>
            </a:xfrm>
            <a:custGeom>
              <a:avLst/>
              <a:gdLst>
                <a:gd name="T0" fmla="*/ 0 w 645"/>
                <a:gd name="T1" fmla="*/ 0 h 160"/>
                <a:gd name="T2" fmla="*/ 472 w 645"/>
                <a:gd name="T3" fmla="*/ 0 h 160"/>
                <a:gd name="T4" fmla="*/ 645 w 645"/>
                <a:gd name="T5" fmla="*/ 160 h 160"/>
                <a:gd name="T6" fmla="*/ 165 w 645"/>
                <a:gd name="T7" fmla="*/ 160 h 160"/>
                <a:gd name="T8" fmla="*/ 0 w 645"/>
                <a:gd name="T9" fmla="*/ 0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45" h="160">
                  <a:moveTo>
                    <a:pt x="0" y="0"/>
                  </a:moveTo>
                  <a:lnTo>
                    <a:pt x="472" y="0"/>
                  </a:lnTo>
                  <a:lnTo>
                    <a:pt x="645" y="160"/>
                  </a:lnTo>
                  <a:lnTo>
                    <a:pt x="165" y="16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E2B58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" name="Freeform 19">
              <a:extLst>
                <a:ext uri="{FF2B5EF4-FFF2-40B4-BE49-F238E27FC236}">
                  <a16:creationId xmlns="" xmlns:a16="http://schemas.microsoft.com/office/drawing/2014/main" id="{0C7437D8-A937-41F3-9844-80E25DC4C170}"/>
                </a:ext>
              </a:extLst>
            </p:cNvPr>
            <p:cNvSpPr/>
            <p:nvPr/>
          </p:nvSpPr>
          <p:spPr bwMode="auto">
            <a:xfrm>
              <a:off x="3595719" y="0"/>
              <a:ext cx="1023938" cy="254000"/>
            </a:xfrm>
            <a:custGeom>
              <a:avLst/>
              <a:gdLst>
                <a:gd name="T0" fmla="*/ 0 w 645"/>
                <a:gd name="T1" fmla="*/ 0 h 160"/>
                <a:gd name="T2" fmla="*/ 472 w 645"/>
                <a:gd name="T3" fmla="*/ 0 h 160"/>
                <a:gd name="T4" fmla="*/ 645 w 645"/>
                <a:gd name="T5" fmla="*/ 160 h 160"/>
                <a:gd name="T6" fmla="*/ 165 w 645"/>
                <a:gd name="T7" fmla="*/ 160 h 160"/>
                <a:gd name="T8" fmla="*/ 0 w 645"/>
                <a:gd name="T9" fmla="*/ 0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45" h="160">
                  <a:moveTo>
                    <a:pt x="0" y="0"/>
                  </a:moveTo>
                  <a:lnTo>
                    <a:pt x="472" y="0"/>
                  </a:lnTo>
                  <a:lnTo>
                    <a:pt x="645" y="160"/>
                  </a:lnTo>
                  <a:lnTo>
                    <a:pt x="165" y="16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" name="Freeform 19">
              <a:extLst>
                <a:ext uri="{FF2B5EF4-FFF2-40B4-BE49-F238E27FC236}">
                  <a16:creationId xmlns="" xmlns:a16="http://schemas.microsoft.com/office/drawing/2014/main" id="{C4FA0F7F-3A78-4ADD-AD64-A3AF4D1FE5C2}"/>
                </a:ext>
              </a:extLst>
            </p:cNvPr>
            <p:cNvSpPr/>
            <p:nvPr/>
          </p:nvSpPr>
          <p:spPr bwMode="auto">
            <a:xfrm>
              <a:off x="4794293" y="0"/>
              <a:ext cx="1023938" cy="254000"/>
            </a:xfrm>
            <a:custGeom>
              <a:avLst/>
              <a:gdLst>
                <a:gd name="T0" fmla="*/ 0 w 645"/>
                <a:gd name="T1" fmla="*/ 0 h 160"/>
                <a:gd name="T2" fmla="*/ 472 w 645"/>
                <a:gd name="T3" fmla="*/ 0 h 160"/>
                <a:gd name="T4" fmla="*/ 645 w 645"/>
                <a:gd name="T5" fmla="*/ 160 h 160"/>
                <a:gd name="T6" fmla="*/ 165 w 645"/>
                <a:gd name="T7" fmla="*/ 160 h 160"/>
                <a:gd name="T8" fmla="*/ 0 w 645"/>
                <a:gd name="T9" fmla="*/ 0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45" h="160">
                  <a:moveTo>
                    <a:pt x="0" y="0"/>
                  </a:moveTo>
                  <a:lnTo>
                    <a:pt x="472" y="0"/>
                  </a:lnTo>
                  <a:lnTo>
                    <a:pt x="645" y="160"/>
                  </a:lnTo>
                  <a:lnTo>
                    <a:pt x="165" y="16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E2B58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" name="Freeform 19">
              <a:extLst>
                <a:ext uri="{FF2B5EF4-FFF2-40B4-BE49-F238E27FC236}">
                  <a16:creationId xmlns="" xmlns:a16="http://schemas.microsoft.com/office/drawing/2014/main" id="{D143CD26-A467-4BB3-A378-B95E09C1ABD0}"/>
                </a:ext>
              </a:extLst>
            </p:cNvPr>
            <p:cNvSpPr/>
            <p:nvPr/>
          </p:nvSpPr>
          <p:spPr bwMode="auto">
            <a:xfrm>
              <a:off x="5992866" y="0"/>
              <a:ext cx="1023938" cy="254000"/>
            </a:xfrm>
            <a:custGeom>
              <a:avLst/>
              <a:gdLst>
                <a:gd name="T0" fmla="*/ 0 w 645"/>
                <a:gd name="T1" fmla="*/ 0 h 160"/>
                <a:gd name="T2" fmla="*/ 472 w 645"/>
                <a:gd name="T3" fmla="*/ 0 h 160"/>
                <a:gd name="T4" fmla="*/ 645 w 645"/>
                <a:gd name="T5" fmla="*/ 160 h 160"/>
                <a:gd name="T6" fmla="*/ 165 w 645"/>
                <a:gd name="T7" fmla="*/ 160 h 160"/>
                <a:gd name="T8" fmla="*/ 0 w 645"/>
                <a:gd name="T9" fmla="*/ 0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45" h="160">
                  <a:moveTo>
                    <a:pt x="0" y="0"/>
                  </a:moveTo>
                  <a:lnTo>
                    <a:pt x="472" y="0"/>
                  </a:lnTo>
                  <a:lnTo>
                    <a:pt x="645" y="160"/>
                  </a:lnTo>
                  <a:lnTo>
                    <a:pt x="165" y="16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" name="Freeform 19">
              <a:extLst>
                <a:ext uri="{FF2B5EF4-FFF2-40B4-BE49-F238E27FC236}">
                  <a16:creationId xmlns="" xmlns:a16="http://schemas.microsoft.com/office/drawing/2014/main" id="{07E67637-54BE-4EDB-B929-D85D632D43E2}"/>
                </a:ext>
              </a:extLst>
            </p:cNvPr>
            <p:cNvSpPr/>
            <p:nvPr/>
          </p:nvSpPr>
          <p:spPr bwMode="auto">
            <a:xfrm>
              <a:off x="7191439" y="0"/>
              <a:ext cx="1023938" cy="254000"/>
            </a:xfrm>
            <a:custGeom>
              <a:avLst/>
              <a:gdLst>
                <a:gd name="T0" fmla="*/ 0 w 645"/>
                <a:gd name="T1" fmla="*/ 0 h 160"/>
                <a:gd name="T2" fmla="*/ 472 w 645"/>
                <a:gd name="T3" fmla="*/ 0 h 160"/>
                <a:gd name="T4" fmla="*/ 645 w 645"/>
                <a:gd name="T5" fmla="*/ 160 h 160"/>
                <a:gd name="T6" fmla="*/ 165 w 645"/>
                <a:gd name="T7" fmla="*/ 160 h 160"/>
                <a:gd name="T8" fmla="*/ 0 w 645"/>
                <a:gd name="T9" fmla="*/ 0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45" h="160">
                  <a:moveTo>
                    <a:pt x="0" y="0"/>
                  </a:moveTo>
                  <a:lnTo>
                    <a:pt x="472" y="0"/>
                  </a:lnTo>
                  <a:lnTo>
                    <a:pt x="645" y="160"/>
                  </a:lnTo>
                  <a:lnTo>
                    <a:pt x="165" y="16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E2B58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" name="Freeform 19">
              <a:extLst>
                <a:ext uri="{FF2B5EF4-FFF2-40B4-BE49-F238E27FC236}">
                  <a16:creationId xmlns="" xmlns:a16="http://schemas.microsoft.com/office/drawing/2014/main" id="{D6321E3B-7388-4BF6-9719-D18F449818DA}"/>
                </a:ext>
              </a:extLst>
            </p:cNvPr>
            <p:cNvSpPr/>
            <p:nvPr/>
          </p:nvSpPr>
          <p:spPr bwMode="auto">
            <a:xfrm>
              <a:off x="8390012" y="0"/>
              <a:ext cx="1023938" cy="254000"/>
            </a:xfrm>
            <a:custGeom>
              <a:avLst/>
              <a:gdLst>
                <a:gd name="T0" fmla="*/ 0 w 645"/>
                <a:gd name="T1" fmla="*/ 0 h 160"/>
                <a:gd name="T2" fmla="*/ 472 w 645"/>
                <a:gd name="T3" fmla="*/ 0 h 160"/>
                <a:gd name="T4" fmla="*/ 645 w 645"/>
                <a:gd name="T5" fmla="*/ 160 h 160"/>
                <a:gd name="T6" fmla="*/ 165 w 645"/>
                <a:gd name="T7" fmla="*/ 160 h 160"/>
                <a:gd name="T8" fmla="*/ 0 w 645"/>
                <a:gd name="T9" fmla="*/ 0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45" h="160">
                  <a:moveTo>
                    <a:pt x="0" y="0"/>
                  </a:moveTo>
                  <a:lnTo>
                    <a:pt x="472" y="0"/>
                  </a:lnTo>
                  <a:lnTo>
                    <a:pt x="645" y="160"/>
                  </a:lnTo>
                  <a:lnTo>
                    <a:pt x="165" y="16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" name="Freeform 19">
              <a:extLst>
                <a:ext uri="{FF2B5EF4-FFF2-40B4-BE49-F238E27FC236}">
                  <a16:creationId xmlns="" xmlns:a16="http://schemas.microsoft.com/office/drawing/2014/main" id="{34FF0628-936F-4FFB-9204-EA96503688A3}"/>
                </a:ext>
              </a:extLst>
            </p:cNvPr>
            <p:cNvSpPr/>
            <p:nvPr/>
          </p:nvSpPr>
          <p:spPr bwMode="auto">
            <a:xfrm>
              <a:off x="9524190" y="0"/>
              <a:ext cx="1023938" cy="254000"/>
            </a:xfrm>
            <a:custGeom>
              <a:avLst/>
              <a:gdLst>
                <a:gd name="T0" fmla="*/ 0 w 645"/>
                <a:gd name="T1" fmla="*/ 0 h 160"/>
                <a:gd name="T2" fmla="*/ 472 w 645"/>
                <a:gd name="T3" fmla="*/ 0 h 160"/>
                <a:gd name="T4" fmla="*/ 645 w 645"/>
                <a:gd name="T5" fmla="*/ 160 h 160"/>
                <a:gd name="T6" fmla="*/ 165 w 645"/>
                <a:gd name="T7" fmla="*/ 160 h 160"/>
                <a:gd name="T8" fmla="*/ 0 w 645"/>
                <a:gd name="T9" fmla="*/ 0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45" h="160">
                  <a:moveTo>
                    <a:pt x="0" y="0"/>
                  </a:moveTo>
                  <a:lnTo>
                    <a:pt x="472" y="0"/>
                  </a:lnTo>
                  <a:lnTo>
                    <a:pt x="645" y="160"/>
                  </a:lnTo>
                  <a:lnTo>
                    <a:pt x="165" y="16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E2B58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" name="Freeform 19">
              <a:extLst>
                <a:ext uri="{FF2B5EF4-FFF2-40B4-BE49-F238E27FC236}">
                  <a16:creationId xmlns="" xmlns:a16="http://schemas.microsoft.com/office/drawing/2014/main" id="{21DD6E1C-6EFE-4504-9AD9-48F126A54407}"/>
                </a:ext>
              </a:extLst>
            </p:cNvPr>
            <p:cNvSpPr/>
            <p:nvPr/>
          </p:nvSpPr>
          <p:spPr bwMode="auto">
            <a:xfrm>
              <a:off x="10658369" y="0"/>
              <a:ext cx="1023938" cy="254000"/>
            </a:xfrm>
            <a:custGeom>
              <a:avLst/>
              <a:gdLst>
                <a:gd name="T0" fmla="*/ 0 w 645"/>
                <a:gd name="T1" fmla="*/ 0 h 160"/>
                <a:gd name="T2" fmla="*/ 472 w 645"/>
                <a:gd name="T3" fmla="*/ 0 h 160"/>
                <a:gd name="T4" fmla="*/ 645 w 645"/>
                <a:gd name="T5" fmla="*/ 160 h 160"/>
                <a:gd name="T6" fmla="*/ 165 w 645"/>
                <a:gd name="T7" fmla="*/ 160 h 160"/>
                <a:gd name="T8" fmla="*/ 0 w 645"/>
                <a:gd name="T9" fmla="*/ 0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45" h="160">
                  <a:moveTo>
                    <a:pt x="0" y="0"/>
                  </a:moveTo>
                  <a:lnTo>
                    <a:pt x="472" y="0"/>
                  </a:lnTo>
                  <a:lnTo>
                    <a:pt x="645" y="160"/>
                  </a:lnTo>
                  <a:lnTo>
                    <a:pt x="165" y="16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" name="Freeform 19">
              <a:extLst>
                <a:ext uri="{FF2B5EF4-FFF2-40B4-BE49-F238E27FC236}">
                  <a16:creationId xmlns="" xmlns:a16="http://schemas.microsoft.com/office/drawing/2014/main" id="{AAC181DA-8B48-4E2D-AC4A-BD7DD91C7949}"/>
                </a:ext>
              </a:extLst>
            </p:cNvPr>
            <p:cNvSpPr/>
            <p:nvPr/>
          </p:nvSpPr>
          <p:spPr bwMode="auto">
            <a:xfrm flipH="1">
              <a:off x="10793509" y="6604000"/>
              <a:ext cx="1023938" cy="254000"/>
            </a:xfrm>
            <a:custGeom>
              <a:avLst/>
              <a:gdLst>
                <a:gd name="T0" fmla="*/ 0 w 645"/>
                <a:gd name="T1" fmla="*/ 0 h 160"/>
                <a:gd name="T2" fmla="*/ 472 w 645"/>
                <a:gd name="T3" fmla="*/ 0 h 160"/>
                <a:gd name="T4" fmla="*/ 645 w 645"/>
                <a:gd name="T5" fmla="*/ 160 h 160"/>
                <a:gd name="T6" fmla="*/ 165 w 645"/>
                <a:gd name="T7" fmla="*/ 160 h 160"/>
                <a:gd name="T8" fmla="*/ 0 w 645"/>
                <a:gd name="T9" fmla="*/ 0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45" h="160">
                  <a:moveTo>
                    <a:pt x="0" y="0"/>
                  </a:moveTo>
                  <a:lnTo>
                    <a:pt x="472" y="0"/>
                  </a:lnTo>
                  <a:lnTo>
                    <a:pt x="645" y="160"/>
                  </a:lnTo>
                  <a:lnTo>
                    <a:pt x="165" y="16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E2B58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" name="Freeform 19">
              <a:extLst>
                <a:ext uri="{FF2B5EF4-FFF2-40B4-BE49-F238E27FC236}">
                  <a16:creationId xmlns="" xmlns:a16="http://schemas.microsoft.com/office/drawing/2014/main" id="{C0615671-5F79-4E5B-9BE4-FF819CD8CBA4}"/>
                </a:ext>
              </a:extLst>
            </p:cNvPr>
            <p:cNvSpPr/>
            <p:nvPr/>
          </p:nvSpPr>
          <p:spPr bwMode="auto">
            <a:xfrm flipH="1">
              <a:off x="9594936" y="6604000"/>
              <a:ext cx="1023938" cy="254000"/>
            </a:xfrm>
            <a:custGeom>
              <a:avLst/>
              <a:gdLst>
                <a:gd name="T0" fmla="*/ 0 w 645"/>
                <a:gd name="T1" fmla="*/ 0 h 160"/>
                <a:gd name="T2" fmla="*/ 472 w 645"/>
                <a:gd name="T3" fmla="*/ 0 h 160"/>
                <a:gd name="T4" fmla="*/ 645 w 645"/>
                <a:gd name="T5" fmla="*/ 160 h 160"/>
                <a:gd name="T6" fmla="*/ 165 w 645"/>
                <a:gd name="T7" fmla="*/ 160 h 160"/>
                <a:gd name="T8" fmla="*/ 0 w 645"/>
                <a:gd name="T9" fmla="*/ 0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45" h="160">
                  <a:moveTo>
                    <a:pt x="0" y="0"/>
                  </a:moveTo>
                  <a:lnTo>
                    <a:pt x="472" y="0"/>
                  </a:lnTo>
                  <a:lnTo>
                    <a:pt x="645" y="160"/>
                  </a:lnTo>
                  <a:lnTo>
                    <a:pt x="165" y="16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" name="Freeform 19">
              <a:extLst>
                <a:ext uri="{FF2B5EF4-FFF2-40B4-BE49-F238E27FC236}">
                  <a16:creationId xmlns="" xmlns:a16="http://schemas.microsoft.com/office/drawing/2014/main" id="{4EF3B394-285D-4449-A3E6-C60FAE80F7EE}"/>
                </a:ext>
              </a:extLst>
            </p:cNvPr>
            <p:cNvSpPr/>
            <p:nvPr/>
          </p:nvSpPr>
          <p:spPr bwMode="auto">
            <a:xfrm flipH="1">
              <a:off x="8396363" y="6604000"/>
              <a:ext cx="1023938" cy="254000"/>
            </a:xfrm>
            <a:custGeom>
              <a:avLst/>
              <a:gdLst>
                <a:gd name="T0" fmla="*/ 0 w 645"/>
                <a:gd name="T1" fmla="*/ 0 h 160"/>
                <a:gd name="T2" fmla="*/ 472 w 645"/>
                <a:gd name="T3" fmla="*/ 0 h 160"/>
                <a:gd name="T4" fmla="*/ 645 w 645"/>
                <a:gd name="T5" fmla="*/ 160 h 160"/>
                <a:gd name="T6" fmla="*/ 165 w 645"/>
                <a:gd name="T7" fmla="*/ 160 h 160"/>
                <a:gd name="T8" fmla="*/ 0 w 645"/>
                <a:gd name="T9" fmla="*/ 0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45" h="160">
                  <a:moveTo>
                    <a:pt x="0" y="0"/>
                  </a:moveTo>
                  <a:lnTo>
                    <a:pt x="472" y="0"/>
                  </a:lnTo>
                  <a:lnTo>
                    <a:pt x="645" y="160"/>
                  </a:lnTo>
                  <a:lnTo>
                    <a:pt x="165" y="16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E2B58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8" name="Freeform 19">
              <a:extLst>
                <a:ext uri="{FF2B5EF4-FFF2-40B4-BE49-F238E27FC236}">
                  <a16:creationId xmlns="" xmlns:a16="http://schemas.microsoft.com/office/drawing/2014/main" id="{8AD97AFE-36E0-42B9-95B7-876C509D34FD}"/>
                </a:ext>
              </a:extLst>
            </p:cNvPr>
            <p:cNvSpPr/>
            <p:nvPr/>
          </p:nvSpPr>
          <p:spPr bwMode="auto">
            <a:xfrm flipH="1">
              <a:off x="7197790" y="6604000"/>
              <a:ext cx="1023938" cy="254000"/>
            </a:xfrm>
            <a:custGeom>
              <a:avLst/>
              <a:gdLst>
                <a:gd name="T0" fmla="*/ 0 w 645"/>
                <a:gd name="T1" fmla="*/ 0 h 160"/>
                <a:gd name="T2" fmla="*/ 472 w 645"/>
                <a:gd name="T3" fmla="*/ 0 h 160"/>
                <a:gd name="T4" fmla="*/ 645 w 645"/>
                <a:gd name="T5" fmla="*/ 160 h 160"/>
                <a:gd name="T6" fmla="*/ 165 w 645"/>
                <a:gd name="T7" fmla="*/ 160 h 160"/>
                <a:gd name="T8" fmla="*/ 0 w 645"/>
                <a:gd name="T9" fmla="*/ 0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45" h="160">
                  <a:moveTo>
                    <a:pt x="0" y="0"/>
                  </a:moveTo>
                  <a:lnTo>
                    <a:pt x="472" y="0"/>
                  </a:lnTo>
                  <a:lnTo>
                    <a:pt x="645" y="160"/>
                  </a:lnTo>
                  <a:lnTo>
                    <a:pt x="165" y="16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9" name="Freeform 19">
              <a:extLst>
                <a:ext uri="{FF2B5EF4-FFF2-40B4-BE49-F238E27FC236}">
                  <a16:creationId xmlns="" xmlns:a16="http://schemas.microsoft.com/office/drawing/2014/main" id="{7BF1F01C-C417-47C0-A05A-2EBF1898BC98}"/>
                </a:ext>
              </a:extLst>
            </p:cNvPr>
            <p:cNvSpPr/>
            <p:nvPr/>
          </p:nvSpPr>
          <p:spPr bwMode="auto">
            <a:xfrm flipH="1">
              <a:off x="5999216" y="6604000"/>
              <a:ext cx="1023938" cy="254000"/>
            </a:xfrm>
            <a:custGeom>
              <a:avLst/>
              <a:gdLst>
                <a:gd name="T0" fmla="*/ 0 w 645"/>
                <a:gd name="T1" fmla="*/ 0 h 160"/>
                <a:gd name="T2" fmla="*/ 472 w 645"/>
                <a:gd name="T3" fmla="*/ 0 h 160"/>
                <a:gd name="T4" fmla="*/ 645 w 645"/>
                <a:gd name="T5" fmla="*/ 160 h 160"/>
                <a:gd name="T6" fmla="*/ 165 w 645"/>
                <a:gd name="T7" fmla="*/ 160 h 160"/>
                <a:gd name="T8" fmla="*/ 0 w 645"/>
                <a:gd name="T9" fmla="*/ 0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45" h="160">
                  <a:moveTo>
                    <a:pt x="0" y="0"/>
                  </a:moveTo>
                  <a:lnTo>
                    <a:pt x="472" y="0"/>
                  </a:lnTo>
                  <a:lnTo>
                    <a:pt x="645" y="160"/>
                  </a:lnTo>
                  <a:lnTo>
                    <a:pt x="165" y="16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E2B58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" name="Freeform 19">
              <a:extLst>
                <a:ext uri="{FF2B5EF4-FFF2-40B4-BE49-F238E27FC236}">
                  <a16:creationId xmlns="" xmlns:a16="http://schemas.microsoft.com/office/drawing/2014/main" id="{76FE4188-2E5A-4B92-BC99-5F63EE6B741E}"/>
                </a:ext>
              </a:extLst>
            </p:cNvPr>
            <p:cNvSpPr/>
            <p:nvPr/>
          </p:nvSpPr>
          <p:spPr bwMode="auto">
            <a:xfrm flipH="1">
              <a:off x="4800643" y="6604000"/>
              <a:ext cx="1023938" cy="254000"/>
            </a:xfrm>
            <a:custGeom>
              <a:avLst/>
              <a:gdLst>
                <a:gd name="T0" fmla="*/ 0 w 645"/>
                <a:gd name="T1" fmla="*/ 0 h 160"/>
                <a:gd name="T2" fmla="*/ 472 w 645"/>
                <a:gd name="T3" fmla="*/ 0 h 160"/>
                <a:gd name="T4" fmla="*/ 645 w 645"/>
                <a:gd name="T5" fmla="*/ 160 h 160"/>
                <a:gd name="T6" fmla="*/ 165 w 645"/>
                <a:gd name="T7" fmla="*/ 160 h 160"/>
                <a:gd name="T8" fmla="*/ 0 w 645"/>
                <a:gd name="T9" fmla="*/ 0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45" h="160">
                  <a:moveTo>
                    <a:pt x="0" y="0"/>
                  </a:moveTo>
                  <a:lnTo>
                    <a:pt x="472" y="0"/>
                  </a:lnTo>
                  <a:lnTo>
                    <a:pt x="645" y="160"/>
                  </a:lnTo>
                  <a:lnTo>
                    <a:pt x="165" y="16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1" name="Freeform 19">
              <a:extLst>
                <a:ext uri="{FF2B5EF4-FFF2-40B4-BE49-F238E27FC236}">
                  <a16:creationId xmlns="" xmlns:a16="http://schemas.microsoft.com/office/drawing/2014/main" id="{99C08B50-7016-4AF4-8E80-5D99DB84B218}"/>
                </a:ext>
              </a:extLst>
            </p:cNvPr>
            <p:cNvSpPr/>
            <p:nvPr/>
          </p:nvSpPr>
          <p:spPr bwMode="auto">
            <a:xfrm flipH="1">
              <a:off x="3602070" y="6604000"/>
              <a:ext cx="1023938" cy="254000"/>
            </a:xfrm>
            <a:custGeom>
              <a:avLst/>
              <a:gdLst>
                <a:gd name="T0" fmla="*/ 0 w 645"/>
                <a:gd name="T1" fmla="*/ 0 h 160"/>
                <a:gd name="T2" fmla="*/ 472 w 645"/>
                <a:gd name="T3" fmla="*/ 0 h 160"/>
                <a:gd name="T4" fmla="*/ 645 w 645"/>
                <a:gd name="T5" fmla="*/ 160 h 160"/>
                <a:gd name="T6" fmla="*/ 165 w 645"/>
                <a:gd name="T7" fmla="*/ 160 h 160"/>
                <a:gd name="T8" fmla="*/ 0 w 645"/>
                <a:gd name="T9" fmla="*/ 0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45" h="160">
                  <a:moveTo>
                    <a:pt x="0" y="0"/>
                  </a:moveTo>
                  <a:lnTo>
                    <a:pt x="472" y="0"/>
                  </a:lnTo>
                  <a:lnTo>
                    <a:pt x="645" y="160"/>
                  </a:lnTo>
                  <a:lnTo>
                    <a:pt x="165" y="16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E2B58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2" name="Freeform 19">
              <a:extLst>
                <a:ext uri="{FF2B5EF4-FFF2-40B4-BE49-F238E27FC236}">
                  <a16:creationId xmlns="" xmlns:a16="http://schemas.microsoft.com/office/drawing/2014/main" id="{EA1E562F-ACE0-4E63-BEB7-C1AD3440A82E}"/>
                </a:ext>
              </a:extLst>
            </p:cNvPr>
            <p:cNvSpPr/>
            <p:nvPr/>
          </p:nvSpPr>
          <p:spPr bwMode="auto">
            <a:xfrm flipH="1">
              <a:off x="2403497" y="6604000"/>
              <a:ext cx="1023938" cy="254000"/>
            </a:xfrm>
            <a:custGeom>
              <a:avLst/>
              <a:gdLst>
                <a:gd name="T0" fmla="*/ 0 w 645"/>
                <a:gd name="T1" fmla="*/ 0 h 160"/>
                <a:gd name="T2" fmla="*/ 472 w 645"/>
                <a:gd name="T3" fmla="*/ 0 h 160"/>
                <a:gd name="T4" fmla="*/ 645 w 645"/>
                <a:gd name="T5" fmla="*/ 160 h 160"/>
                <a:gd name="T6" fmla="*/ 165 w 645"/>
                <a:gd name="T7" fmla="*/ 160 h 160"/>
                <a:gd name="T8" fmla="*/ 0 w 645"/>
                <a:gd name="T9" fmla="*/ 0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45" h="160">
                  <a:moveTo>
                    <a:pt x="0" y="0"/>
                  </a:moveTo>
                  <a:lnTo>
                    <a:pt x="472" y="0"/>
                  </a:lnTo>
                  <a:lnTo>
                    <a:pt x="645" y="160"/>
                  </a:lnTo>
                  <a:lnTo>
                    <a:pt x="165" y="16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3" name="Freeform 19">
              <a:extLst>
                <a:ext uri="{FF2B5EF4-FFF2-40B4-BE49-F238E27FC236}">
                  <a16:creationId xmlns="" xmlns:a16="http://schemas.microsoft.com/office/drawing/2014/main" id="{39A454C3-1CC7-4BC5-8253-5936A34A18AB}"/>
                </a:ext>
              </a:extLst>
            </p:cNvPr>
            <p:cNvSpPr/>
            <p:nvPr/>
          </p:nvSpPr>
          <p:spPr bwMode="auto">
            <a:xfrm flipH="1">
              <a:off x="1204924" y="6604000"/>
              <a:ext cx="1023938" cy="254000"/>
            </a:xfrm>
            <a:custGeom>
              <a:avLst/>
              <a:gdLst>
                <a:gd name="T0" fmla="*/ 0 w 645"/>
                <a:gd name="T1" fmla="*/ 0 h 160"/>
                <a:gd name="T2" fmla="*/ 472 w 645"/>
                <a:gd name="T3" fmla="*/ 0 h 160"/>
                <a:gd name="T4" fmla="*/ 645 w 645"/>
                <a:gd name="T5" fmla="*/ 160 h 160"/>
                <a:gd name="T6" fmla="*/ 165 w 645"/>
                <a:gd name="T7" fmla="*/ 160 h 160"/>
                <a:gd name="T8" fmla="*/ 0 w 645"/>
                <a:gd name="T9" fmla="*/ 0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45" h="160">
                  <a:moveTo>
                    <a:pt x="0" y="0"/>
                  </a:moveTo>
                  <a:lnTo>
                    <a:pt x="472" y="0"/>
                  </a:lnTo>
                  <a:lnTo>
                    <a:pt x="645" y="160"/>
                  </a:lnTo>
                  <a:lnTo>
                    <a:pt x="165" y="16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E2B58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4" name="Freeform 19">
              <a:extLst>
                <a:ext uri="{FF2B5EF4-FFF2-40B4-BE49-F238E27FC236}">
                  <a16:creationId xmlns="" xmlns:a16="http://schemas.microsoft.com/office/drawing/2014/main" id="{FF595C12-427E-45ED-B902-437A45EE3906}"/>
                </a:ext>
              </a:extLst>
            </p:cNvPr>
            <p:cNvSpPr/>
            <p:nvPr/>
          </p:nvSpPr>
          <p:spPr bwMode="auto">
            <a:xfrm flipH="1">
              <a:off x="6350" y="6604000"/>
              <a:ext cx="1023938" cy="254000"/>
            </a:xfrm>
            <a:custGeom>
              <a:avLst/>
              <a:gdLst>
                <a:gd name="T0" fmla="*/ 0 w 645"/>
                <a:gd name="T1" fmla="*/ 0 h 160"/>
                <a:gd name="T2" fmla="*/ 472 w 645"/>
                <a:gd name="T3" fmla="*/ 0 h 160"/>
                <a:gd name="T4" fmla="*/ 645 w 645"/>
                <a:gd name="T5" fmla="*/ 160 h 160"/>
                <a:gd name="T6" fmla="*/ 165 w 645"/>
                <a:gd name="T7" fmla="*/ 160 h 160"/>
                <a:gd name="T8" fmla="*/ 0 w 645"/>
                <a:gd name="T9" fmla="*/ 0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45" h="160">
                  <a:moveTo>
                    <a:pt x="0" y="0"/>
                  </a:moveTo>
                  <a:lnTo>
                    <a:pt x="472" y="0"/>
                  </a:lnTo>
                  <a:lnTo>
                    <a:pt x="645" y="160"/>
                  </a:lnTo>
                  <a:lnTo>
                    <a:pt x="165" y="16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5" name="Freeform 37">
              <a:extLst>
                <a:ext uri="{FF2B5EF4-FFF2-40B4-BE49-F238E27FC236}">
                  <a16:creationId xmlns="" xmlns:a16="http://schemas.microsoft.com/office/drawing/2014/main" id="{9D7E0B9B-1ADB-4BFA-AF5E-E9A9F959320D}"/>
                </a:ext>
              </a:extLst>
            </p:cNvPr>
            <p:cNvSpPr/>
            <p:nvPr/>
          </p:nvSpPr>
          <p:spPr bwMode="auto">
            <a:xfrm>
              <a:off x="6350" y="231773"/>
              <a:ext cx="255588" cy="754063"/>
            </a:xfrm>
            <a:custGeom>
              <a:avLst/>
              <a:gdLst>
                <a:gd name="T0" fmla="*/ 0 w 161"/>
                <a:gd name="T1" fmla="*/ 0 h 475"/>
                <a:gd name="T2" fmla="*/ 161 w 161"/>
                <a:gd name="T3" fmla="*/ 149 h 475"/>
                <a:gd name="T4" fmla="*/ 161 w 161"/>
                <a:gd name="T5" fmla="*/ 475 h 475"/>
                <a:gd name="T6" fmla="*/ 0 w 161"/>
                <a:gd name="T7" fmla="*/ 274 h 475"/>
                <a:gd name="T8" fmla="*/ 0 w 161"/>
                <a:gd name="T9" fmla="*/ 0 h 4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1" h="475">
                  <a:moveTo>
                    <a:pt x="0" y="0"/>
                  </a:moveTo>
                  <a:lnTo>
                    <a:pt x="161" y="149"/>
                  </a:lnTo>
                  <a:lnTo>
                    <a:pt x="161" y="475"/>
                  </a:lnTo>
                  <a:lnTo>
                    <a:pt x="0" y="27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6" name="Freeform 37">
              <a:extLst>
                <a:ext uri="{FF2B5EF4-FFF2-40B4-BE49-F238E27FC236}">
                  <a16:creationId xmlns="" xmlns:a16="http://schemas.microsoft.com/office/drawing/2014/main" id="{F0E82751-478A-406D-B657-D297E1039F2C}"/>
                </a:ext>
              </a:extLst>
            </p:cNvPr>
            <p:cNvSpPr/>
            <p:nvPr/>
          </p:nvSpPr>
          <p:spPr bwMode="auto">
            <a:xfrm>
              <a:off x="0" y="1028698"/>
              <a:ext cx="255588" cy="754063"/>
            </a:xfrm>
            <a:custGeom>
              <a:avLst/>
              <a:gdLst>
                <a:gd name="T0" fmla="*/ 0 w 161"/>
                <a:gd name="T1" fmla="*/ 0 h 475"/>
                <a:gd name="T2" fmla="*/ 161 w 161"/>
                <a:gd name="T3" fmla="*/ 149 h 475"/>
                <a:gd name="T4" fmla="*/ 161 w 161"/>
                <a:gd name="T5" fmla="*/ 475 h 475"/>
                <a:gd name="T6" fmla="*/ 0 w 161"/>
                <a:gd name="T7" fmla="*/ 274 h 475"/>
                <a:gd name="T8" fmla="*/ 0 w 161"/>
                <a:gd name="T9" fmla="*/ 0 h 4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1" h="475">
                  <a:moveTo>
                    <a:pt x="0" y="0"/>
                  </a:moveTo>
                  <a:lnTo>
                    <a:pt x="161" y="149"/>
                  </a:lnTo>
                  <a:lnTo>
                    <a:pt x="161" y="475"/>
                  </a:lnTo>
                  <a:lnTo>
                    <a:pt x="0" y="27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E2B58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7" name="Freeform 37">
              <a:extLst>
                <a:ext uri="{FF2B5EF4-FFF2-40B4-BE49-F238E27FC236}">
                  <a16:creationId xmlns="" xmlns:a16="http://schemas.microsoft.com/office/drawing/2014/main" id="{7A2E5D07-2909-44AD-AE2D-830FE60E43C6}"/>
                </a:ext>
              </a:extLst>
            </p:cNvPr>
            <p:cNvSpPr/>
            <p:nvPr/>
          </p:nvSpPr>
          <p:spPr bwMode="auto">
            <a:xfrm>
              <a:off x="0" y="1828798"/>
              <a:ext cx="255588" cy="754063"/>
            </a:xfrm>
            <a:custGeom>
              <a:avLst/>
              <a:gdLst>
                <a:gd name="T0" fmla="*/ 0 w 161"/>
                <a:gd name="T1" fmla="*/ 0 h 475"/>
                <a:gd name="T2" fmla="*/ 161 w 161"/>
                <a:gd name="T3" fmla="*/ 149 h 475"/>
                <a:gd name="T4" fmla="*/ 161 w 161"/>
                <a:gd name="T5" fmla="*/ 475 h 475"/>
                <a:gd name="T6" fmla="*/ 0 w 161"/>
                <a:gd name="T7" fmla="*/ 274 h 475"/>
                <a:gd name="T8" fmla="*/ 0 w 161"/>
                <a:gd name="T9" fmla="*/ 0 h 4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1" h="475">
                  <a:moveTo>
                    <a:pt x="0" y="0"/>
                  </a:moveTo>
                  <a:lnTo>
                    <a:pt x="161" y="149"/>
                  </a:lnTo>
                  <a:lnTo>
                    <a:pt x="161" y="475"/>
                  </a:lnTo>
                  <a:lnTo>
                    <a:pt x="0" y="27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8" name="Freeform 37">
              <a:extLst>
                <a:ext uri="{FF2B5EF4-FFF2-40B4-BE49-F238E27FC236}">
                  <a16:creationId xmlns="" xmlns:a16="http://schemas.microsoft.com/office/drawing/2014/main" id="{ABAFA5CD-C1CB-4080-9B4B-3281D21C33EB}"/>
                </a:ext>
              </a:extLst>
            </p:cNvPr>
            <p:cNvSpPr/>
            <p:nvPr/>
          </p:nvSpPr>
          <p:spPr bwMode="auto">
            <a:xfrm>
              <a:off x="0" y="2628898"/>
              <a:ext cx="255588" cy="754063"/>
            </a:xfrm>
            <a:custGeom>
              <a:avLst/>
              <a:gdLst>
                <a:gd name="T0" fmla="*/ 0 w 161"/>
                <a:gd name="T1" fmla="*/ 0 h 475"/>
                <a:gd name="T2" fmla="*/ 161 w 161"/>
                <a:gd name="T3" fmla="*/ 149 h 475"/>
                <a:gd name="T4" fmla="*/ 161 w 161"/>
                <a:gd name="T5" fmla="*/ 475 h 475"/>
                <a:gd name="T6" fmla="*/ 0 w 161"/>
                <a:gd name="T7" fmla="*/ 274 h 475"/>
                <a:gd name="T8" fmla="*/ 0 w 161"/>
                <a:gd name="T9" fmla="*/ 0 h 4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1" h="475">
                  <a:moveTo>
                    <a:pt x="0" y="0"/>
                  </a:moveTo>
                  <a:lnTo>
                    <a:pt x="161" y="149"/>
                  </a:lnTo>
                  <a:lnTo>
                    <a:pt x="161" y="475"/>
                  </a:lnTo>
                  <a:lnTo>
                    <a:pt x="0" y="27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E2B58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9" name="Freeform 37">
              <a:extLst>
                <a:ext uri="{FF2B5EF4-FFF2-40B4-BE49-F238E27FC236}">
                  <a16:creationId xmlns="" xmlns:a16="http://schemas.microsoft.com/office/drawing/2014/main" id="{6257E69A-2144-4211-ADD7-DE0606D5F238}"/>
                </a:ext>
              </a:extLst>
            </p:cNvPr>
            <p:cNvSpPr/>
            <p:nvPr/>
          </p:nvSpPr>
          <p:spPr bwMode="auto">
            <a:xfrm>
              <a:off x="0" y="3428998"/>
              <a:ext cx="255588" cy="754063"/>
            </a:xfrm>
            <a:custGeom>
              <a:avLst/>
              <a:gdLst>
                <a:gd name="T0" fmla="*/ 0 w 161"/>
                <a:gd name="T1" fmla="*/ 0 h 475"/>
                <a:gd name="T2" fmla="*/ 161 w 161"/>
                <a:gd name="T3" fmla="*/ 149 h 475"/>
                <a:gd name="T4" fmla="*/ 161 w 161"/>
                <a:gd name="T5" fmla="*/ 475 h 475"/>
                <a:gd name="T6" fmla="*/ 0 w 161"/>
                <a:gd name="T7" fmla="*/ 274 h 475"/>
                <a:gd name="T8" fmla="*/ 0 w 161"/>
                <a:gd name="T9" fmla="*/ 0 h 4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1" h="475">
                  <a:moveTo>
                    <a:pt x="0" y="0"/>
                  </a:moveTo>
                  <a:lnTo>
                    <a:pt x="161" y="149"/>
                  </a:lnTo>
                  <a:lnTo>
                    <a:pt x="161" y="475"/>
                  </a:lnTo>
                  <a:lnTo>
                    <a:pt x="0" y="27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0" name="Freeform 37">
              <a:extLst>
                <a:ext uri="{FF2B5EF4-FFF2-40B4-BE49-F238E27FC236}">
                  <a16:creationId xmlns="" xmlns:a16="http://schemas.microsoft.com/office/drawing/2014/main" id="{9F911FB9-46B7-4C5B-B250-D54C4A2704AF}"/>
                </a:ext>
              </a:extLst>
            </p:cNvPr>
            <p:cNvSpPr/>
            <p:nvPr/>
          </p:nvSpPr>
          <p:spPr bwMode="auto">
            <a:xfrm>
              <a:off x="0" y="4229098"/>
              <a:ext cx="255588" cy="754063"/>
            </a:xfrm>
            <a:custGeom>
              <a:avLst/>
              <a:gdLst>
                <a:gd name="T0" fmla="*/ 0 w 161"/>
                <a:gd name="T1" fmla="*/ 0 h 475"/>
                <a:gd name="T2" fmla="*/ 161 w 161"/>
                <a:gd name="T3" fmla="*/ 149 h 475"/>
                <a:gd name="T4" fmla="*/ 161 w 161"/>
                <a:gd name="T5" fmla="*/ 475 h 475"/>
                <a:gd name="T6" fmla="*/ 0 w 161"/>
                <a:gd name="T7" fmla="*/ 274 h 475"/>
                <a:gd name="T8" fmla="*/ 0 w 161"/>
                <a:gd name="T9" fmla="*/ 0 h 4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1" h="475">
                  <a:moveTo>
                    <a:pt x="0" y="0"/>
                  </a:moveTo>
                  <a:lnTo>
                    <a:pt x="161" y="149"/>
                  </a:lnTo>
                  <a:lnTo>
                    <a:pt x="161" y="475"/>
                  </a:lnTo>
                  <a:lnTo>
                    <a:pt x="0" y="27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E2B58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1" name="Freeform 37">
              <a:extLst>
                <a:ext uri="{FF2B5EF4-FFF2-40B4-BE49-F238E27FC236}">
                  <a16:creationId xmlns="" xmlns:a16="http://schemas.microsoft.com/office/drawing/2014/main" id="{F0A6E1A2-8C18-47A4-980D-7CF08559FB0F}"/>
                </a:ext>
              </a:extLst>
            </p:cNvPr>
            <p:cNvSpPr/>
            <p:nvPr/>
          </p:nvSpPr>
          <p:spPr bwMode="auto">
            <a:xfrm>
              <a:off x="0" y="5029198"/>
              <a:ext cx="255588" cy="754063"/>
            </a:xfrm>
            <a:custGeom>
              <a:avLst/>
              <a:gdLst>
                <a:gd name="T0" fmla="*/ 0 w 161"/>
                <a:gd name="T1" fmla="*/ 0 h 475"/>
                <a:gd name="T2" fmla="*/ 161 w 161"/>
                <a:gd name="T3" fmla="*/ 149 h 475"/>
                <a:gd name="T4" fmla="*/ 161 w 161"/>
                <a:gd name="T5" fmla="*/ 475 h 475"/>
                <a:gd name="T6" fmla="*/ 0 w 161"/>
                <a:gd name="T7" fmla="*/ 274 h 475"/>
                <a:gd name="T8" fmla="*/ 0 w 161"/>
                <a:gd name="T9" fmla="*/ 0 h 4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1" h="475">
                  <a:moveTo>
                    <a:pt x="0" y="0"/>
                  </a:moveTo>
                  <a:lnTo>
                    <a:pt x="161" y="149"/>
                  </a:lnTo>
                  <a:lnTo>
                    <a:pt x="161" y="475"/>
                  </a:lnTo>
                  <a:lnTo>
                    <a:pt x="0" y="27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2" name="Freeform 37">
              <a:extLst>
                <a:ext uri="{FF2B5EF4-FFF2-40B4-BE49-F238E27FC236}">
                  <a16:creationId xmlns="" xmlns:a16="http://schemas.microsoft.com/office/drawing/2014/main" id="{736D96FC-06D7-407B-BE48-C268826793D2}"/>
                </a:ext>
              </a:extLst>
            </p:cNvPr>
            <p:cNvSpPr/>
            <p:nvPr/>
          </p:nvSpPr>
          <p:spPr bwMode="auto">
            <a:xfrm>
              <a:off x="-588" y="5759606"/>
              <a:ext cx="256176" cy="793065"/>
            </a:xfrm>
            <a:custGeom>
              <a:avLst/>
              <a:gdLst>
                <a:gd name="T0" fmla="*/ 0 w 161"/>
                <a:gd name="T1" fmla="*/ 0 h 475"/>
                <a:gd name="T2" fmla="*/ 161 w 161"/>
                <a:gd name="T3" fmla="*/ 149 h 475"/>
                <a:gd name="T4" fmla="*/ 161 w 161"/>
                <a:gd name="T5" fmla="*/ 475 h 475"/>
                <a:gd name="T6" fmla="*/ 0 w 161"/>
                <a:gd name="T7" fmla="*/ 274 h 475"/>
                <a:gd name="T8" fmla="*/ 0 w 161"/>
                <a:gd name="T9" fmla="*/ 0 h 475"/>
                <a:gd name="connsiteX0" fmla="*/ 0 w 10000"/>
                <a:gd name="connsiteY0" fmla="*/ 0 h 12673"/>
                <a:gd name="connsiteX1" fmla="*/ 10000 w 10000"/>
                <a:gd name="connsiteY1" fmla="*/ 3137 h 12673"/>
                <a:gd name="connsiteX2" fmla="*/ 10000 w 10000"/>
                <a:gd name="connsiteY2" fmla="*/ 10000 h 12673"/>
                <a:gd name="connsiteX3" fmla="*/ 248 w 10000"/>
                <a:gd name="connsiteY3" fmla="*/ 12673 h 12673"/>
                <a:gd name="connsiteX4" fmla="*/ 0 w 10000"/>
                <a:gd name="connsiteY4" fmla="*/ 0 h 12673"/>
                <a:gd name="connsiteX0-1" fmla="*/ 23 w 10023"/>
                <a:gd name="connsiteY0-2" fmla="*/ 0 h 12757"/>
                <a:gd name="connsiteX1-3" fmla="*/ 10023 w 10023"/>
                <a:gd name="connsiteY1-4" fmla="*/ 3137 h 12757"/>
                <a:gd name="connsiteX2-5" fmla="*/ 10023 w 10023"/>
                <a:gd name="connsiteY2-6" fmla="*/ 10000 h 12757"/>
                <a:gd name="connsiteX3-7" fmla="*/ 23 w 10023"/>
                <a:gd name="connsiteY3-8" fmla="*/ 12757 h 12757"/>
                <a:gd name="connsiteX4-9" fmla="*/ 23 w 10023"/>
                <a:gd name="connsiteY4-10" fmla="*/ 0 h 12757"/>
                <a:gd name="connsiteX0-11" fmla="*/ 23 w 10023"/>
                <a:gd name="connsiteY0-12" fmla="*/ 0 h 13010"/>
                <a:gd name="connsiteX1-13" fmla="*/ 10023 w 10023"/>
                <a:gd name="connsiteY1-14" fmla="*/ 3137 h 13010"/>
                <a:gd name="connsiteX2-15" fmla="*/ 10023 w 10023"/>
                <a:gd name="connsiteY2-16" fmla="*/ 10000 h 13010"/>
                <a:gd name="connsiteX3-17" fmla="*/ 23 w 10023"/>
                <a:gd name="connsiteY3-18" fmla="*/ 13010 h 13010"/>
                <a:gd name="connsiteX4-19" fmla="*/ 23 w 10023"/>
                <a:gd name="connsiteY4-20" fmla="*/ 0 h 13010"/>
              </a:gdLst>
              <a:ahLst/>
              <a:cxnLst>
                <a:cxn ang="0">
                  <a:pos x="connsiteX0-11" y="connsiteY0-12"/>
                </a:cxn>
                <a:cxn ang="0">
                  <a:pos x="connsiteX1-13" y="connsiteY1-14"/>
                </a:cxn>
                <a:cxn ang="0">
                  <a:pos x="connsiteX2-15" y="connsiteY2-16"/>
                </a:cxn>
                <a:cxn ang="0">
                  <a:pos x="connsiteX3-17" y="connsiteY3-18"/>
                </a:cxn>
                <a:cxn ang="0">
                  <a:pos x="connsiteX4-19" y="connsiteY4-20"/>
                </a:cxn>
              </a:cxnLst>
              <a:rect l="l" t="t" r="r" b="b"/>
              <a:pathLst>
                <a:path w="10023" h="13010">
                  <a:moveTo>
                    <a:pt x="23" y="0"/>
                  </a:moveTo>
                  <a:lnTo>
                    <a:pt x="10023" y="3137"/>
                  </a:lnTo>
                  <a:lnTo>
                    <a:pt x="10023" y="10000"/>
                  </a:lnTo>
                  <a:lnTo>
                    <a:pt x="23" y="13010"/>
                  </a:lnTo>
                  <a:cubicBezTo>
                    <a:pt x="-60" y="8786"/>
                    <a:pt x="106" y="4224"/>
                    <a:pt x="23" y="0"/>
                  </a:cubicBezTo>
                  <a:close/>
                </a:path>
              </a:pathLst>
            </a:custGeom>
            <a:solidFill>
              <a:srgbClr val="1E2B58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3" name="Freeform 37">
              <a:extLst>
                <a:ext uri="{FF2B5EF4-FFF2-40B4-BE49-F238E27FC236}">
                  <a16:creationId xmlns="" xmlns:a16="http://schemas.microsoft.com/office/drawing/2014/main" id="{E753AFD3-0870-4B7F-8D1B-626A4BD3A9D8}"/>
                </a:ext>
              </a:extLst>
            </p:cNvPr>
            <p:cNvSpPr/>
            <p:nvPr/>
          </p:nvSpPr>
          <p:spPr bwMode="auto">
            <a:xfrm flipH="1">
              <a:off x="11936412" y="283639"/>
              <a:ext cx="255588" cy="754063"/>
            </a:xfrm>
            <a:custGeom>
              <a:avLst/>
              <a:gdLst>
                <a:gd name="T0" fmla="*/ 0 w 161"/>
                <a:gd name="T1" fmla="*/ 0 h 475"/>
                <a:gd name="T2" fmla="*/ 161 w 161"/>
                <a:gd name="T3" fmla="*/ 149 h 475"/>
                <a:gd name="T4" fmla="*/ 161 w 161"/>
                <a:gd name="T5" fmla="*/ 475 h 475"/>
                <a:gd name="T6" fmla="*/ 0 w 161"/>
                <a:gd name="T7" fmla="*/ 274 h 475"/>
                <a:gd name="T8" fmla="*/ 0 w 161"/>
                <a:gd name="T9" fmla="*/ 0 h 4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1" h="475">
                  <a:moveTo>
                    <a:pt x="0" y="0"/>
                  </a:moveTo>
                  <a:lnTo>
                    <a:pt x="161" y="149"/>
                  </a:lnTo>
                  <a:lnTo>
                    <a:pt x="161" y="475"/>
                  </a:lnTo>
                  <a:lnTo>
                    <a:pt x="0" y="27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4" name="Freeform 37">
              <a:extLst>
                <a:ext uri="{FF2B5EF4-FFF2-40B4-BE49-F238E27FC236}">
                  <a16:creationId xmlns="" xmlns:a16="http://schemas.microsoft.com/office/drawing/2014/main" id="{DDC4E3DF-C107-414A-9314-779BADDA0AAC}"/>
                </a:ext>
              </a:extLst>
            </p:cNvPr>
            <p:cNvSpPr/>
            <p:nvPr/>
          </p:nvSpPr>
          <p:spPr bwMode="auto">
            <a:xfrm flipH="1">
              <a:off x="11936412" y="1055164"/>
              <a:ext cx="255588" cy="754063"/>
            </a:xfrm>
            <a:custGeom>
              <a:avLst/>
              <a:gdLst>
                <a:gd name="T0" fmla="*/ 0 w 161"/>
                <a:gd name="T1" fmla="*/ 0 h 475"/>
                <a:gd name="T2" fmla="*/ 161 w 161"/>
                <a:gd name="T3" fmla="*/ 149 h 475"/>
                <a:gd name="T4" fmla="*/ 161 w 161"/>
                <a:gd name="T5" fmla="*/ 475 h 475"/>
                <a:gd name="T6" fmla="*/ 0 w 161"/>
                <a:gd name="T7" fmla="*/ 274 h 475"/>
                <a:gd name="T8" fmla="*/ 0 w 161"/>
                <a:gd name="T9" fmla="*/ 0 h 4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1" h="475">
                  <a:moveTo>
                    <a:pt x="0" y="0"/>
                  </a:moveTo>
                  <a:lnTo>
                    <a:pt x="161" y="149"/>
                  </a:lnTo>
                  <a:lnTo>
                    <a:pt x="161" y="475"/>
                  </a:lnTo>
                  <a:lnTo>
                    <a:pt x="0" y="27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E2B58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5" name="Freeform 37">
              <a:extLst>
                <a:ext uri="{FF2B5EF4-FFF2-40B4-BE49-F238E27FC236}">
                  <a16:creationId xmlns="" xmlns:a16="http://schemas.microsoft.com/office/drawing/2014/main" id="{DE042F93-45E5-4F71-AC5C-07FD5690D540}"/>
                </a:ext>
              </a:extLst>
            </p:cNvPr>
            <p:cNvSpPr/>
            <p:nvPr/>
          </p:nvSpPr>
          <p:spPr bwMode="auto">
            <a:xfrm flipH="1">
              <a:off x="11936412" y="1855264"/>
              <a:ext cx="255588" cy="754063"/>
            </a:xfrm>
            <a:custGeom>
              <a:avLst/>
              <a:gdLst>
                <a:gd name="T0" fmla="*/ 0 w 161"/>
                <a:gd name="T1" fmla="*/ 0 h 475"/>
                <a:gd name="T2" fmla="*/ 161 w 161"/>
                <a:gd name="T3" fmla="*/ 149 h 475"/>
                <a:gd name="T4" fmla="*/ 161 w 161"/>
                <a:gd name="T5" fmla="*/ 475 h 475"/>
                <a:gd name="T6" fmla="*/ 0 w 161"/>
                <a:gd name="T7" fmla="*/ 274 h 475"/>
                <a:gd name="T8" fmla="*/ 0 w 161"/>
                <a:gd name="T9" fmla="*/ 0 h 4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1" h="475">
                  <a:moveTo>
                    <a:pt x="0" y="0"/>
                  </a:moveTo>
                  <a:lnTo>
                    <a:pt x="161" y="149"/>
                  </a:lnTo>
                  <a:lnTo>
                    <a:pt x="161" y="475"/>
                  </a:lnTo>
                  <a:lnTo>
                    <a:pt x="0" y="27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6" name="Freeform 37">
              <a:extLst>
                <a:ext uri="{FF2B5EF4-FFF2-40B4-BE49-F238E27FC236}">
                  <a16:creationId xmlns="" xmlns:a16="http://schemas.microsoft.com/office/drawing/2014/main" id="{D560F948-1556-4A49-B4D2-350CDF8D4FF0}"/>
                </a:ext>
              </a:extLst>
            </p:cNvPr>
            <p:cNvSpPr/>
            <p:nvPr/>
          </p:nvSpPr>
          <p:spPr bwMode="auto">
            <a:xfrm flipH="1">
              <a:off x="11936412" y="2655364"/>
              <a:ext cx="255588" cy="754063"/>
            </a:xfrm>
            <a:custGeom>
              <a:avLst/>
              <a:gdLst>
                <a:gd name="T0" fmla="*/ 0 w 161"/>
                <a:gd name="T1" fmla="*/ 0 h 475"/>
                <a:gd name="T2" fmla="*/ 161 w 161"/>
                <a:gd name="T3" fmla="*/ 149 h 475"/>
                <a:gd name="T4" fmla="*/ 161 w 161"/>
                <a:gd name="T5" fmla="*/ 475 h 475"/>
                <a:gd name="T6" fmla="*/ 0 w 161"/>
                <a:gd name="T7" fmla="*/ 274 h 475"/>
                <a:gd name="T8" fmla="*/ 0 w 161"/>
                <a:gd name="T9" fmla="*/ 0 h 4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1" h="475">
                  <a:moveTo>
                    <a:pt x="0" y="0"/>
                  </a:moveTo>
                  <a:lnTo>
                    <a:pt x="161" y="149"/>
                  </a:lnTo>
                  <a:lnTo>
                    <a:pt x="161" y="475"/>
                  </a:lnTo>
                  <a:lnTo>
                    <a:pt x="0" y="27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E2B58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7" name="Freeform 37">
              <a:extLst>
                <a:ext uri="{FF2B5EF4-FFF2-40B4-BE49-F238E27FC236}">
                  <a16:creationId xmlns="" xmlns:a16="http://schemas.microsoft.com/office/drawing/2014/main" id="{3C4F76CA-CBE1-4016-A236-BA060FCF8686}"/>
                </a:ext>
              </a:extLst>
            </p:cNvPr>
            <p:cNvSpPr/>
            <p:nvPr/>
          </p:nvSpPr>
          <p:spPr bwMode="auto">
            <a:xfrm flipH="1">
              <a:off x="11936412" y="3455464"/>
              <a:ext cx="255588" cy="754063"/>
            </a:xfrm>
            <a:custGeom>
              <a:avLst/>
              <a:gdLst>
                <a:gd name="T0" fmla="*/ 0 w 161"/>
                <a:gd name="T1" fmla="*/ 0 h 475"/>
                <a:gd name="T2" fmla="*/ 161 w 161"/>
                <a:gd name="T3" fmla="*/ 149 h 475"/>
                <a:gd name="T4" fmla="*/ 161 w 161"/>
                <a:gd name="T5" fmla="*/ 475 h 475"/>
                <a:gd name="T6" fmla="*/ 0 w 161"/>
                <a:gd name="T7" fmla="*/ 274 h 475"/>
                <a:gd name="T8" fmla="*/ 0 w 161"/>
                <a:gd name="T9" fmla="*/ 0 h 4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1" h="475">
                  <a:moveTo>
                    <a:pt x="0" y="0"/>
                  </a:moveTo>
                  <a:lnTo>
                    <a:pt x="161" y="149"/>
                  </a:lnTo>
                  <a:lnTo>
                    <a:pt x="161" y="475"/>
                  </a:lnTo>
                  <a:lnTo>
                    <a:pt x="0" y="27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8" name="Freeform 37">
              <a:extLst>
                <a:ext uri="{FF2B5EF4-FFF2-40B4-BE49-F238E27FC236}">
                  <a16:creationId xmlns="" xmlns:a16="http://schemas.microsoft.com/office/drawing/2014/main" id="{4D7BE3B7-4D23-4116-B908-F2D7F4E11FBE}"/>
                </a:ext>
              </a:extLst>
            </p:cNvPr>
            <p:cNvSpPr/>
            <p:nvPr/>
          </p:nvSpPr>
          <p:spPr bwMode="auto">
            <a:xfrm flipH="1">
              <a:off x="11936412" y="4255564"/>
              <a:ext cx="255588" cy="754063"/>
            </a:xfrm>
            <a:custGeom>
              <a:avLst/>
              <a:gdLst>
                <a:gd name="T0" fmla="*/ 0 w 161"/>
                <a:gd name="T1" fmla="*/ 0 h 475"/>
                <a:gd name="T2" fmla="*/ 161 w 161"/>
                <a:gd name="T3" fmla="*/ 149 h 475"/>
                <a:gd name="T4" fmla="*/ 161 w 161"/>
                <a:gd name="T5" fmla="*/ 475 h 475"/>
                <a:gd name="T6" fmla="*/ 0 w 161"/>
                <a:gd name="T7" fmla="*/ 274 h 475"/>
                <a:gd name="T8" fmla="*/ 0 w 161"/>
                <a:gd name="T9" fmla="*/ 0 h 4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1" h="475">
                  <a:moveTo>
                    <a:pt x="0" y="0"/>
                  </a:moveTo>
                  <a:lnTo>
                    <a:pt x="161" y="149"/>
                  </a:lnTo>
                  <a:lnTo>
                    <a:pt x="161" y="475"/>
                  </a:lnTo>
                  <a:lnTo>
                    <a:pt x="0" y="27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E2B58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9" name="Freeform 37">
              <a:extLst>
                <a:ext uri="{FF2B5EF4-FFF2-40B4-BE49-F238E27FC236}">
                  <a16:creationId xmlns="" xmlns:a16="http://schemas.microsoft.com/office/drawing/2014/main" id="{2BC58DF6-5F06-4C21-8F23-4CBB6E5F2CE2}"/>
                </a:ext>
              </a:extLst>
            </p:cNvPr>
            <p:cNvSpPr/>
            <p:nvPr/>
          </p:nvSpPr>
          <p:spPr bwMode="auto">
            <a:xfrm flipH="1">
              <a:off x="11936412" y="5036612"/>
              <a:ext cx="255588" cy="754063"/>
            </a:xfrm>
            <a:custGeom>
              <a:avLst/>
              <a:gdLst>
                <a:gd name="T0" fmla="*/ 0 w 161"/>
                <a:gd name="T1" fmla="*/ 0 h 475"/>
                <a:gd name="T2" fmla="*/ 161 w 161"/>
                <a:gd name="T3" fmla="*/ 149 h 475"/>
                <a:gd name="T4" fmla="*/ 161 w 161"/>
                <a:gd name="T5" fmla="*/ 475 h 475"/>
                <a:gd name="T6" fmla="*/ 0 w 161"/>
                <a:gd name="T7" fmla="*/ 274 h 475"/>
                <a:gd name="T8" fmla="*/ 0 w 161"/>
                <a:gd name="T9" fmla="*/ 0 h 4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1" h="475">
                  <a:moveTo>
                    <a:pt x="0" y="0"/>
                  </a:moveTo>
                  <a:lnTo>
                    <a:pt x="161" y="149"/>
                  </a:lnTo>
                  <a:lnTo>
                    <a:pt x="161" y="475"/>
                  </a:lnTo>
                  <a:lnTo>
                    <a:pt x="0" y="27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0" name="Freeform 37">
              <a:extLst>
                <a:ext uri="{FF2B5EF4-FFF2-40B4-BE49-F238E27FC236}">
                  <a16:creationId xmlns="" xmlns:a16="http://schemas.microsoft.com/office/drawing/2014/main" id="{681CD61B-20BB-4249-8422-CCA4968128A4}"/>
                </a:ext>
              </a:extLst>
            </p:cNvPr>
            <p:cNvSpPr/>
            <p:nvPr/>
          </p:nvSpPr>
          <p:spPr bwMode="auto">
            <a:xfrm flipH="1">
              <a:off x="11936412" y="5798608"/>
              <a:ext cx="255588" cy="754063"/>
            </a:xfrm>
            <a:custGeom>
              <a:avLst/>
              <a:gdLst>
                <a:gd name="T0" fmla="*/ 0 w 161"/>
                <a:gd name="T1" fmla="*/ 0 h 475"/>
                <a:gd name="T2" fmla="*/ 161 w 161"/>
                <a:gd name="T3" fmla="*/ 149 h 475"/>
                <a:gd name="T4" fmla="*/ 161 w 161"/>
                <a:gd name="T5" fmla="*/ 475 h 475"/>
                <a:gd name="T6" fmla="*/ 0 w 161"/>
                <a:gd name="T7" fmla="*/ 274 h 475"/>
                <a:gd name="T8" fmla="*/ 0 w 161"/>
                <a:gd name="T9" fmla="*/ 0 h 4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1" h="475">
                  <a:moveTo>
                    <a:pt x="0" y="0"/>
                  </a:moveTo>
                  <a:lnTo>
                    <a:pt x="161" y="149"/>
                  </a:lnTo>
                  <a:lnTo>
                    <a:pt x="161" y="475"/>
                  </a:lnTo>
                  <a:lnTo>
                    <a:pt x="0" y="27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E2B58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1" name="直角三角形 228">
              <a:extLst>
                <a:ext uri="{FF2B5EF4-FFF2-40B4-BE49-F238E27FC236}">
                  <a16:creationId xmlns="" xmlns:a16="http://schemas.microsoft.com/office/drawing/2014/main" id="{C9CA503A-E978-47AE-93AA-C1169C4CC2E5}"/>
                </a:ext>
              </a:extLst>
            </p:cNvPr>
            <p:cNvSpPr/>
            <p:nvPr/>
          </p:nvSpPr>
          <p:spPr>
            <a:xfrm rot="16200000">
              <a:off x="11778349" y="6444349"/>
              <a:ext cx="413651" cy="413651"/>
            </a:xfrm>
            <a:prstGeom prst="rtTriangle">
              <a:avLst/>
            </a:prstGeom>
            <a:solidFill>
              <a:srgbClr val="E6202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2" name="直角三角形 1">
              <a:extLst>
                <a:ext uri="{FF2B5EF4-FFF2-40B4-BE49-F238E27FC236}">
                  <a16:creationId xmlns="" xmlns:a16="http://schemas.microsoft.com/office/drawing/2014/main" id="{E5875D4E-4A93-429A-8687-FC9956A1CB00}"/>
                </a:ext>
              </a:extLst>
            </p:cNvPr>
            <p:cNvSpPr/>
            <p:nvPr/>
          </p:nvSpPr>
          <p:spPr>
            <a:xfrm rot="10800000">
              <a:off x="11644886" y="0"/>
              <a:ext cx="291526" cy="254000"/>
            </a:xfrm>
            <a:prstGeom prst="rtTriangle">
              <a:avLst/>
            </a:prstGeom>
            <a:solidFill>
              <a:srgbClr val="1E2B5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43" name="矩形 2">
              <a:extLst>
                <a:ext uri="{FF2B5EF4-FFF2-40B4-BE49-F238E27FC236}">
                  <a16:creationId xmlns="" xmlns:a16="http://schemas.microsoft.com/office/drawing/2014/main" id="{7AF5641B-F192-4C6A-A54A-9A2988D1650F}"/>
                </a:ext>
              </a:extLst>
            </p:cNvPr>
            <p:cNvSpPr/>
            <p:nvPr/>
          </p:nvSpPr>
          <p:spPr>
            <a:xfrm>
              <a:off x="11936412" y="0"/>
              <a:ext cx="255588" cy="254000"/>
            </a:xfrm>
            <a:prstGeom prst="rect">
              <a:avLst/>
            </a:prstGeom>
            <a:solidFill>
              <a:srgbClr val="1E2B5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/>
            </a:p>
          </p:txBody>
        </p:sp>
      </p:grpSp>
      <p:pic>
        <p:nvPicPr>
          <p:cNvPr id="44" name="图片 9"/>
          <p:cNvPicPr>
            <a:picLocks noChangeAspect="1"/>
          </p:cNvPicPr>
          <p:nvPr/>
        </p:nvPicPr>
        <p:blipFill>
          <a:blip r:embed="rId2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71102" y="739931"/>
            <a:ext cx="3060321" cy="3060321"/>
          </a:xfrm>
          <a:prstGeom prst="rect">
            <a:avLst/>
          </a:prstGeom>
        </p:spPr>
      </p:pic>
      <p:pic>
        <p:nvPicPr>
          <p:cNvPr id="45" name="图片 2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8249380">
            <a:off x="3168901" y="723932"/>
            <a:ext cx="512600" cy="628129"/>
          </a:xfrm>
          <a:prstGeom prst="rect">
            <a:avLst/>
          </a:prstGeom>
        </p:spPr>
      </p:pic>
      <p:pic>
        <p:nvPicPr>
          <p:cNvPr id="46" name="图片 2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61083" y="2250520"/>
            <a:ext cx="231561" cy="232160"/>
          </a:xfrm>
          <a:prstGeom prst="rect">
            <a:avLst/>
          </a:prstGeom>
        </p:spPr>
      </p:pic>
      <p:sp>
        <p:nvSpPr>
          <p:cNvPr id="53" name="Vertical Scroll 52"/>
          <p:cNvSpPr/>
          <p:nvPr/>
        </p:nvSpPr>
        <p:spPr>
          <a:xfrm>
            <a:off x="3931423" y="630759"/>
            <a:ext cx="7623371" cy="3214758"/>
          </a:xfrm>
          <a:prstGeom prst="verticalScroll">
            <a:avLst/>
          </a:prstGeom>
          <a:effectLst>
            <a:glow rad="63500">
              <a:schemeClr val="accent5">
                <a:satMod val="175000"/>
                <a:alpha val="40000"/>
              </a:schemeClr>
            </a:glow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 err="1">
                <a:solidFill>
                  <a:srgbClr val="002060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</a:rPr>
              <a:t>Đề</a:t>
            </a:r>
            <a:r>
              <a:rPr lang="en-US" sz="3200" b="1" dirty="0">
                <a:solidFill>
                  <a:srgbClr val="002060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</a:rPr>
              <a:t>bài</a:t>
            </a:r>
            <a:r>
              <a:rPr lang="en-US" sz="3200" b="1" dirty="0">
                <a:solidFill>
                  <a:srgbClr val="002060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</a:rPr>
              <a:t>:</a:t>
            </a:r>
          </a:p>
          <a:p>
            <a:pPr algn="just"/>
            <a:r>
              <a:rPr lang="en-US" sz="3200" b="1" i="1" dirty="0">
                <a:solidFill>
                  <a:srgbClr val="002060"/>
                </a:solidFill>
                <a:latin typeface="Times New Roman" pitchFamily="18" charset="0"/>
              </a:rPr>
              <a:t>	</a:t>
            </a:r>
            <a:r>
              <a:rPr lang="en-US" sz="3200" b="1" i="1" dirty="0" err="1">
                <a:solidFill>
                  <a:srgbClr val="002060"/>
                </a:solidFill>
                <a:latin typeface="Times New Roman" pitchFamily="18" charset="0"/>
              </a:rPr>
              <a:t>Viết</a:t>
            </a:r>
            <a:r>
              <a:rPr lang="en-US" sz="3200" b="1" i="1" dirty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002060"/>
                </a:solidFill>
                <a:latin typeface="Times New Roman" pitchFamily="18" charset="0"/>
              </a:rPr>
              <a:t>thư</a:t>
            </a:r>
            <a:r>
              <a:rPr lang="en-US" sz="3200" b="1" i="1" dirty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002060"/>
                </a:solidFill>
                <a:latin typeface="Times New Roman" pitchFamily="18" charset="0"/>
              </a:rPr>
              <a:t>gửi</a:t>
            </a:r>
            <a:r>
              <a:rPr lang="en-US" sz="3200" b="1" i="1" dirty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FF0000"/>
                </a:solidFill>
                <a:latin typeface="Times New Roman" pitchFamily="18" charset="0"/>
              </a:rPr>
              <a:t>một</a:t>
            </a:r>
            <a:r>
              <a:rPr lang="en-US" sz="3200" b="1" i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FF0000"/>
                </a:solidFill>
                <a:latin typeface="Times New Roman" pitchFamily="18" charset="0"/>
              </a:rPr>
              <a:t>bạn</a:t>
            </a:r>
            <a:r>
              <a:rPr lang="en-US" sz="3200" b="1" i="1" dirty="0">
                <a:solidFill>
                  <a:srgbClr val="FF0000"/>
                </a:solidFill>
                <a:latin typeface="Times New Roman" pitchFamily="18" charset="0"/>
              </a:rPr>
              <a:t> ở </a:t>
            </a:r>
            <a:r>
              <a:rPr lang="en-US" sz="3200" b="1" i="1" dirty="0" err="1">
                <a:solidFill>
                  <a:srgbClr val="FF0000"/>
                </a:solidFill>
                <a:latin typeface="Times New Roman" pitchFamily="18" charset="0"/>
              </a:rPr>
              <a:t>trường</a:t>
            </a:r>
            <a:r>
              <a:rPr lang="en-US" sz="3200" b="1" i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FF0000"/>
                </a:solidFill>
                <a:latin typeface="Times New Roman" pitchFamily="18" charset="0"/>
              </a:rPr>
              <a:t>khác</a:t>
            </a:r>
            <a:r>
              <a:rPr lang="en-US" sz="3200" b="1" i="1" dirty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002060"/>
                </a:solidFill>
                <a:latin typeface="Times New Roman" pitchFamily="18" charset="0"/>
              </a:rPr>
              <a:t>để</a:t>
            </a:r>
            <a:r>
              <a:rPr lang="en-US" sz="3200" b="1" i="1" dirty="0">
                <a:solidFill>
                  <a:srgbClr val="002060"/>
                </a:solidFill>
                <a:latin typeface="Times New Roman" pitchFamily="18" charset="0"/>
              </a:rPr>
              <a:t>  </a:t>
            </a:r>
            <a:r>
              <a:rPr lang="en-US" sz="3200" b="1" i="1" dirty="0" err="1">
                <a:solidFill>
                  <a:srgbClr val="FF0000"/>
                </a:solidFill>
                <a:latin typeface="Times New Roman" pitchFamily="18" charset="0"/>
              </a:rPr>
              <a:t>thăm</a:t>
            </a:r>
            <a:r>
              <a:rPr lang="en-US" sz="3200" b="1" i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FF0000"/>
                </a:solidFill>
                <a:latin typeface="Times New Roman" pitchFamily="18" charset="0"/>
              </a:rPr>
              <a:t>hỏi</a:t>
            </a:r>
            <a:r>
              <a:rPr lang="en-US" sz="3200" b="1" i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002060"/>
                </a:solidFill>
                <a:latin typeface="Times New Roman" pitchFamily="18" charset="0"/>
              </a:rPr>
              <a:t>và</a:t>
            </a:r>
            <a:r>
              <a:rPr lang="en-US" sz="3200" b="1" i="1" dirty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FF0000"/>
                </a:solidFill>
                <a:latin typeface="Times New Roman" pitchFamily="18" charset="0"/>
              </a:rPr>
              <a:t>kể</a:t>
            </a:r>
            <a:r>
              <a:rPr lang="en-US" sz="3200" b="1" i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FF0000"/>
                </a:solidFill>
                <a:latin typeface="Times New Roman" pitchFamily="18" charset="0"/>
              </a:rPr>
              <a:t>cho</a:t>
            </a:r>
            <a:r>
              <a:rPr lang="en-US" sz="3200" b="1" i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FF0000"/>
                </a:solidFill>
                <a:latin typeface="Times New Roman" pitchFamily="18" charset="0"/>
              </a:rPr>
              <a:t>bạn</a:t>
            </a:r>
            <a:r>
              <a:rPr lang="en-US" sz="3200" b="1" i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FF0000"/>
                </a:solidFill>
                <a:latin typeface="Times New Roman" pitchFamily="18" charset="0"/>
              </a:rPr>
              <a:t>nghe</a:t>
            </a:r>
            <a:r>
              <a:rPr lang="en-US" sz="3200" b="1" i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FF0000"/>
                </a:solidFill>
                <a:latin typeface="Times New Roman" pitchFamily="18" charset="0"/>
              </a:rPr>
              <a:t>tình</a:t>
            </a:r>
            <a:r>
              <a:rPr lang="en-US" sz="3200" b="1" i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FF0000"/>
                </a:solidFill>
                <a:latin typeface="Times New Roman" pitchFamily="18" charset="0"/>
              </a:rPr>
              <a:t>hình</a:t>
            </a:r>
            <a:r>
              <a:rPr lang="en-US" sz="3200" b="1" i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FF0000"/>
                </a:solidFill>
                <a:latin typeface="Times New Roman" pitchFamily="18" charset="0"/>
              </a:rPr>
              <a:t>lớp</a:t>
            </a:r>
            <a:r>
              <a:rPr lang="en-US" sz="3200" b="1" i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002060"/>
                </a:solidFill>
                <a:latin typeface="Times New Roman" pitchFamily="18" charset="0"/>
              </a:rPr>
              <a:t>và</a:t>
            </a:r>
            <a:r>
              <a:rPr lang="en-US" sz="3200" b="1" i="1" dirty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FF0000"/>
                </a:solidFill>
                <a:latin typeface="Times New Roman" pitchFamily="18" charset="0"/>
              </a:rPr>
              <a:t>trường</a:t>
            </a:r>
            <a:r>
              <a:rPr lang="en-US" sz="3200" b="1" i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FF0000"/>
                </a:solidFill>
                <a:latin typeface="Times New Roman" pitchFamily="18" charset="0"/>
              </a:rPr>
              <a:t>em</a:t>
            </a:r>
            <a:r>
              <a:rPr lang="en-US" sz="3200" b="1" i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002060"/>
                </a:solidFill>
                <a:latin typeface="Times New Roman" pitchFamily="18" charset="0"/>
              </a:rPr>
              <a:t>hiện</a:t>
            </a:r>
            <a:r>
              <a:rPr lang="en-US" sz="3200" b="1" i="1" dirty="0">
                <a:solidFill>
                  <a:srgbClr val="002060"/>
                </a:solidFill>
                <a:latin typeface="Times New Roman" pitchFamily="18" charset="0"/>
              </a:rPr>
              <a:t> nay.</a:t>
            </a:r>
          </a:p>
          <a:p>
            <a:pPr algn="ctr"/>
            <a:endParaRPr lang="en-US" sz="2000" dirty="0">
              <a:solidFill>
                <a:srgbClr val="002060"/>
              </a:solidFill>
            </a:endParaRPr>
          </a:p>
        </p:txBody>
      </p:sp>
      <p:pic>
        <p:nvPicPr>
          <p:cNvPr id="54" name="Picture 53"/>
          <p:cNvPicPr>
            <a:picLocks noChangeAspect="1"/>
          </p:cNvPicPr>
          <p:nvPr/>
        </p:nvPicPr>
        <p:blipFill>
          <a:blip r:embed="rId5">
            <a:clrChange>
              <a:clrFrom>
                <a:srgbClr val="FAF9F9"/>
              </a:clrFrom>
              <a:clrTo>
                <a:srgbClr val="FAF9F9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6863" y="1868286"/>
            <a:ext cx="12265773" cy="68236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7757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4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2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4">
            <a:extLst>
              <a:ext uri="{FF2B5EF4-FFF2-40B4-BE49-F238E27FC236}">
                <a16:creationId xmlns="" xmlns:a16="http://schemas.microsoft.com/office/drawing/2014/main" id="{895208C3-AAA1-441D-8DD1-DD07A181EF87}"/>
              </a:ext>
            </a:extLst>
          </p:cNvPr>
          <p:cNvGrpSpPr/>
          <p:nvPr/>
        </p:nvGrpSpPr>
        <p:grpSpPr>
          <a:xfrm>
            <a:off x="-2822" y="13022"/>
            <a:ext cx="12192588" cy="6858000"/>
            <a:chOff x="-588" y="0"/>
            <a:chExt cx="12192588" cy="6858000"/>
          </a:xfrm>
        </p:grpSpPr>
        <p:sp>
          <p:nvSpPr>
            <p:cNvPr id="5" name="Freeform 19">
              <a:extLst>
                <a:ext uri="{FF2B5EF4-FFF2-40B4-BE49-F238E27FC236}">
                  <a16:creationId xmlns="" xmlns:a16="http://schemas.microsoft.com/office/drawing/2014/main" id="{BBCBE8F5-E047-4150-984D-4D8B0D26F46B}"/>
                </a:ext>
              </a:extLst>
            </p:cNvPr>
            <p:cNvSpPr/>
            <p:nvPr/>
          </p:nvSpPr>
          <p:spPr bwMode="auto">
            <a:xfrm>
              <a:off x="0" y="0"/>
              <a:ext cx="1023938" cy="254000"/>
            </a:xfrm>
            <a:custGeom>
              <a:avLst/>
              <a:gdLst>
                <a:gd name="T0" fmla="*/ 0 w 645"/>
                <a:gd name="T1" fmla="*/ 0 h 160"/>
                <a:gd name="T2" fmla="*/ 472 w 645"/>
                <a:gd name="T3" fmla="*/ 0 h 160"/>
                <a:gd name="T4" fmla="*/ 645 w 645"/>
                <a:gd name="T5" fmla="*/ 160 h 160"/>
                <a:gd name="T6" fmla="*/ 165 w 645"/>
                <a:gd name="T7" fmla="*/ 160 h 160"/>
                <a:gd name="T8" fmla="*/ 0 w 645"/>
                <a:gd name="T9" fmla="*/ 0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45" h="160">
                  <a:moveTo>
                    <a:pt x="0" y="0"/>
                  </a:moveTo>
                  <a:lnTo>
                    <a:pt x="472" y="0"/>
                  </a:lnTo>
                  <a:lnTo>
                    <a:pt x="645" y="160"/>
                  </a:lnTo>
                  <a:lnTo>
                    <a:pt x="165" y="16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E2B58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" name="Freeform 19">
              <a:extLst>
                <a:ext uri="{FF2B5EF4-FFF2-40B4-BE49-F238E27FC236}">
                  <a16:creationId xmlns="" xmlns:a16="http://schemas.microsoft.com/office/drawing/2014/main" id="{FA97DD0B-8005-4360-8B7D-7BF99E91B35F}"/>
                </a:ext>
              </a:extLst>
            </p:cNvPr>
            <p:cNvSpPr/>
            <p:nvPr/>
          </p:nvSpPr>
          <p:spPr bwMode="auto">
            <a:xfrm>
              <a:off x="1198573" y="0"/>
              <a:ext cx="1023938" cy="254000"/>
            </a:xfrm>
            <a:custGeom>
              <a:avLst/>
              <a:gdLst>
                <a:gd name="T0" fmla="*/ 0 w 645"/>
                <a:gd name="T1" fmla="*/ 0 h 160"/>
                <a:gd name="T2" fmla="*/ 472 w 645"/>
                <a:gd name="T3" fmla="*/ 0 h 160"/>
                <a:gd name="T4" fmla="*/ 645 w 645"/>
                <a:gd name="T5" fmla="*/ 160 h 160"/>
                <a:gd name="T6" fmla="*/ 165 w 645"/>
                <a:gd name="T7" fmla="*/ 160 h 160"/>
                <a:gd name="T8" fmla="*/ 0 w 645"/>
                <a:gd name="T9" fmla="*/ 0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45" h="160">
                  <a:moveTo>
                    <a:pt x="0" y="0"/>
                  </a:moveTo>
                  <a:lnTo>
                    <a:pt x="472" y="0"/>
                  </a:lnTo>
                  <a:lnTo>
                    <a:pt x="645" y="160"/>
                  </a:lnTo>
                  <a:lnTo>
                    <a:pt x="165" y="16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" name="Freeform 19">
              <a:extLst>
                <a:ext uri="{FF2B5EF4-FFF2-40B4-BE49-F238E27FC236}">
                  <a16:creationId xmlns="" xmlns:a16="http://schemas.microsoft.com/office/drawing/2014/main" id="{43D1CB46-8D20-4BA2-BA87-5A514669B52F}"/>
                </a:ext>
              </a:extLst>
            </p:cNvPr>
            <p:cNvSpPr/>
            <p:nvPr/>
          </p:nvSpPr>
          <p:spPr bwMode="auto">
            <a:xfrm>
              <a:off x="2397146" y="0"/>
              <a:ext cx="1023938" cy="254000"/>
            </a:xfrm>
            <a:custGeom>
              <a:avLst/>
              <a:gdLst>
                <a:gd name="T0" fmla="*/ 0 w 645"/>
                <a:gd name="T1" fmla="*/ 0 h 160"/>
                <a:gd name="T2" fmla="*/ 472 w 645"/>
                <a:gd name="T3" fmla="*/ 0 h 160"/>
                <a:gd name="T4" fmla="*/ 645 w 645"/>
                <a:gd name="T5" fmla="*/ 160 h 160"/>
                <a:gd name="T6" fmla="*/ 165 w 645"/>
                <a:gd name="T7" fmla="*/ 160 h 160"/>
                <a:gd name="T8" fmla="*/ 0 w 645"/>
                <a:gd name="T9" fmla="*/ 0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45" h="160">
                  <a:moveTo>
                    <a:pt x="0" y="0"/>
                  </a:moveTo>
                  <a:lnTo>
                    <a:pt x="472" y="0"/>
                  </a:lnTo>
                  <a:lnTo>
                    <a:pt x="645" y="160"/>
                  </a:lnTo>
                  <a:lnTo>
                    <a:pt x="165" y="16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E2B58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" name="Freeform 19">
              <a:extLst>
                <a:ext uri="{FF2B5EF4-FFF2-40B4-BE49-F238E27FC236}">
                  <a16:creationId xmlns="" xmlns:a16="http://schemas.microsoft.com/office/drawing/2014/main" id="{0C7437D8-A937-41F3-9844-80E25DC4C170}"/>
                </a:ext>
              </a:extLst>
            </p:cNvPr>
            <p:cNvSpPr/>
            <p:nvPr/>
          </p:nvSpPr>
          <p:spPr bwMode="auto">
            <a:xfrm>
              <a:off x="3595719" y="0"/>
              <a:ext cx="1023938" cy="254000"/>
            </a:xfrm>
            <a:custGeom>
              <a:avLst/>
              <a:gdLst>
                <a:gd name="T0" fmla="*/ 0 w 645"/>
                <a:gd name="T1" fmla="*/ 0 h 160"/>
                <a:gd name="T2" fmla="*/ 472 w 645"/>
                <a:gd name="T3" fmla="*/ 0 h 160"/>
                <a:gd name="T4" fmla="*/ 645 w 645"/>
                <a:gd name="T5" fmla="*/ 160 h 160"/>
                <a:gd name="T6" fmla="*/ 165 w 645"/>
                <a:gd name="T7" fmla="*/ 160 h 160"/>
                <a:gd name="T8" fmla="*/ 0 w 645"/>
                <a:gd name="T9" fmla="*/ 0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45" h="160">
                  <a:moveTo>
                    <a:pt x="0" y="0"/>
                  </a:moveTo>
                  <a:lnTo>
                    <a:pt x="472" y="0"/>
                  </a:lnTo>
                  <a:lnTo>
                    <a:pt x="645" y="160"/>
                  </a:lnTo>
                  <a:lnTo>
                    <a:pt x="165" y="16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" name="Freeform 19">
              <a:extLst>
                <a:ext uri="{FF2B5EF4-FFF2-40B4-BE49-F238E27FC236}">
                  <a16:creationId xmlns="" xmlns:a16="http://schemas.microsoft.com/office/drawing/2014/main" id="{C4FA0F7F-3A78-4ADD-AD64-A3AF4D1FE5C2}"/>
                </a:ext>
              </a:extLst>
            </p:cNvPr>
            <p:cNvSpPr/>
            <p:nvPr/>
          </p:nvSpPr>
          <p:spPr bwMode="auto">
            <a:xfrm>
              <a:off x="4794293" y="0"/>
              <a:ext cx="1023938" cy="254000"/>
            </a:xfrm>
            <a:custGeom>
              <a:avLst/>
              <a:gdLst>
                <a:gd name="T0" fmla="*/ 0 w 645"/>
                <a:gd name="T1" fmla="*/ 0 h 160"/>
                <a:gd name="T2" fmla="*/ 472 w 645"/>
                <a:gd name="T3" fmla="*/ 0 h 160"/>
                <a:gd name="T4" fmla="*/ 645 w 645"/>
                <a:gd name="T5" fmla="*/ 160 h 160"/>
                <a:gd name="T6" fmla="*/ 165 w 645"/>
                <a:gd name="T7" fmla="*/ 160 h 160"/>
                <a:gd name="T8" fmla="*/ 0 w 645"/>
                <a:gd name="T9" fmla="*/ 0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45" h="160">
                  <a:moveTo>
                    <a:pt x="0" y="0"/>
                  </a:moveTo>
                  <a:lnTo>
                    <a:pt x="472" y="0"/>
                  </a:lnTo>
                  <a:lnTo>
                    <a:pt x="645" y="160"/>
                  </a:lnTo>
                  <a:lnTo>
                    <a:pt x="165" y="16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E2B58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" name="Freeform 19">
              <a:extLst>
                <a:ext uri="{FF2B5EF4-FFF2-40B4-BE49-F238E27FC236}">
                  <a16:creationId xmlns="" xmlns:a16="http://schemas.microsoft.com/office/drawing/2014/main" id="{D143CD26-A467-4BB3-A378-B95E09C1ABD0}"/>
                </a:ext>
              </a:extLst>
            </p:cNvPr>
            <p:cNvSpPr/>
            <p:nvPr/>
          </p:nvSpPr>
          <p:spPr bwMode="auto">
            <a:xfrm>
              <a:off x="5992866" y="0"/>
              <a:ext cx="1023938" cy="254000"/>
            </a:xfrm>
            <a:custGeom>
              <a:avLst/>
              <a:gdLst>
                <a:gd name="T0" fmla="*/ 0 w 645"/>
                <a:gd name="T1" fmla="*/ 0 h 160"/>
                <a:gd name="T2" fmla="*/ 472 w 645"/>
                <a:gd name="T3" fmla="*/ 0 h 160"/>
                <a:gd name="T4" fmla="*/ 645 w 645"/>
                <a:gd name="T5" fmla="*/ 160 h 160"/>
                <a:gd name="T6" fmla="*/ 165 w 645"/>
                <a:gd name="T7" fmla="*/ 160 h 160"/>
                <a:gd name="T8" fmla="*/ 0 w 645"/>
                <a:gd name="T9" fmla="*/ 0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45" h="160">
                  <a:moveTo>
                    <a:pt x="0" y="0"/>
                  </a:moveTo>
                  <a:lnTo>
                    <a:pt x="472" y="0"/>
                  </a:lnTo>
                  <a:lnTo>
                    <a:pt x="645" y="160"/>
                  </a:lnTo>
                  <a:lnTo>
                    <a:pt x="165" y="16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" name="Freeform 19">
              <a:extLst>
                <a:ext uri="{FF2B5EF4-FFF2-40B4-BE49-F238E27FC236}">
                  <a16:creationId xmlns="" xmlns:a16="http://schemas.microsoft.com/office/drawing/2014/main" id="{07E67637-54BE-4EDB-B929-D85D632D43E2}"/>
                </a:ext>
              </a:extLst>
            </p:cNvPr>
            <p:cNvSpPr/>
            <p:nvPr/>
          </p:nvSpPr>
          <p:spPr bwMode="auto">
            <a:xfrm>
              <a:off x="7191439" y="0"/>
              <a:ext cx="1023938" cy="254000"/>
            </a:xfrm>
            <a:custGeom>
              <a:avLst/>
              <a:gdLst>
                <a:gd name="T0" fmla="*/ 0 w 645"/>
                <a:gd name="T1" fmla="*/ 0 h 160"/>
                <a:gd name="T2" fmla="*/ 472 w 645"/>
                <a:gd name="T3" fmla="*/ 0 h 160"/>
                <a:gd name="T4" fmla="*/ 645 w 645"/>
                <a:gd name="T5" fmla="*/ 160 h 160"/>
                <a:gd name="T6" fmla="*/ 165 w 645"/>
                <a:gd name="T7" fmla="*/ 160 h 160"/>
                <a:gd name="T8" fmla="*/ 0 w 645"/>
                <a:gd name="T9" fmla="*/ 0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45" h="160">
                  <a:moveTo>
                    <a:pt x="0" y="0"/>
                  </a:moveTo>
                  <a:lnTo>
                    <a:pt x="472" y="0"/>
                  </a:lnTo>
                  <a:lnTo>
                    <a:pt x="645" y="160"/>
                  </a:lnTo>
                  <a:lnTo>
                    <a:pt x="165" y="16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E2B58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" name="Freeform 19">
              <a:extLst>
                <a:ext uri="{FF2B5EF4-FFF2-40B4-BE49-F238E27FC236}">
                  <a16:creationId xmlns="" xmlns:a16="http://schemas.microsoft.com/office/drawing/2014/main" id="{D6321E3B-7388-4BF6-9719-D18F449818DA}"/>
                </a:ext>
              </a:extLst>
            </p:cNvPr>
            <p:cNvSpPr/>
            <p:nvPr/>
          </p:nvSpPr>
          <p:spPr bwMode="auto">
            <a:xfrm>
              <a:off x="8390012" y="0"/>
              <a:ext cx="1023938" cy="254000"/>
            </a:xfrm>
            <a:custGeom>
              <a:avLst/>
              <a:gdLst>
                <a:gd name="T0" fmla="*/ 0 w 645"/>
                <a:gd name="T1" fmla="*/ 0 h 160"/>
                <a:gd name="T2" fmla="*/ 472 w 645"/>
                <a:gd name="T3" fmla="*/ 0 h 160"/>
                <a:gd name="T4" fmla="*/ 645 w 645"/>
                <a:gd name="T5" fmla="*/ 160 h 160"/>
                <a:gd name="T6" fmla="*/ 165 w 645"/>
                <a:gd name="T7" fmla="*/ 160 h 160"/>
                <a:gd name="T8" fmla="*/ 0 w 645"/>
                <a:gd name="T9" fmla="*/ 0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45" h="160">
                  <a:moveTo>
                    <a:pt x="0" y="0"/>
                  </a:moveTo>
                  <a:lnTo>
                    <a:pt x="472" y="0"/>
                  </a:lnTo>
                  <a:lnTo>
                    <a:pt x="645" y="160"/>
                  </a:lnTo>
                  <a:lnTo>
                    <a:pt x="165" y="16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" name="Freeform 19">
              <a:extLst>
                <a:ext uri="{FF2B5EF4-FFF2-40B4-BE49-F238E27FC236}">
                  <a16:creationId xmlns="" xmlns:a16="http://schemas.microsoft.com/office/drawing/2014/main" id="{34FF0628-936F-4FFB-9204-EA96503688A3}"/>
                </a:ext>
              </a:extLst>
            </p:cNvPr>
            <p:cNvSpPr/>
            <p:nvPr/>
          </p:nvSpPr>
          <p:spPr bwMode="auto">
            <a:xfrm>
              <a:off x="9524190" y="0"/>
              <a:ext cx="1023938" cy="254000"/>
            </a:xfrm>
            <a:custGeom>
              <a:avLst/>
              <a:gdLst>
                <a:gd name="T0" fmla="*/ 0 w 645"/>
                <a:gd name="T1" fmla="*/ 0 h 160"/>
                <a:gd name="T2" fmla="*/ 472 w 645"/>
                <a:gd name="T3" fmla="*/ 0 h 160"/>
                <a:gd name="T4" fmla="*/ 645 w 645"/>
                <a:gd name="T5" fmla="*/ 160 h 160"/>
                <a:gd name="T6" fmla="*/ 165 w 645"/>
                <a:gd name="T7" fmla="*/ 160 h 160"/>
                <a:gd name="T8" fmla="*/ 0 w 645"/>
                <a:gd name="T9" fmla="*/ 0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45" h="160">
                  <a:moveTo>
                    <a:pt x="0" y="0"/>
                  </a:moveTo>
                  <a:lnTo>
                    <a:pt x="472" y="0"/>
                  </a:lnTo>
                  <a:lnTo>
                    <a:pt x="645" y="160"/>
                  </a:lnTo>
                  <a:lnTo>
                    <a:pt x="165" y="16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E2B58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" name="Freeform 19">
              <a:extLst>
                <a:ext uri="{FF2B5EF4-FFF2-40B4-BE49-F238E27FC236}">
                  <a16:creationId xmlns="" xmlns:a16="http://schemas.microsoft.com/office/drawing/2014/main" id="{21DD6E1C-6EFE-4504-9AD9-48F126A54407}"/>
                </a:ext>
              </a:extLst>
            </p:cNvPr>
            <p:cNvSpPr/>
            <p:nvPr/>
          </p:nvSpPr>
          <p:spPr bwMode="auto">
            <a:xfrm>
              <a:off x="10658369" y="0"/>
              <a:ext cx="1023938" cy="254000"/>
            </a:xfrm>
            <a:custGeom>
              <a:avLst/>
              <a:gdLst>
                <a:gd name="T0" fmla="*/ 0 w 645"/>
                <a:gd name="T1" fmla="*/ 0 h 160"/>
                <a:gd name="T2" fmla="*/ 472 w 645"/>
                <a:gd name="T3" fmla="*/ 0 h 160"/>
                <a:gd name="T4" fmla="*/ 645 w 645"/>
                <a:gd name="T5" fmla="*/ 160 h 160"/>
                <a:gd name="T6" fmla="*/ 165 w 645"/>
                <a:gd name="T7" fmla="*/ 160 h 160"/>
                <a:gd name="T8" fmla="*/ 0 w 645"/>
                <a:gd name="T9" fmla="*/ 0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45" h="160">
                  <a:moveTo>
                    <a:pt x="0" y="0"/>
                  </a:moveTo>
                  <a:lnTo>
                    <a:pt x="472" y="0"/>
                  </a:lnTo>
                  <a:lnTo>
                    <a:pt x="645" y="160"/>
                  </a:lnTo>
                  <a:lnTo>
                    <a:pt x="165" y="16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" name="Freeform 19">
              <a:extLst>
                <a:ext uri="{FF2B5EF4-FFF2-40B4-BE49-F238E27FC236}">
                  <a16:creationId xmlns="" xmlns:a16="http://schemas.microsoft.com/office/drawing/2014/main" id="{AAC181DA-8B48-4E2D-AC4A-BD7DD91C7949}"/>
                </a:ext>
              </a:extLst>
            </p:cNvPr>
            <p:cNvSpPr/>
            <p:nvPr/>
          </p:nvSpPr>
          <p:spPr bwMode="auto">
            <a:xfrm flipH="1">
              <a:off x="10793509" y="6604000"/>
              <a:ext cx="1023938" cy="254000"/>
            </a:xfrm>
            <a:custGeom>
              <a:avLst/>
              <a:gdLst>
                <a:gd name="T0" fmla="*/ 0 w 645"/>
                <a:gd name="T1" fmla="*/ 0 h 160"/>
                <a:gd name="T2" fmla="*/ 472 w 645"/>
                <a:gd name="T3" fmla="*/ 0 h 160"/>
                <a:gd name="T4" fmla="*/ 645 w 645"/>
                <a:gd name="T5" fmla="*/ 160 h 160"/>
                <a:gd name="T6" fmla="*/ 165 w 645"/>
                <a:gd name="T7" fmla="*/ 160 h 160"/>
                <a:gd name="T8" fmla="*/ 0 w 645"/>
                <a:gd name="T9" fmla="*/ 0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45" h="160">
                  <a:moveTo>
                    <a:pt x="0" y="0"/>
                  </a:moveTo>
                  <a:lnTo>
                    <a:pt x="472" y="0"/>
                  </a:lnTo>
                  <a:lnTo>
                    <a:pt x="645" y="160"/>
                  </a:lnTo>
                  <a:lnTo>
                    <a:pt x="165" y="16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E2B58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" name="Freeform 19">
              <a:extLst>
                <a:ext uri="{FF2B5EF4-FFF2-40B4-BE49-F238E27FC236}">
                  <a16:creationId xmlns="" xmlns:a16="http://schemas.microsoft.com/office/drawing/2014/main" id="{C0615671-5F79-4E5B-9BE4-FF819CD8CBA4}"/>
                </a:ext>
              </a:extLst>
            </p:cNvPr>
            <p:cNvSpPr/>
            <p:nvPr/>
          </p:nvSpPr>
          <p:spPr bwMode="auto">
            <a:xfrm flipH="1">
              <a:off x="9594936" y="6604000"/>
              <a:ext cx="1023938" cy="254000"/>
            </a:xfrm>
            <a:custGeom>
              <a:avLst/>
              <a:gdLst>
                <a:gd name="T0" fmla="*/ 0 w 645"/>
                <a:gd name="T1" fmla="*/ 0 h 160"/>
                <a:gd name="T2" fmla="*/ 472 w 645"/>
                <a:gd name="T3" fmla="*/ 0 h 160"/>
                <a:gd name="T4" fmla="*/ 645 w 645"/>
                <a:gd name="T5" fmla="*/ 160 h 160"/>
                <a:gd name="T6" fmla="*/ 165 w 645"/>
                <a:gd name="T7" fmla="*/ 160 h 160"/>
                <a:gd name="T8" fmla="*/ 0 w 645"/>
                <a:gd name="T9" fmla="*/ 0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45" h="160">
                  <a:moveTo>
                    <a:pt x="0" y="0"/>
                  </a:moveTo>
                  <a:lnTo>
                    <a:pt x="472" y="0"/>
                  </a:lnTo>
                  <a:lnTo>
                    <a:pt x="645" y="160"/>
                  </a:lnTo>
                  <a:lnTo>
                    <a:pt x="165" y="16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" name="Freeform 19">
              <a:extLst>
                <a:ext uri="{FF2B5EF4-FFF2-40B4-BE49-F238E27FC236}">
                  <a16:creationId xmlns="" xmlns:a16="http://schemas.microsoft.com/office/drawing/2014/main" id="{4EF3B394-285D-4449-A3E6-C60FAE80F7EE}"/>
                </a:ext>
              </a:extLst>
            </p:cNvPr>
            <p:cNvSpPr/>
            <p:nvPr/>
          </p:nvSpPr>
          <p:spPr bwMode="auto">
            <a:xfrm flipH="1">
              <a:off x="8396363" y="6604000"/>
              <a:ext cx="1023938" cy="254000"/>
            </a:xfrm>
            <a:custGeom>
              <a:avLst/>
              <a:gdLst>
                <a:gd name="T0" fmla="*/ 0 w 645"/>
                <a:gd name="T1" fmla="*/ 0 h 160"/>
                <a:gd name="T2" fmla="*/ 472 w 645"/>
                <a:gd name="T3" fmla="*/ 0 h 160"/>
                <a:gd name="T4" fmla="*/ 645 w 645"/>
                <a:gd name="T5" fmla="*/ 160 h 160"/>
                <a:gd name="T6" fmla="*/ 165 w 645"/>
                <a:gd name="T7" fmla="*/ 160 h 160"/>
                <a:gd name="T8" fmla="*/ 0 w 645"/>
                <a:gd name="T9" fmla="*/ 0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45" h="160">
                  <a:moveTo>
                    <a:pt x="0" y="0"/>
                  </a:moveTo>
                  <a:lnTo>
                    <a:pt x="472" y="0"/>
                  </a:lnTo>
                  <a:lnTo>
                    <a:pt x="645" y="160"/>
                  </a:lnTo>
                  <a:lnTo>
                    <a:pt x="165" y="16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E2B58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8" name="Freeform 19">
              <a:extLst>
                <a:ext uri="{FF2B5EF4-FFF2-40B4-BE49-F238E27FC236}">
                  <a16:creationId xmlns="" xmlns:a16="http://schemas.microsoft.com/office/drawing/2014/main" id="{8AD97AFE-36E0-42B9-95B7-876C509D34FD}"/>
                </a:ext>
              </a:extLst>
            </p:cNvPr>
            <p:cNvSpPr/>
            <p:nvPr/>
          </p:nvSpPr>
          <p:spPr bwMode="auto">
            <a:xfrm flipH="1">
              <a:off x="7197790" y="6604000"/>
              <a:ext cx="1023938" cy="254000"/>
            </a:xfrm>
            <a:custGeom>
              <a:avLst/>
              <a:gdLst>
                <a:gd name="T0" fmla="*/ 0 w 645"/>
                <a:gd name="T1" fmla="*/ 0 h 160"/>
                <a:gd name="T2" fmla="*/ 472 w 645"/>
                <a:gd name="T3" fmla="*/ 0 h 160"/>
                <a:gd name="T4" fmla="*/ 645 w 645"/>
                <a:gd name="T5" fmla="*/ 160 h 160"/>
                <a:gd name="T6" fmla="*/ 165 w 645"/>
                <a:gd name="T7" fmla="*/ 160 h 160"/>
                <a:gd name="T8" fmla="*/ 0 w 645"/>
                <a:gd name="T9" fmla="*/ 0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45" h="160">
                  <a:moveTo>
                    <a:pt x="0" y="0"/>
                  </a:moveTo>
                  <a:lnTo>
                    <a:pt x="472" y="0"/>
                  </a:lnTo>
                  <a:lnTo>
                    <a:pt x="645" y="160"/>
                  </a:lnTo>
                  <a:lnTo>
                    <a:pt x="165" y="16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9" name="Freeform 19">
              <a:extLst>
                <a:ext uri="{FF2B5EF4-FFF2-40B4-BE49-F238E27FC236}">
                  <a16:creationId xmlns="" xmlns:a16="http://schemas.microsoft.com/office/drawing/2014/main" id="{7BF1F01C-C417-47C0-A05A-2EBF1898BC98}"/>
                </a:ext>
              </a:extLst>
            </p:cNvPr>
            <p:cNvSpPr/>
            <p:nvPr/>
          </p:nvSpPr>
          <p:spPr bwMode="auto">
            <a:xfrm flipH="1">
              <a:off x="5999216" y="6604000"/>
              <a:ext cx="1023938" cy="254000"/>
            </a:xfrm>
            <a:custGeom>
              <a:avLst/>
              <a:gdLst>
                <a:gd name="T0" fmla="*/ 0 w 645"/>
                <a:gd name="T1" fmla="*/ 0 h 160"/>
                <a:gd name="T2" fmla="*/ 472 w 645"/>
                <a:gd name="T3" fmla="*/ 0 h 160"/>
                <a:gd name="T4" fmla="*/ 645 w 645"/>
                <a:gd name="T5" fmla="*/ 160 h 160"/>
                <a:gd name="T6" fmla="*/ 165 w 645"/>
                <a:gd name="T7" fmla="*/ 160 h 160"/>
                <a:gd name="T8" fmla="*/ 0 w 645"/>
                <a:gd name="T9" fmla="*/ 0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45" h="160">
                  <a:moveTo>
                    <a:pt x="0" y="0"/>
                  </a:moveTo>
                  <a:lnTo>
                    <a:pt x="472" y="0"/>
                  </a:lnTo>
                  <a:lnTo>
                    <a:pt x="645" y="160"/>
                  </a:lnTo>
                  <a:lnTo>
                    <a:pt x="165" y="16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E2B58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" name="Freeform 19">
              <a:extLst>
                <a:ext uri="{FF2B5EF4-FFF2-40B4-BE49-F238E27FC236}">
                  <a16:creationId xmlns="" xmlns:a16="http://schemas.microsoft.com/office/drawing/2014/main" id="{76FE4188-2E5A-4B92-BC99-5F63EE6B741E}"/>
                </a:ext>
              </a:extLst>
            </p:cNvPr>
            <p:cNvSpPr/>
            <p:nvPr/>
          </p:nvSpPr>
          <p:spPr bwMode="auto">
            <a:xfrm flipH="1">
              <a:off x="4800643" y="6604000"/>
              <a:ext cx="1023938" cy="254000"/>
            </a:xfrm>
            <a:custGeom>
              <a:avLst/>
              <a:gdLst>
                <a:gd name="T0" fmla="*/ 0 w 645"/>
                <a:gd name="T1" fmla="*/ 0 h 160"/>
                <a:gd name="T2" fmla="*/ 472 w 645"/>
                <a:gd name="T3" fmla="*/ 0 h 160"/>
                <a:gd name="T4" fmla="*/ 645 w 645"/>
                <a:gd name="T5" fmla="*/ 160 h 160"/>
                <a:gd name="T6" fmla="*/ 165 w 645"/>
                <a:gd name="T7" fmla="*/ 160 h 160"/>
                <a:gd name="T8" fmla="*/ 0 w 645"/>
                <a:gd name="T9" fmla="*/ 0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45" h="160">
                  <a:moveTo>
                    <a:pt x="0" y="0"/>
                  </a:moveTo>
                  <a:lnTo>
                    <a:pt x="472" y="0"/>
                  </a:lnTo>
                  <a:lnTo>
                    <a:pt x="645" y="160"/>
                  </a:lnTo>
                  <a:lnTo>
                    <a:pt x="165" y="16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1" name="Freeform 19">
              <a:extLst>
                <a:ext uri="{FF2B5EF4-FFF2-40B4-BE49-F238E27FC236}">
                  <a16:creationId xmlns="" xmlns:a16="http://schemas.microsoft.com/office/drawing/2014/main" id="{99C08B50-7016-4AF4-8E80-5D99DB84B218}"/>
                </a:ext>
              </a:extLst>
            </p:cNvPr>
            <p:cNvSpPr/>
            <p:nvPr/>
          </p:nvSpPr>
          <p:spPr bwMode="auto">
            <a:xfrm flipH="1">
              <a:off x="3602070" y="6604000"/>
              <a:ext cx="1023938" cy="254000"/>
            </a:xfrm>
            <a:custGeom>
              <a:avLst/>
              <a:gdLst>
                <a:gd name="T0" fmla="*/ 0 w 645"/>
                <a:gd name="T1" fmla="*/ 0 h 160"/>
                <a:gd name="T2" fmla="*/ 472 w 645"/>
                <a:gd name="T3" fmla="*/ 0 h 160"/>
                <a:gd name="T4" fmla="*/ 645 w 645"/>
                <a:gd name="T5" fmla="*/ 160 h 160"/>
                <a:gd name="T6" fmla="*/ 165 w 645"/>
                <a:gd name="T7" fmla="*/ 160 h 160"/>
                <a:gd name="T8" fmla="*/ 0 w 645"/>
                <a:gd name="T9" fmla="*/ 0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45" h="160">
                  <a:moveTo>
                    <a:pt x="0" y="0"/>
                  </a:moveTo>
                  <a:lnTo>
                    <a:pt x="472" y="0"/>
                  </a:lnTo>
                  <a:lnTo>
                    <a:pt x="645" y="160"/>
                  </a:lnTo>
                  <a:lnTo>
                    <a:pt x="165" y="16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E2B58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2" name="Freeform 19">
              <a:extLst>
                <a:ext uri="{FF2B5EF4-FFF2-40B4-BE49-F238E27FC236}">
                  <a16:creationId xmlns="" xmlns:a16="http://schemas.microsoft.com/office/drawing/2014/main" id="{EA1E562F-ACE0-4E63-BEB7-C1AD3440A82E}"/>
                </a:ext>
              </a:extLst>
            </p:cNvPr>
            <p:cNvSpPr/>
            <p:nvPr/>
          </p:nvSpPr>
          <p:spPr bwMode="auto">
            <a:xfrm flipH="1">
              <a:off x="2403497" y="6604000"/>
              <a:ext cx="1023938" cy="254000"/>
            </a:xfrm>
            <a:custGeom>
              <a:avLst/>
              <a:gdLst>
                <a:gd name="T0" fmla="*/ 0 w 645"/>
                <a:gd name="T1" fmla="*/ 0 h 160"/>
                <a:gd name="T2" fmla="*/ 472 w 645"/>
                <a:gd name="T3" fmla="*/ 0 h 160"/>
                <a:gd name="T4" fmla="*/ 645 w 645"/>
                <a:gd name="T5" fmla="*/ 160 h 160"/>
                <a:gd name="T6" fmla="*/ 165 w 645"/>
                <a:gd name="T7" fmla="*/ 160 h 160"/>
                <a:gd name="T8" fmla="*/ 0 w 645"/>
                <a:gd name="T9" fmla="*/ 0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45" h="160">
                  <a:moveTo>
                    <a:pt x="0" y="0"/>
                  </a:moveTo>
                  <a:lnTo>
                    <a:pt x="472" y="0"/>
                  </a:lnTo>
                  <a:lnTo>
                    <a:pt x="645" y="160"/>
                  </a:lnTo>
                  <a:lnTo>
                    <a:pt x="165" y="16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3" name="Freeform 19">
              <a:extLst>
                <a:ext uri="{FF2B5EF4-FFF2-40B4-BE49-F238E27FC236}">
                  <a16:creationId xmlns="" xmlns:a16="http://schemas.microsoft.com/office/drawing/2014/main" id="{39A454C3-1CC7-4BC5-8253-5936A34A18AB}"/>
                </a:ext>
              </a:extLst>
            </p:cNvPr>
            <p:cNvSpPr/>
            <p:nvPr/>
          </p:nvSpPr>
          <p:spPr bwMode="auto">
            <a:xfrm flipH="1">
              <a:off x="1204924" y="6604000"/>
              <a:ext cx="1023938" cy="254000"/>
            </a:xfrm>
            <a:custGeom>
              <a:avLst/>
              <a:gdLst>
                <a:gd name="T0" fmla="*/ 0 w 645"/>
                <a:gd name="T1" fmla="*/ 0 h 160"/>
                <a:gd name="T2" fmla="*/ 472 w 645"/>
                <a:gd name="T3" fmla="*/ 0 h 160"/>
                <a:gd name="T4" fmla="*/ 645 w 645"/>
                <a:gd name="T5" fmla="*/ 160 h 160"/>
                <a:gd name="T6" fmla="*/ 165 w 645"/>
                <a:gd name="T7" fmla="*/ 160 h 160"/>
                <a:gd name="T8" fmla="*/ 0 w 645"/>
                <a:gd name="T9" fmla="*/ 0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45" h="160">
                  <a:moveTo>
                    <a:pt x="0" y="0"/>
                  </a:moveTo>
                  <a:lnTo>
                    <a:pt x="472" y="0"/>
                  </a:lnTo>
                  <a:lnTo>
                    <a:pt x="645" y="160"/>
                  </a:lnTo>
                  <a:lnTo>
                    <a:pt x="165" y="16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E2B58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4" name="Freeform 19">
              <a:extLst>
                <a:ext uri="{FF2B5EF4-FFF2-40B4-BE49-F238E27FC236}">
                  <a16:creationId xmlns="" xmlns:a16="http://schemas.microsoft.com/office/drawing/2014/main" id="{FF595C12-427E-45ED-B902-437A45EE3906}"/>
                </a:ext>
              </a:extLst>
            </p:cNvPr>
            <p:cNvSpPr/>
            <p:nvPr/>
          </p:nvSpPr>
          <p:spPr bwMode="auto">
            <a:xfrm flipH="1">
              <a:off x="6350" y="6604000"/>
              <a:ext cx="1023938" cy="254000"/>
            </a:xfrm>
            <a:custGeom>
              <a:avLst/>
              <a:gdLst>
                <a:gd name="T0" fmla="*/ 0 w 645"/>
                <a:gd name="T1" fmla="*/ 0 h 160"/>
                <a:gd name="T2" fmla="*/ 472 w 645"/>
                <a:gd name="T3" fmla="*/ 0 h 160"/>
                <a:gd name="T4" fmla="*/ 645 w 645"/>
                <a:gd name="T5" fmla="*/ 160 h 160"/>
                <a:gd name="T6" fmla="*/ 165 w 645"/>
                <a:gd name="T7" fmla="*/ 160 h 160"/>
                <a:gd name="T8" fmla="*/ 0 w 645"/>
                <a:gd name="T9" fmla="*/ 0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45" h="160">
                  <a:moveTo>
                    <a:pt x="0" y="0"/>
                  </a:moveTo>
                  <a:lnTo>
                    <a:pt x="472" y="0"/>
                  </a:lnTo>
                  <a:lnTo>
                    <a:pt x="645" y="160"/>
                  </a:lnTo>
                  <a:lnTo>
                    <a:pt x="165" y="16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5" name="Freeform 37">
              <a:extLst>
                <a:ext uri="{FF2B5EF4-FFF2-40B4-BE49-F238E27FC236}">
                  <a16:creationId xmlns="" xmlns:a16="http://schemas.microsoft.com/office/drawing/2014/main" id="{9D7E0B9B-1ADB-4BFA-AF5E-E9A9F959320D}"/>
                </a:ext>
              </a:extLst>
            </p:cNvPr>
            <p:cNvSpPr/>
            <p:nvPr/>
          </p:nvSpPr>
          <p:spPr bwMode="auto">
            <a:xfrm>
              <a:off x="6350" y="231773"/>
              <a:ext cx="255588" cy="754063"/>
            </a:xfrm>
            <a:custGeom>
              <a:avLst/>
              <a:gdLst>
                <a:gd name="T0" fmla="*/ 0 w 161"/>
                <a:gd name="T1" fmla="*/ 0 h 475"/>
                <a:gd name="T2" fmla="*/ 161 w 161"/>
                <a:gd name="T3" fmla="*/ 149 h 475"/>
                <a:gd name="T4" fmla="*/ 161 w 161"/>
                <a:gd name="T5" fmla="*/ 475 h 475"/>
                <a:gd name="T6" fmla="*/ 0 w 161"/>
                <a:gd name="T7" fmla="*/ 274 h 475"/>
                <a:gd name="T8" fmla="*/ 0 w 161"/>
                <a:gd name="T9" fmla="*/ 0 h 4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1" h="475">
                  <a:moveTo>
                    <a:pt x="0" y="0"/>
                  </a:moveTo>
                  <a:lnTo>
                    <a:pt x="161" y="149"/>
                  </a:lnTo>
                  <a:lnTo>
                    <a:pt x="161" y="475"/>
                  </a:lnTo>
                  <a:lnTo>
                    <a:pt x="0" y="27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6" name="Freeform 37">
              <a:extLst>
                <a:ext uri="{FF2B5EF4-FFF2-40B4-BE49-F238E27FC236}">
                  <a16:creationId xmlns="" xmlns:a16="http://schemas.microsoft.com/office/drawing/2014/main" id="{F0E82751-478A-406D-B657-D297E1039F2C}"/>
                </a:ext>
              </a:extLst>
            </p:cNvPr>
            <p:cNvSpPr/>
            <p:nvPr/>
          </p:nvSpPr>
          <p:spPr bwMode="auto">
            <a:xfrm>
              <a:off x="0" y="1028698"/>
              <a:ext cx="255588" cy="754063"/>
            </a:xfrm>
            <a:custGeom>
              <a:avLst/>
              <a:gdLst>
                <a:gd name="T0" fmla="*/ 0 w 161"/>
                <a:gd name="T1" fmla="*/ 0 h 475"/>
                <a:gd name="T2" fmla="*/ 161 w 161"/>
                <a:gd name="T3" fmla="*/ 149 h 475"/>
                <a:gd name="T4" fmla="*/ 161 w 161"/>
                <a:gd name="T5" fmla="*/ 475 h 475"/>
                <a:gd name="T6" fmla="*/ 0 w 161"/>
                <a:gd name="T7" fmla="*/ 274 h 475"/>
                <a:gd name="T8" fmla="*/ 0 w 161"/>
                <a:gd name="T9" fmla="*/ 0 h 4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1" h="475">
                  <a:moveTo>
                    <a:pt x="0" y="0"/>
                  </a:moveTo>
                  <a:lnTo>
                    <a:pt x="161" y="149"/>
                  </a:lnTo>
                  <a:lnTo>
                    <a:pt x="161" y="475"/>
                  </a:lnTo>
                  <a:lnTo>
                    <a:pt x="0" y="27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E2B58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7" name="Freeform 37">
              <a:extLst>
                <a:ext uri="{FF2B5EF4-FFF2-40B4-BE49-F238E27FC236}">
                  <a16:creationId xmlns="" xmlns:a16="http://schemas.microsoft.com/office/drawing/2014/main" id="{7A2E5D07-2909-44AD-AE2D-830FE60E43C6}"/>
                </a:ext>
              </a:extLst>
            </p:cNvPr>
            <p:cNvSpPr/>
            <p:nvPr/>
          </p:nvSpPr>
          <p:spPr bwMode="auto">
            <a:xfrm>
              <a:off x="0" y="1828798"/>
              <a:ext cx="255588" cy="754063"/>
            </a:xfrm>
            <a:custGeom>
              <a:avLst/>
              <a:gdLst>
                <a:gd name="T0" fmla="*/ 0 w 161"/>
                <a:gd name="T1" fmla="*/ 0 h 475"/>
                <a:gd name="T2" fmla="*/ 161 w 161"/>
                <a:gd name="T3" fmla="*/ 149 h 475"/>
                <a:gd name="T4" fmla="*/ 161 w 161"/>
                <a:gd name="T5" fmla="*/ 475 h 475"/>
                <a:gd name="T6" fmla="*/ 0 w 161"/>
                <a:gd name="T7" fmla="*/ 274 h 475"/>
                <a:gd name="T8" fmla="*/ 0 w 161"/>
                <a:gd name="T9" fmla="*/ 0 h 4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1" h="475">
                  <a:moveTo>
                    <a:pt x="0" y="0"/>
                  </a:moveTo>
                  <a:lnTo>
                    <a:pt x="161" y="149"/>
                  </a:lnTo>
                  <a:lnTo>
                    <a:pt x="161" y="475"/>
                  </a:lnTo>
                  <a:lnTo>
                    <a:pt x="0" y="27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8" name="Freeform 37">
              <a:extLst>
                <a:ext uri="{FF2B5EF4-FFF2-40B4-BE49-F238E27FC236}">
                  <a16:creationId xmlns="" xmlns:a16="http://schemas.microsoft.com/office/drawing/2014/main" id="{ABAFA5CD-C1CB-4080-9B4B-3281D21C33EB}"/>
                </a:ext>
              </a:extLst>
            </p:cNvPr>
            <p:cNvSpPr/>
            <p:nvPr/>
          </p:nvSpPr>
          <p:spPr bwMode="auto">
            <a:xfrm>
              <a:off x="0" y="2628898"/>
              <a:ext cx="255588" cy="754063"/>
            </a:xfrm>
            <a:custGeom>
              <a:avLst/>
              <a:gdLst>
                <a:gd name="T0" fmla="*/ 0 w 161"/>
                <a:gd name="T1" fmla="*/ 0 h 475"/>
                <a:gd name="T2" fmla="*/ 161 w 161"/>
                <a:gd name="T3" fmla="*/ 149 h 475"/>
                <a:gd name="T4" fmla="*/ 161 w 161"/>
                <a:gd name="T5" fmla="*/ 475 h 475"/>
                <a:gd name="T6" fmla="*/ 0 w 161"/>
                <a:gd name="T7" fmla="*/ 274 h 475"/>
                <a:gd name="T8" fmla="*/ 0 w 161"/>
                <a:gd name="T9" fmla="*/ 0 h 4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1" h="475">
                  <a:moveTo>
                    <a:pt x="0" y="0"/>
                  </a:moveTo>
                  <a:lnTo>
                    <a:pt x="161" y="149"/>
                  </a:lnTo>
                  <a:lnTo>
                    <a:pt x="161" y="475"/>
                  </a:lnTo>
                  <a:lnTo>
                    <a:pt x="0" y="27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E2B58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9" name="Freeform 37">
              <a:extLst>
                <a:ext uri="{FF2B5EF4-FFF2-40B4-BE49-F238E27FC236}">
                  <a16:creationId xmlns="" xmlns:a16="http://schemas.microsoft.com/office/drawing/2014/main" id="{6257E69A-2144-4211-ADD7-DE0606D5F238}"/>
                </a:ext>
              </a:extLst>
            </p:cNvPr>
            <p:cNvSpPr/>
            <p:nvPr/>
          </p:nvSpPr>
          <p:spPr bwMode="auto">
            <a:xfrm>
              <a:off x="0" y="3428998"/>
              <a:ext cx="255588" cy="754063"/>
            </a:xfrm>
            <a:custGeom>
              <a:avLst/>
              <a:gdLst>
                <a:gd name="T0" fmla="*/ 0 w 161"/>
                <a:gd name="T1" fmla="*/ 0 h 475"/>
                <a:gd name="T2" fmla="*/ 161 w 161"/>
                <a:gd name="T3" fmla="*/ 149 h 475"/>
                <a:gd name="T4" fmla="*/ 161 w 161"/>
                <a:gd name="T5" fmla="*/ 475 h 475"/>
                <a:gd name="T6" fmla="*/ 0 w 161"/>
                <a:gd name="T7" fmla="*/ 274 h 475"/>
                <a:gd name="T8" fmla="*/ 0 w 161"/>
                <a:gd name="T9" fmla="*/ 0 h 4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1" h="475">
                  <a:moveTo>
                    <a:pt x="0" y="0"/>
                  </a:moveTo>
                  <a:lnTo>
                    <a:pt x="161" y="149"/>
                  </a:lnTo>
                  <a:lnTo>
                    <a:pt x="161" y="475"/>
                  </a:lnTo>
                  <a:lnTo>
                    <a:pt x="0" y="27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0" name="Freeform 37">
              <a:extLst>
                <a:ext uri="{FF2B5EF4-FFF2-40B4-BE49-F238E27FC236}">
                  <a16:creationId xmlns="" xmlns:a16="http://schemas.microsoft.com/office/drawing/2014/main" id="{9F911FB9-46B7-4C5B-B250-D54C4A2704AF}"/>
                </a:ext>
              </a:extLst>
            </p:cNvPr>
            <p:cNvSpPr/>
            <p:nvPr/>
          </p:nvSpPr>
          <p:spPr bwMode="auto">
            <a:xfrm>
              <a:off x="0" y="4229098"/>
              <a:ext cx="255588" cy="754063"/>
            </a:xfrm>
            <a:custGeom>
              <a:avLst/>
              <a:gdLst>
                <a:gd name="T0" fmla="*/ 0 w 161"/>
                <a:gd name="T1" fmla="*/ 0 h 475"/>
                <a:gd name="T2" fmla="*/ 161 w 161"/>
                <a:gd name="T3" fmla="*/ 149 h 475"/>
                <a:gd name="T4" fmla="*/ 161 w 161"/>
                <a:gd name="T5" fmla="*/ 475 h 475"/>
                <a:gd name="T6" fmla="*/ 0 w 161"/>
                <a:gd name="T7" fmla="*/ 274 h 475"/>
                <a:gd name="T8" fmla="*/ 0 w 161"/>
                <a:gd name="T9" fmla="*/ 0 h 4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1" h="475">
                  <a:moveTo>
                    <a:pt x="0" y="0"/>
                  </a:moveTo>
                  <a:lnTo>
                    <a:pt x="161" y="149"/>
                  </a:lnTo>
                  <a:lnTo>
                    <a:pt x="161" y="475"/>
                  </a:lnTo>
                  <a:lnTo>
                    <a:pt x="0" y="27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E2B58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1" name="Freeform 37">
              <a:extLst>
                <a:ext uri="{FF2B5EF4-FFF2-40B4-BE49-F238E27FC236}">
                  <a16:creationId xmlns="" xmlns:a16="http://schemas.microsoft.com/office/drawing/2014/main" id="{F0A6E1A2-8C18-47A4-980D-7CF08559FB0F}"/>
                </a:ext>
              </a:extLst>
            </p:cNvPr>
            <p:cNvSpPr/>
            <p:nvPr/>
          </p:nvSpPr>
          <p:spPr bwMode="auto">
            <a:xfrm>
              <a:off x="0" y="5029198"/>
              <a:ext cx="255588" cy="754063"/>
            </a:xfrm>
            <a:custGeom>
              <a:avLst/>
              <a:gdLst>
                <a:gd name="T0" fmla="*/ 0 w 161"/>
                <a:gd name="T1" fmla="*/ 0 h 475"/>
                <a:gd name="T2" fmla="*/ 161 w 161"/>
                <a:gd name="T3" fmla="*/ 149 h 475"/>
                <a:gd name="T4" fmla="*/ 161 w 161"/>
                <a:gd name="T5" fmla="*/ 475 h 475"/>
                <a:gd name="T6" fmla="*/ 0 w 161"/>
                <a:gd name="T7" fmla="*/ 274 h 475"/>
                <a:gd name="T8" fmla="*/ 0 w 161"/>
                <a:gd name="T9" fmla="*/ 0 h 4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1" h="475">
                  <a:moveTo>
                    <a:pt x="0" y="0"/>
                  </a:moveTo>
                  <a:lnTo>
                    <a:pt x="161" y="149"/>
                  </a:lnTo>
                  <a:lnTo>
                    <a:pt x="161" y="475"/>
                  </a:lnTo>
                  <a:lnTo>
                    <a:pt x="0" y="27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2" name="Freeform 37">
              <a:extLst>
                <a:ext uri="{FF2B5EF4-FFF2-40B4-BE49-F238E27FC236}">
                  <a16:creationId xmlns="" xmlns:a16="http://schemas.microsoft.com/office/drawing/2014/main" id="{736D96FC-06D7-407B-BE48-C268826793D2}"/>
                </a:ext>
              </a:extLst>
            </p:cNvPr>
            <p:cNvSpPr/>
            <p:nvPr/>
          </p:nvSpPr>
          <p:spPr bwMode="auto">
            <a:xfrm>
              <a:off x="-588" y="5759606"/>
              <a:ext cx="256176" cy="793065"/>
            </a:xfrm>
            <a:custGeom>
              <a:avLst/>
              <a:gdLst>
                <a:gd name="T0" fmla="*/ 0 w 161"/>
                <a:gd name="T1" fmla="*/ 0 h 475"/>
                <a:gd name="T2" fmla="*/ 161 w 161"/>
                <a:gd name="T3" fmla="*/ 149 h 475"/>
                <a:gd name="T4" fmla="*/ 161 w 161"/>
                <a:gd name="T5" fmla="*/ 475 h 475"/>
                <a:gd name="T6" fmla="*/ 0 w 161"/>
                <a:gd name="T7" fmla="*/ 274 h 475"/>
                <a:gd name="T8" fmla="*/ 0 w 161"/>
                <a:gd name="T9" fmla="*/ 0 h 475"/>
                <a:gd name="connsiteX0" fmla="*/ 0 w 10000"/>
                <a:gd name="connsiteY0" fmla="*/ 0 h 12673"/>
                <a:gd name="connsiteX1" fmla="*/ 10000 w 10000"/>
                <a:gd name="connsiteY1" fmla="*/ 3137 h 12673"/>
                <a:gd name="connsiteX2" fmla="*/ 10000 w 10000"/>
                <a:gd name="connsiteY2" fmla="*/ 10000 h 12673"/>
                <a:gd name="connsiteX3" fmla="*/ 248 w 10000"/>
                <a:gd name="connsiteY3" fmla="*/ 12673 h 12673"/>
                <a:gd name="connsiteX4" fmla="*/ 0 w 10000"/>
                <a:gd name="connsiteY4" fmla="*/ 0 h 12673"/>
                <a:gd name="connsiteX0-1" fmla="*/ 23 w 10023"/>
                <a:gd name="connsiteY0-2" fmla="*/ 0 h 12757"/>
                <a:gd name="connsiteX1-3" fmla="*/ 10023 w 10023"/>
                <a:gd name="connsiteY1-4" fmla="*/ 3137 h 12757"/>
                <a:gd name="connsiteX2-5" fmla="*/ 10023 w 10023"/>
                <a:gd name="connsiteY2-6" fmla="*/ 10000 h 12757"/>
                <a:gd name="connsiteX3-7" fmla="*/ 23 w 10023"/>
                <a:gd name="connsiteY3-8" fmla="*/ 12757 h 12757"/>
                <a:gd name="connsiteX4-9" fmla="*/ 23 w 10023"/>
                <a:gd name="connsiteY4-10" fmla="*/ 0 h 12757"/>
                <a:gd name="connsiteX0-11" fmla="*/ 23 w 10023"/>
                <a:gd name="connsiteY0-12" fmla="*/ 0 h 13010"/>
                <a:gd name="connsiteX1-13" fmla="*/ 10023 w 10023"/>
                <a:gd name="connsiteY1-14" fmla="*/ 3137 h 13010"/>
                <a:gd name="connsiteX2-15" fmla="*/ 10023 w 10023"/>
                <a:gd name="connsiteY2-16" fmla="*/ 10000 h 13010"/>
                <a:gd name="connsiteX3-17" fmla="*/ 23 w 10023"/>
                <a:gd name="connsiteY3-18" fmla="*/ 13010 h 13010"/>
                <a:gd name="connsiteX4-19" fmla="*/ 23 w 10023"/>
                <a:gd name="connsiteY4-20" fmla="*/ 0 h 13010"/>
              </a:gdLst>
              <a:ahLst/>
              <a:cxnLst>
                <a:cxn ang="0">
                  <a:pos x="connsiteX0-11" y="connsiteY0-12"/>
                </a:cxn>
                <a:cxn ang="0">
                  <a:pos x="connsiteX1-13" y="connsiteY1-14"/>
                </a:cxn>
                <a:cxn ang="0">
                  <a:pos x="connsiteX2-15" y="connsiteY2-16"/>
                </a:cxn>
                <a:cxn ang="0">
                  <a:pos x="connsiteX3-17" y="connsiteY3-18"/>
                </a:cxn>
                <a:cxn ang="0">
                  <a:pos x="connsiteX4-19" y="connsiteY4-20"/>
                </a:cxn>
              </a:cxnLst>
              <a:rect l="l" t="t" r="r" b="b"/>
              <a:pathLst>
                <a:path w="10023" h="13010">
                  <a:moveTo>
                    <a:pt x="23" y="0"/>
                  </a:moveTo>
                  <a:lnTo>
                    <a:pt x="10023" y="3137"/>
                  </a:lnTo>
                  <a:lnTo>
                    <a:pt x="10023" y="10000"/>
                  </a:lnTo>
                  <a:lnTo>
                    <a:pt x="23" y="13010"/>
                  </a:lnTo>
                  <a:cubicBezTo>
                    <a:pt x="-60" y="8786"/>
                    <a:pt x="106" y="4224"/>
                    <a:pt x="23" y="0"/>
                  </a:cubicBezTo>
                  <a:close/>
                </a:path>
              </a:pathLst>
            </a:custGeom>
            <a:solidFill>
              <a:srgbClr val="1E2B58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3" name="Freeform 37">
              <a:extLst>
                <a:ext uri="{FF2B5EF4-FFF2-40B4-BE49-F238E27FC236}">
                  <a16:creationId xmlns="" xmlns:a16="http://schemas.microsoft.com/office/drawing/2014/main" id="{E753AFD3-0870-4B7F-8D1B-626A4BD3A9D8}"/>
                </a:ext>
              </a:extLst>
            </p:cNvPr>
            <p:cNvSpPr/>
            <p:nvPr/>
          </p:nvSpPr>
          <p:spPr bwMode="auto">
            <a:xfrm flipH="1">
              <a:off x="11936412" y="283639"/>
              <a:ext cx="255588" cy="754063"/>
            </a:xfrm>
            <a:custGeom>
              <a:avLst/>
              <a:gdLst>
                <a:gd name="T0" fmla="*/ 0 w 161"/>
                <a:gd name="T1" fmla="*/ 0 h 475"/>
                <a:gd name="T2" fmla="*/ 161 w 161"/>
                <a:gd name="T3" fmla="*/ 149 h 475"/>
                <a:gd name="T4" fmla="*/ 161 w 161"/>
                <a:gd name="T5" fmla="*/ 475 h 475"/>
                <a:gd name="T6" fmla="*/ 0 w 161"/>
                <a:gd name="T7" fmla="*/ 274 h 475"/>
                <a:gd name="T8" fmla="*/ 0 w 161"/>
                <a:gd name="T9" fmla="*/ 0 h 4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1" h="475">
                  <a:moveTo>
                    <a:pt x="0" y="0"/>
                  </a:moveTo>
                  <a:lnTo>
                    <a:pt x="161" y="149"/>
                  </a:lnTo>
                  <a:lnTo>
                    <a:pt x="161" y="475"/>
                  </a:lnTo>
                  <a:lnTo>
                    <a:pt x="0" y="27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4" name="Freeform 37">
              <a:extLst>
                <a:ext uri="{FF2B5EF4-FFF2-40B4-BE49-F238E27FC236}">
                  <a16:creationId xmlns="" xmlns:a16="http://schemas.microsoft.com/office/drawing/2014/main" id="{DDC4E3DF-C107-414A-9314-779BADDA0AAC}"/>
                </a:ext>
              </a:extLst>
            </p:cNvPr>
            <p:cNvSpPr/>
            <p:nvPr/>
          </p:nvSpPr>
          <p:spPr bwMode="auto">
            <a:xfrm flipH="1">
              <a:off x="11936412" y="1055164"/>
              <a:ext cx="255588" cy="754063"/>
            </a:xfrm>
            <a:custGeom>
              <a:avLst/>
              <a:gdLst>
                <a:gd name="T0" fmla="*/ 0 w 161"/>
                <a:gd name="T1" fmla="*/ 0 h 475"/>
                <a:gd name="T2" fmla="*/ 161 w 161"/>
                <a:gd name="T3" fmla="*/ 149 h 475"/>
                <a:gd name="T4" fmla="*/ 161 w 161"/>
                <a:gd name="T5" fmla="*/ 475 h 475"/>
                <a:gd name="T6" fmla="*/ 0 w 161"/>
                <a:gd name="T7" fmla="*/ 274 h 475"/>
                <a:gd name="T8" fmla="*/ 0 w 161"/>
                <a:gd name="T9" fmla="*/ 0 h 4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1" h="475">
                  <a:moveTo>
                    <a:pt x="0" y="0"/>
                  </a:moveTo>
                  <a:lnTo>
                    <a:pt x="161" y="149"/>
                  </a:lnTo>
                  <a:lnTo>
                    <a:pt x="161" y="475"/>
                  </a:lnTo>
                  <a:lnTo>
                    <a:pt x="0" y="27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E2B58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5" name="Freeform 37">
              <a:extLst>
                <a:ext uri="{FF2B5EF4-FFF2-40B4-BE49-F238E27FC236}">
                  <a16:creationId xmlns="" xmlns:a16="http://schemas.microsoft.com/office/drawing/2014/main" id="{DE042F93-45E5-4F71-AC5C-07FD5690D540}"/>
                </a:ext>
              </a:extLst>
            </p:cNvPr>
            <p:cNvSpPr/>
            <p:nvPr/>
          </p:nvSpPr>
          <p:spPr bwMode="auto">
            <a:xfrm flipH="1">
              <a:off x="11936412" y="1855264"/>
              <a:ext cx="255588" cy="754063"/>
            </a:xfrm>
            <a:custGeom>
              <a:avLst/>
              <a:gdLst>
                <a:gd name="T0" fmla="*/ 0 w 161"/>
                <a:gd name="T1" fmla="*/ 0 h 475"/>
                <a:gd name="T2" fmla="*/ 161 w 161"/>
                <a:gd name="T3" fmla="*/ 149 h 475"/>
                <a:gd name="T4" fmla="*/ 161 w 161"/>
                <a:gd name="T5" fmla="*/ 475 h 475"/>
                <a:gd name="T6" fmla="*/ 0 w 161"/>
                <a:gd name="T7" fmla="*/ 274 h 475"/>
                <a:gd name="T8" fmla="*/ 0 w 161"/>
                <a:gd name="T9" fmla="*/ 0 h 4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1" h="475">
                  <a:moveTo>
                    <a:pt x="0" y="0"/>
                  </a:moveTo>
                  <a:lnTo>
                    <a:pt x="161" y="149"/>
                  </a:lnTo>
                  <a:lnTo>
                    <a:pt x="161" y="475"/>
                  </a:lnTo>
                  <a:lnTo>
                    <a:pt x="0" y="27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6" name="Freeform 37">
              <a:extLst>
                <a:ext uri="{FF2B5EF4-FFF2-40B4-BE49-F238E27FC236}">
                  <a16:creationId xmlns="" xmlns:a16="http://schemas.microsoft.com/office/drawing/2014/main" id="{D560F948-1556-4A49-B4D2-350CDF8D4FF0}"/>
                </a:ext>
              </a:extLst>
            </p:cNvPr>
            <p:cNvSpPr/>
            <p:nvPr/>
          </p:nvSpPr>
          <p:spPr bwMode="auto">
            <a:xfrm flipH="1">
              <a:off x="11936412" y="2655364"/>
              <a:ext cx="255588" cy="754063"/>
            </a:xfrm>
            <a:custGeom>
              <a:avLst/>
              <a:gdLst>
                <a:gd name="T0" fmla="*/ 0 w 161"/>
                <a:gd name="T1" fmla="*/ 0 h 475"/>
                <a:gd name="T2" fmla="*/ 161 w 161"/>
                <a:gd name="T3" fmla="*/ 149 h 475"/>
                <a:gd name="T4" fmla="*/ 161 w 161"/>
                <a:gd name="T5" fmla="*/ 475 h 475"/>
                <a:gd name="T6" fmla="*/ 0 w 161"/>
                <a:gd name="T7" fmla="*/ 274 h 475"/>
                <a:gd name="T8" fmla="*/ 0 w 161"/>
                <a:gd name="T9" fmla="*/ 0 h 4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1" h="475">
                  <a:moveTo>
                    <a:pt x="0" y="0"/>
                  </a:moveTo>
                  <a:lnTo>
                    <a:pt x="161" y="149"/>
                  </a:lnTo>
                  <a:lnTo>
                    <a:pt x="161" y="475"/>
                  </a:lnTo>
                  <a:lnTo>
                    <a:pt x="0" y="27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E2B58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7" name="Freeform 37">
              <a:extLst>
                <a:ext uri="{FF2B5EF4-FFF2-40B4-BE49-F238E27FC236}">
                  <a16:creationId xmlns="" xmlns:a16="http://schemas.microsoft.com/office/drawing/2014/main" id="{3C4F76CA-CBE1-4016-A236-BA060FCF8686}"/>
                </a:ext>
              </a:extLst>
            </p:cNvPr>
            <p:cNvSpPr/>
            <p:nvPr/>
          </p:nvSpPr>
          <p:spPr bwMode="auto">
            <a:xfrm flipH="1">
              <a:off x="11936412" y="3455464"/>
              <a:ext cx="255588" cy="754063"/>
            </a:xfrm>
            <a:custGeom>
              <a:avLst/>
              <a:gdLst>
                <a:gd name="T0" fmla="*/ 0 w 161"/>
                <a:gd name="T1" fmla="*/ 0 h 475"/>
                <a:gd name="T2" fmla="*/ 161 w 161"/>
                <a:gd name="T3" fmla="*/ 149 h 475"/>
                <a:gd name="T4" fmla="*/ 161 w 161"/>
                <a:gd name="T5" fmla="*/ 475 h 475"/>
                <a:gd name="T6" fmla="*/ 0 w 161"/>
                <a:gd name="T7" fmla="*/ 274 h 475"/>
                <a:gd name="T8" fmla="*/ 0 w 161"/>
                <a:gd name="T9" fmla="*/ 0 h 4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1" h="475">
                  <a:moveTo>
                    <a:pt x="0" y="0"/>
                  </a:moveTo>
                  <a:lnTo>
                    <a:pt x="161" y="149"/>
                  </a:lnTo>
                  <a:lnTo>
                    <a:pt x="161" y="475"/>
                  </a:lnTo>
                  <a:lnTo>
                    <a:pt x="0" y="27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8" name="Freeform 37">
              <a:extLst>
                <a:ext uri="{FF2B5EF4-FFF2-40B4-BE49-F238E27FC236}">
                  <a16:creationId xmlns="" xmlns:a16="http://schemas.microsoft.com/office/drawing/2014/main" id="{4D7BE3B7-4D23-4116-B908-F2D7F4E11FBE}"/>
                </a:ext>
              </a:extLst>
            </p:cNvPr>
            <p:cNvSpPr/>
            <p:nvPr/>
          </p:nvSpPr>
          <p:spPr bwMode="auto">
            <a:xfrm flipH="1">
              <a:off x="11936412" y="4255564"/>
              <a:ext cx="255588" cy="754063"/>
            </a:xfrm>
            <a:custGeom>
              <a:avLst/>
              <a:gdLst>
                <a:gd name="T0" fmla="*/ 0 w 161"/>
                <a:gd name="T1" fmla="*/ 0 h 475"/>
                <a:gd name="T2" fmla="*/ 161 w 161"/>
                <a:gd name="T3" fmla="*/ 149 h 475"/>
                <a:gd name="T4" fmla="*/ 161 w 161"/>
                <a:gd name="T5" fmla="*/ 475 h 475"/>
                <a:gd name="T6" fmla="*/ 0 w 161"/>
                <a:gd name="T7" fmla="*/ 274 h 475"/>
                <a:gd name="T8" fmla="*/ 0 w 161"/>
                <a:gd name="T9" fmla="*/ 0 h 4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1" h="475">
                  <a:moveTo>
                    <a:pt x="0" y="0"/>
                  </a:moveTo>
                  <a:lnTo>
                    <a:pt x="161" y="149"/>
                  </a:lnTo>
                  <a:lnTo>
                    <a:pt x="161" y="475"/>
                  </a:lnTo>
                  <a:lnTo>
                    <a:pt x="0" y="27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E2B58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9" name="Freeform 37">
              <a:extLst>
                <a:ext uri="{FF2B5EF4-FFF2-40B4-BE49-F238E27FC236}">
                  <a16:creationId xmlns="" xmlns:a16="http://schemas.microsoft.com/office/drawing/2014/main" id="{2BC58DF6-5F06-4C21-8F23-4CBB6E5F2CE2}"/>
                </a:ext>
              </a:extLst>
            </p:cNvPr>
            <p:cNvSpPr/>
            <p:nvPr/>
          </p:nvSpPr>
          <p:spPr bwMode="auto">
            <a:xfrm flipH="1">
              <a:off x="11936412" y="5036612"/>
              <a:ext cx="255588" cy="754063"/>
            </a:xfrm>
            <a:custGeom>
              <a:avLst/>
              <a:gdLst>
                <a:gd name="T0" fmla="*/ 0 w 161"/>
                <a:gd name="T1" fmla="*/ 0 h 475"/>
                <a:gd name="T2" fmla="*/ 161 w 161"/>
                <a:gd name="T3" fmla="*/ 149 h 475"/>
                <a:gd name="T4" fmla="*/ 161 w 161"/>
                <a:gd name="T5" fmla="*/ 475 h 475"/>
                <a:gd name="T6" fmla="*/ 0 w 161"/>
                <a:gd name="T7" fmla="*/ 274 h 475"/>
                <a:gd name="T8" fmla="*/ 0 w 161"/>
                <a:gd name="T9" fmla="*/ 0 h 4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1" h="475">
                  <a:moveTo>
                    <a:pt x="0" y="0"/>
                  </a:moveTo>
                  <a:lnTo>
                    <a:pt x="161" y="149"/>
                  </a:lnTo>
                  <a:lnTo>
                    <a:pt x="161" y="475"/>
                  </a:lnTo>
                  <a:lnTo>
                    <a:pt x="0" y="27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0" name="Freeform 37">
              <a:extLst>
                <a:ext uri="{FF2B5EF4-FFF2-40B4-BE49-F238E27FC236}">
                  <a16:creationId xmlns="" xmlns:a16="http://schemas.microsoft.com/office/drawing/2014/main" id="{681CD61B-20BB-4249-8422-CCA4968128A4}"/>
                </a:ext>
              </a:extLst>
            </p:cNvPr>
            <p:cNvSpPr/>
            <p:nvPr/>
          </p:nvSpPr>
          <p:spPr bwMode="auto">
            <a:xfrm flipH="1">
              <a:off x="11936412" y="5798608"/>
              <a:ext cx="255588" cy="754063"/>
            </a:xfrm>
            <a:custGeom>
              <a:avLst/>
              <a:gdLst>
                <a:gd name="T0" fmla="*/ 0 w 161"/>
                <a:gd name="T1" fmla="*/ 0 h 475"/>
                <a:gd name="T2" fmla="*/ 161 w 161"/>
                <a:gd name="T3" fmla="*/ 149 h 475"/>
                <a:gd name="T4" fmla="*/ 161 w 161"/>
                <a:gd name="T5" fmla="*/ 475 h 475"/>
                <a:gd name="T6" fmla="*/ 0 w 161"/>
                <a:gd name="T7" fmla="*/ 274 h 475"/>
                <a:gd name="T8" fmla="*/ 0 w 161"/>
                <a:gd name="T9" fmla="*/ 0 h 4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1" h="475">
                  <a:moveTo>
                    <a:pt x="0" y="0"/>
                  </a:moveTo>
                  <a:lnTo>
                    <a:pt x="161" y="149"/>
                  </a:lnTo>
                  <a:lnTo>
                    <a:pt x="161" y="475"/>
                  </a:lnTo>
                  <a:lnTo>
                    <a:pt x="0" y="27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E2B58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1" name="直角三角形 228">
              <a:extLst>
                <a:ext uri="{FF2B5EF4-FFF2-40B4-BE49-F238E27FC236}">
                  <a16:creationId xmlns="" xmlns:a16="http://schemas.microsoft.com/office/drawing/2014/main" id="{C9CA503A-E978-47AE-93AA-C1169C4CC2E5}"/>
                </a:ext>
              </a:extLst>
            </p:cNvPr>
            <p:cNvSpPr/>
            <p:nvPr/>
          </p:nvSpPr>
          <p:spPr>
            <a:xfrm rot="16200000">
              <a:off x="11778349" y="6444349"/>
              <a:ext cx="413651" cy="413651"/>
            </a:xfrm>
            <a:prstGeom prst="rtTriangle">
              <a:avLst/>
            </a:prstGeom>
            <a:solidFill>
              <a:srgbClr val="E6202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2" name="直角三角形 1">
              <a:extLst>
                <a:ext uri="{FF2B5EF4-FFF2-40B4-BE49-F238E27FC236}">
                  <a16:creationId xmlns="" xmlns:a16="http://schemas.microsoft.com/office/drawing/2014/main" id="{E5875D4E-4A93-429A-8687-FC9956A1CB00}"/>
                </a:ext>
              </a:extLst>
            </p:cNvPr>
            <p:cNvSpPr/>
            <p:nvPr/>
          </p:nvSpPr>
          <p:spPr>
            <a:xfrm rot="10800000">
              <a:off x="11644886" y="0"/>
              <a:ext cx="291526" cy="254000"/>
            </a:xfrm>
            <a:prstGeom prst="rtTriangle">
              <a:avLst/>
            </a:prstGeom>
            <a:solidFill>
              <a:srgbClr val="1E2B5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43" name="矩形 2">
              <a:extLst>
                <a:ext uri="{FF2B5EF4-FFF2-40B4-BE49-F238E27FC236}">
                  <a16:creationId xmlns="" xmlns:a16="http://schemas.microsoft.com/office/drawing/2014/main" id="{7AF5641B-F192-4C6A-A54A-9A2988D1650F}"/>
                </a:ext>
              </a:extLst>
            </p:cNvPr>
            <p:cNvSpPr/>
            <p:nvPr/>
          </p:nvSpPr>
          <p:spPr>
            <a:xfrm>
              <a:off x="11936412" y="0"/>
              <a:ext cx="255588" cy="254000"/>
            </a:xfrm>
            <a:prstGeom prst="rect">
              <a:avLst/>
            </a:prstGeom>
            <a:solidFill>
              <a:srgbClr val="1E2B5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/>
            </a:p>
          </p:txBody>
        </p:sp>
      </p:grpSp>
      <p:pic>
        <p:nvPicPr>
          <p:cNvPr id="44" name="图片 9"/>
          <p:cNvPicPr>
            <a:picLocks noChangeAspect="1"/>
          </p:cNvPicPr>
          <p:nvPr/>
        </p:nvPicPr>
        <p:blipFill>
          <a:blip r:embed="rId2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665409" y="4262118"/>
            <a:ext cx="3060321" cy="3060321"/>
          </a:xfrm>
          <a:prstGeom prst="rect">
            <a:avLst/>
          </a:prstGeom>
        </p:spPr>
      </p:pic>
      <p:pic>
        <p:nvPicPr>
          <p:cNvPr id="45" name="图片 2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8249380">
            <a:off x="1702465" y="4428554"/>
            <a:ext cx="512600" cy="628129"/>
          </a:xfrm>
          <a:prstGeom prst="rect">
            <a:avLst/>
          </a:prstGeom>
        </p:spPr>
      </p:pic>
      <p:pic>
        <p:nvPicPr>
          <p:cNvPr id="46" name="图片 2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64751" y="3955636"/>
            <a:ext cx="231561" cy="232160"/>
          </a:xfrm>
          <a:prstGeom prst="rect">
            <a:avLst/>
          </a:prstGeom>
        </p:spPr>
      </p:pic>
      <p:sp>
        <p:nvSpPr>
          <p:cNvPr id="53" name="Vertical Scroll 52"/>
          <p:cNvSpPr/>
          <p:nvPr/>
        </p:nvSpPr>
        <p:spPr>
          <a:xfrm>
            <a:off x="509735" y="443579"/>
            <a:ext cx="11384864" cy="1444282"/>
          </a:xfrm>
          <a:prstGeom prst="verticalScroll">
            <a:avLst/>
          </a:prstGeom>
          <a:effectLst>
            <a:glow rad="63500">
              <a:schemeClr val="accent5">
                <a:satMod val="175000"/>
                <a:alpha val="40000"/>
              </a:schemeClr>
            </a:glow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en-US" sz="3200" b="1" i="1" dirty="0">
                <a:solidFill>
                  <a:srgbClr val="002060"/>
                </a:solidFill>
                <a:latin typeface="Times New Roman" pitchFamily="18" charset="0"/>
              </a:rPr>
              <a:t>	</a:t>
            </a:r>
            <a:r>
              <a:rPr lang="en-US" sz="3200" b="1" i="1" dirty="0" err="1">
                <a:solidFill>
                  <a:srgbClr val="002060"/>
                </a:solidFill>
                <a:latin typeface="Times New Roman" pitchFamily="18" charset="0"/>
              </a:rPr>
              <a:t>Viết</a:t>
            </a:r>
            <a:r>
              <a:rPr lang="en-US" sz="3200" b="1" i="1" dirty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002060"/>
                </a:solidFill>
                <a:latin typeface="Times New Roman" pitchFamily="18" charset="0"/>
              </a:rPr>
              <a:t>thư</a:t>
            </a:r>
            <a:r>
              <a:rPr lang="en-US" sz="3200" b="1" i="1" dirty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002060"/>
                </a:solidFill>
                <a:latin typeface="Times New Roman" pitchFamily="18" charset="0"/>
              </a:rPr>
              <a:t>gửi</a:t>
            </a:r>
            <a:r>
              <a:rPr lang="en-US" sz="3200" b="1" i="1" dirty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FF0000"/>
                </a:solidFill>
                <a:latin typeface="Times New Roman" pitchFamily="18" charset="0"/>
              </a:rPr>
              <a:t>một</a:t>
            </a:r>
            <a:r>
              <a:rPr lang="en-US" sz="3200" b="1" i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FF0000"/>
                </a:solidFill>
                <a:latin typeface="Times New Roman" pitchFamily="18" charset="0"/>
              </a:rPr>
              <a:t>bạn</a:t>
            </a:r>
            <a:r>
              <a:rPr lang="en-US" sz="3200" b="1" i="1" dirty="0">
                <a:solidFill>
                  <a:srgbClr val="FF0000"/>
                </a:solidFill>
                <a:latin typeface="Times New Roman" pitchFamily="18" charset="0"/>
              </a:rPr>
              <a:t> ở </a:t>
            </a:r>
            <a:r>
              <a:rPr lang="en-US" sz="3200" b="1" i="1" dirty="0" err="1">
                <a:solidFill>
                  <a:srgbClr val="FF0000"/>
                </a:solidFill>
                <a:latin typeface="Times New Roman" pitchFamily="18" charset="0"/>
              </a:rPr>
              <a:t>trường</a:t>
            </a:r>
            <a:r>
              <a:rPr lang="en-US" sz="3200" b="1" i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FF0000"/>
                </a:solidFill>
                <a:latin typeface="Times New Roman" pitchFamily="18" charset="0"/>
              </a:rPr>
              <a:t>khác</a:t>
            </a:r>
            <a:r>
              <a:rPr lang="en-US" sz="3200" b="1" i="1" dirty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3200" b="1" i="1" err="1">
                <a:solidFill>
                  <a:srgbClr val="002060"/>
                </a:solidFill>
                <a:latin typeface="Times New Roman" pitchFamily="18" charset="0"/>
              </a:rPr>
              <a:t>để</a:t>
            </a:r>
            <a:r>
              <a:rPr lang="en-US" sz="3200" b="1" i="1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3200" b="1" i="1">
                <a:solidFill>
                  <a:srgbClr val="FF0000"/>
                </a:solidFill>
                <a:latin typeface="Times New Roman" pitchFamily="18" charset="0"/>
              </a:rPr>
              <a:t>thăm </a:t>
            </a:r>
            <a:r>
              <a:rPr lang="en-US" sz="3200" b="1" i="1" dirty="0" err="1">
                <a:solidFill>
                  <a:srgbClr val="FF0000"/>
                </a:solidFill>
                <a:latin typeface="Times New Roman" pitchFamily="18" charset="0"/>
              </a:rPr>
              <a:t>hỏi</a:t>
            </a:r>
            <a:r>
              <a:rPr lang="en-US" sz="3200" b="1" i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002060"/>
                </a:solidFill>
                <a:latin typeface="Times New Roman" pitchFamily="18" charset="0"/>
              </a:rPr>
              <a:t>và</a:t>
            </a:r>
            <a:r>
              <a:rPr lang="en-US" sz="3200" b="1" i="1" dirty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FF0000"/>
                </a:solidFill>
                <a:latin typeface="Times New Roman" pitchFamily="18" charset="0"/>
              </a:rPr>
              <a:t>kể</a:t>
            </a:r>
            <a:r>
              <a:rPr lang="en-US" sz="3200" b="1" i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FF0000"/>
                </a:solidFill>
                <a:latin typeface="Times New Roman" pitchFamily="18" charset="0"/>
              </a:rPr>
              <a:t>cho</a:t>
            </a:r>
            <a:r>
              <a:rPr lang="en-US" sz="3200" b="1" i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FF0000"/>
                </a:solidFill>
                <a:latin typeface="Times New Roman" pitchFamily="18" charset="0"/>
              </a:rPr>
              <a:t>bạn</a:t>
            </a:r>
            <a:r>
              <a:rPr lang="en-US" sz="3200" b="1" i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FF0000"/>
                </a:solidFill>
                <a:latin typeface="Times New Roman" pitchFamily="18" charset="0"/>
              </a:rPr>
              <a:t>nghe</a:t>
            </a:r>
            <a:r>
              <a:rPr lang="en-US" sz="3200" b="1" i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FF0000"/>
                </a:solidFill>
                <a:latin typeface="Times New Roman" pitchFamily="18" charset="0"/>
              </a:rPr>
              <a:t>tình</a:t>
            </a:r>
            <a:r>
              <a:rPr lang="en-US" sz="3200" b="1" i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FF0000"/>
                </a:solidFill>
                <a:latin typeface="Times New Roman" pitchFamily="18" charset="0"/>
              </a:rPr>
              <a:t>hình</a:t>
            </a:r>
            <a:r>
              <a:rPr lang="en-US" sz="3200" b="1" i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FF0000"/>
                </a:solidFill>
                <a:latin typeface="Times New Roman" pitchFamily="18" charset="0"/>
              </a:rPr>
              <a:t>lớp</a:t>
            </a:r>
            <a:r>
              <a:rPr lang="en-US" sz="3200" b="1" i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002060"/>
                </a:solidFill>
                <a:latin typeface="Times New Roman" pitchFamily="18" charset="0"/>
              </a:rPr>
              <a:t>và</a:t>
            </a:r>
            <a:r>
              <a:rPr lang="en-US" sz="3200" b="1" i="1" dirty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FF0000"/>
                </a:solidFill>
                <a:latin typeface="Times New Roman" pitchFamily="18" charset="0"/>
              </a:rPr>
              <a:t>trường</a:t>
            </a:r>
            <a:r>
              <a:rPr lang="en-US" sz="3200" b="1" i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FF0000"/>
                </a:solidFill>
                <a:latin typeface="Times New Roman" pitchFamily="18" charset="0"/>
              </a:rPr>
              <a:t>em</a:t>
            </a:r>
            <a:r>
              <a:rPr lang="en-US" sz="3200" b="1" i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002060"/>
                </a:solidFill>
                <a:latin typeface="Times New Roman" pitchFamily="18" charset="0"/>
              </a:rPr>
              <a:t>hiện</a:t>
            </a:r>
            <a:r>
              <a:rPr lang="en-US" sz="3200" b="1" i="1" dirty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3200" b="1" i="1">
                <a:solidFill>
                  <a:srgbClr val="002060"/>
                </a:solidFill>
                <a:latin typeface="Times New Roman" pitchFamily="18" charset="0"/>
              </a:rPr>
              <a:t>nay.</a:t>
            </a:r>
            <a:endParaRPr lang="en-US" sz="3200" b="1" i="1" dirty="0">
              <a:solidFill>
                <a:srgbClr val="002060"/>
              </a:solidFill>
              <a:latin typeface="Times New Roman" pitchFamily="18" charset="0"/>
            </a:endParaRPr>
          </a:p>
        </p:txBody>
      </p:sp>
      <p:sp>
        <p:nvSpPr>
          <p:cNvPr id="2" name="Rectangle: Diagonal Corners Rounded 1">
            <a:extLst>
              <a:ext uri="{FF2B5EF4-FFF2-40B4-BE49-F238E27FC236}">
                <a16:creationId xmlns="" xmlns:a16="http://schemas.microsoft.com/office/drawing/2014/main" id="{7061B324-0B99-42E4-A2B7-35F60AFE3F0C}"/>
              </a:ext>
            </a:extLst>
          </p:cNvPr>
          <p:cNvSpPr/>
          <p:nvPr/>
        </p:nvSpPr>
        <p:spPr>
          <a:xfrm>
            <a:off x="1196339" y="2147110"/>
            <a:ext cx="3506324" cy="1175660"/>
          </a:xfrm>
          <a:prstGeom prst="round2DiagRect">
            <a:avLst>
              <a:gd name="adj1" fmla="val 0"/>
              <a:gd name="adj2" fmla="val 0"/>
            </a:avLst>
          </a:prstGeom>
          <a:solidFill>
            <a:schemeClr val="accent1">
              <a:lumMod val="20000"/>
              <a:lumOff val="80000"/>
            </a:schemeClr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500" b="1">
                <a:solidFill>
                  <a:srgbClr val="1E2B5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 thư cho ai?</a:t>
            </a:r>
          </a:p>
        </p:txBody>
      </p:sp>
      <p:sp>
        <p:nvSpPr>
          <p:cNvPr id="48" name="Rectangle: Diagonal Corners Rounded 47">
            <a:extLst>
              <a:ext uri="{FF2B5EF4-FFF2-40B4-BE49-F238E27FC236}">
                <a16:creationId xmlns="" xmlns:a16="http://schemas.microsoft.com/office/drawing/2014/main" id="{C05FED22-E849-445A-AD5C-5E7100B7616B}"/>
              </a:ext>
            </a:extLst>
          </p:cNvPr>
          <p:cNvSpPr/>
          <p:nvPr/>
        </p:nvSpPr>
        <p:spPr>
          <a:xfrm>
            <a:off x="2572095" y="3474436"/>
            <a:ext cx="3907264" cy="2015517"/>
          </a:xfrm>
          <a:prstGeom prst="round2DiagRect">
            <a:avLst>
              <a:gd name="adj1" fmla="val 0"/>
              <a:gd name="adj2" fmla="val 0"/>
            </a:avLst>
          </a:prstGeom>
          <a:solidFill>
            <a:schemeClr val="accent1">
              <a:lumMod val="20000"/>
              <a:lumOff val="80000"/>
            </a:schemeClr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500" b="1">
                <a:solidFill>
                  <a:srgbClr val="1E2B5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 thư </a:t>
            </a:r>
          </a:p>
          <a:p>
            <a:pPr algn="ctr"/>
            <a:r>
              <a:rPr lang="en-US" sz="3500" b="1">
                <a:solidFill>
                  <a:srgbClr val="1E2B5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 làm gì?</a:t>
            </a:r>
          </a:p>
          <a:p>
            <a:pPr algn="ctr"/>
            <a:r>
              <a:rPr lang="en-US" sz="3500" b="1">
                <a:solidFill>
                  <a:srgbClr val="1E2B5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(Lí do viết thư)</a:t>
            </a:r>
          </a:p>
        </p:txBody>
      </p:sp>
      <p:sp>
        <p:nvSpPr>
          <p:cNvPr id="49" name="Rectangle: Diagonal Corners Rounded 48">
            <a:extLst>
              <a:ext uri="{FF2B5EF4-FFF2-40B4-BE49-F238E27FC236}">
                <a16:creationId xmlns="" xmlns:a16="http://schemas.microsoft.com/office/drawing/2014/main" id="{B318806F-0256-4C63-8C9F-B944BBD8A91E}"/>
              </a:ext>
            </a:extLst>
          </p:cNvPr>
          <p:cNvSpPr/>
          <p:nvPr/>
        </p:nvSpPr>
        <p:spPr>
          <a:xfrm>
            <a:off x="4733566" y="2160545"/>
            <a:ext cx="4788390" cy="1175660"/>
          </a:xfrm>
          <a:prstGeom prst="round2DiagRect">
            <a:avLst>
              <a:gd name="adj1" fmla="val 0"/>
              <a:gd name="adj2" fmla="val 0"/>
            </a:avLst>
          </a:prstGeom>
          <a:solidFill>
            <a:srgbClr val="FFCCCC"/>
          </a:solidFill>
          <a:ln w="28575">
            <a:solidFill>
              <a:srgbClr val="E6202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500" b="1">
                <a:solidFill>
                  <a:srgbClr val="E6202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 bạn ở trường khác.</a:t>
            </a:r>
          </a:p>
        </p:txBody>
      </p:sp>
      <p:sp>
        <p:nvSpPr>
          <p:cNvPr id="50" name="Rectangle: Diagonal Corners Rounded 49">
            <a:extLst>
              <a:ext uri="{FF2B5EF4-FFF2-40B4-BE49-F238E27FC236}">
                <a16:creationId xmlns="" xmlns:a16="http://schemas.microsoft.com/office/drawing/2014/main" id="{B54DDB41-590C-44B0-8EF8-4F6DF65BED1B}"/>
              </a:ext>
            </a:extLst>
          </p:cNvPr>
          <p:cNvSpPr/>
          <p:nvPr/>
        </p:nvSpPr>
        <p:spPr>
          <a:xfrm>
            <a:off x="6479359" y="3477946"/>
            <a:ext cx="4666584" cy="2015517"/>
          </a:xfrm>
          <a:prstGeom prst="round2DiagRect">
            <a:avLst>
              <a:gd name="adj1" fmla="val 0"/>
              <a:gd name="adj2" fmla="val 0"/>
            </a:avLst>
          </a:prstGeom>
          <a:solidFill>
            <a:srgbClr val="FFCCCC"/>
          </a:solidFill>
          <a:ln w="28575">
            <a:solidFill>
              <a:srgbClr val="E6202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indent="-457200" algn="just">
              <a:buFont typeface="Wingdings" panose="05000000000000000000" pitchFamily="2" charset="2"/>
              <a:buChar char="Ø"/>
            </a:pPr>
            <a:r>
              <a:rPr lang="en-US" sz="3500" b="1">
                <a:solidFill>
                  <a:srgbClr val="E6202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Thăm hỏi</a:t>
            </a:r>
          </a:p>
          <a:p>
            <a:pPr marL="457200" indent="-457200" algn="just">
              <a:buFont typeface="Wingdings" panose="05000000000000000000" pitchFamily="2" charset="2"/>
              <a:buChar char="Ø"/>
            </a:pPr>
            <a:r>
              <a:rPr lang="en-US" sz="3500" b="1">
                <a:solidFill>
                  <a:srgbClr val="E6202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Kể về tình hình lớp, trường em hiện nay.</a:t>
            </a:r>
          </a:p>
        </p:txBody>
      </p:sp>
    </p:spTree>
    <p:extLst>
      <p:ext uri="{BB962C8B-B14F-4D97-AF65-F5344CB8AC3E}">
        <p14:creationId xmlns:p14="http://schemas.microsoft.com/office/powerpoint/2010/main" val="208593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" grpId="0" animBg="1"/>
      <p:bldP spid="2" grpId="0" animBg="1"/>
      <p:bldP spid="48" grpId="0" animBg="1"/>
      <p:bldP spid="49" grpId="0" animBg="1"/>
      <p:bldP spid="50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1768943" y="3654639"/>
            <a:ext cx="4463099" cy="426853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Rounded Rectangle 53"/>
          <p:cNvSpPr/>
          <p:nvPr/>
        </p:nvSpPr>
        <p:spPr>
          <a:xfrm>
            <a:off x="1396275" y="4535171"/>
            <a:ext cx="4463099" cy="426853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ounded Rectangle 3"/>
          <p:cNvSpPr/>
          <p:nvPr/>
        </p:nvSpPr>
        <p:spPr>
          <a:xfrm>
            <a:off x="1736035" y="2655364"/>
            <a:ext cx="4256831" cy="498653"/>
          </a:xfrm>
          <a:prstGeom prst="roundRect">
            <a:avLst/>
          </a:prstGeom>
          <a:solidFill>
            <a:srgbClr val="FED6A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AD2333"/>
              </a:solidFill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8627165" y="2040835"/>
            <a:ext cx="2166344" cy="542026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C000"/>
              </a:solidFill>
            </a:endParaRPr>
          </a:p>
        </p:txBody>
      </p:sp>
      <p:grpSp>
        <p:nvGrpSpPr>
          <p:cNvPr id="14" name="组合 4">
            <a:extLst>
              <a:ext uri="{FF2B5EF4-FFF2-40B4-BE49-F238E27FC236}">
                <a16:creationId xmlns="" xmlns:a16="http://schemas.microsoft.com/office/drawing/2014/main" id="{856D6C98-5352-4D2F-945C-086AD4AA3B31}"/>
              </a:ext>
            </a:extLst>
          </p:cNvPr>
          <p:cNvGrpSpPr/>
          <p:nvPr/>
        </p:nvGrpSpPr>
        <p:grpSpPr>
          <a:xfrm>
            <a:off x="-588" y="0"/>
            <a:ext cx="12192588" cy="6858000"/>
            <a:chOff x="-588" y="0"/>
            <a:chExt cx="12192588" cy="6858000"/>
          </a:xfrm>
        </p:grpSpPr>
        <p:sp>
          <p:nvSpPr>
            <p:cNvPr id="15" name="Freeform 19">
              <a:extLst>
                <a:ext uri="{FF2B5EF4-FFF2-40B4-BE49-F238E27FC236}">
                  <a16:creationId xmlns="" xmlns:a16="http://schemas.microsoft.com/office/drawing/2014/main" id="{55787046-D2C5-4FBD-9563-B8A49311E0B4}"/>
                </a:ext>
              </a:extLst>
            </p:cNvPr>
            <p:cNvSpPr/>
            <p:nvPr/>
          </p:nvSpPr>
          <p:spPr bwMode="auto">
            <a:xfrm>
              <a:off x="0" y="0"/>
              <a:ext cx="1023938" cy="254000"/>
            </a:xfrm>
            <a:custGeom>
              <a:avLst/>
              <a:gdLst>
                <a:gd name="T0" fmla="*/ 0 w 645"/>
                <a:gd name="T1" fmla="*/ 0 h 160"/>
                <a:gd name="T2" fmla="*/ 472 w 645"/>
                <a:gd name="T3" fmla="*/ 0 h 160"/>
                <a:gd name="T4" fmla="*/ 645 w 645"/>
                <a:gd name="T5" fmla="*/ 160 h 160"/>
                <a:gd name="T6" fmla="*/ 165 w 645"/>
                <a:gd name="T7" fmla="*/ 160 h 160"/>
                <a:gd name="T8" fmla="*/ 0 w 645"/>
                <a:gd name="T9" fmla="*/ 0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45" h="160">
                  <a:moveTo>
                    <a:pt x="0" y="0"/>
                  </a:moveTo>
                  <a:lnTo>
                    <a:pt x="472" y="0"/>
                  </a:lnTo>
                  <a:lnTo>
                    <a:pt x="645" y="160"/>
                  </a:lnTo>
                  <a:lnTo>
                    <a:pt x="165" y="16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E2B58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" name="Freeform 19">
              <a:extLst>
                <a:ext uri="{FF2B5EF4-FFF2-40B4-BE49-F238E27FC236}">
                  <a16:creationId xmlns="" xmlns:a16="http://schemas.microsoft.com/office/drawing/2014/main" id="{A73335B9-3A1D-4462-A443-EB383D4633B3}"/>
                </a:ext>
              </a:extLst>
            </p:cNvPr>
            <p:cNvSpPr/>
            <p:nvPr/>
          </p:nvSpPr>
          <p:spPr bwMode="auto">
            <a:xfrm>
              <a:off x="1198573" y="0"/>
              <a:ext cx="1023938" cy="254000"/>
            </a:xfrm>
            <a:custGeom>
              <a:avLst/>
              <a:gdLst>
                <a:gd name="T0" fmla="*/ 0 w 645"/>
                <a:gd name="T1" fmla="*/ 0 h 160"/>
                <a:gd name="T2" fmla="*/ 472 w 645"/>
                <a:gd name="T3" fmla="*/ 0 h 160"/>
                <a:gd name="T4" fmla="*/ 645 w 645"/>
                <a:gd name="T5" fmla="*/ 160 h 160"/>
                <a:gd name="T6" fmla="*/ 165 w 645"/>
                <a:gd name="T7" fmla="*/ 160 h 160"/>
                <a:gd name="T8" fmla="*/ 0 w 645"/>
                <a:gd name="T9" fmla="*/ 0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45" h="160">
                  <a:moveTo>
                    <a:pt x="0" y="0"/>
                  </a:moveTo>
                  <a:lnTo>
                    <a:pt x="472" y="0"/>
                  </a:lnTo>
                  <a:lnTo>
                    <a:pt x="645" y="160"/>
                  </a:lnTo>
                  <a:lnTo>
                    <a:pt x="165" y="16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" name="Freeform 19">
              <a:extLst>
                <a:ext uri="{FF2B5EF4-FFF2-40B4-BE49-F238E27FC236}">
                  <a16:creationId xmlns="" xmlns:a16="http://schemas.microsoft.com/office/drawing/2014/main" id="{388C4263-09FF-4E97-963A-8823EE4F158D}"/>
                </a:ext>
              </a:extLst>
            </p:cNvPr>
            <p:cNvSpPr/>
            <p:nvPr/>
          </p:nvSpPr>
          <p:spPr bwMode="auto">
            <a:xfrm>
              <a:off x="2397146" y="0"/>
              <a:ext cx="1023938" cy="254000"/>
            </a:xfrm>
            <a:custGeom>
              <a:avLst/>
              <a:gdLst>
                <a:gd name="T0" fmla="*/ 0 w 645"/>
                <a:gd name="T1" fmla="*/ 0 h 160"/>
                <a:gd name="T2" fmla="*/ 472 w 645"/>
                <a:gd name="T3" fmla="*/ 0 h 160"/>
                <a:gd name="T4" fmla="*/ 645 w 645"/>
                <a:gd name="T5" fmla="*/ 160 h 160"/>
                <a:gd name="T6" fmla="*/ 165 w 645"/>
                <a:gd name="T7" fmla="*/ 160 h 160"/>
                <a:gd name="T8" fmla="*/ 0 w 645"/>
                <a:gd name="T9" fmla="*/ 0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45" h="160">
                  <a:moveTo>
                    <a:pt x="0" y="0"/>
                  </a:moveTo>
                  <a:lnTo>
                    <a:pt x="472" y="0"/>
                  </a:lnTo>
                  <a:lnTo>
                    <a:pt x="645" y="160"/>
                  </a:lnTo>
                  <a:lnTo>
                    <a:pt x="165" y="16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E2B58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8" name="Freeform 19">
              <a:extLst>
                <a:ext uri="{FF2B5EF4-FFF2-40B4-BE49-F238E27FC236}">
                  <a16:creationId xmlns="" xmlns:a16="http://schemas.microsoft.com/office/drawing/2014/main" id="{8EB8669C-A48A-4C87-8869-1733D6222B3B}"/>
                </a:ext>
              </a:extLst>
            </p:cNvPr>
            <p:cNvSpPr/>
            <p:nvPr/>
          </p:nvSpPr>
          <p:spPr bwMode="auto">
            <a:xfrm>
              <a:off x="3595719" y="0"/>
              <a:ext cx="1023938" cy="254000"/>
            </a:xfrm>
            <a:custGeom>
              <a:avLst/>
              <a:gdLst>
                <a:gd name="T0" fmla="*/ 0 w 645"/>
                <a:gd name="T1" fmla="*/ 0 h 160"/>
                <a:gd name="T2" fmla="*/ 472 w 645"/>
                <a:gd name="T3" fmla="*/ 0 h 160"/>
                <a:gd name="T4" fmla="*/ 645 w 645"/>
                <a:gd name="T5" fmla="*/ 160 h 160"/>
                <a:gd name="T6" fmla="*/ 165 w 645"/>
                <a:gd name="T7" fmla="*/ 160 h 160"/>
                <a:gd name="T8" fmla="*/ 0 w 645"/>
                <a:gd name="T9" fmla="*/ 0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45" h="160">
                  <a:moveTo>
                    <a:pt x="0" y="0"/>
                  </a:moveTo>
                  <a:lnTo>
                    <a:pt x="472" y="0"/>
                  </a:lnTo>
                  <a:lnTo>
                    <a:pt x="645" y="160"/>
                  </a:lnTo>
                  <a:lnTo>
                    <a:pt x="165" y="16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9" name="Freeform 19">
              <a:extLst>
                <a:ext uri="{FF2B5EF4-FFF2-40B4-BE49-F238E27FC236}">
                  <a16:creationId xmlns="" xmlns:a16="http://schemas.microsoft.com/office/drawing/2014/main" id="{02CF2D94-257F-4C29-954D-2BEAE17112F0}"/>
                </a:ext>
              </a:extLst>
            </p:cNvPr>
            <p:cNvSpPr/>
            <p:nvPr/>
          </p:nvSpPr>
          <p:spPr bwMode="auto">
            <a:xfrm>
              <a:off x="4794293" y="0"/>
              <a:ext cx="1023938" cy="254000"/>
            </a:xfrm>
            <a:custGeom>
              <a:avLst/>
              <a:gdLst>
                <a:gd name="T0" fmla="*/ 0 w 645"/>
                <a:gd name="T1" fmla="*/ 0 h 160"/>
                <a:gd name="T2" fmla="*/ 472 w 645"/>
                <a:gd name="T3" fmla="*/ 0 h 160"/>
                <a:gd name="T4" fmla="*/ 645 w 645"/>
                <a:gd name="T5" fmla="*/ 160 h 160"/>
                <a:gd name="T6" fmla="*/ 165 w 645"/>
                <a:gd name="T7" fmla="*/ 160 h 160"/>
                <a:gd name="T8" fmla="*/ 0 w 645"/>
                <a:gd name="T9" fmla="*/ 0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45" h="160">
                  <a:moveTo>
                    <a:pt x="0" y="0"/>
                  </a:moveTo>
                  <a:lnTo>
                    <a:pt x="472" y="0"/>
                  </a:lnTo>
                  <a:lnTo>
                    <a:pt x="645" y="160"/>
                  </a:lnTo>
                  <a:lnTo>
                    <a:pt x="165" y="16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E2B58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" name="Freeform 19">
              <a:extLst>
                <a:ext uri="{FF2B5EF4-FFF2-40B4-BE49-F238E27FC236}">
                  <a16:creationId xmlns="" xmlns:a16="http://schemas.microsoft.com/office/drawing/2014/main" id="{A48995E8-A7E8-45C9-BAE0-22DF93C4EDE4}"/>
                </a:ext>
              </a:extLst>
            </p:cNvPr>
            <p:cNvSpPr/>
            <p:nvPr/>
          </p:nvSpPr>
          <p:spPr bwMode="auto">
            <a:xfrm>
              <a:off x="5992866" y="0"/>
              <a:ext cx="1023938" cy="254000"/>
            </a:xfrm>
            <a:custGeom>
              <a:avLst/>
              <a:gdLst>
                <a:gd name="T0" fmla="*/ 0 w 645"/>
                <a:gd name="T1" fmla="*/ 0 h 160"/>
                <a:gd name="T2" fmla="*/ 472 w 645"/>
                <a:gd name="T3" fmla="*/ 0 h 160"/>
                <a:gd name="T4" fmla="*/ 645 w 645"/>
                <a:gd name="T5" fmla="*/ 160 h 160"/>
                <a:gd name="T6" fmla="*/ 165 w 645"/>
                <a:gd name="T7" fmla="*/ 160 h 160"/>
                <a:gd name="T8" fmla="*/ 0 w 645"/>
                <a:gd name="T9" fmla="*/ 0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45" h="160">
                  <a:moveTo>
                    <a:pt x="0" y="0"/>
                  </a:moveTo>
                  <a:lnTo>
                    <a:pt x="472" y="0"/>
                  </a:lnTo>
                  <a:lnTo>
                    <a:pt x="645" y="160"/>
                  </a:lnTo>
                  <a:lnTo>
                    <a:pt x="165" y="16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1" name="Freeform 19">
              <a:extLst>
                <a:ext uri="{FF2B5EF4-FFF2-40B4-BE49-F238E27FC236}">
                  <a16:creationId xmlns="" xmlns:a16="http://schemas.microsoft.com/office/drawing/2014/main" id="{59EC4A76-FD1F-43B3-98AD-2ABF24978820}"/>
                </a:ext>
              </a:extLst>
            </p:cNvPr>
            <p:cNvSpPr/>
            <p:nvPr/>
          </p:nvSpPr>
          <p:spPr bwMode="auto">
            <a:xfrm>
              <a:off x="7191439" y="0"/>
              <a:ext cx="1023938" cy="254000"/>
            </a:xfrm>
            <a:custGeom>
              <a:avLst/>
              <a:gdLst>
                <a:gd name="T0" fmla="*/ 0 w 645"/>
                <a:gd name="T1" fmla="*/ 0 h 160"/>
                <a:gd name="T2" fmla="*/ 472 w 645"/>
                <a:gd name="T3" fmla="*/ 0 h 160"/>
                <a:gd name="T4" fmla="*/ 645 w 645"/>
                <a:gd name="T5" fmla="*/ 160 h 160"/>
                <a:gd name="T6" fmla="*/ 165 w 645"/>
                <a:gd name="T7" fmla="*/ 160 h 160"/>
                <a:gd name="T8" fmla="*/ 0 w 645"/>
                <a:gd name="T9" fmla="*/ 0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45" h="160">
                  <a:moveTo>
                    <a:pt x="0" y="0"/>
                  </a:moveTo>
                  <a:lnTo>
                    <a:pt x="472" y="0"/>
                  </a:lnTo>
                  <a:lnTo>
                    <a:pt x="645" y="160"/>
                  </a:lnTo>
                  <a:lnTo>
                    <a:pt x="165" y="16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E2B58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2" name="Freeform 19">
              <a:extLst>
                <a:ext uri="{FF2B5EF4-FFF2-40B4-BE49-F238E27FC236}">
                  <a16:creationId xmlns="" xmlns:a16="http://schemas.microsoft.com/office/drawing/2014/main" id="{791D4BBA-EB63-4B63-83B6-DCF6206EADB7}"/>
                </a:ext>
              </a:extLst>
            </p:cNvPr>
            <p:cNvSpPr/>
            <p:nvPr/>
          </p:nvSpPr>
          <p:spPr bwMode="auto">
            <a:xfrm>
              <a:off x="8390012" y="0"/>
              <a:ext cx="1023938" cy="254000"/>
            </a:xfrm>
            <a:custGeom>
              <a:avLst/>
              <a:gdLst>
                <a:gd name="T0" fmla="*/ 0 w 645"/>
                <a:gd name="T1" fmla="*/ 0 h 160"/>
                <a:gd name="T2" fmla="*/ 472 w 645"/>
                <a:gd name="T3" fmla="*/ 0 h 160"/>
                <a:gd name="T4" fmla="*/ 645 w 645"/>
                <a:gd name="T5" fmla="*/ 160 h 160"/>
                <a:gd name="T6" fmla="*/ 165 w 645"/>
                <a:gd name="T7" fmla="*/ 160 h 160"/>
                <a:gd name="T8" fmla="*/ 0 w 645"/>
                <a:gd name="T9" fmla="*/ 0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45" h="160">
                  <a:moveTo>
                    <a:pt x="0" y="0"/>
                  </a:moveTo>
                  <a:lnTo>
                    <a:pt x="472" y="0"/>
                  </a:lnTo>
                  <a:lnTo>
                    <a:pt x="645" y="160"/>
                  </a:lnTo>
                  <a:lnTo>
                    <a:pt x="165" y="16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3" name="Freeform 19">
              <a:extLst>
                <a:ext uri="{FF2B5EF4-FFF2-40B4-BE49-F238E27FC236}">
                  <a16:creationId xmlns="" xmlns:a16="http://schemas.microsoft.com/office/drawing/2014/main" id="{609E616B-45F6-4A90-A383-4DD1BC24914C}"/>
                </a:ext>
              </a:extLst>
            </p:cNvPr>
            <p:cNvSpPr/>
            <p:nvPr/>
          </p:nvSpPr>
          <p:spPr bwMode="auto">
            <a:xfrm>
              <a:off x="9524190" y="0"/>
              <a:ext cx="1023938" cy="254000"/>
            </a:xfrm>
            <a:custGeom>
              <a:avLst/>
              <a:gdLst>
                <a:gd name="T0" fmla="*/ 0 w 645"/>
                <a:gd name="T1" fmla="*/ 0 h 160"/>
                <a:gd name="T2" fmla="*/ 472 w 645"/>
                <a:gd name="T3" fmla="*/ 0 h 160"/>
                <a:gd name="T4" fmla="*/ 645 w 645"/>
                <a:gd name="T5" fmla="*/ 160 h 160"/>
                <a:gd name="T6" fmla="*/ 165 w 645"/>
                <a:gd name="T7" fmla="*/ 160 h 160"/>
                <a:gd name="T8" fmla="*/ 0 w 645"/>
                <a:gd name="T9" fmla="*/ 0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45" h="160">
                  <a:moveTo>
                    <a:pt x="0" y="0"/>
                  </a:moveTo>
                  <a:lnTo>
                    <a:pt x="472" y="0"/>
                  </a:lnTo>
                  <a:lnTo>
                    <a:pt x="645" y="160"/>
                  </a:lnTo>
                  <a:lnTo>
                    <a:pt x="165" y="16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E2B58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4" name="Freeform 19">
              <a:extLst>
                <a:ext uri="{FF2B5EF4-FFF2-40B4-BE49-F238E27FC236}">
                  <a16:creationId xmlns="" xmlns:a16="http://schemas.microsoft.com/office/drawing/2014/main" id="{388264C4-CA12-4470-AAEE-CD87E1536038}"/>
                </a:ext>
              </a:extLst>
            </p:cNvPr>
            <p:cNvSpPr/>
            <p:nvPr/>
          </p:nvSpPr>
          <p:spPr bwMode="auto">
            <a:xfrm>
              <a:off x="10658369" y="0"/>
              <a:ext cx="1023938" cy="254000"/>
            </a:xfrm>
            <a:custGeom>
              <a:avLst/>
              <a:gdLst>
                <a:gd name="T0" fmla="*/ 0 w 645"/>
                <a:gd name="T1" fmla="*/ 0 h 160"/>
                <a:gd name="T2" fmla="*/ 472 w 645"/>
                <a:gd name="T3" fmla="*/ 0 h 160"/>
                <a:gd name="T4" fmla="*/ 645 w 645"/>
                <a:gd name="T5" fmla="*/ 160 h 160"/>
                <a:gd name="T6" fmla="*/ 165 w 645"/>
                <a:gd name="T7" fmla="*/ 160 h 160"/>
                <a:gd name="T8" fmla="*/ 0 w 645"/>
                <a:gd name="T9" fmla="*/ 0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45" h="160">
                  <a:moveTo>
                    <a:pt x="0" y="0"/>
                  </a:moveTo>
                  <a:lnTo>
                    <a:pt x="472" y="0"/>
                  </a:lnTo>
                  <a:lnTo>
                    <a:pt x="645" y="160"/>
                  </a:lnTo>
                  <a:lnTo>
                    <a:pt x="165" y="16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5" name="Freeform 19">
              <a:extLst>
                <a:ext uri="{FF2B5EF4-FFF2-40B4-BE49-F238E27FC236}">
                  <a16:creationId xmlns="" xmlns:a16="http://schemas.microsoft.com/office/drawing/2014/main" id="{290E1E9D-D50A-4383-B76A-E0A33F305162}"/>
                </a:ext>
              </a:extLst>
            </p:cNvPr>
            <p:cNvSpPr/>
            <p:nvPr/>
          </p:nvSpPr>
          <p:spPr bwMode="auto">
            <a:xfrm flipH="1">
              <a:off x="10793509" y="6604000"/>
              <a:ext cx="1023938" cy="254000"/>
            </a:xfrm>
            <a:custGeom>
              <a:avLst/>
              <a:gdLst>
                <a:gd name="T0" fmla="*/ 0 w 645"/>
                <a:gd name="T1" fmla="*/ 0 h 160"/>
                <a:gd name="T2" fmla="*/ 472 w 645"/>
                <a:gd name="T3" fmla="*/ 0 h 160"/>
                <a:gd name="T4" fmla="*/ 645 w 645"/>
                <a:gd name="T5" fmla="*/ 160 h 160"/>
                <a:gd name="T6" fmla="*/ 165 w 645"/>
                <a:gd name="T7" fmla="*/ 160 h 160"/>
                <a:gd name="T8" fmla="*/ 0 w 645"/>
                <a:gd name="T9" fmla="*/ 0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45" h="160">
                  <a:moveTo>
                    <a:pt x="0" y="0"/>
                  </a:moveTo>
                  <a:lnTo>
                    <a:pt x="472" y="0"/>
                  </a:lnTo>
                  <a:lnTo>
                    <a:pt x="645" y="160"/>
                  </a:lnTo>
                  <a:lnTo>
                    <a:pt x="165" y="16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E2B58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6" name="Freeform 19">
              <a:extLst>
                <a:ext uri="{FF2B5EF4-FFF2-40B4-BE49-F238E27FC236}">
                  <a16:creationId xmlns="" xmlns:a16="http://schemas.microsoft.com/office/drawing/2014/main" id="{9D2911C8-7810-4AFA-A1AC-9BE5CF84767D}"/>
                </a:ext>
              </a:extLst>
            </p:cNvPr>
            <p:cNvSpPr/>
            <p:nvPr/>
          </p:nvSpPr>
          <p:spPr bwMode="auto">
            <a:xfrm flipH="1">
              <a:off x="9594936" y="6604000"/>
              <a:ext cx="1023938" cy="254000"/>
            </a:xfrm>
            <a:custGeom>
              <a:avLst/>
              <a:gdLst>
                <a:gd name="T0" fmla="*/ 0 w 645"/>
                <a:gd name="T1" fmla="*/ 0 h 160"/>
                <a:gd name="T2" fmla="*/ 472 w 645"/>
                <a:gd name="T3" fmla="*/ 0 h 160"/>
                <a:gd name="T4" fmla="*/ 645 w 645"/>
                <a:gd name="T5" fmla="*/ 160 h 160"/>
                <a:gd name="T6" fmla="*/ 165 w 645"/>
                <a:gd name="T7" fmla="*/ 160 h 160"/>
                <a:gd name="T8" fmla="*/ 0 w 645"/>
                <a:gd name="T9" fmla="*/ 0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45" h="160">
                  <a:moveTo>
                    <a:pt x="0" y="0"/>
                  </a:moveTo>
                  <a:lnTo>
                    <a:pt x="472" y="0"/>
                  </a:lnTo>
                  <a:lnTo>
                    <a:pt x="645" y="160"/>
                  </a:lnTo>
                  <a:lnTo>
                    <a:pt x="165" y="16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7" name="Freeform 19">
              <a:extLst>
                <a:ext uri="{FF2B5EF4-FFF2-40B4-BE49-F238E27FC236}">
                  <a16:creationId xmlns="" xmlns:a16="http://schemas.microsoft.com/office/drawing/2014/main" id="{7A587EFE-EFC7-447E-A040-A0FC5C2BDCDD}"/>
                </a:ext>
              </a:extLst>
            </p:cNvPr>
            <p:cNvSpPr/>
            <p:nvPr/>
          </p:nvSpPr>
          <p:spPr bwMode="auto">
            <a:xfrm flipH="1">
              <a:off x="8396363" y="6604000"/>
              <a:ext cx="1023938" cy="254000"/>
            </a:xfrm>
            <a:custGeom>
              <a:avLst/>
              <a:gdLst>
                <a:gd name="T0" fmla="*/ 0 w 645"/>
                <a:gd name="T1" fmla="*/ 0 h 160"/>
                <a:gd name="T2" fmla="*/ 472 w 645"/>
                <a:gd name="T3" fmla="*/ 0 h 160"/>
                <a:gd name="T4" fmla="*/ 645 w 645"/>
                <a:gd name="T5" fmla="*/ 160 h 160"/>
                <a:gd name="T6" fmla="*/ 165 w 645"/>
                <a:gd name="T7" fmla="*/ 160 h 160"/>
                <a:gd name="T8" fmla="*/ 0 w 645"/>
                <a:gd name="T9" fmla="*/ 0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45" h="160">
                  <a:moveTo>
                    <a:pt x="0" y="0"/>
                  </a:moveTo>
                  <a:lnTo>
                    <a:pt x="472" y="0"/>
                  </a:lnTo>
                  <a:lnTo>
                    <a:pt x="645" y="160"/>
                  </a:lnTo>
                  <a:lnTo>
                    <a:pt x="165" y="16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E2B58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8" name="Freeform 19">
              <a:extLst>
                <a:ext uri="{FF2B5EF4-FFF2-40B4-BE49-F238E27FC236}">
                  <a16:creationId xmlns="" xmlns:a16="http://schemas.microsoft.com/office/drawing/2014/main" id="{C7E80DC6-ECD2-461D-994C-3A5B5ED8195C}"/>
                </a:ext>
              </a:extLst>
            </p:cNvPr>
            <p:cNvSpPr/>
            <p:nvPr/>
          </p:nvSpPr>
          <p:spPr bwMode="auto">
            <a:xfrm flipH="1">
              <a:off x="7197790" y="6604000"/>
              <a:ext cx="1023938" cy="254000"/>
            </a:xfrm>
            <a:custGeom>
              <a:avLst/>
              <a:gdLst>
                <a:gd name="T0" fmla="*/ 0 w 645"/>
                <a:gd name="T1" fmla="*/ 0 h 160"/>
                <a:gd name="T2" fmla="*/ 472 w 645"/>
                <a:gd name="T3" fmla="*/ 0 h 160"/>
                <a:gd name="T4" fmla="*/ 645 w 645"/>
                <a:gd name="T5" fmla="*/ 160 h 160"/>
                <a:gd name="T6" fmla="*/ 165 w 645"/>
                <a:gd name="T7" fmla="*/ 160 h 160"/>
                <a:gd name="T8" fmla="*/ 0 w 645"/>
                <a:gd name="T9" fmla="*/ 0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45" h="160">
                  <a:moveTo>
                    <a:pt x="0" y="0"/>
                  </a:moveTo>
                  <a:lnTo>
                    <a:pt x="472" y="0"/>
                  </a:lnTo>
                  <a:lnTo>
                    <a:pt x="645" y="160"/>
                  </a:lnTo>
                  <a:lnTo>
                    <a:pt x="165" y="16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9" name="Freeform 19">
              <a:extLst>
                <a:ext uri="{FF2B5EF4-FFF2-40B4-BE49-F238E27FC236}">
                  <a16:creationId xmlns="" xmlns:a16="http://schemas.microsoft.com/office/drawing/2014/main" id="{489EB11A-C688-4CAA-8250-E5FF05CAF4BD}"/>
                </a:ext>
              </a:extLst>
            </p:cNvPr>
            <p:cNvSpPr/>
            <p:nvPr/>
          </p:nvSpPr>
          <p:spPr bwMode="auto">
            <a:xfrm flipH="1">
              <a:off x="5999216" y="6604000"/>
              <a:ext cx="1023938" cy="254000"/>
            </a:xfrm>
            <a:custGeom>
              <a:avLst/>
              <a:gdLst>
                <a:gd name="T0" fmla="*/ 0 w 645"/>
                <a:gd name="T1" fmla="*/ 0 h 160"/>
                <a:gd name="T2" fmla="*/ 472 w 645"/>
                <a:gd name="T3" fmla="*/ 0 h 160"/>
                <a:gd name="T4" fmla="*/ 645 w 645"/>
                <a:gd name="T5" fmla="*/ 160 h 160"/>
                <a:gd name="T6" fmla="*/ 165 w 645"/>
                <a:gd name="T7" fmla="*/ 160 h 160"/>
                <a:gd name="T8" fmla="*/ 0 w 645"/>
                <a:gd name="T9" fmla="*/ 0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45" h="160">
                  <a:moveTo>
                    <a:pt x="0" y="0"/>
                  </a:moveTo>
                  <a:lnTo>
                    <a:pt x="472" y="0"/>
                  </a:lnTo>
                  <a:lnTo>
                    <a:pt x="645" y="160"/>
                  </a:lnTo>
                  <a:lnTo>
                    <a:pt x="165" y="16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E2B58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0" name="Freeform 19">
              <a:extLst>
                <a:ext uri="{FF2B5EF4-FFF2-40B4-BE49-F238E27FC236}">
                  <a16:creationId xmlns="" xmlns:a16="http://schemas.microsoft.com/office/drawing/2014/main" id="{59E6B7E1-5136-41E3-B533-979FE2317B2E}"/>
                </a:ext>
              </a:extLst>
            </p:cNvPr>
            <p:cNvSpPr/>
            <p:nvPr/>
          </p:nvSpPr>
          <p:spPr bwMode="auto">
            <a:xfrm flipH="1">
              <a:off x="4800643" y="6604000"/>
              <a:ext cx="1023938" cy="254000"/>
            </a:xfrm>
            <a:custGeom>
              <a:avLst/>
              <a:gdLst>
                <a:gd name="T0" fmla="*/ 0 w 645"/>
                <a:gd name="T1" fmla="*/ 0 h 160"/>
                <a:gd name="T2" fmla="*/ 472 w 645"/>
                <a:gd name="T3" fmla="*/ 0 h 160"/>
                <a:gd name="T4" fmla="*/ 645 w 645"/>
                <a:gd name="T5" fmla="*/ 160 h 160"/>
                <a:gd name="T6" fmla="*/ 165 w 645"/>
                <a:gd name="T7" fmla="*/ 160 h 160"/>
                <a:gd name="T8" fmla="*/ 0 w 645"/>
                <a:gd name="T9" fmla="*/ 0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45" h="160">
                  <a:moveTo>
                    <a:pt x="0" y="0"/>
                  </a:moveTo>
                  <a:lnTo>
                    <a:pt x="472" y="0"/>
                  </a:lnTo>
                  <a:lnTo>
                    <a:pt x="645" y="160"/>
                  </a:lnTo>
                  <a:lnTo>
                    <a:pt x="165" y="16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1" name="Freeform 19">
              <a:extLst>
                <a:ext uri="{FF2B5EF4-FFF2-40B4-BE49-F238E27FC236}">
                  <a16:creationId xmlns="" xmlns:a16="http://schemas.microsoft.com/office/drawing/2014/main" id="{0C8F7190-1E44-4B81-BADA-9F998F9CB69A}"/>
                </a:ext>
              </a:extLst>
            </p:cNvPr>
            <p:cNvSpPr/>
            <p:nvPr/>
          </p:nvSpPr>
          <p:spPr bwMode="auto">
            <a:xfrm flipH="1">
              <a:off x="3602070" y="6604000"/>
              <a:ext cx="1023938" cy="254000"/>
            </a:xfrm>
            <a:custGeom>
              <a:avLst/>
              <a:gdLst>
                <a:gd name="T0" fmla="*/ 0 w 645"/>
                <a:gd name="T1" fmla="*/ 0 h 160"/>
                <a:gd name="T2" fmla="*/ 472 w 645"/>
                <a:gd name="T3" fmla="*/ 0 h 160"/>
                <a:gd name="T4" fmla="*/ 645 w 645"/>
                <a:gd name="T5" fmla="*/ 160 h 160"/>
                <a:gd name="T6" fmla="*/ 165 w 645"/>
                <a:gd name="T7" fmla="*/ 160 h 160"/>
                <a:gd name="T8" fmla="*/ 0 w 645"/>
                <a:gd name="T9" fmla="*/ 0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45" h="160">
                  <a:moveTo>
                    <a:pt x="0" y="0"/>
                  </a:moveTo>
                  <a:lnTo>
                    <a:pt x="472" y="0"/>
                  </a:lnTo>
                  <a:lnTo>
                    <a:pt x="645" y="160"/>
                  </a:lnTo>
                  <a:lnTo>
                    <a:pt x="165" y="16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E2B58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2" name="Freeform 19">
              <a:extLst>
                <a:ext uri="{FF2B5EF4-FFF2-40B4-BE49-F238E27FC236}">
                  <a16:creationId xmlns="" xmlns:a16="http://schemas.microsoft.com/office/drawing/2014/main" id="{3E67594D-08D5-4F00-A771-E023501C8500}"/>
                </a:ext>
              </a:extLst>
            </p:cNvPr>
            <p:cNvSpPr/>
            <p:nvPr/>
          </p:nvSpPr>
          <p:spPr bwMode="auto">
            <a:xfrm flipH="1">
              <a:off x="2403497" y="6604000"/>
              <a:ext cx="1023938" cy="254000"/>
            </a:xfrm>
            <a:custGeom>
              <a:avLst/>
              <a:gdLst>
                <a:gd name="T0" fmla="*/ 0 w 645"/>
                <a:gd name="T1" fmla="*/ 0 h 160"/>
                <a:gd name="T2" fmla="*/ 472 w 645"/>
                <a:gd name="T3" fmla="*/ 0 h 160"/>
                <a:gd name="T4" fmla="*/ 645 w 645"/>
                <a:gd name="T5" fmla="*/ 160 h 160"/>
                <a:gd name="T6" fmla="*/ 165 w 645"/>
                <a:gd name="T7" fmla="*/ 160 h 160"/>
                <a:gd name="T8" fmla="*/ 0 w 645"/>
                <a:gd name="T9" fmla="*/ 0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45" h="160">
                  <a:moveTo>
                    <a:pt x="0" y="0"/>
                  </a:moveTo>
                  <a:lnTo>
                    <a:pt x="472" y="0"/>
                  </a:lnTo>
                  <a:lnTo>
                    <a:pt x="645" y="160"/>
                  </a:lnTo>
                  <a:lnTo>
                    <a:pt x="165" y="16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3" name="Freeform 19">
              <a:extLst>
                <a:ext uri="{FF2B5EF4-FFF2-40B4-BE49-F238E27FC236}">
                  <a16:creationId xmlns="" xmlns:a16="http://schemas.microsoft.com/office/drawing/2014/main" id="{6A1CE354-1853-4AFF-9049-AA61667DC2E0}"/>
                </a:ext>
              </a:extLst>
            </p:cNvPr>
            <p:cNvSpPr/>
            <p:nvPr/>
          </p:nvSpPr>
          <p:spPr bwMode="auto">
            <a:xfrm flipH="1">
              <a:off x="1204924" y="6604000"/>
              <a:ext cx="1023938" cy="254000"/>
            </a:xfrm>
            <a:custGeom>
              <a:avLst/>
              <a:gdLst>
                <a:gd name="T0" fmla="*/ 0 w 645"/>
                <a:gd name="T1" fmla="*/ 0 h 160"/>
                <a:gd name="T2" fmla="*/ 472 w 645"/>
                <a:gd name="T3" fmla="*/ 0 h 160"/>
                <a:gd name="T4" fmla="*/ 645 w 645"/>
                <a:gd name="T5" fmla="*/ 160 h 160"/>
                <a:gd name="T6" fmla="*/ 165 w 645"/>
                <a:gd name="T7" fmla="*/ 160 h 160"/>
                <a:gd name="T8" fmla="*/ 0 w 645"/>
                <a:gd name="T9" fmla="*/ 0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45" h="160">
                  <a:moveTo>
                    <a:pt x="0" y="0"/>
                  </a:moveTo>
                  <a:lnTo>
                    <a:pt x="472" y="0"/>
                  </a:lnTo>
                  <a:lnTo>
                    <a:pt x="645" y="160"/>
                  </a:lnTo>
                  <a:lnTo>
                    <a:pt x="165" y="16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E2B58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4" name="Freeform 19">
              <a:extLst>
                <a:ext uri="{FF2B5EF4-FFF2-40B4-BE49-F238E27FC236}">
                  <a16:creationId xmlns="" xmlns:a16="http://schemas.microsoft.com/office/drawing/2014/main" id="{C513C820-47EF-4EB9-AABB-6CEAE2281CFC}"/>
                </a:ext>
              </a:extLst>
            </p:cNvPr>
            <p:cNvSpPr/>
            <p:nvPr/>
          </p:nvSpPr>
          <p:spPr bwMode="auto">
            <a:xfrm flipH="1">
              <a:off x="6350" y="6604000"/>
              <a:ext cx="1023938" cy="254000"/>
            </a:xfrm>
            <a:custGeom>
              <a:avLst/>
              <a:gdLst>
                <a:gd name="T0" fmla="*/ 0 w 645"/>
                <a:gd name="T1" fmla="*/ 0 h 160"/>
                <a:gd name="T2" fmla="*/ 472 w 645"/>
                <a:gd name="T3" fmla="*/ 0 h 160"/>
                <a:gd name="T4" fmla="*/ 645 w 645"/>
                <a:gd name="T5" fmla="*/ 160 h 160"/>
                <a:gd name="T6" fmla="*/ 165 w 645"/>
                <a:gd name="T7" fmla="*/ 160 h 160"/>
                <a:gd name="T8" fmla="*/ 0 w 645"/>
                <a:gd name="T9" fmla="*/ 0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45" h="160">
                  <a:moveTo>
                    <a:pt x="0" y="0"/>
                  </a:moveTo>
                  <a:lnTo>
                    <a:pt x="472" y="0"/>
                  </a:lnTo>
                  <a:lnTo>
                    <a:pt x="645" y="160"/>
                  </a:lnTo>
                  <a:lnTo>
                    <a:pt x="165" y="16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5" name="Freeform 37">
              <a:extLst>
                <a:ext uri="{FF2B5EF4-FFF2-40B4-BE49-F238E27FC236}">
                  <a16:creationId xmlns="" xmlns:a16="http://schemas.microsoft.com/office/drawing/2014/main" id="{3F4B4265-7D46-4BEC-AC8A-EA1A975F3637}"/>
                </a:ext>
              </a:extLst>
            </p:cNvPr>
            <p:cNvSpPr/>
            <p:nvPr/>
          </p:nvSpPr>
          <p:spPr bwMode="auto">
            <a:xfrm>
              <a:off x="6350" y="231773"/>
              <a:ext cx="255588" cy="754063"/>
            </a:xfrm>
            <a:custGeom>
              <a:avLst/>
              <a:gdLst>
                <a:gd name="T0" fmla="*/ 0 w 161"/>
                <a:gd name="T1" fmla="*/ 0 h 475"/>
                <a:gd name="T2" fmla="*/ 161 w 161"/>
                <a:gd name="T3" fmla="*/ 149 h 475"/>
                <a:gd name="T4" fmla="*/ 161 w 161"/>
                <a:gd name="T5" fmla="*/ 475 h 475"/>
                <a:gd name="T6" fmla="*/ 0 w 161"/>
                <a:gd name="T7" fmla="*/ 274 h 475"/>
                <a:gd name="T8" fmla="*/ 0 w 161"/>
                <a:gd name="T9" fmla="*/ 0 h 4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1" h="475">
                  <a:moveTo>
                    <a:pt x="0" y="0"/>
                  </a:moveTo>
                  <a:lnTo>
                    <a:pt x="161" y="149"/>
                  </a:lnTo>
                  <a:lnTo>
                    <a:pt x="161" y="475"/>
                  </a:lnTo>
                  <a:lnTo>
                    <a:pt x="0" y="27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6" name="Freeform 37">
              <a:extLst>
                <a:ext uri="{FF2B5EF4-FFF2-40B4-BE49-F238E27FC236}">
                  <a16:creationId xmlns="" xmlns:a16="http://schemas.microsoft.com/office/drawing/2014/main" id="{AE01368E-B652-4439-8019-771C8016DB5A}"/>
                </a:ext>
              </a:extLst>
            </p:cNvPr>
            <p:cNvSpPr/>
            <p:nvPr/>
          </p:nvSpPr>
          <p:spPr bwMode="auto">
            <a:xfrm>
              <a:off x="0" y="1028698"/>
              <a:ext cx="255588" cy="754063"/>
            </a:xfrm>
            <a:custGeom>
              <a:avLst/>
              <a:gdLst>
                <a:gd name="T0" fmla="*/ 0 w 161"/>
                <a:gd name="T1" fmla="*/ 0 h 475"/>
                <a:gd name="T2" fmla="*/ 161 w 161"/>
                <a:gd name="T3" fmla="*/ 149 h 475"/>
                <a:gd name="T4" fmla="*/ 161 w 161"/>
                <a:gd name="T5" fmla="*/ 475 h 475"/>
                <a:gd name="T6" fmla="*/ 0 w 161"/>
                <a:gd name="T7" fmla="*/ 274 h 475"/>
                <a:gd name="T8" fmla="*/ 0 w 161"/>
                <a:gd name="T9" fmla="*/ 0 h 4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1" h="475">
                  <a:moveTo>
                    <a:pt x="0" y="0"/>
                  </a:moveTo>
                  <a:lnTo>
                    <a:pt x="161" y="149"/>
                  </a:lnTo>
                  <a:lnTo>
                    <a:pt x="161" y="475"/>
                  </a:lnTo>
                  <a:lnTo>
                    <a:pt x="0" y="27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E2B58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7" name="Freeform 37">
              <a:extLst>
                <a:ext uri="{FF2B5EF4-FFF2-40B4-BE49-F238E27FC236}">
                  <a16:creationId xmlns="" xmlns:a16="http://schemas.microsoft.com/office/drawing/2014/main" id="{78771A3A-FEB1-4258-BE44-229223106F23}"/>
                </a:ext>
              </a:extLst>
            </p:cNvPr>
            <p:cNvSpPr/>
            <p:nvPr/>
          </p:nvSpPr>
          <p:spPr bwMode="auto">
            <a:xfrm>
              <a:off x="0" y="1828798"/>
              <a:ext cx="255588" cy="754063"/>
            </a:xfrm>
            <a:custGeom>
              <a:avLst/>
              <a:gdLst>
                <a:gd name="T0" fmla="*/ 0 w 161"/>
                <a:gd name="T1" fmla="*/ 0 h 475"/>
                <a:gd name="T2" fmla="*/ 161 w 161"/>
                <a:gd name="T3" fmla="*/ 149 h 475"/>
                <a:gd name="T4" fmla="*/ 161 w 161"/>
                <a:gd name="T5" fmla="*/ 475 h 475"/>
                <a:gd name="T6" fmla="*/ 0 w 161"/>
                <a:gd name="T7" fmla="*/ 274 h 475"/>
                <a:gd name="T8" fmla="*/ 0 w 161"/>
                <a:gd name="T9" fmla="*/ 0 h 4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1" h="475">
                  <a:moveTo>
                    <a:pt x="0" y="0"/>
                  </a:moveTo>
                  <a:lnTo>
                    <a:pt x="161" y="149"/>
                  </a:lnTo>
                  <a:lnTo>
                    <a:pt x="161" y="475"/>
                  </a:lnTo>
                  <a:lnTo>
                    <a:pt x="0" y="27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8" name="Freeform 37">
              <a:extLst>
                <a:ext uri="{FF2B5EF4-FFF2-40B4-BE49-F238E27FC236}">
                  <a16:creationId xmlns="" xmlns:a16="http://schemas.microsoft.com/office/drawing/2014/main" id="{280AF26C-CE67-40D3-9A0D-1532A7500663}"/>
                </a:ext>
              </a:extLst>
            </p:cNvPr>
            <p:cNvSpPr/>
            <p:nvPr/>
          </p:nvSpPr>
          <p:spPr bwMode="auto">
            <a:xfrm>
              <a:off x="0" y="2628898"/>
              <a:ext cx="255588" cy="754063"/>
            </a:xfrm>
            <a:custGeom>
              <a:avLst/>
              <a:gdLst>
                <a:gd name="T0" fmla="*/ 0 w 161"/>
                <a:gd name="T1" fmla="*/ 0 h 475"/>
                <a:gd name="T2" fmla="*/ 161 w 161"/>
                <a:gd name="T3" fmla="*/ 149 h 475"/>
                <a:gd name="T4" fmla="*/ 161 w 161"/>
                <a:gd name="T5" fmla="*/ 475 h 475"/>
                <a:gd name="T6" fmla="*/ 0 w 161"/>
                <a:gd name="T7" fmla="*/ 274 h 475"/>
                <a:gd name="T8" fmla="*/ 0 w 161"/>
                <a:gd name="T9" fmla="*/ 0 h 4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1" h="475">
                  <a:moveTo>
                    <a:pt x="0" y="0"/>
                  </a:moveTo>
                  <a:lnTo>
                    <a:pt x="161" y="149"/>
                  </a:lnTo>
                  <a:lnTo>
                    <a:pt x="161" y="475"/>
                  </a:lnTo>
                  <a:lnTo>
                    <a:pt x="0" y="27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E2B58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9" name="Freeform 37">
              <a:extLst>
                <a:ext uri="{FF2B5EF4-FFF2-40B4-BE49-F238E27FC236}">
                  <a16:creationId xmlns="" xmlns:a16="http://schemas.microsoft.com/office/drawing/2014/main" id="{3AA66B68-3193-4CD4-81DB-6F59923F742B}"/>
                </a:ext>
              </a:extLst>
            </p:cNvPr>
            <p:cNvSpPr/>
            <p:nvPr/>
          </p:nvSpPr>
          <p:spPr bwMode="auto">
            <a:xfrm>
              <a:off x="0" y="3428998"/>
              <a:ext cx="255588" cy="754063"/>
            </a:xfrm>
            <a:custGeom>
              <a:avLst/>
              <a:gdLst>
                <a:gd name="T0" fmla="*/ 0 w 161"/>
                <a:gd name="T1" fmla="*/ 0 h 475"/>
                <a:gd name="T2" fmla="*/ 161 w 161"/>
                <a:gd name="T3" fmla="*/ 149 h 475"/>
                <a:gd name="T4" fmla="*/ 161 w 161"/>
                <a:gd name="T5" fmla="*/ 475 h 475"/>
                <a:gd name="T6" fmla="*/ 0 w 161"/>
                <a:gd name="T7" fmla="*/ 274 h 475"/>
                <a:gd name="T8" fmla="*/ 0 w 161"/>
                <a:gd name="T9" fmla="*/ 0 h 4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1" h="475">
                  <a:moveTo>
                    <a:pt x="0" y="0"/>
                  </a:moveTo>
                  <a:lnTo>
                    <a:pt x="161" y="149"/>
                  </a:lnTo>
                  <a:lnTo>
                    <a:pt x="161" y="475"/>
                  </a:lnTo>
                  <a:lnTo>
                    <a:pt x="0" y="27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0" name="Freeform 37">
              <a:extLst>
                <a:ext uri="{FF2B5EF4-FFF2-40B4-BE49-F238E27FC236}">
                  <a16:creationId xmlns="" xmlns:a16="http://schemas.microsoft.com/office/drawing/2014/main" id="{8B743EBA-6720-40E5-9BAA-59E4D99B9B8A}"/>
                </a:ext>
              </a:extLst>
            </p:cNvPr>
            <p:cNvSpPr/>
            <p:nvPr/>
          </p:nvSpPr>
          <p:spPr bwMode="auto">
            <a:xfrm>
              <a:off x="0" y="4229098"/>
              <a:ext cx="255588" cy="754063"/>
            </a:xfrm>
            <a:custGeom>
              <a:avLst/>
              <a:gdLst>
                <a:gd name="T0" fmla="*/ 0 w 161"/>
                <a:gd name="T1" fmla="*/ 0 h 475"/>
                <a:gd name="T2" fmla="*/ 161 w 161"/>
                <a:gd name="T3" fmla="*/ 149 h 475"/>
                <a:gd name="T4" fmla="*/ 161 w 161"/>
                <a:gd name="T5" fmla="*/ 475 h 475"/>
                <a:gd name="T6" fmla="*/ 0 w 161"/>
                <a:gd name="T7" fmla="*/ 274 h 475"/>
                <a:gd name="T8" fmla="*/ 0 w 161"/>
                <a:gd name="T9" fmla="*/ 0 h 4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1" h="475">
                  <a:moveTo>
                    <a:pt x="0" y="0"/>
                  </a:moveTo>
                  <a:lnTo>
                    <a:pt x="161" y="149"/>
                  </a:lnTo>
                  <a:lnTo>
                    <a:pt x="161" y="475"/>
                  </a:lnTo>
                  <a:lnTo>
                    <a:pt x="0" y="27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E2B58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1" name="Freeform 37">
              <a:extLst>
                <a:ext uri="{FF2B5EF4-FFF2-40B4-BE49-F238E27FC236}">
                  <a16:creationId xmlns="" xmlns:a16="http://schemas.microsoft.com/office/drawing/2014/main" id="{7BED501D-AF07-4874-9813-C2CA752672EA}"/>
                </a:ext>
              </a:extLst>
            </p:cNvPr>
            <p:cNvSpPr/>
            <p:nvPr/>
          </p:nvSpPr>
          <p:spPr bwMode="auto">
            <a:xfrm>
              <a:off x="0" y="5029198"/>
              <a:ext cx="255588" cy="754063"/>
            </a:xfrm>
            <a:custGeom>
              <a:avLst/>
              <a:gdLst>
                <a:gd name="T0" fmla="*/ 0 w 161"/>
                <a:gd name="T1" fmla="*/ 0 h 475"/>
                <a:gd name="T2" fmla="*/ 161 w 161"/>
                <a:gd name="T3" fmla="*/ 149 h 475"/>
                <a:gd name="T4" fmla="*/ 161 w 161"/>
                <a:gd name="T5" fmla="*/ 475 h 475"/>
                <a:gd name="T6" fmla="*/ 0 w 161"/>
                <a:gd name="T7" fmla="*/ 274 h 475"/>
                <a:gd name="T8" fmla="*/ 0 w 161"/>
                <a:gd name="T9" fmla="*/ 0 h 4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1" h="475">
                  <a:moveTo>
                    <a:pt x="0" y="0"/>
                  </a:moveTo>
                  <a:lnTo>
                    <a:pt x="161" y="149"/>
                  </a:lnTo>
                  <a:lnTo>
                    <a:pt x="161" y="475"/>
                  </a:lnTo>
                  <a:lnTo>
                    <a:pt x="0" y="27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2" name="Freeform 37">
              <a:extLst>
                <a:ext uri="{FF2B5EF4-FFF2-40B4-BE49-F238E27FC236}">
                  <a16:creationId xmlns="" xmlns:a16="http://schemas.microsoft.com/office/drawing/2014/main" id="{83120518-DD96-42DF-A830-F40DF4F1E873}"/>
                </a:ext>
              </a:extLst>
            </p:cNvPr>
            <p:cNvSpPr/>
            <p:nvPr/>
          </p:nvSpPr>
          <p:spPr bwMode="auto">
            <a:xfrm>
              <a:off x="-588" y="5759606"/>
              <a:ext cx="256176" cy="793065"/>
            </a:xfrm>
            <a:custGeom>
              <a:avLst/>
              <a:gdLst>
                <a:gd name="T0" fmla="*/ 0 w 161"/>
                <a:gd name="T1" fmla="*/ 0 h 475"/>
                <a:gd name="T2" fmla="*/ 161 w 161"/>
                <a:gd name="T3" fmla="*/ 149 h 475"/>
                <a:gd name="T4" fmla="*/ 161 w 161"/>
                <a:gd name="T5" fmla="*/ 475 h 475"/>
                <a:gd name="T6" fmla="*/ 0 w 161"/>
                <a:gd name="T7" fmla="*/ 274 h 475"/>
                <a:gd name="T8" fmla="*/ 0 w 161"/>
                <a:gd name="T9" fmla="*/ 0 h 475"/>
                <a:gd name="connsiteX0" fmla="*/ 0 w 10000"/>
                <a:gd name="connsiteY0" fmla="*/ 0 h 12673"/>
                <a:gd name="connsiteX1" fmla="*/ 10000 w 10000"/>
                <a:gd name="connsiteY1" fmla="*/ 3137 h 12673"/>
                <a:gd name="connsiteX2" fmla="*/ 10000 w 10000"/>
                <a:gd name="connsiteY2" fmla="*/ 10000 h 12673"/>
                <a:gd name="connsiteX3" fmla="*/ 248 w 10000"/>
                <a:gd name="connsiteY3" fmla="*/ 12673 h 12673"/>
                <a:gd name="connsiteX4" fmla="*/ 0 w 10000"/>
                <a:gd name="connsiteY4" fmla="*/ 0 h 12673"/>
                <a:gd name="connsiteX0-1" fmla="*/ 23 w 10023"/>
                <a:gd name="connsiteY0-2" fmla="*/ 0 h 12757"/>
                <a:gd name="connsiteX1-3" fmla="*/ 10023 w 10023"/>
                <a:gd name="connsiteY1-4" fmla="*/ 3137 h 12757"/>
                <a:gd name="connsiteX2-5" fmla="*/ 10023 w 10023"/>
                <a:gd name="connsiteY2-6" fmla="*/ 10000 h 12757"/>
                <a:gd name="connsiteX3-7" fmla="*/ 23 w 10023"/>
                <a:gd name="connsiteY3-8" fmla="*/ 12757 h 12757"/>
                <a:gd name="connsiteX4-9" fmla="*/ 23 w 10023"/>
                <a:gd name="connsiteY4-10" fmla="*/ 0 h 12757"/>
                <a:gd name="connsiteX0-11" fmla="*/ 23 w 10023"/>
                <a:gd name="connsiteY0-12" fmla="*/ 0 h 13010"/>
                <a:gd name="connsiteX1-13" fmla="*/ 10023 w 10023"/>
                <a:gd name="connsiteY1-14" fmla="*/ 3137 h 13010"/>
                <a:gd name="connsiteX2-15" fmla="*/ 10023 w 10023"/>
                <a:gd name="connsiteY2-16" fmla="*/ 10000 h 13010"/>
                <a:gd name="connsiteX3-17" fmla="*/ 23 w 10023"/>
                <a:gd name="connsiteY3-18" fmla="*/ 13010 h 13010"/>
                <a:gd name="connsiteX4-19" fmla="*/ 23 w 10023"/>
                <a:gd name="connsiteY4-20" fmla="*/ 0 h 13010"/>
              </a:gdLst>
              <a:ahLst/>
              <a:cxnLst>
                <a:cxn ang="0">
                  <a:pos x="connsiteX0-11" y="connsiteY0-12"/>
                </a:cxn>
                <a:cxn ang="0">
                  <a:pos x="connsiteX1-13" y="connsiteY1-14"/>
                </a:cxn>
                <a:cxn ang="0">
                  <a:pos x="connsiteX2-15" y="connsiteY2-16"/>
                </a:cxn>
                <a:cxn ang="0">
                  <a:pos x="connsiteX3-17" y="connsiteY3-18"/>
                </a:cxn>
                <a:cxn ang="0">
                  <a:pos x="connsiteX4-19" y="connsiteY4-20"/>
                </a:cxn>
              </a:cxnLst>
              <a:rect l="l" t="t" r="r" b="b"/>
              <a:pathLst>
                <a:path w="10023" h="13010">
                  <a:moveTo>
                    <a:pt x="23" y="0"/>
                  </a:moveTo>
                  <a:lnTo>
                    <a:pt x="10023" y="3137"/>
                  </a:lnTo>
                  <a:lnTo>
                    <a:pt x="10023" y="10000"/>
                  </a:lnTo>
                  <a:lnTo>
                    <a:pt x="23" y="13010"/>
                  </a:lnTo>
                  <a:cubicBezTo>
                    <a:pt x="-60" y="8786"/>
                    <a:pt x="106" y="4224"/>
                    <a:pt x="23" y="0"/>
                  </a:cubicBezTo>
                  <a:close/>
                </a:path>
              </a:pathLst>
            </a:custGeom>
            <a:solidFill>
              <a:srgbClr val="1E2B58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3" name="Freeform 37">
              <a:extLst>
                <a:ext uri="{FF2B5EF4-FFF2-40B4-BE49-F238E27FC236}">
                  <a16:creationId xmlns="" xmlns:a16="http://schemas.microsoft.com/office/drawing/2014/main" id="{978741B7-BA8F-4B0E-9381-6981C4C746F9}"/>
                </a:ext>
              </a:extLst>
            </p:cNvPr>
            <p:cNvSpPr/>
            <p:nvPr/>
          </p:nvSpPr>
          <p:spPr bwMode="auto">
            <a:xfrm flipH="1">
              <a:off x="11936412" y="283639"/>
              <a:ext cx="255588" cy="754063"/>
            </a:xfrm>
            <a:custGeom>
              <a:avLst/>
              <a:gdLst>
                <a:gd name="T0" fmla="*/ 0 w 161"/>
                <a:gd name="T1" fmla="*/ 0 h 475"/>
                <a:gd name="T2" fmla="*/ 161 w 161"/>
                <a:gd name="T3" fmla="*/ 149 h 475"/>
                <a:gd name="T4" fmla="*/ 161 w 161"/>
                <a:gd name="T5" fmla="*/ 475 h 475"/>
                <a:gd name="T6" fmla="*/ 0 w 161"/>
                <a:gd name="T7" fmla="*/ 274 h 475"/>
                <a:gd name="T8" fmla="*/ 0 w 161"/>
                <a:gd name="T9" fmla="*/ 0 h 4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1" h="475">
                  <a:moveTo>
                    <a:pt x="0" y="0"/>
                  </a:moveTo>
                  <a:lnTo>
                    <a:pt x="161" y="149"/>
                  </a:lnTo>
                  <a:lnTo>
                    <a:pt x="161" y="475"/>
                  </a:lnTo>
                  <a:lnTo>
                    <a:pt x="0" y="27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4" name="Freeform 37">
              <a:extLst>
                <a:ext uri="{FF2B5EF4-FFF2-40B4-BE49-F238E27FC236}">
                  <a16:creationId xmlns="" xmlns:a16="http://schemas.microsoft.com/office/drawing/2014/main" id="{229BBE3F-C66D-4E0C-BD3C-0F0455C759A7}"/>
                </a:ext>
              </a:extLst>
            </p:cNvPr>
            <p:cNvSpPr/>
            <p:nvPr/>
          </p:nvSpPr>
          <p:spPr bwMode="auto">
            <a:xfrm flipH="1">
              <a:off x="11936412" y="1055164"/>
              <a:ext cx="255588" cy="754063"/>
            </a:xfrm>
            <a:custGeom>
              <a:avLst/>
              <a:gdLst>
                <a:gd name="T0" fmla="*/ 0 w 161"/>
                <a:gd name="T1" fmla="*/ 0 h 475"/>
                <a:gd name="T2" fmla="*/ 161 w 161"/>
                <a:gd name="T3" fmla="*/ 149 h 475"/>
                <a:gd name="T4" fmla="*/ 161 w 161"/>
                <a:gd name="T5" fmla="*/ 475 h 475"/>
                <a:gd name="T6" fmla="*/ 0 w 161"/>
                <a:gd name="T7" fmla="*/ 274 h 475"/>
                <a:gd name="T8" fmla="*/ 0 w 161"/>
                <a:gd name="T9" fmla="*/ 0 h 4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1" h="475">
                  <a:moveTo>
                    <a:pt x="0" y="0"/>
                  </a:moveTo>
                  <a:lnTo>
                    <a:pt x="161" y="149"/>
                  </a:lnTo>
                  <a:lnTo>
                    <a:pt x="161" y="475"/>
                  </a:lnTo>
                  <a:lnTo>
                    <a:pt x="0" y="27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E2B58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5" name="Freeform 37">
              <a:extLst>
                <a:ext uri="{FF2B5EF4-FFF2-40B4-BE49-F238E27FC236}">
                  <a16:creationId xmlns="" xmlns:a16="http://schemas.microsoft.com/office/drawing/2014/main" id="{36F90C17-B0AF-4541-959E-1517F00D7394}"/>
                </a:ext>
              </a:extLst>
            </p:cNvPr>
            <p:cNvSpPr/>
            <p:nvPr/>
          </p:nvSpPr>
          <p:spPr bwMode="auto">
            <a:xfrm flipH="1">
              <a:off x="11936412" y="1855264"/>
              <a:ext cx="255588" cy="754063"/>
            </a:xfrm>
            <a:custGeom>
              <a:avLst/>
              <a:gdLst>
                <a:gd name="T0" fmla="*/ 0 w 161"/>
                <a:gd name="T1" fmla="*/ 0 h 475"/>
                <a:gd name="T2" fmla="*/ 161 w 161"/>
                <a:gd name="T3" fmla="*/ 149 h 475"/>
                <a:gd name="T4" fmla="*/ 161 w 161"/>
                <a:gd name="T5" fmla="*/ 475 h 475"/>
                <a:gd name="T6" fmla="*/ 0 w 161"/>
                <a:gd name="T7" fmla="*/ 274 h 475"/>
                <a:gd name="T8" fmla="*/ 0 w 161"/>
                <a:gd name="T9" fmla="*/ 0 h 4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1" h="475">
                  <a:moveTo>
                    <a:pt x="0" y="0"/>
                  </a:moveTo>
                  <a:lnTo>
                    <a:pt x="161" y="149"/>
                  </a:lnTo>
                  <a:lnTo>
                    <a:pt x="161" y="475"/>
                  </a:lnTo>
                  <a:lnTo>
                    <a:pt x="0" y="27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6" name="Freeform 37">
              <a:extLst>
                <a:ext uri="{FF2B5EF4-FFF2-40B4-BE49-F238E27FC236}">
                  <a16:creationId xmlns="" xmlns:a16="http://schemas.microsoft.com/office/drawing/2014/main" id="{556C157E-8EB5-4B17-8CCC-DEB56998CF59}"/>
                </a:ext>
              </a:extLst>
            </p:cNvPr>
            <p:cNvSpPr/>
            <p:nvPr/>
          </p:nvSpPr>
          <p:spPr bwMode="auto">
            <a:xfrm flipH="1">
              <a:off x="11936412" y="2655364"/>
              <a:ext cx="255588" cy="754063"/>
            </a:xfrm>
            <a:custGeom>
              <a:avLst/>
              <a:gdLst>
                <a:gd name="T0" fmla="*/ 0 w 161"/>
                <a:gd name="T1" fmla="*/ 0 h 475"/>
                <a:gd name="T2" fmla="*/ 161 w 161"/>
                <a:gd name="T3" fmla="*/ 149 h 475"/>
                <a:gd name="T4" fmla="*/ 161 w 161"/>
                <a:gd name="T5" fmla="*/ 475 h 475"/>
                <a:gd name="T6" fmla="*/ 0 w 161"/>
                <a:gd name="T7" fmla="*/ 274 h 475"/>
                <a:gd name="T8" fmla="*/ 0 w 161"/>
                <a:gd name="T9" fmla="*/ 0 h 4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1" h="475">
                  <a:moveTo>
                    <a:pt x="0" y="0"/>
                  </a:moveTo>
                  <a:lnTo>
                    <a:pt x="161" y="149"/>
                  </a:lnTo>
                  <a:lnTo>
                    <a:pt x="161" y="475"/>
                  </a:lnTo>
                  <a:lnTo>
                    <a:pt x="0" y="27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E2B58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7" name="Freeform 37">
              <a:extLst>
                <a:ext uri="{FF2B5EF4-FFF2-40B4-BE49-F238E27FC236}">
                  <a16:creationId xmlns="" xmlns:a16="http://schemas.microsoft.com/office/drawing/2014/main" id="{29C00D01-6F6F-4F55-AC82-F83E095E4551}"/>
                </a:ext>
              </a:extLst>
            </p:cNvPr>
            <p:cNvSpPr/>
            <p:nvPr/>
          </p:nvSpPr>
          <p:spPr bwMode="auto">
            <a:xfrm flipH="1">
              <a:off x="11936412" y="3455464"/>
              <a:ext cx="255588" cy="754063"/>
            </a:xfrm>
            <a:custGeom>
              <a:avLst/>
              <a:gdLst>
                <a:gd name="T0" fmla="*/ 0 w 161"/>
                <a:gd name="T1" fmla="*/ 0 h 475"/>
                <a:gd name="T2" fmla="*/ 161 w 161"/>
                <a:gd name="T3" fmla="*/ 149 h 475"/>
                <a:gd name="T4" fmla="*/ 161 w 161"/>
                <a:gd name="T5" fmla="*/ 475 h 475"/>
                <a:gd name="T6" fmla="*/ 0 w 161"/>
                <a:gd name="T7" fmla="*/ 274 h 475"/>
                <a:gd name="T8" fmla="*/ 0 w 161"/>
                <a:gd name="T9" fmla="*/ 0 h 4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1" h="475">
                  <a:moveTo>
                    <a:pt x="0" y="0"/>
                  </a:moveTo>
                  <a:lnTo>
                    <a:pt x="161" y="149"/>
                  </a:lnTo>
                  <a:lnTo>
                    <a:pt x="161" y="475"/>
                  </a:lnTo>
                  <a:lnTo>
                    <a:pt x="0" y="27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8" name="Freeform 37">
              <a:extLst>
                <a:ext uri="{FF2B5EF4-FFF2-40B4-BE49-F238E27FC236}">
                  <a16:creationId xmlns="" xmlns:a16="http://schemas.microsoft.com/office/drawing/2014/main" id="{D610C58C-1D63-4605-8EA4-45A1BE5A20B8}"/>
                </a:ext>
              </a:extLst>
            </p:cNvPr>
            <p:cNvSpPr/>
            <p:nvPr/>
          </p:nvSpPr>
          <p:spPr bwMode="auto">
            <a:xfrm flipH="1">
              <a:off x="11936412" y="4255564"/>
              <a:ext cx="255588" cy="754063"/>
            </a:xfrm>
            <a:custGeom>
              <a:avLst/>
              <a:gdLst>
                <a:gd name="T0" fmla="*/ 0 w 161"/>
                <a:gd name="T1" fmla="*/ 0 h 475"/>
                <a:gd name="T2" fmla="*/ 161 w 161"/>
                <a:gd name="T3" fmla="*/ 149 h 475"/>
                <a:gd name="T4" fmla="*/ 161 w 161"/>
                <a:gd name="T5" fmla="*/ 475 h 475"/>
                <a:gd name="T6" fmla="*/ 0 w 161"/>
                <a:gd name="T7" fmla="*/ 274 h 475"/>
                <a:gd name="T8" fmla="*/ 0 w 161"/>
                <a:gd name="T9" fmla="*/ 0 h 4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1" h="475">
                  <a:moveTo>
                    <a:pt x="0" y="0"/>
                  </a:moveTo>
                  <a:lnTo>
                    <a:pt x="161" y="149"/>
                  </a:lnTo>
                  <a:lnTo>
                    <a:pt x="161" y="475"/>
                  </a:lnTo>
                  <a:lnTo>
                    <a:pt x="0" y="27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E2B58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9" name="Freeform 37">
              <a:extLst>
                <a:ext uri="{FF2B5EF4-FFF2-40B4-BE49-F238E27FC236}">
                  <a16:creationId xmlns="" xmlns:a16="http://schemas.microsoft.com/office/drawing/2014/main" id="{8380BA0E-C0BD-4C9A-A3C1-E53A1C486E0D}"/>
                </a:ext>
              </a:extLst>
            </p:cNvPr>
            <p:cNvSpPr/>
            <p:nvPr/>
          </p:nvSpPr>
          <p:spPr bwMode="auto">
            <a:xfrm flipH="1">
              <a:off x="11936412" y="5036612"/>
              <a:ext cx="255588" cy="754063"/>
            </a:xfrm>
            <a:custGeom>
              <a:avLst/>
              <a:gdLst>
                <a:gd name="T0" fmla="*/ 0 w 161"/>
                <a:gd name="T1" fmla="*/ 0 h 475"/>
                <a:gd name="T2" fmla="*/ 161 w 161"/>
                <a:gd name="T3" fmla="*/ 149 h 475"/>
                <a:gd name="T4" fmla="*/ 161 w 161"/>
                <a:gd name="T5" fmla="*/ 475 h 475"/>
                <a:gd name="T6" fmla="*/ 0 w 161"/>
                <a:gd name="T7" fmla="*/ 274 h 475"/>
                <a:gd name="T8" fmla="*/ 0 w 161"/>
                <a:gd name="T9" fmla="*/ 0 h 4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1" h="475">
                  <a:moveTo>
                    <a:pt x="0" y="0"/>
                  </a:moveTo>
                  <a:lnTo>
                    <a:pt x="161" y="149"/>
                  </a:lnTo>
                  <a:lnTo>
                    <a:pt x="161" y="475"/>
                  </a:lnTo>
                  <a:lnTo>
                    <a:pt x="0" y="27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0" name="Freeform 37">
              <a:extLst>
                <a:ext uri="{FF2B5EF4-FFF2-40B4-BE49-F238E27FC236}">
                  <a16:creationId xmlns="" xmlns:a16="http://schemas.microsoft.com/office/drawing/2014/main" id="{64DC3498-16CB-475B-A05C-49764F178251}"/>
                </a:ext>
              </a:extLst>
            </p:cNvPr>
            <p:cNvSpPr/>
            <p:nvPr/>
          </p:nvSpPr>
          <p:spPr bwMode="auto">
            <a:xfrm flipH="1">
              <a:off x="11936412" y="5798608"/>
              <a:ext cx="255588" cy="754063"/>
            </a:xfrm>
            <a:custGeom>
              <a:avLst/>
              <a:gdLst>
                <a:gd name="T0" fmla="*/ 0 w 161"/>
                <a:gd name="T1" fmla="*/ 0 h 475"/>
                <a:gd name="T2" fmla="*/ 161 w 161"/>
                <a:gd name="T3" fmla="*/ 149 h 475"/>
                <a:gd name="T4" fmla="*/ 161 w 161"/>
                <a:gd name="T5" fmla="*/ 475 h 475"/>
                <a:gd name="T6" fmla="*/ 0 w 161"/>
                <a:gd name="T7" fmla="*/ 274 h 475"/>
                <a:gd name="T8" fmla="*/ 0 w 161"/>
                <a:gd name="T9" fmla="*/ 0 h 4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1" h="475">
                  <a:moveTo>
                    <a:pt x="0" y="0"/>
                  </a:moveTo>
                  <a:lnTo>
                    <a:pt x="161" y="149"/>
                  </a:lnTo>
                  <a:lnTo>
                    <a:pt x="161" y="475"/>
                  </a:lnTo>
                  <a:lnTo>
                    <a:pt x="0" y="27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E2B58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1" name="直角三角形 228">
              <a:extLst>
                <a:ext uri="{FF2B5EF4-FFF2-40B4-BE49-F238E27FC236}">
                  <a16:creationId xmlns="" xmlns:a16="http://schemas.microsoft.com/office/drawing/2014/main" id="{64A33D7D-DE45-4740-8B7C-01AE9D1EAA48}"/>
                </a:ext>
              </a:extLst>
            </p:cNvPr>
            <p:cNvSpPr/>
            <p:nvPr/>
          </p:nvSpPr>
          <p:spPr>
            <a:xfrm rot="16200000">
              <a:off x="11778349" y="6444349"/>
              <a:ext cx="413651" cy="413651"/>
            </a:xfrm>
            <a:prstGeom prst="rtTriangle">
              <a:avLst/>
            </a:prstGeom>
            <a:solidFill>
              <a:srgbClr val="E6202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2" name="直角三角形 1">
              <a:extLst>
                <a:ext uri="{FF2B5EF4-FFF2-40B4-BE49-F238E27FC236}">
                  <a16:creationId xmlns="" xmlns:a16="http://schemas.microsoft.com/office/drawing/2014/main" id="{0B2D3EF8-4602-4F54-8735-B0565ED3D658}"/>
                </a:ext>
              </a:extLst>
            </p:cNvPr>
            <p:cNvSpPr/>
            <p:nvPr/>
          </p:nvSpPr>
          <p:spPr>
            <a:xfrm rot="10800000">
              <a:off x="11644886" y="0"/>
              <a:ext cx="291526" cy="254000"/>
            </a:xfrm>
            <a:prstGeom prst="rtTriangle">
              <a:avLst/>
            </a:prstGeom>
            <a:solidFill>
              <a:srgbClr val="1E2B5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53" name="矩形 2">
              <a:extLst>
                <a:ext uri="{FF2B5EF4-FFF2-40B4-BE49-F238E27FC236}">
                  <a16:creationId xmlns="" xmlns:a16="http://schemas.microsoft.com/office/drawing/2014/main" id="{B6B8A307-888E-4B11-BD7C-803133C0EE09}"/>
                </a:ext>
              </a:extLst>
            </p:cNvPr>
            <p:cNvSpPr/>
            <p:nvPr/>
          </p:nvSpPr>
          <p:spPr>
            <a:xfrm>
              <a:off x="11936412" y="0"/>
              <a:ext cx="255588" cy="254000"/>
            </a:xfrm>
            <a:prstGeom prst="rect">
              <a:avLst/>
            </a:prstGeom>
            <a:solidFill>
              <a:srgbClr val="1E2B5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/>
            </a:p>
          </p:txBody>
        </p:sp>
      </p:grpSp>
      <p:sp>
        <p:nvSpPr>
          <p:cNvPr id="56" name="文本框 18">
            <a:extLst>
              <a:ext uri="{FF2B5EF4-FFF2-40B4-BE49-F238E27FC236}">
                <a16:creationId xmlns="" xmlns:a16="http://schemas.microsoft.com/office/drawing/2014/main" id="{F3626521-4BC0-4F3A-9488-6968A543F5E5}"/>
              </a:ext>
            </a:extLst>
          </p:cNvPr>
          <p:cNvSpPr txBox="1"/>
          <p:nvPr/>
        </p:nvSpPr>
        <p:spPr>
          <a:xfrm flipH="1">
            <a:off x="784743" y="921106"/>
            <a:ext cx="10149262" cy="56707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sz="2500" b="1" dirty="0" err="1" smtClean="0">
                <a:solidFill>
                  <a:srgbClr val="FF0000"/>
                </a:solidFill>
                <a:latin typeface="Times New Roman" panose="02020603050405020304" pitchFamily="18" charset="0"/>
              </a:rPr>
              <a:t>Hà</a:t>
            </a:r>
            <a:r>
              <a:rPr lang="en-US" sz="2500" b="1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2500" b="1" dirty="0" err="1" smtClean="0">
                <a:solidFill>
                  <a:srgbClr val="FF0000"/>
                </a:solidFill>
                <a:latin typeface="Times New Roman" panose="02020603050405020304" pitchFamily="18" charset="0"/>
              </a:rPr>
              <a:t>Nội</a:t>
            </a:r>
            <a:r>
              <a:rPr lang="en-US" sz="2500" b="1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 , </a:t>
            </a:r>
            <a:r>
              <a:rPr lang="en-US" sz="25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ngày</a:t>
            </a:r>
            <a:r>
              <a:rPr lang="en-US" sz="25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….</a:t>
            </a:r>
            <a:r>
              <a:rPr lang="en-US" sz="25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tháng</a:t>
            </a:r>
            <a:r>
              <a:rPr lang="en-US" sz="25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……</a:t>
            </a:r>
            <a:r>
              <a:rPr lang="en-US" sz="25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năm</a:t>
            </a:r>
            <a:r>
              <a:rPr lang="en-US" sz="25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2021</a:t>
            </a:r>
          </a:p>
          <a:p>
            <a:pPr>
              <a:spcBef>
                <a:spcPct val="50000"/>
              </a:spcBef>
            </a:pPr>
            <a:r>
              <a:rPr lang="en-US" sz="25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	</a:t>
            </a:r>
            <a:r>
              <a:rPr lang="en-US" sz="25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Bạn</a:t>
            </a:r>
            <a:r>
              <a:rPr lang="en-US" sz="25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….. </a:t>
            </a:r>
            <a:r>
              <a:rPr lang="en-US" sz="25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thân</a:t>
            </a:r>
            <a:r>
              <a:rPr lang="en-US" sz="25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25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mến</a:t>
            </a:r>
            <a:r>
              <a:rPr lang="en-US" sz="25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,</a:t>
            </a:r>
          </a:p>
          <a:p>
            <a:pPr>
              <a:spcBef>
                <a:spcPct val="50000"/>
              </a:spcBef>
            </a:pPr>
            <a:r>
              <a:rPr lang="en-US" sz="25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</a:rPr>
              <a:t>	</a:t>
            </a:r>
            <a:r>
              <a:rPr lang="en-US" sz="25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</a:rPr>
              <a:t>Mình</a:t>
            </a:r>
            <a:r>
              <a:rPr lang="en-US" sz="25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sz="25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</a:rPr>
              <a:t>là</a:t>
            </a:r>
            <a:r>
              <a:rPr lang="en-US" sz="25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</a:rPr>
              <a:t>……………, </a:t>
            </a:r>
            <a:r>
              <a:rPr lang="en-US" sz="25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</a:rPr>
              <a:t>học</a:t>
            </a:r>
            <a:r>
              <a:rPr lang="en-US" sz="25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sz="25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</a:rPr>
              <a:t>sinh</a:t>
            </a:r>
            <a:r>
              <a:rPr lang="en-US" sz="25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sz="25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</a:rPr>
              <a:t>lớp</a:t>
            </a:r>
            <a:r>
              <a:rPr lang="en-US" sz="25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</a:rPr>
              <a:t> ….. </a:t>
            </a:r>
            <a:r>
              <a:rPr lang="en-US" sz="25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</a:rPr>
              <a:t>trường</a:t>
            </a:r>
            <a:r>
              <a:rPr lang="en-US" sz="25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</a:rPr>
              <a:t>……. </a:t>
            </a:r>
            <a:r>
              <a:rPr lang="en-US" sz="2500" b="1" dirty="0" err="1" smtClean="0">
                <a:solidFill>
                  <a:srgbClr val="AD2333"/>
                </a:solidFill>
                <a:latin typeface="Times New Roman" panose="02020603050405020304" pitchFamily="18" charset="0"/>
              </a:rPr>
              <a:t>Lí</a:t>
            </a:r>
            <a:r>
              <a:rPr lang="en-US" sz="2500" b="1" dirty="0" smtClean="0">
                <a:solidFill>
                  <a:srgbClr val="AD2333"/>
                </a:solidFill>
                <a:latin typeface="Times New Roman" panose="02020603050405020304" pitchFamily="18" charset="0"/>
              </a:rPr>
              <a:t> do </a:t>
            </a:r>
            <a:r>
              <a:rPr lang="en-US" sz="2500" b="1" dirty="0" err="1" smtClean="0">
                <a:solidFill>
                  <a:srgbClr val="AD2333"/>
                </a:solidFill>
                <a:latin typeface="Times New Roman" panose="02020603050405020304" pitchFamily="18" charset="0"/>
              </a:rPr>
              <a:t>viết</a:t>
            </a:r>
            <a:r>
              <a:rPr lang="en-US" sz="2500" b="1" dirty="0" smtClean="0">
                <a:solidFill>
                  <a:srgbClr val="AD2333"/>
                </a:solidFill>
                <a:latin typeface="Times New Roman" panose="02020603050405020304" pitchFamily="18" charset="0"/>
              </a:rPr>
              <a:t> </a:t>
            </a:r>
            <a:r>
              <a:rPr lang="en-US" sz="2500" b="1" dirty="0" err="1" smtClean="0">
                <a:solidFill>
                  <a:srgbClr val="AD2333"/>
                </a:solidFill>
                <a:latin typeface="Times New Roman" panose="02020603050405020304" pitchFamily="18" charset="0"/>
              </a:rPr>
              <a:t>thư</a:t>
            </a:r>
            <a:r>
              <a:rPr lang="en-US" sz="2500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</a:rPr>
              <a:t>.)</a:t>
            </a:r>
          </a:p>
          <a:p>
            <a:pPr algn="just">
              <a:spcBef>
                <a:spcPct val="50000"/>
              </a:spcBef>
            </a:pPr>
            <a:r>
              <a:rPr lang="en-US" sz="2500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</a:rPr>
              <a:t>	</a:t>
            </a:r>
            <a:r>
              <a:rPr lang="en-US" sz="2500" b="1" dirty="0" err="1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</a:rPr>
              <a:t>Thăm</a:t>
            </a:r>
            <a:r>
              <a:rPr lang="en-US" sz="2500" b="1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sz="2500" b="1" dirty="0" err="1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</a:rPr>
              <a:t>hỏi</a:t>
            </a:r>
            <a:r>
              <a:rPr lang="en-US" sz="2500" b="1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sz="2500" b="1" dirty="0" err="1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</a:rPr>
              <a:t>tình</a:t>
            </a:r>
            <a:r>
              <a:rPr lang="en-US" sz="2500" b="1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sz="2500" b="1" dirty="0" err="1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</a:rPr>
              <a:t>hình</a:t>
            </a:r>
            <a:r>
              <a:rPr lang="en-US" sz="2500" b="1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sz="2500" b="1" dirty="0" err="1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</a:rPr>
              <a:t>của</a:t>
            </a:r>
            <a:r>
              <a:rPr lang="en-US" sz="2500" b="1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sz="2500" b="1" dirty="0" err="1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</a:rPr>
              <a:t>bạn</a:t>
            </a:r>
            <a:r>
              <a:rPr lang="en-US" sz="2500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</a:rPr>
              <a:t>: </a:t>
            </a:r>
            <a:r>
              <a:rPr lang="en-US" sz="2500" b="1" dirty="0" err="1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</a:rPr>
              <a:t>sức</a:t>
            </a:r>
            <a:r>
              <a:rPr lang="en-US" sz="2500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sz="2500" b="1" dirty="0" err="1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</a:rPr>
              <a:t>khỏe</a:t>
            </a:r>
            <a:r>
              <a:rPr lang="en-US" sz="2500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</a:rPr>
              <a:t>, </a:t>
            </a:r>
            <a:r>
              <a:rPr lang="en-US" sz="2500" b="1" dirty="0" err="1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</a:rPr>
              <a:t>học</a:t>
            </a:r>
            <a:r>
              <a:rPr lang="en-US" sz="2500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sz="2500" b="1" dirty="0" err="1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</a:rPr>
              <a:t>hành</a:t>
            </a:r>
            <a:r>
              <a:rPr lang="en-US" sz="2500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</a:rPr>
              <a:t>, </a:t>
            </a:r>
            <a:r>
              <a:rPr lang="en-US" sz="2500" b="1" dirty="0" err="1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</a:rPr>
              <a:t>bạn</a:t>
            </a:r>
            <a:r>
              <a:rPr lang="en-US" sz="2500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sz="2500" b="1" dirty="0" err="1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</a:rPr>
              <a:t>bè</a:t>
            </a:r>
            <a:r>
              <a:rPr lang="en-US" sz="2500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</a:rPr>
              <a:t>, </a:t>
            </a:r>
            <a:r>
              <a:rPr lang="en-US" sz="2500" b="1" dirty="0" err="1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</a:rPr>
              <a:t>gia</a:t>
            </a:r>
            <a:r>
              <a:rPr lang="en-US" sz="2500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sz="2500" b="1" dirty="0" err="1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</a:rPr>
              <a:t>đình</a:t>
            </a:r>
            <a:r>
              <a:rPr lang="en-US" sz="2500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</a:rPr>
              <a:t>,...</a:t>
            </a:r>
          </a:p>
          <a:p>
            <a:pPr algn="just">
              <a:spcBef>
                <a:spcPct val="50000"/>
              </a:spcBef>
            </a:pPr>
            <a:r>
              <a:rPr lang="en-US" sz="25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</a:rPr>
              <a:t>	</a:t>
            </a:r>
            <a:r>
              <a:rPr lang="en-US" sz="2500" b="1" dirty="0" err="1">
                <a:solidFill>
                  <a:srgbClr val="C00000"/>
                </a:solidFill>
                <a:latin typeface="Times New Roman" panose="02020603050405020304" pitchFamily="18" charset="0"/>
              </a:rPr>
              <a:t>Thông</a:t>
            </a:r>
            <a:r>
              <a:rPr lang="en-US" sz="2500" b="1" dirty="0">
                <a:solidFill>
                  <a:srgbClr val="C00000"/>
                </a:solidFill>
                <a:latin typeface="Times New Roman" panose="02020603050405020304" pitchFamily="18" charset="0"/>
              </a:rPr>
              <a:t> </a:t>
            </a:r>
            <a:r>
              <a:rPr lang="en-US" sz="2500" b="1" dirty="0" err="1">
                <a:solidFill>
                  <a:srgbClr val="C00000"/>
                </a:solidFill>
                <a:latin typeface="Times New Roman" panose="02020603050405020304" pitchFamily="18" charset="0"/>
              </a:rPr>
              <a:t>báo</a:t>
            </a:r>
            <a:r>
              <a:rPr lang="en-US" sz="2500" b="1" dirty="0">
                <a:solidFill>
                  <a:srgbClr val="C00000"/>
                </a:solidFill>
                <a:latin typeface="Times New Roman" panose="02020603050405020304" pitchFamily="18" charset="0"/>
              </a:rPr>
              <a:t> </a:t>
            </a:r>
            <a:r>
              <a:rPr lang="en-US" sz="2500" b="1" dirty="0" err="1">
                <a:solidFill>
                  <a:srgbClr val="C00000"/>
                </a:solidFill>
                <a:latin typeface="Times New Roman" panose="02020603050405020304" pitchFamily="18" charset="0"/>
              </a:rPr>
              <a:t>tình</a:t>
            </a:r>
            <a:r>
              <a:rPr lang="en-US" sz="2500" b="1" dirty="0">
                <a:solidFill>
                  <a:srgbClr val="C00000"/>
                </a:solidFill>
                <a:latin typeface="Times New Roman" panose="02020603050405020304" pitchFamily="18" charset="0"/>
              </a:rPr>
              <a:t> </a:t>
            </a:r>
            <a:r>
              <a:rPr lang="en-US" sz="2500" b="1" dirty="0" err="1">
                <a:solidFill>
                  <a:srgbClr val="C00000"/>
                </a:solidFill>
                <a:latin typeface="Times New Roman" panose="02020603050405020304" pitchFamily="18" charset="0"/>
              </a:rPr>
              <a:t>hình</a:t>
            </a:r>
            <a:r>
              <a:rPr lang="en-US" sz="2500" b="1" dirty="0">
                <a:solidFill>
                  <a:srgbClr val="C00000"/>
                </a:solidFill>
                <a:latin typeface="Times New Roman" panose="02020603050405020304" pitchFamily="18" charset="0"/>
              </a:rPr>
              <a:t> </a:t>
            </a:r>
            <a:r>
              <a:rPr lang="en-US" sz="2500" b="1" dirty="0" err="1">
                <a:solidFill>
                  <a:srgbClr val="C00000"/>
                </a:solidFill>
                <a:latin typeface="Times New Roman" panose="02020603050405020304" pitchFamily="18" charset="0"/>
              </a:rPr>
              <a:t>của</a:t>
            </a:r>
            <a:r>
              <a:rPr lang="en-US" sz="2500" b="1" dirty="0">
                <a:solidFill>
                  <a:srgbClr val="C00000"/>
                </a:solidFill>
                <a:latin typeface="Times New Roman" panose="02020603050405020304" pitchFamily="18" charset="0"/>
              </a:rPr>
              <a:t> </a:t>
            </a:r>
            <a:r>
              <a:rPr lang="en-US" sz="2500" b="1" dirty="0" err="1">
                <a:solidFill>
                  <a:srgbClr val="C00000"/>
                </a:solidFill>
                <a:latin typeface="Times New Roman" panose="02020603050405020304" pitchFamily="18" charset="0"/>
              </a:rPr>
              <a:t>mình</a:t>
            </a:r>
            <a:r>
              <a:rPr lang="en-US" sz="25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</a:rPr>
              <a:t>: </a:t>
            </a:r>
            <a:r>
              <a:rPr lang="en-US" sz="25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</a:rPr>
              <a:t>sức</a:t>
            </a:r>
            <a:r>
              <a:rPr lang="en-US" sz="25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sz="25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</a:rPr>
              <a:t>khỏe</a:t>
            </a:r>
            <a:r>
              <a:rPr lang="en-US" sz="25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</a:rPr>
              <a:t>, </a:t>
            </a:r>
            <a:r>
              <a:rPr lang="en-US" sz="25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</a:rPr>
              <a:t>học</a:t>
            </a:r>
            <a:r>
              <a:rPr lang="en-US" sz="25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sz="25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</a:rPr>
              <a:t>hành</a:t>
            </a:r>
            <a:r>
              <a:rPr lang="en-US" sz="25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</a:rPr>
              <a:t>, </a:t>
            </a:r>
            <a:r>
              <a:rPr lang="en-US" sz="25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</a:rPr>
              <a:t>bạn</a:t>
            </a:r>
            <a:r>
              <a:rPr lang="en-US" sz="25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sz="25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</a:rPr>
              <a:t>bè</a:t>
            </a:r>
            <a:r>
              <a:rPr lang="en-US" sz="25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</a:rPr>
              <a:t>, </a:t>
            </a:r>
            <a:r>
              <a:rPr lang="en-US" sz="25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</a:rPr>
              <a:t>gia</a:t>
            </a:r>
            <a:r>
              <a:rPr lang="en-US" sz="25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sz="25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</a:rPr>
              <a:t>đình</a:t>
            </a:r>
            <a:r>
              <a:rPr lang="en-US" sz="25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</a:rPr>
              <a:t>.</a:t>
            </a:r>
          </a:p>
          <a:p>
            <a:pPr algn="just">
              <a:spcBef>
                <a:spcPct val="50000"/>
              </a:spcBef>
            </a:pPr>
            <a:r>
              <a:rPr lang="en-US" sz="25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</a:rPr>
              <a:t>	</a:t>
            </a:r>
            <a:r>
              <a:rPr lang="en-US" sz="2500" b="1" dirty="0" err="1">
                <a:solidFill>
                  <a:srgbClr val="C00000"/>
                </a:solidFill>
                <a:latin typeface="Times New Roman" panose="02020603050405020304" pitchFamily="18" charset="0"/>
              </a:rPr>
              <a:t>Kể</a:t>
            </a:r>
            <a:r>
              <a:rPr lang="en-US" sz="2500" b="1" dirty="0">
                <a:solidFill>
                  <a:srgbClr val="C00000"/>
                </a:solidFill>
                <a:latin typeface="Times New Roman" panose="02020603050405020304" pitchFamily="18" charset="0"/>
              </a:rPr>
              <a:t> </a:t>
            </a:r>
            <a:r>
              <a:rPr lang="en-US" sz="2500" b="1" dirty="0" err="1">
                <a:solidFill>
                  <a:srgbClr val="C00000"/>
                </a:solidFill>
                <a:latin typeface="Times New Roman" panose="02020603050405020304" pitchFamily="18" charset="0"/>
              </a:rPr>
              <a:t>tình</a:t>
            </a:r>
            <a:r>
              <a:rPr lang="en-US" sz="2500" b="1" dirty="0">
                <a:solidFill>
                  <a:srgbClr val="C00000"/>
                </a:solidFill>
                <a:latin typeface="Times New Roman" panose="02020603050405020304" pitchFamily="18" charset="0"/>
              </a:rPr>
              <a:t> </a:t>
            </a:r>
            <a:r>
              <a:rPr lang="en-US" sz="2500" b="1" dirty="0" err="1">
                <a:solidFill>
                  <a:srgbClr val="C00000"/>
                </a:solidFill>
                <a:latin typeface="Times New Roman" panose="02020603050405020304" pitchFamily="18" charset="0"/>
              </a:rPr>
              <a:t>hình</a:t>
            </a:r>
            <a:r>
              <a:rPr lang="en-US" sz="2500" b="1" dirty="0">
                <a:solidFill>
                  <a:srgbClr val="C00000"/>
                </a:solidFill>
                <a:latin typeface="Times New Roman" panose="02020603050405020304" pitchFamily="18" charset="0"/>
              </a:rPr>
              <a:t> </a:t>
            </a:r>
            <a:r>
              <a:rPr lang="en-US" sz="2500" b="1" dirty="0" err="1">
                <a:solidFill>
                  <a:srgbClr val="C00000"/>
                </a:solidFill>
                <a:latin typeface="Times New Roman" panose="02020603050405020304" pitchFamily="18" charset="0"/>
              </a:rPr>
              <a:t>của</a:t>
            </a:r>
            <a:r>
              <a:rPr lang="en-US" sz="2500" b="1" dirty="0">
                <a:solidFill>
                  <a:srgbClr val="C00000"/>
                </a:solidFill>
                <a:latin typeface="Times New Roman" panose="02020603050405020304" pitchFamily="18" charset="0"/>
              </a:rPr>
              <a:t> </a:t>
            </a:r>
            <a:r>
              <a:rPr lang="en-US" sz="2500" b="1" dirty="0" err="1">
                <a:solidFill>
                  <a:srgbClr val="C00000"/>
                </a:solidFill>
                <a:latin typeface="Times New Roman" panose="02020603050405020304" pitchFamily="18" charset="0"/>
              </a:rPr>
              <a:t>trường</a:t>
            </a:r>
            <a:r>
              <a:rPr lang="en-US" sz="2500" b="1" dirty="0">
                <a:solidFill>
                  <a:srgbClr val="C00000"/>
                </a:solidFill>
                <a:latin typeface="Times New Roman" panose="02020603050405020304" pitchFamily="18" charset="0"/>
              </a:rPr>
              <a:t>, </a:t>
            </a:r>
            <a:r>
              <a:rPr lang="en-US" sz="2500" b="1" dirty="0" err="1">
                <a:solidFill>
                  <a:srgbClr val="C00000"/>
                </a:solidFill>
                <a:latin typeface="Times New Roman" panose="02020603050405020304" pitchFamily="18" charset="0"/>
              </a:rPr>
              <a:t>lớp</a:t>
            </a:r>
            <a:r>
              <a:rPr lang="en-US" sz="25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</a:rPr>
              <a:t>: </a:t>
            </a:r>
            <a:r>
              <a:rPr lang="en-US" sz="2500" b="1" dirty="0" err="1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</a:rPr>
              <a:t>học</a:t>
            </a:r>
            <a:r>
              <a:rPr lang="en-US" sz="2500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sz="2500" b="1" dirty="0" err="1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</a:rPr>
              <a:t>tập</a:t>
            </a:r>
            <a:r>
              <a:rPr lang="en-US" sz="2500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</a:rPr>
              <a:t> (</a:t>
            </a:r>
            <a:r>
              <a:rPr lang="en-US" sz="2500" b="1" dirty="0" err="1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</a:rPr>
              <a:t>ảnh</a:t>
            </a:r>
            <a:r>
              <a:rPr lang="en-US" sz="2500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sz="2500" b="1" dirty="0" err="1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</a:rPr>
              <a:t>hưởng</a:t>
            </a:r>
            <a:r>
              <a:rPr lang="en-US" sz="2500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sz="2500" b="1" dirty="0" err="1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</a:rPr>
              <a:t>của</a:t>
            </a:r>
            <a:r>
              <a:rPr lang="en-US" sz="2500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sz="2500" b="1" dirty="0" err="1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</a:rPr>
              <a:t>dịch</a:t>
            </a:r>
            <a:r>
              <a:rPr lang="en-US" sz="2500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sz="2500" b="1" dirty="0" err="1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</a:rPr>
              <a:t>bệnh</a:t>
            </a:r>
            <a:r>
              <a:rPr lang="en-US" sz="2500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</a:rPr>
              <a:t>), </a:t>
            </a:r>
            <a:r>
              <a:rPr lang="en-US" sz="25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</a:rPr>
              <a:t>thầy</a:t>
            </a:r>
            <a:r>
              <a:rPr lang="en-US" sz="25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sz="25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</a:rPr>
              <a:t>cô</a:t>
            </a:r>
            <a:r>
              <a:rPr lang="en-US" sz="25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</a:rPr>
              <a:t>, </a:t>
            </a:r>
            <a:r>
              <a:rPr lang="en-US" sz="25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</a:rPr>
              <a:t>bạn</a:t>
            </a:r>
            <a:r>
              <a:rPr lang="en-US" sz="25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sz="25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</a:rPr>
              <a:t>bè</a:t>
            </a:r>
            <a:r>
              <a:rPr lang="en-US" sz="25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</a:rPr>
              <a:t>,….</a:t>
            </a:r>
          </a:p>
          <a:p>
            <a:pPr>
              <a:spcBef>
                <a:spcPct val="50000"/>
              </a:spcBef>
            </a:pPr>
            <a:r>
              <a:rPr lang="en-US" sz="25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</a:rPr>
              <a:t>	</a:t>
            </a:r>
            <a:r>
              <a:rPr lang="en-US" sz="25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</a:rPr>
              <a:t>Lời</a:t>
            </a:r>
            <a:r>
              <a:rPr lang="en-US" sz="25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sz="25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</a:rPr>
              <a:t>chúc</a:t>
            </a:r>
            <a:r>
              <a:rPr lang="en-US" sz="25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</a:rPr>
              <a:t>, </a:t>
            </a:r>
            <a:r>
              <a:rPr lang="en-US" sz="25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</a:rPr>
              <a:t>lời</a:t>
            </a:r>
            <a:r>
              <a:rPr lang="en-US" sz="25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sz="25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</a:rPr>
              <a:t>cảm</a:t>
            </a:r>
            <a:r>
              <a:rPr lang="en-US" sz="25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sz="25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</a:rPr>
              <a:t>ơn</a:t>
            </a:r>
            <a:r>
              <a:rPr lang="en-US" sz="25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</a:rPr>
              <a:t>, </a:t>
            </a:r>
            <a:r>
              <a:rPr lang="en-US" sz="25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</a:rPr>
              <a:t>hứa</a:t>
            </a:r>
            <a:r>
              <a:rPr lang="en-US" sz="25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sz="25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</a:rPr>
              <a:t>hẹn</a:t>
            </a:r>
            <a:r>
              <a:rPr lang="en-US" sz="25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</a:rPr>
              <a:t>.</a:t>
            </a:r>
          </a:p>
          <a:p>
            <a:pPr>
              <a:spcBef>
                <a:spcPct val="50000"/>
              </a:spcBef>
            </a:pPr>
            <a:r>
              <a:rPr lang="en-US" sz="25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</a:rPr>
              <a:t>							</a:t>
            </a:r>
            <a:r>
              <a:rPr lang="en-US" sz="25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</a:rPr>
              <a:t>Kí</a:t>
            </a:r>
            <a:r>
              <a:rPr lang="en-US" sz="25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sz="25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</a:rPr>
              <a:t>và</a:t>
            </a:r>
            <a:r>
              <a:rPr lang="en-US" sz="25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sz="25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</a:rPr>
              <a:t>ghi</a:t>
            </a:r>
            <a:r>
              <a:rPr lang="en-US" sz="25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sz="25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</a:rPr>
              <a:t>họ</a:t>
            </a:r>
            <a:r>
              <a:rPr lang="en-US" sz="25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sz="25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</a:rPr>
              <a:t>tên</a:t>
            </a:r>
            <a:r>
              <a:rPr lang="en-US" sz="25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</a:rPr>
              <a:t>.</a:t>
            </a:r>
          </a:p>
        </p:txBody>
      </p:sp>
      <p:pic>
        <p:nvPicPr>
          <p:cNvPr id="7" name="Picture 6" descr="A close-up of a dollar bill&#10;&#10;Description automatically generated with low confidence">
            <a:extLst>
              <a:ext uri="{FF2B5EF4-FFF2-40B4-BE49-F238E27FC236}">
                <a16:creationId xmlns="" xmlns:a16="http://schemas.microsoft.com/office/drawing/2014/main" id="{67B82C0A-7BDD-4E5B-846B-B7B213F560E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88" y="-21149"/>
            <a:ext cx="1258582" cy="1564557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4729932" y="129303"/>
            <a:ext cx="294984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Dàn</a:t>
            </a:r>
            <a:r>
              <a:rPr lang="en-US" sz="4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ý </a:t>
            </a:r>
            <a:r>
              <a:rPr lang="en-US" sz="40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chung</a:t>
            </a:r>
            <a:endParaRPr lang="en-US" sz="40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003671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34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341" fill="hold">
                                          <p:stCondLst>
                                            <p:cond delay="341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4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17" decel="50000" autoRev="1" fill="hold">
                                          <p:stCondLst>
                                            <p:cond delay="341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2" fill="hold">
                                          <p:stCondLst>
                                            <p:cond delay="64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5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5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5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5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5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5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5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5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5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5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5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5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5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5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5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5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5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5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5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8" presetID="26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84" presetID="32" presetClass="emph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animRot by="120000">
                                      <p:cBhvr>
                                        <p:cTn id="85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6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7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8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89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" grpId="0" build="p"/>
      <p:bldP spid="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Content Placeholder 6"/>
          <p:cNvPicPr>
            <a:picLocks noChangeAspect="1"/>
          </p:cNvPicPr>
          <p:nvPr/>
        </p:nvPicPr>
        <p:blipFill>
          <a:blip r:embed="rId2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1776" y="3942"/>
            <a:ext cx="9016449" cy="4064280"/>
          </a:xfrm>
          <a:prstGeom prst="rect">
            <a:avLst/>
          </a:prstGeom>
        </p:spPr>
      </p:pic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56" y="-1"/>
            <a:ext cx="8613913" cy="4027107"/>
          </a:xfrm>
        </p:spPr>
      </p:pic>
      <p:sp>
        <p:nvSpPr>
          <p:cNvPr id="5" name="TextBox 4"/>
          <p:cNvSpPr txBox="1"/>
          <p:nvPr/>
        </p:nvSpPr>
        <p:spPr>
          <a:xfrm>
            <a:off x="2080591" y="372634"/>
            <a:ext cx="722243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 smtClean="0">
                <a:solidFill>
                  <a:srgbClr val="7030A0"/>
                </a:solidFill>
                <a:latin typeface="HP001 4 hàng" panose="020B0603050302020204" pitchFamily="34" charset="0"/>
              </a:rPr>
              <a:t>Hà</a:t>
            </a:r>
            <a:r>
              <a:rPr lang="en-US" sz="2800" b="1" dirty="0" smtClean="0">
                <a:solidFill>
                  <a:srgbClr val="7030A0"/>
                </a:solidFill>
                <a:latin typeface="HP001 4 hàng" panose="020B0603050302020204" pitchFamily="34" charset="0"/>
              </a:rPr>
              <a:t> </a:t>
            </a:r>
            <a:r>
              <a:rPr lang="en-US" sz="2800" b="1" dirty="0" err="1" smtClean="0">
                <a:solidFill>
                  <a:srgbClr val="7030A0"/>
                </a:solidFill>
                <a:latin typeface="HP001 4 hàng" panose="020B0603050302020204" pitchFamily="34" charset="0"/>
              </a:rPr>
              <a:t>Nội</a:t>
            </a:r>
            <a:r>
              <a:rPr lang="en-US" sz="2800" b="1" dirty="0" smtClean="0">
                <a:solidFill>
                  <a:srgbClr val="7030A0"/>
                </a:solidFill>
                <a:latin typeface="HP001 4 hàng" panose="020B0603050302020204" pitchFamily="34" charset="0"/>
              </a:rPr>
              <a:t>, </a:t>
            </a:r>
            <a:r>
              <a:rPr lang="en-US" sz="2800" b="1" dirty="0" err="1" smtClean="0">
                <a:solidFill>
                  <a:srgbClr val="7030A0"/>
                </a:solidFill>
                <a:latin typeface="HP001 4 hàng" panose="020B0603050302020204" pitchFamily="34" charset="0"/>
              </a:rPr>
              <a:t>ngày</a:t>
            </a:r>
            <a:r>
              <a:rPr lang="en-US" sz="2800" b="1" dirty="0" smtClean="0">
                <a:solidFill>
                  <a:srgbClr val="7030A0"/>
                </a:solidFill>
                <a:latin typeface="HP001 4 hàng" panose="020B0603050302020204" pitchFamily="34" charset="0"/>
              </a:rPr>
              <a:t> 24 </a:t>
            </a:r>
            <a:r>
              <a:rPr lang="en-US" sz="2800" b="1" dirty="0" err="1" smtClean="0">
                <a:solidFill>
                  <a:srgbClr val="7030A0"/>
                </a:solidFill>
                <a:latin typeface="HP001 4 hàng" panose="020B0603050302020204" pitchFamily="34" charset="0"/>
              </a:rPr>
              <a:t>tháng</a:t>
            </a:r>
            <a:r>
              <a:rPr lang="en-US" sz="2800" b="1" dirty="0" smtClean="0">
                <a:solidFill>
                  <a:srgbClr val="7030A0"/>
                </a:solidFill>
                <a:latin typeface="HP001 4 hàng" panose="020B0603050302020204" pitchFamily="34" charset="0"/>
              </a:rPr>
              <a:t> 9 </a:t>
            </a:r>
            <a:r>
              <a:rPr lang="en-US" sz="2800" b="1" dirty="0" err="1" smtClean="0">
                <a:solidFill>
                  <a:srgbClr val="7030A0"/>
                </a:solidFill>
                <a:latin typeface="HP001 4 hàng" panose="020B0603050302020204" pitchFamily="34" charset="0"/>
              </a:rPr>
              <a:t>năm</a:t>
            </a:r>
            <a:r>
              <a:rPr lang="en-US" sz="2800" b="1" dirty="0" smtClean="0">
                <a:solidFill>
                  <a:srgbClr val="7030A0"/>
                </a:solidFill>
                <a:latin typeface="HP001 4 hàng" panose="020B0603050302020204" pitchFamily="34" charset="0"/>
              </a:rPr>
              <a:t> 2021</a:t>
            </a:r>
            <a:endParaRPr lang="en-US" sz="2800" b="1" dirty="0">
              <a:solidFill>
                <a:srgbClr val="7030A0"/>
              </a:solidFill>
              <a:latin typeface="HP001 4 hàng" panose="020B06030503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95738" y="1040605"/>
            <a:ext cx="722243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 smtClean="0">
                <a:solidFill>
                  <a:srgbClr val="7030A0"/>
                </a:solidFill>
                <a:latin typeface="HP001 4 hàng" panose="020B0603050302020204" pitchFamily="34" charset="0"/>
              </a:rPr>
              <a:t>Hải</a:t>
            </a:r>
            <a:r>
              <a:rPr lang="en-US" sz="2800" b="1" dirty="0" smtClean="0">
                <a:solidFill>
                  <a:srgbClr val="7030A0"/>
                </a:solidFill>
                <a:latin typeface="HP001 4 hàng" panose="020B0603050302020204" pitchFamily="34" charset="0"/>
              </a:rPr>
              <a:t> </a:t>
            </a:r>
            <a:r>
              <a:rPr lang="en-US" sz="2800" b="1" dirty="0" err="1" smtClean="0">
                <a:solidFill>
                  <a:srgbClr val="7030A0"/>
                </a:solidFill>
                <a:latin typeface="HP001 4 hàng" panose="020B0603050302020204" pitchFamily="34" charset="0"/>
              </a:rPr>
              <a:t>Đăng</a:t>
            </a:r>
            <a:r>
              <a:rPr lang="en-US" sz="2800" b="1" dirty="0" smtClean="0">
                <a:solidFill>
                  <a:srgbClr val="7030A0"/>
                </a:solidFill>
                <a:latin typeface="HP001 4 hàng" panose="020B0603050302020204" pitchFamily="34" charset="0"/>
              </a:rPr>
              <a:t> </a:t>
            </a:r>
            <a:r>
              <a:rPr lang="en-US" sz="2800" b="1" dirty="0" err="1" smtClean="0">
                <a:solidFill>
                  <a:srgbClr val="7030A0"/>
                </a:solidFill>
                <a:latin typeface="HP001 4 hàng" panose="020B0603050302020204" pitchFamily="34" charset="0"/>
              </a:rPr>
              <a:t>thân</a:t>
            </a:r>
            <a:r>
              <a:rPr lang="en-US" sz="2800" b="1" dirty="0" smtClean="0">
                <a:solidFill>
                  <a:srgbClr val="7030A0"/>
                </a:solidFill>
                <a:latin typeface="HP001 4 hàng" panose="020B0603050302020204" pitchFamily="34" charset="0"/>
              </a:rPr>
              <a:t> </a:t>
            </a:r>
            <a:r>
              <a:rPr lang="en-US" sz="2800" b="1" dirty="0" err="1" smtClean="0">
                <a:solidFill>
                  <a:srgbClr val="7030A0"/>
                </a:solidFill>
                <a:latin typeface="HP001 4 hàng" panose="020B0603050302020204" pitchFamily="34" charset="0"/>
              </a:rPr>
              <a:t>mến</a:t>
            </a:r>
            <a:r>
              <a:rPr lang="en-US" sz="2800" b="1" dirty="0" smtClean="0">
                <a:solidFill>
                  <a:srgbClr val="7030A0"/>
                </a:solidFill>
                <a:latin typeface="HP001 4 hàng" panose="020B0603050302020204" pitchFamily="34" charset="0"/>
              </a:rPr>
              <a:t>,</a:t>
            </a:r>
            <a:endParaRPr lang="en-US" sz="2800" b="1" dirty="0">
              <a:solidFill>
                <a:srgbClr val="7030A0"/>
              </a:solidFill>
              <a:latin typeface="HP001 4 hàng" panose="020B0603050302020204" pitchFamily="34" charset="0"/>
            </a:endParaRPr>
          </a:p>
        </p:txBody>
      </p:sp>
      <p:pic>
        <p:nvPicPr>
          <p:cNvPr id="10" name="Content Placeholder 6"/>
          <p:cNvPicPr>
            <a:picLocks noChangeAspect="1"/>
          </p:cNvPicPr>
          <p:nvPr/>
        </p:nvPicPr>
        <p:blipFill>
          <a:blip r:embed="rId2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604431"/>
            <a:ext cx="8613913" cy="4027107"/>
          </a:xfrm>
          <a:prstGeom prst="rect">
            <a:avLst/>
          </a:prstGeom>
        </p:spPr>
      </p:pic>
      <p:pic>
        <p:nvPicPr>
          <p:cNvPr id="12" name="Content Placeholder 6"/>
          <p:cNvPicPr>
            <a:picLocks noChangeAspect="1"/>
          </p:cNvPicPr>
          <p:nvPr/>
        </p:nvPicPr>
        <p:blipFill>
          <a:blip r:embed="rId2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3045" y="2604431"/>
            <a:ext cx="8878955" cy="4027107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695737" y="1660719"/>
            <a:ext cx="1113845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HP001 4 hàng" panose="020B0603050302020204" pitchFamily="34" charset="0"/>
              </a:rPr>
              <a:t>Tớ</a:t>
            </a:r>
            <a:r>
              <a:rPr lang="en-US" sz="2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HP001 4 hàng" panose="020B0603050302020204" pitchFamily="34" charset="0"/>
              </a:rPr>
              <a:t> </a:t>
            </a:r>
            <a:r>
              <a:rPr lang="en-US" sz="28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HP001 4 hàng" panose="020B0603050302020204" pitchFamily="34" charset="0"/>
              </a:rPr>
              <a:t>là</a:t>
            </a:r>
            <a:r>
              <a:rPr lang="en-US" sz="2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HP001 4 hàng" panose="020B0603050302020204" pitchFamily="34" charset="0"/>
              </a:rPr>
              <a:t> </a:t>
            </a:r>
            <a:r>
              <a:rPr lang="en-US" sz="28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HP001 4 hàng" panose="020B0603050302020204" pitchFamily="34" charset="0"/>
              </a:rPr>
              <a:t>Đăng</a:t>
            </a:r>
            <a:r>
              <a:rPr lang="en-US" sz="2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HP001 4 hàng" panose="020B0603050302020204" pitchFamily="34" charset="0"/>
              </a:rPr>
              <a:t> </a:t>
            </a:r>
            <a:r>
              <a:rPr lang="en-US" sz="28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HP001 4 hàng" panose="020B0603050302020204" pitchFamily="34" charset="0"/>
              </a:rPr>
              <a:t>Khoa</a:t>
            </a:r>
            <a:r>
              <a:rPr lang="en-US" sz="2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HP001 4 hàng" panose="020B0603050302020204" pitchFamily="34" charset="0"/>
              </a:rPr>
              <a:t>, </a:t>
            </a:r>
            <a:r>
              <a:rPr lang="en-US" sz="28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HP001 4 hàng" panose="020B0603050302020204" pitchFamily="34" charset="0"/>
              </a:rPr>
              <a:t>học</a:t>
            </a:r>
            <a:r>
              <a:rPr lang="en-US" sz="2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HP001 4 hàng" panose="020B0603050302020204" pitchFamily="34" charset="0"/>
              </a:rPr>
              <a:t> </a:t>
            </a:r>
            <a:r>
              <a:rPr lang="en-US" sz="28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HP001 4 hàng" panose="020B0603050302020204" pitchFamily="34" charset="0"/>
              </a:rPr>
              <a:t>sinh</a:t>
            </a:r>
            <a:r>
              <a:rPr lang="en-US" sz="2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HP001 4 hàng" panose="020B0603050302020204" pitchFamily="34" charset="0"/>
              </a:rPr>
              <a:t> </a:t>
            </a:r>
            <a:r>
              <a:rPr lang="en-US" sz="28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HP001 4 hàng" panose="020B0603050302020204" pitchFamily="34" charset="0"/>
              </a:rPr>
              <a:t>lớp</a:t>
            </a:r>
            <a:r>
              <a:rPr lang="en-US" sz="2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HP001 4 hàng" panose="020B0603050302020204" pitchFamily="34" charset="0"/>
              </a:rPr>
              <a:t> 4A1 </a:t>
            </a:r>
            <a:r>
              <a:rPr lang="en-US" sz="28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HP001 4 hàng" panose="020B0603050302020204" pitchFamily="34" charset="0"/>
              </a:rPr>
              <a:t>trường</a:t>
            </a:r>
            <a:r>
              <a:rPr lang="en-US" sz="2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HP001 4 hàng" panose="020B0603050302020204" pitchFamily="34" charset="0"/>
              </a:rPr>
              <a:t> </a:t>
            </a:r>
            <a:r>
              <a:rPr lang="en-US" sz="28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HP001 4 hàng" panose="020B0603050302020204" pitchFamily="34" charset="0"/>
              </a:rPr>
              <a:t>Tiểu</a:t>
            </a:r>
            <a:r>
              <a:rPr lang="en-US" sz="2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HP001 4 hàng" panose="020B0603050302020204" pitchFamily="34" charset="0"/>
              </a:rPr>
              <a:t> </a:t>
            </a:r>
            <a:r>
              <a:rPr lang="en-US" sz="28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HP001 4 hàng" panose="020B0603050302020204" pitchFamily="34" charset="0"/>
              </a:rPr>
              <a:t>học</a:t>
            </a:r>
            <a:r>
              <a:rPr lang="en-US" sz="2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HP001 4 hàng" panose="020B0603050302020204" pitchFamily="34" charset="0"/>
              </a:rPr>
              <a:t> </a:t>
            </a:r>
            <a:r>
              <a:rPr lang="en-US" sz="28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HP001 4 hàng" panose="020B0603050302020204" pitchFamily="34" charset="0"/>
              </a:rPr>
              <a:t>Gia</a:t>
            </a:r>
            <a:r>
              <a:rPr lang="en-US" sz="2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HP001 4 hàng" panose="020B0603050302020204" pitchFamily="34" charset="0"/>
              </a:rPr>
              <a:t> </a:t>
            </a:r>
            <a:r>
              <a:rPr lang="en-US" sz="28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HP001 4 hàng" panose="020B0603050302020204" pitchFamily="34" charset="0"/>
              </a:rPr>
              <a:t>Quất</a:t>
            </a:r>
            <a:r>
              <a:rPr lang="en-US" sz="2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HP001 4 hàng" panose="020B0603050302020204" pitchFamily="34" charset="0"/>
              </a:rPr>
              <a:t>. </a:t>
            </a:r>
            <a:r>
              <a:rPr lang="en-US" sz="28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HP001 4 hàng" panose="020B0603050302020204" pitchFamily="34" charset="0"/>
              </a:rPr>
              <a:t>Lâu</a:t>
            </a:r>
            <a:r>
              <a:rPr lang="en-US" sz="2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HP001 4 hàng" panose="020B0603050302020204" pitchFamily="34" charset="0"/>
              </a:rPr>
              <a:t> </a:t>
            </a:r>
            <a:endParaRPr lang="en-US" sz="2800" b="1" dirty="0">
              <a:solidFill>
                <a:schemeClr val="tx1">
                  <a:lumMod val="95000"/>
                  <a:lumOff val="5000"/>
                </a:schemeClr>
              </a:solidFill>
              <a:latin typeface="HP001 4 hàng" panose="020B0603050302020204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6259" y="2298128"/>
            <a:ext cx="1196671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HP001 4 hàng" panose="020B0603050302020204" pitchFamily="34" charset="0"/>
              </a:rPr>
              <a:t>r</a:t>
            </a:r>
            <a:r>
              <a:rPr lang="en-US" sz="28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HP001 4 hàng" panose="020B0603050302020204" pitchFamily="34" charset="0"/>
              </a:rPr>
              <a:t>ồi</a:t>
            </a:r>
            <a:r>
              <a:rPr lang="en-US" sz="2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HP001 4 hàng" panose="020B0603050302020204" pitchFamily="34" charset="0"/>
              </a:rPr>
              <a:t> </a:t>
            </a:r>
            <a:r>
              <a:rPr lang="en-US" sz="28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HP001 4 hàng" panose="020B0603050302020204" pitchFamily="34" charset="0"/>
              </a:rPr>
              <a:t>chúng</a:t>
            </a:r>
            <a:r>
              <a:rPr lang="en-US" sz="2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HP001 4 hàng" panose="020B0603050302020204" pitchFamily="34" charset="0"/>
              </a:rPr>
              <a:t> </a:t>
            </a:r>
            <a:r>
              <a:rPr lang="en-US" sz="28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HP001 4 hàng" panose="020B0603050302020204" pitchFamily="34" charset="0"/>
              </a:rPr>
              <a:t>mình</a:t>
            </a:r>
            <a:r>
              <a:rPr lang="en-US" sz="2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HP001 4 hàng" panose="020B0603050302020204" pitchFamily="34" charset="0"/>
              </a:rPr>
              <a:t> </a:t>
            </a:r>
            <a:r>
              <a:rPr lang="en-US" sz="28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HP001 4 hàng" panose="020B0603050302020204" pitchFamily="34" charset="0"/>
              </a:rPr>
              <a:t>không</a:t>
            </a:r>
            <a:r>
              <a:rPr lang="en-US" sz="2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HP001 4 hàng" panose="020B0603050302020204" pitchFamily="34" charset="0"/>
              </a:rPr>
              <a:t> </a:t>
            </a:r>
            <a:r>
              <a:rPr lang="en-US" sz="28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HP001 4 hàng" panose="020B0603050302020204" pitchFamily="34" charset="0"/>
              </a:rPr>
              <a:t>liên</a:t>
            </a:r>
            <a:r>
              <a:rPr lang="en-US" sz="2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HP001 4 hàng" panose="020B0603050302020204" pitchFamily="34" charset="0"/>
              </a:rPr>
              <a:t> </a:t>
            </a:r>
            <a:r>
              <a:rPr lang="en-US" sz="28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HP001 4 hàng" panose="020B0603050302020204" pitchFamily="34" charset="0"/>
              </a:rPr>
              <a:t>lạc</a:t>
            </a:r>
            <a:r>
              <a:rPr lang="en-US" sz="2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HP001 4 hàng" panose="020B0603050302020204" pitchFamily="34" charset="0"/>
              </a:rPr>
              <a:t> </a:t>
            </a:r>
            <a:r>
              <a:rPr lang="en-US" sz="28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HP001 4 hàng" panose="020B0603050302020204" pitchFamily="34" charset="0"/>
              </a:rPr>
              <a:t>với</a:t>
            </a:r>
            <a:r>
              <a:rPr lang="en-US" sz="2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HP001 4 hàng" panose="020B0603050302020204" pitchFamily="34" charset="0"/>
              </a:rPr>
              <a:t> </a:t>
            </a:r>
            <a:r>
              <a:rPr lang="en-US" sz="28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HP001 4 hàng" panose="020B0603050302020204" pitchFamily="34" charset="0"/>
              </a:rPr>
              <a:t>nhau</a:t>
            </a:r>
            <a:r>
              <a:rPr lang="en-US" sz="2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HP001 4 hàng" panose="020B0603050302020204" pitchFamily="34" charset="0"/>
              </a:rPr>
              <a:t> </a:t>
            </a:r>
            <a:r>
              <a:rPr lang="en-US" sz="28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HP001 4 hàng" panose="020B0603050302020204" pitchFamily="34" charset="0"/>
              </a:rPr>
              <a:t>kể</a:t>
            </a:r>
            <a:r>
              <a:rPr lang="en-US" sz="2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HP001 4 hàng" panose="020B0603050302020204" pitchFamily="34" charset="0"/>
              </a:rPr>
              <a:t> </a:t>
            </a:r>
            <a:r>
              <a:rPr lang="en-US" sz="28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HP001 4 hàng" panose="020B0603050302020204" pitchFamily="34" charset="0"/>
              </a:rPr>
              <a:t>từ</a:t>
            </a:r>
            <a:r>
              <a:rPr lang="en-US" sz="2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HP001 4 hàng" panose="020B0603050302020204" pitchFamily="34" charset="0"/>
              </a:rPr>
              <a:t> </a:t>
            </a:r>
            <a:r>
              <a:rPr lang="en-US" sz="28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HP001 4 hàng" panose="020B0603050302020204" pitchFamily="34" charset="0"/>
              </a:rPr>
              <a:t>ngày</a:t>
            </a:r>
            <a:r>
              <a:rPr lang="en-US" sz="2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HP001 4 hàng" panose="020B0603050302020204" pitchFamily="34" charset="0"/>
              </a:rPr>
              <a:t> </a:t>
            </a:r>
            <a:r>
              <a:rPr lang="en-US" sz="28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HP001 4 hàng" panose="020B0603050302020204" pitchFamily="34" charset="0"/>
              </a:rPr>
              <a:t>cậu</a:t>
            </a:r>
            <a:r>
              <a:rPr lang="en-US" sz="2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HP001 4 hàng" panose="020B0603050302020204" pitchFamily="34" charset="0"/>
              </a:rPr>
              <a:t> </a:t>
            </a:r>
            <a:r>
              <a:rPr lang="en-US" sz="28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HP001 4 hàng" panose="020B0603050302020204" pitchFamily="34" charset="0"/>
              </a:rPr>
              <a:t>chuyển</a:t>
            </a:r>
            <a:r>
              <a:rPr lang="en-US" sz="2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HP001 4 hàng" panose="020B0603050302020204" pitchFamily="34" charset="0"/>
              </a:rPr>
              <a:t> </a:t>
            </a:r>
            <a:r>
              <a:rPr lang="en-US" sz="28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HP001 4 hàng" panose="020B0603050302020204" pitchFamily="34" charset="0"/>
              </a:rPr>
              <a:t>trường</a:t>
            </a:r>
            <a:r>
              <a:rPr lang="en-US" sz="2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HP001 4 hàng" panose="020B0603050302020204" pitchFamily="34" charset="0"/>
              </a:rPr>
              <a:t>. </a:t>
            </a:r>
            <a:r>
              <a:rPr lang="en-US" sz="28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HP001 4 hàng" panose="020B0603050302020204" pitchFamily="34" charset="0"/>
              </a:rPr>
              <a:t>Hôm</a:t>
            </a:r>
            <a:endParaRPr lang="en-US" sz="2800" b="1" dirty="0">
              <a:solidFill>
                <a:schemeClr val="tx1">
                  <a:lumMod val="95000"/>
                  <a:lumOff val="5000"/>
                </a:schemeClr>
              </a:solidFill>
              <a:latin typeface="HP001 4 hàng" panose="020B0603050302020204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-9942" y="2986856"/>
            <a:ext cx="1210917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HP001 4 hàng" panose="020B0603050302020204" pitchFamily="34" charset="0"/>
              </a:rPr>
              <a:t>nay, </a:t>
            </a:r>
            <a:r>
              <a:rPr lang="en-US" sz="28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HP001 4 hàng" panose="020B0603050302020204" pitchFamily="34" charset="0"/>
              </a:rPr>
              <a:t>tớ</a:t>
            </a:r>
            <a:r>
              <a:rPr lang="en-US" sz="2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HP001 4 hàng" panose="020B0603050302020204" pitchFamily="34" charset="0"/>
              </a:rPr>
              <a:t> </a:t>
            </a:r>
            <a:r>
              <a:rPr lang="en-US" sz="28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HP001 4 hàng" panose="020B0603050302020204" pitchFamily="34" charset="0"/>
              </a:rPr>
              <a:t>viết</a:t>
            </a:r>
            <a:r>
              <a:rPr lang="en-US" sz="2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HP001 4 hàng" panose="020B0603050302020204" pitchFamily="34" charset="0"/>
              </a:rPr>
              <a:t> </a:t>
            </a:r>
            <a:r>
              <a:rPr lang="en-US" sz="28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HP001 4 hàng" panose="020B0603050302020204" pitchFamily="34" charset="0"/>
              </a:rPr>
              <a:t>thư</a:t>
            </a:r>
            <a:r>
              <a:rPr lang="en-US" sz="2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HP001 4 hàng" panose="020B0603050302020204" pitchFamily="34" charset="0"/>
              </a:rPr>
              <a:t> </a:t>
            </a:r>
            <a:r>
              <a:rPr lang="en-US" sz="28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HP001 4 hàng" panose="020B0603050302020204" pitchFamily="34" charset="0"/>
              </a:rPr>
              <a:t>này</a:t>
            </a:r>
            <a:r>
              <a:rPr lang="en-US" sz="2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HP001 4 hàng" panose="020B0603050302020204" pitchFamily="34" charset="0"/>
              </a:rPr>
              <a:t> </a:t>
            </a:r>
            <a:r>
              <a:rPr lang="en-US" sz="28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HP001 4 hàng" panose="020B0603050302020204" pitchFamily="34" charset="0"/>
              </a:rPr>
              <a:t>để</a:t>
            </a:r>
            <a:r>
              <a:rPr lang="en-US" sz="2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HP001 4 hàng" panose="020B0603050302020204" pitchFamily="34" charset="0"/>
              </a:rPr>
              <a:t> </a:t>
            </a:r>
            <a:r>
              <a:rPr lang="en-US" sz="28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HP001 4 hàng" panose="020B0603050302020204" pitchFamily="34" charset="0"/>
              </a:rPr>
              <a:t>hỏi</a:t>
            </a:r>
            <a:r>
              <a:rPr lang="en-US" sz="2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HP001 4 hàng" panose="020B0603050302020204" pitchFamily="34" charset="0"/>
              </a:rPr>
              <a:t> </a:t>
            </a:r>
            <a:r>
              <a:rPr lang="en-US" sz="28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HP001 4 hàng" panose="020B0603050302020204" pitchFamily="34" charset="0"/>
              </a:rPr>
              <a:t>thăm</a:t>
            </a:r>
            <a:r>
              <a:rPr lang="en-US" sz="2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HP001 4 hàng" panose="020B0603050302020204" pitchFamily="34" charset="0"/>
              </a:rPr>
              <a:t> </a:t>
            </a:r>
            <a:r>
              <a:rPr lang="en-US" sz="28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HP001 4 hàng" panose="020B0603050302020204" pitchFamily="34" charset="0"/>
              </a:rPr>
              <a:t>cậu</a:t>
            </a:r>
            <a:r>
              <a:rPr lang="en-US" sz="2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HP001 4 hàng" panose="020B0603050302020204" pitchFamily="34" charset="0"/>
              </a:rPr>
              <a:t> </a:t>
            </a:r>
            <a:r>
              <a:rPr lang="en-US" sz="28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HP001 4 hàng" panose="020B0603050302020204" pitchFamily="34" charset="0"/>
              </a:rPr>
              <a:t>và</a:t>
            </a:r>
            <a:r>
              <a:rPr lang="en-US" sz="2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HP001 4 hàng" panose="020B0603050302020204" pitchFamily="34" charset="0"/>
              </a:rPr>
              <a:t> </a:t>
            </a:r>
            <a:r>
              <a:rPr lang="en-US" sz="28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HP001 4 hàng" panose="020B0603050302020204" pitchFamily="34" charset="0"/>
              </a:rPr>
              <a:t>kể</a:t>
            </a:r>
            <a:r>
              <a:rPr lang="en-US" sz="2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HP001 4 hàng" panose="020B0603050302020204" pitchFamily="34" charset="0"/>
              </a:rPr>
              <a:t> </a:t>
            </a:r>
            <a:r>
              <a:rPr lang="en-US" sz="28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HP001 4 hàng" panose="020B0603050302020204" pitchFamily="34" charset="0"/>
              </a:rPr>
              <a:t>cho</a:t>
            </a:r>
            <a:r>
              <a:rPr lang="en-US" sz="2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HP001 4 hàng" panose="020B0603050302020204" pitchFamily="34" charset="0"/>
              </a:rPr>
              <a:t> </a:t>
            </a:r>
            <a:r>
              <a:rPr lang="en-US" sz="28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HP001 4 hàng" panose="020B0603050302020204" pitchFamily="34" charset="0"/>
              </a:rPr>
              <a:t>cậu</a:t>
            </a:r>
            <a:r>
              <a:rPr lang="en-US" sz="2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HP001 4 hàng" panose="020B0603050302020204" pitchFamily="34" charset="0"/>
              </a:rPr>
              <a:t> </a:t>
            </a:r>
            <a:r>
              <a:rPr lang="en-US" sz="28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HP001 4 hàng" panose="020B0603050302020204" pitchFamily="34" charset="0"/>
              </a:rPr>
              <a:t>nghe</a:t>
            </a:r>
            <a:r>
              <a:rPr lang="en-US" sz="2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HP001 4 hàng" panose="020B0603050302020204" pitchFamily="34" charset="0"/>
              </a:rPr>
              <a:t> </a:t>
            </a:r>
            <a:r>
              <a:rPr lang="en-US" sz="28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HP001 4 hàng" panose="020B0603050302020204" pitchFamily="34" charset="0"/>
              </a:rPr>
              <a:t>về</a:t>
            </a:r>
            <a:r>
              <a:rPr lang="en-US" sz="2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HP001 4 hàng" panose="020B0603050302020204" pitchFamily="34" charset="0"/>
              </a:rPr>
              <a:t> </a:t>
            </a:r>
            <a:r>
              <a:rPr lang="en-US" sz="28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HP001 4 hàng" panose="020B0603050302020204" pitchFamily="34" charset="0"/>
              </a:rPr>
              <a:t>tình</a:t>
            </a:r>
            <a:r>
              <a:rPr lang="en-US" sz="2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HP001 4 hàng" panose="020B0603050302020204" pitchFamily="34" charset="0"/>
              </a:rPr>
              <a:t> </a:t>
            </a:r>
            <a:r>
              <a:rPr lang="en-US" sz="28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HP001 4 hàng" panose="020B0603050302020204" pitchFamily="34" charset="0"/>
              </a:rPr>
              <a:t>hình</a:t>
            </a:r>
            <a:r>
              <a:rPr lang="en-US" sz="2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HP001 4 hàng" panose="020B0603050302020204" pitchFamily="34" charset="0"/>
              </a:rPr>
              <a:t> </a:t>
            </a:r>
            <a:r>
              <a:rPr lang="en-US" sz="28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HP001 4 hàng" panose="020B0603050302020204" pitchFamily="34" charset="0"/>
              </a:rPr>
              <a:t>trường</a:t>
            </a:r>
            <a:r>
              <a:rPr lang="en-US" sz="2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HP001 4 hàng" panose="020B0603050302020204" pitchFamily="34" charset="0"/>
              </a:rPr>
              <a:t>,  </a:t>
            </a:r>
            <a:endParaRPr lang="en-US" sz="2800" b="1" dirty="0">
              <a:solidFill>
                <a:schemeClr val="tx1">
                  <a:lumMod val="95000"/>
                  <a:lumOff val="5000"/>
                </a:schemeClr>
              </a:solidFill>
              <a:latin typeface="HP001 4 hàng" panose="020B0603050302020204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-23194" y="3630891"/>
            <a:ext cx="1113845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HP001 4 hàng" panose="020B0603050302020204" pitchFamily="34" charset="0"/>
              </a:rPr>
              <a:t>l</a:t>
            </a:r>
            <a:r>
              <a:rPr lang="en-US" sz="28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HP001 4 hàng" panose="020B0603050302020204" pitchFamily="34" charset="0"/>
              </a:rPr>
              <a:t>ớp</a:t>
            </a:r>
            <a:r>
              <a:rPr lang="en-US" sz="2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HP001 4 hàng" panose="020B0603050302020204" pitchFamily="34" charset="0"/>
              </a:rPr>
              <a:t> </a:t>
            </a:r>
            <a:r>
              <a:rPr lang="en-US" sz="28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HP001 4 hàng" panose="020B0603050302020204" pitchFamily="34" charset="0"/>
              </a:rPr>
              <a:t>tớ</a:t>
            </a:r>
            <a:r>
              <a:rPr lang="en-US" sz="2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HP001 4 hàng" panose="020B0603050302020204" pitchFamily="34" charset="0"/>
              </a:rPr>
              <a:t> </a:t>
            </a:r>
            <a:r>
              <a:rPr lang="en-US" sz="28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HP001 4 hàng" panose="020B0603050302020204" pitchFamily="34" charset="0"/>
              </a:rPr>
              <a:t>năm</a:t>
            </a:r>
            <a:r>
              <a:rPr lang="en-US" sz="2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HP001 4 hàng" panose="020B0603050302020204" pitchFamily="34" charset="0"/>
              </a:rPr>
              <a:t> nay.</a:t>
            </a:r>
            <a:endParaRPr lang="en-US" sz="2800" b="1" dirty="0">
              <a:solidFill>
                <a:schemeClr val="tx1">
                  <a:lumMod val="95000"/>
                  <a:lumOff val="5000"/>
                </a:schemeClr>
              </a:solidFill>
              <a:latin typeface="HP001 4 hàng" panose="020B0603050302020204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95737" y="4268027"/>
            <a:ext cx="118673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 smtClean="0">
                <a:solidFill>
                  <a:srgbClr val="0070C0"/>
                </a:solidFill>
                <a:latin typeface="HP001 4 hàng" panose="020B0603050302020204" pitchFamily="34" charset="0"/>
              </a:rPr>
              <a:t>Đăng</a:t>
            </a:r>
            <a:r>
              <a:rPr lang="en-US" sz="2800" b="1" dirty="0" smtClean="0">
                <a:solidFill>
                  <a:srgbClr val="0070C0"/>
                </a:solidFill>
                <a:latin typeface="HP001 4 hàng" panose="020B0603050302020204" pitchFamily="34" charset="0"/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  <a:latin typeface="HP001 4 hàng" panose="020B0603050302020204" pitchFamily="34" charset="0"/>
              </a:rPr>
              <a:t>ơi</a:t>
            </a:r>
            <a:r>
              <a:rPr lang="en-US" sz="2800" b="1" dirty="0" smtClean="0">
                <a:solidFill>
                  <a:srgbClr val="0070C0"/>
                </a:solidFill>
                <a:latin typeface="HP001 4 hàng" panose="020B0603050302020204" pitchFamily="34" charset="0"/>
              </a:rPr>
              <a:t>, </a:t>
            </a:r>
            <a:r>
              <a:rPr lang="en-US" sz="2800" b="1" dirty="0" err="1" smtClean="0">
                <a:solidFill>
                  <a:srgbClr val="0070C0"/>
                </a:solidFill>
                <a:latin typeface="HP001 4 hàng" panose="020B0603050302020204" pitchFamily="34" charset="0"/>
              </a:rPr>
              <a:t>tình</a:t>
            </a:r>
            <a:r>
              <a:rPr lang="en-US" sz="2800" b="1" dirty="0" smtClean="0">
                <a:solidFill>
                  <a:srgbClr val="0070C0"/>
                </a:solidFill>
                <a:latin typeface="HP001 4 hàng" panose="020B0603050302020204" pitchFamily="34" charset="0"/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  <a:latin typeface="HP001 4 hàng" panose="020B0603050302020204" pitchFamily="34" charset="0"/>
              </a:rPr>
              <a:t>hình</a:t>
            </a:r>
            <a:r>
              <a:rPr lang="en-US" sz="2800" b="1" dirty="0" smtClean="0">
                <a:solidFill>
                  <a:srgbClr val="0070C0"/>
                </a:solidFill>
                <a:latin typeface="HP001 4 hàng" panose="020B0603050302020204" pitchFamily="34" charset="0"/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  <a:latin typeface="HP001 4 hàng" panose="020B0603050302020204" pitchFamily="34" charset="0"/>
              </a:rPr>
              <a:t>dịch</a:t>
            </a:r>
            <a:r>
              <a:rPr lang="en-US" sz="2800" b="1" dirty="0" smtClean="0">
                <a:solidFill>
                  <a:srgbClr val="0070C0"/>
                </a:solidFill>
                <a:latin typeface="HP001 4 hàng" panose="020B0603050302020204" pitchFamily="34" charset="0"/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  <a:latin typeface="HP001 4 hàng" panose="020B0603050302020204" pitchFamily="34" charset="0"/>
              </a:rPr>
              <a:t>bệnh</a:t>
            </a:r>
            <a:r>
              <a:rPr lang="en-US" sz="2800" b="1" dirty="0" smtClean="0">
                <a:solidFill>
                  <a:srgbClr val="0070C0"/>
                </a:solidFill>
                <a:latin typeface="HP001 4 hàng" panose="020B0603050302020204" pitchFamily="34" charset="0"/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  <a:latin typeface="HP001 4 hàng" panose="020B0603050302020204" pitchFamily="34" charset="0"/>
              </a:rPr>
              <a:t>Covid</a:t>
            </a:r>
            <a:r>
              <a:rPr lang="en-US" sz="2800" b="1" dirty="0" smtClean="0">
                <a:solidFill>
                  <a:srgbClr val="0070C0"/>
                </a:solidFill>
                <a:latin typeface="HP001 4 hàng" panose="020B0603050302020204" pitchFamily="34" charset="0"/>
              </a:rPr>
              <a:t> 19 </a:t>
            </a:r>
            <a:r>
              <a:rPr lang="en-US" sz="2800" b="1" dirty="0" err="1" smtClean="0">
                <a:solidFill>
                  <a:srgbClr val="0070C0"/>
                </a:solidFill>
                <a:latin typeface="HP001 4 hàng" panose="020B0603050302020204" pitchFamily="34" charset="0"/>
              </a:rPr>
              <a:t>chỗ</a:t>
            </a:r>
            <a:r>
              <a:rPr lang="en-US" sz="2800" b="1" dirty="0" smtClean="0">
                <a:solidFill>
                  <a:srgbClr val="0070C0"/>
                </a:solidFill>
                <a:latin typeface="HP001 4 hàng" panose="020B0603050302020204" pitchFamily="34" charset="0"/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  <a:latin typeface="HP001 4 hàng" panose="020B0603050302020204" pitchFamily="34" charset="0"/>
              </a:rPr>
              <a:t>cậu</a:t>
            </a:r>
            <a:r>
              <a:rPr lang="en-US" sz="2800" b="1" dirty="0" smtClean="0">
                <a:solidFill>
                  <a:srgbClr val="0070C0"/>
                </a:solidFill>
                <a:latin typeface="HP001 4 hàng" panose="020B0603050302020204" pitchFamily="34" charset="0"/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  <a:latin typeface="HP001 4 hàng" panose="020B0603050302020204" pitchFamily="34" charset="0"/>
              </a:rPr>
              <a:t>thế</a:t>
            </a:r>
            <a:r>
              <a:rPr lang="en-US" sz="2800" b="1" dirty="0" smtClean="0">
                <a:solidFill>
                  <a:srgbClr val="0070C0"/>
                </a:solidFill>
                <a:latin typeface="HP001 4 hàng" panose="020B0603050302020204" pitchFamily="34" charset="0"/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  <a:latin typeface="HP001 4 hàng" panose="020B0603050302020204" pitchFamily="34" charset="0"/>
              </a:rPr>
              <a:t>nào</a:t>
            </a:r>
            <a:r>
              <a:rPr lang="en-US" sz="2800" b="1" dirty="0" smtClean="0">
                <a:solidFill>
                  <a:srgbClr val="0070C0"/>
                </a:solidFill>
                <a:latin typeface="HP001 4 hàng" panose="020B0603050302020204" pitchFamily="34" charset="0"/>
              </a:rPr>
              <a:t>? </a:t>
            </a:r>
            <a:r>
              <a:rPr lang="en-US" sz="2800" b="1" dirty="0" err="1" smtClean="0">
                <a:solidFill>
                  <a:srgbClr val="0070C0"/>
                </a:solidFill>
                <a:latin typeface="HP001 4 hàng" panose="020B0603050302020204" pitchFamily="34" charset="0"/>
              </a:rPr>
              <a:t>Gia</a:t>
            </a:r>
            <a:r>
              <a:rPr lang="en-US" sz="2800" b="1" dirty="0" smtClean="0">
                <a:solidFill>
                  <a:srgbClr val="0070C0"/>
                </a:solidFill>
                <a:latin typeface="HP001 4 hàng" panose="020B0603050302020204" pitchFamily="34" charset="0"/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  <a:latin typeface="HP001 4 hàng" panose="020B0603050302020204" pitchFamily="34" charset="0"/>
              </a:rPr>
              <a:t>đình</a:t>
            </a:r>
            <a:r>
              <a:rPr lang="en-US" sz="2800" b="1" dirty="0" smtClean="0">
                <a:solidFill>
                  <a:srgbClr val="0070C0"/>
                </a:solidFill>
                <a:latin typeface="HP001 4 hàng" panose="020B0603050302020204" pitchFamily="34" charset="0"/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  <a:latin typeface="HP001 4 hàng" panose="020B0603050302020204" pitchFamily="34" charset="0"/>
              </a:rPr>
              <a:t>cậu</a:t>
            </a:r>
            <a:r>
              <a:rPr lang="en-US" sz="2800" b="1" dirty="0" smtClean="0">
                <a:solidFill>
                  <a:srgbClr val="0070C0"/>
                </a:solidFill>
                <a:latin typeface="HP001 4 hàng" panose="020B0603050302020204" pitchFamily="34" charset="0"/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  <a:latin typeface="HP001 4 hàng" panose="020B0603050302020204" pitchFamily="34" charset="0"/>
              </a:rPr>
              <a:t>vẫn</a:t>
            </a:r>
            <a:endParaRPr lang="en-US" sz="2800" b="1" dirty="0">
              <a:solidFill>
                <a:srgbClr val="0070C0"/>
              </a:solidFill>
              <a:latin typeface="HP001 4 hàng" panose="020B0603050302020204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39755" y="4940518"/>
            <a:ext cx="1229470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 smtClean="0">
                <a:solidFill>
                  <a:srgbClr val="0070C0"/>
                </a:solidFill>
                <a:latin typeface="HP001 4 hàng" panose="020B0603050302020204" pitchFamily="34" charset="0"/>
              </a:rPr>
              <a:t>khỏe</a:t>
            </a:r>
            <a:r>
              <a:rPr lang="en-US" sz="2800" b="1" dirty="0" smtClean="0">
                <a:solidFill>
                  <a:srgbClr val="0070C0"/>
                </a:solidFill>
                <a:latin typeface="HP001 4 hàng" panose="020B0603050302020204" pitchFamily="34" charset="0"/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  <a:latin typeface="HP001 4 hàng" panose="020B0603050302020204" pitchFamily="34" charset="0"/>
              </a:rPr>
              <a:t>chứ</a:t>
            </a:r>
            <a:r>
              <a:rPr lang="en-US" sz="2800" b="1" dirty="0" smtClean="0">
                <a:solidFill>
                  <a:srgbClr val="0070C0"/>
                </a:solidFill>
                <a:latin typeface="HP001 4 hàng" panose="020B0603050302020204" pitchFamily="34" charset="0"/>
              </a:rPr>
              <a:t>? </a:t>
            </a:r>
            <a:r>
              <a:rPr lang="en-US" sz="2800" b="1" dirty="0" err="1" smtClean="0">
                <a:solidFill>
                  <a:srgbClr val="0070C0"/>
                </a:solidFill>
                <a:latin typeface="HP001 4 hàng" panose="020B0603050302020204" pitchFamily="34" charset="0"/>
              </a:rPr>
              <a:t>Còn</a:t>
            </a:r>
            <a:r>
              <a:rPr lang="en-US" sz="2800" b="1" dirty="0" smtClean="0">
                <a:solidFill>
                  <a:srgbClr val="0070C0"/>
                </a:solidFill>
                <a:latin typeface="HP001 4 hàng" panose="020B0603050302020204" pitchFamily="34" charset="0"/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  <a:latin typeface="HP001 4 hàng" panose="020B0603050302020204" pitchFamily="34" charset="0"/>
              </a:rPr>
              <a:t>tớ</a:t>
            </a:r>
            <a:r>
              <a:rPr lang="en-US" sz="2800" b="1" dirty="0" smtClean="0">
                <a:solidFill>
                  <a:srgbClr val="0070C0"/>
                </a:solidFill>
                <a:latin typeface="HP001 4 hàng" panose="020B0603050302020204" pitchFamily="34" charset="0"/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  <a:latin typeface="HP001 4 hàng" panose="020B0603050302020204" pitchFamily="34" charset="0"/>
              </a:rPr>
              <a:t>và</a:t>
            </a:r>
            <a:r>
              <a:rPr lang="en-US" sz="2800" b="1" dirty="0" smtClean="0">
                <a:solidFill>
                  <a:srgbClr val="0070C0"/>
                </a:solidFill>
                <a:latin typeface="HP001 4 hàng" panose="020B0603050302020204" pitchFamily="34" charset="0"/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  <a:latin typeface="HP001 4 hàng" panose="020B0603050302020204" pitchFamily="34" charset="0"/>
              </a:rPr>
              <a:t>gia</a:t>
            </a:r>
            <a:r>
              <a:rPr lang="en-US" sz="2800" b="1" dirty="0" smtClean="0">
                <a:solidFill>
                  <a:srgbClr val="0070C0"/>
                </a:solidFill>
                <a:latin typeface="HP001 4 hàng" panose="020B0603050302020204" pitchFamily="34" charset="0"/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  <a:latin typeface="HP001 4 hàng" panose="020B0603050302020204" pitchFamily="34" charset="0"/>
              </a:rPr>
              <a:t>đình</a:t>
            </a:r>
            <a:r>
              <a:rPr lang="en-US" sz="2800" b="1" dirty="0" smtClean="0">
                <a:solidFill>
                  <a:srgbClr val="0070C0"/>
                </a:solidFill>
                <a:latin typeface="HP001 4 hàng" panose="020B0603050302020204" pitchFamily="34" charset="0"/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  <a:latin typeface="HP001 4 hàng" panose="020B0603050302020204" pitchFamily="34" charset="0"/>
              </a:rPr>
              <a:t>đều</a:t>
            </a:r>
            <a:r>
              <a:rPr lang="en-US" sz="2800" b="1" dirty="0" smtClean="0">
                <a:solidFill>
                  <a:srgbClr val="0070C0"/>
                </a:solidFill>
                <a:latin typeface="HP001 4 hàng" panose="020B0603050302020204" pitchFamily="34" charset="0"/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  <a:latin typeface="HP001 4 hàng" panose="020B0603050302020204" pitchFamily="34" charset="0"/>
              </a:rPr>
              <a:t>phòng</a:t>
            </a:r>
            <a:r>
              <a:rPr lang="en-US" sz="2800" b="1" dirty="0" smtClean="0">
                <a:solidFill>
                  <a:srgbClr val="0070C0"/>
                </a:solidFill>
                <a:latin typeface="HP001 4 hàng" panose="020B0603050302020204" pitchFamily="34" charset="0"/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  <a:latin typeface="HP001 4 hàng" panose="020B0603050302020204" pitchFamily="34" charset="0"/>
              </a:rPr>
              <a:t>chống</a:t>
            </a:r>
            <a:r>
              <a:rPr lang="en-US" sz="2800" b="1" dirty="0" smtClean="0">
                <a:solidFill>
                  <a:srgbClr val="0070C0"/>
                </a:solidFill>
                <a:latin typeface="HP001 4 hàng" panose="020B0603050302020204" pitchFamily="34" charset="0"/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  <a:latin typeface="HP001 4 hàng" panose="020B0603050302020204" pitchFamily="34" charset="0"/>
              </a:rPr>
              <a:t>dịch</a:t>
            </a:r>
            <a:r>
              <a:rPr lang="en-US" sz="2800" b="1" dirty="0" smtClean="0">
                <a:solidFill>
                  <a:srgbClr val="0070C0"/>
                </a:solidFill>
                <a:latin typeface="HP001 4 hàng" panose="020B0603050302020204" pitchFamily="34" charset="0"/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  <a:latin typeface="HP001 4 hàng" panose="020B0603050302020204" pitchFamily="34" charset="0"/>
              </a:rPr>
              <a:t>rất</a:t>
            </a:r>
            <a:r>
              <a:rPr lang="en-US" sz="2800" b="1" dirty="0" smtClean="0">
                <a:solidFill>
                  <a:srgbClr val="0070C0"/>
                </a:solidFill>
                <a:latin typeface="HP001 4 hàng" panose="020B0603050302020204" pitchFamily="34" charset="0"/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  <a:latin typeface="HP001 4 hàng" panose="020B0603050302020204" pitchFamily="34" charset="0"/>
              </a:rPr>
              <a:t>tốt</a:t>
            </a:r>
            <a:r>
              <a:rPr lang="en-US" sz="2800" b="1" dirty="0" smtClean="0">
                <a:solidFill>
                  <a:srgbClr val="0070C0"/>
                </a:solidFill>
                <a:latin typeface="HP001 4 hàng" panose="020B0603050302020204" pitchFamily="34" charset="0"/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  <a:latin typeface="HP001 4 hàng" panose="020B0603050302020204" pitchFamily="34" charset="0"/>
              </a:rPr>
              <a:t>đấy</a:t>
            </a:r>
            <a:r>
              <a:rPr lang="en-US" sz="2800" b="1" dirty="0" smtClean="0">
                <a:solidFill>
                  <a:srgbClr val="0070C0"/>
                </a:solidFill>
                <a:latin typeface="HP001 4 hàng" panose="020B0603050302020204" pitchFamily="34" charset="0"/>
              </a:rPr>
              <a:t>! À, </a:t>
            </a:r>
            <a:r>
              <a:rPr lang="en-US" sz="2800" b="1" dirty="0" err="1" smtClean="0">
                <a:solidFill>
                  <a:srgbClr val="0070C0"/>
                </a:solidFill>
                <a:latin typeface="HP001 4 hàng" panose="020B0603050302020204" pitchFamily="34" charset="0"/>
              </a:rPr>
              <a:t>cậu</a:t>
            </a:r>
            <a:r>
              <a:rPr lang="en-US" sz="2800" b="1" dirty="0" smtClean="0">
                <a:solidFill>
                  <a:srgbClr val="0070C0"/>
                </a:solidFill>
                <a:latin typeface="HP001 4 hàng" panose="020B0603050302020204" pitchFamily="34" charset="0"/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  <a:latin typeface="HP001 4 hàng" panose="020B0603050302020204" pitchFamily="34" charset="0"/>
              </a:rPr>
              <a:t>chắc</a:t>
            </a:r>
            <a:r>
              <a:rPr lang="en-US" sz="2800" b="1" dirty="0" smtClean="0">
                <a:solidFill>
                  <a:srgbClr val="0070C0"/>
                </a:solidFill>
                <a:latin typeface="HP001 4 hàng" panose="020B0603050302020204" pitchFamily="34" charset="0"/>
              </a:rPr>
              <a:t>  </a:t>
            </a:r>
            <a:endParaRPr lang="en-US" sz="2800" b="1" dirty="0">
              <a:solidFill>
                <a:srgbClr val="0070C0"/>
              </a:solidFill>
              <a:latin typeface="HP001 4 hàng" panose="020B0603050302020204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26504" y="5355279"/>
            <a:ext cx="1238747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b="1" dirty="0" err="1" smtClean="0">
                <a:solidFill>
                  <a:srgbClr val="0070C0"/>
                </a:solidFill>
                <a:latin typeface="HP001 4 hàng" panose="020B0603050302020204" pitchFamily="34" charset="0"/>
              </a:rPr>
              <a:t>vẫn</a:t>
            </a:r>
            <a:r>
              <a:rPr lang="en-US" sz="2800" b="1" dirty="0" smtClean="0">
                <a:solidFill>
                  <a:srgbClr val="0070C0"/>
                </a:solidFill>
                <a:latin typeface="HP001 4 hàng" panose="020B0603050302020204" pitchFamily="34" charset="0"/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  <a:latin typeface="HP001 4 hàng" panose="020B0603050302020204" pitchFamily="34" charset="0"/>
              </a:rPr>
              <a:t>đam</a:t>
            </a:r>
            <a:r>
              <a:rPr lang="en-US" sz="2800" b="1" dirty="0" smtClean="0">
                <a:solidFill>
                  <a:srgbClr val="0070C0"/>
                </a:solidFill>
                <a:latin typeface="HP001 4 hàng" panose="020B0603050302020204" pitchFamily="34" charset="0"/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  <a:latin typeface="HP001 4 hàng" panose="020B0603050302020204" pitchFamily="34" charset="0"/>
              </a:rPr>
              <a:t>mê</a:t>
            </a:r>
            <a:r>
              <a:rPr lang="en-US" sz="2800" b="1" dirty="0" smtClean="0">
                <a:solidFill>
                  <a:srgbClr val="0070C0"/>
                </a:solidFill>
                <a:latin typeface="HP001 4 hàng" panose="020B0603050302020204" pitchFamily="34" charset="0"/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  <a:latin typeface="HP001 4 hàng" panose="020B0603050302020204" pitchFamily="34" charset="0"/>
              </a:rPr>
              <a:t>bóng</a:t>
            </a:r>
            <a:r>
              <a:rPr lang="en-US" sz="2800" b="1" dirty="0" smtClean="0">
                <a:solidFill>
                  <a:srgbClr val="0070C0"/>
                </a:solidFill>
                <a:latin typeface="HP001 4 hàng" panose="020B0603050302020204" pitchFamily="34" charset="0"/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  <a:latin typeface="HP001 4 hàng" panose="020B0603050302020204" pitchFamily="34" charset="0"/>
              </a:rPr>
              <a:t>đá</a:t>
            </a:r>
            <a:r>
              <a:rPr lang="en-US" sz="2800" b="1" dirty="0" smtClean="0">
                <a:solidFill>
                  <a:srgbClr val="0070C0"/>
                </a:solidFill>
                <a:latin typeface="HP001 4 hàng" panose="020B0603050302020204" pitchFamily="34" charset="0"/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  <a:latin typeface="HP001 4 hàng" panose="020B0603050302020204" pitchFamily="34" charset="0"/>
              </a:rPr>
              <a:t>như</a:t>
            </a:r>
            <a:r>
              <a:rPr lang="en-US" sz="2800" b="1" dirty="0" smtClean="0">
                <a:solidFill>
                  <a:srgbClr val="0070C0"/>
                </a:solidFill>
                <a:latin typeface="HP001 4 hàng" panose="020B0603050302020204" pitchFamily="34" charset="0"/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  <a:latin typeface="HP001 4 hàng" panose="020B0603050302020204" pitchFamily="34" charset="0"/>
              </a:rPr>
              <a:t>hồi</a:t>
            </a:r>
            <a:r>
              <a:rPr lang="en-US" sz="2800" b="1" dirty="0" smtClean="0">
                <a:solidFill>
                  <a:srgbClr val="0070C0"/>
                </a:solidFill>
                <a:latin typeface="HP001 4 hàng" panose="020B0603050302020204" pitchFamily="34" charset="0"/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  <a:latin typeface="HP001 4 hàng" panose="020B0603050302020204" pitchFamily="34" charset="0"/>
              </a:rPr>
              <a:t>chúng</a:t>
            </a:r>
            <a:r>
              <a:rPr lang="en-US" sz="2800" b="1" dirty="0" smtClean="0">
                <a:solidFill>
                  <a:srgbClr val="0070C0"/>
                </a:solidFill>
                <a:latin typeface="HP001 4 hàng" panose="020B0603050302020204" pitchFamily="34" charset="0"/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  <a:latin typeface="HP001 4 hàng" panose="020B0603050302020204" pitchFamily="34" charset="0"/>
              </a:rPr>
              <a:t>mình</a:t>
            </a:r>
            <a:r>
              <a:rPr lang="en-US" sz="2800" b="1" dirty="0" smtClean="0">
                <a:solidFill>
                  <a:srgbClr val="0070C0"/>
                </a:solidFill>
                <a:latin typeface="HP001 4 hàng" panose="020B0603050302020204" pitchFamily="34" charset="0"/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  <a:latin typeface="HP001 4 hàng" panose="020B0603050302020204" pitchFamily="34" charset="0"/>
              </a:rPr>
              <a:t>còn</a:t>
            </a:r>
            <a:r>
              <a:rPr lang="en-US" sz="2800" b="1" dirty="0" smtClean="0">
                <a:solidFill>
                  <a:srgbClr val="0070C0"/>
                </a:solidFill>
                <a:latin typeface="HP001 4 hàng" panose="020B0603050302020204" pitchFamily="34" charset="0"/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  <a:latin typeface="HP001 4 hàng" panose="020B0603050302020204" pitchFamily="34" charset="0"/>
              </a:rPr>
              <a:t>học</a:t>
            </a:r>
            <a:r>
              <a:rPr lang="en-US" sz="2800" b="1" dirty="0" smtClean="0">
                <a:solidFill>
                  <a:srgbClr val="0070C0"/>
                </a:solidFill>
                <a:latin typeface="HP001 4 hàng" panose="020B0603050302020204" pitchFamily="34" charset="0"/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  <a:latin typeface="HP001 4 hàng" panose="020B0603050302020204" pitchFamily="34" charset="0"/>
              </a:rPr>
              <a:t>cùng</a:t>
            </a:r>
            <a:r>
              <a:rPr lang="en-US" sz="2800" b="1" dirty="0" smtClean="0">
                <a:solidFill>
                  <a:srgbClr val="0070C0"/>
                </a:solidFill>
                <a:latin typeface="HP001 4 hàng" panose="020B0603050302020204" pitchFamily="34" charset="0"/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  <a:latin typeface="HP001 4 hàng" panose="020B0603050302020204" pitchFamily="34" charset="0"/>
              </a:rPr>
              <a:t>nhau</a:t>
            </a:r>
            <a:r>
              <a:rPr lang="en-US" sz="2800" b="1" dirty="0" smtClean="0">
                <a:solidFill>
                  <a:srgbClr val="0070C0"/>
                </a:solidFill>
                <a:latin typeface="HP001 4 hàng" panose="020B0603050302020204" pitchFamily="34" charset="0"/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  <a:latin typeface="HP001 4 hàng" panose="020B0603050302020204" pitchFamily="34" charset="0"/>
              </a:rPr>
              <a:t>phải</a:t>
            </a:r>
            <a:r>
              <a:rPr lang="en-US" sz="2800" b="1" dirty="0" smtClean="0">
                <a:solidFill>
                  <a:srgbClr val="0070C0"/>
                </a:solidFill>
                <a:latin typeface="HP001 4 hàng" panose="020B0603050302020204" pitchFamily="34" charset="0"/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  <a:latin typeface="HP001 4 hàng" panose="020B0603050302020204" pitchFamily="34" charset="0"/>
              </a:rPr>
              <a:t>không</a:t>
            </a:r>
            <a:r>
              <a:rPr lang="en-US" sz="2800" b="1" dirty="0" smtClean="0">
                <a:solidFill>
                  <a:srgbClr val="0070C0"/>
                </a:solidFill>
                <a:latin typeface="HP001 4 hàng" panose="020B0603050302020204" pitchFamily="34" charset="0"/>
              </a:rPr>
              <a:t>? </a:t>
            </a:r>
            <a:endParaRPr lang="en-US" sz="2800" b="1" dirty="0">
              <a:solidFill>
                <a:srgbClr val="0070C0"/>
              </a:solidFill>
              <a:latin typeface="HP001 4 hàng" panose="020B0603050302020204" pitchFamily="34" charset="0"/>
            </a:endParaRPr>
          </a:p>
        </p:txBody>
      </p:sp>
      <p:sp>
        <p:nvSpPr>
          <p:cNvPr id="2" name="Rounded Rectangle 1"/>
          <p:cNvSpPr/>
          <p:nvPr/>
        </p:nvSpPr>
        <p:spPr>
          <a:xfrm>
            <a:off x="3170583" y="3435524"/>
            <a:ext cx="3063737" cy="517030"/>
          </a:xfrm>
          <a:prstGeom prst="roundRect">
            <a:avLst/>
          </a:prstGeom>
          <a:solidFill>
            <a:srgbClr val="FFCC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Lí</a:t>
            </a:r>
            <a:r>
              <a:rPr lang="en-US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do </a:t>
            </a:r>
            <a:r>
              <a:rPr lang="en-US" sz="28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</a:t>
            </a:r>
            <a:endParaRPr lang="en-US" sz="2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Rounded Rectangle 19"/>
          <p:cNvSpPr/>
          <p:nvPr/>
        </p:nvSpPr>
        <p:spPr>
          <a:xfrm>
            <a:off x="3667540" y="6027770"/>
            <a:ext cx="3063737" cy="517030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thăm</a:t>
            </a:r>
            <a:endParaRPr lang="en-US" sz="2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Rounded Rectangle 20"/>
          <p:cNvSpPr/>
          <p:nvPr/>
        </p:nvSpPr>
        <p:spPr>
          <a:xfrm>
            <a:off x="8005970" y="603158"/>
            <a:ext cx="3063737" cy="517030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</a:t>
            </a:r>
            <a:endParaRPr lang="en-US" sz="2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32378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6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9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/>
      <p:bldP spid="13" grpId="0"/>
      <p:bldP spid="14" grpId="0"/>
      <p:bldP spid="15" grpId="0"/>
      <p:bldP spid="16" grpId="0"/>
      <p:bldP spid="17" grpId="0"/>
      <p:bldP spid="18" grpId="0"/>
      <p:bldP spid="19" grpId="0"/>
      <p:bldP spid="2" grpId="0" animBg="1"/>
      <p:bldP spid="20" grpId="0" animBg="1"/>
      <p:bldP spid="21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矩形: 圆角 14"/>
          <p:cNvSpPr/>
          <p:nvPr/>
        </p:nvSpPr>
        <p:spPr>
          <a:xfrm>
            <a:off x="258143" y="1200241"/>
            <a:ext cx="8882890" cy="4952909"/>
          </a:xfrm>
          <a:prstGeom prst="roundRect">
            <a:avLst/>
          </a:prstGeom>
          <a:solidFill>
            <a:srgbClr val="FEF9F2"/>
          </a:solidFill>
          <a:ln w="19050">
            <a:solidFill>
              <a:srgbClr val="F6D8C3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799">
              <a:cs typeface="+mn-ea"/>
              <a:sym typeface="+mn-lt"/>
            </a:endParaRPr>
          </a:p>
        </p:txBody>
      </p:sp>
      <p:sp>
        <p:nvSpPr>
          <p:cNvPr id="18" name="Rectangle 70"/>
          <p:cNvSpPr>
            <a:spLocks noChangeArrowheads="1"/>
          </p:cNvSpPr>
          <p:nvPr/>
        </p:nvSpPr>
        <p:spPr bwMode="auto">
          <a:xfrm>
            <a:off x="506276" y="1353052"/>
            <a:ext cx="8386624" cy="44135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defTabSz="91313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rgbClr val="595959"/>
                </a:solidFill>
                <a:latin typeface="Calibri Light" panose="020F0302020204030204" pitchFamily="34" charset="0"/>
                <a:cs typeface="Roboto Light" pitchFamily="2" charset="0"/>
              </a:defRPr>
            </a:lvl1pPr>
            <a:lvl2pPr marL="742950" indent="-285750" defTabSz="91313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rgbClr val="595959"/>
                </a:solidFill>
                <a:latin typeface="Calibri Light" panose="020F0302020204030204" pitchFamily="34" charset="0"/>
                <a:cs typeface="Roboto Light" pitchFamily="2" charset="0"/>
              </a:defRPr>
            </a:lvl2pPr>
            <a:lvl3pPr marL="1143000" indent="-228600" defTabSz="91313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rgbClr val="595959"/>
                </a:solidFill>
                <a:latin typeface="Calibri Light" panose="020F0302020204030204" pitchFamily="34" charset="0"/>
                <a:cs typeface="Roboto Light" pitchFamily="2" charset="0"/>
              </a:defRPr>
            </a:lvl3pPr>
            <a:lvl4pPr marL="1600200" indent="-228600" defTabSz="91313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rgbClr val="595959"/>
                </a:solidFill>
                <a:latin typeface="Calibri Light" panose="020F0302020204030204" pitchFamily="34" charset="0"/>
                <a:cs typeface="Roboto Light" pitchFamily="2" charset="0"/>
              </a:defRPr>
            </a:lvl4pPr>
            <a:lvl5pPr marL="2057400" indent="-228600" defTabSz="91313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rgbClr val="595959"/>
                </a:solidFill>
                <a:latin typeface="Calibri Light" panose="020F0302020204030204" pitchFamily="34" charset="0"/>
                <a:cs typeface="Roboto Light" pitchFamily="2" charset="0"/>
              </a:defRPr>
            </a:lvl5pPr>
            <a:lvl6pPr marL="2514600" indent="-228600" defTabSz="91313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rgbClr val="595959"/>
                </a:solidFill>
                <a:latin typeface="Calibri Light" panose="020F0302020204030204" pitchFamily="34" charset="0"/>
                <a:cs typeface="Roboto Light" pitchFamily="2" charset="0"/>
              </a:defRPr>
            </a:lvl6pPr>
            <a:lvl7pPr marL="2971800" indent="-228600" defTabSz="91313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rgbClr val="595959"/>
                </a:solidFill>
                <a:latin typeface="Calibri Light" panose="020F0302020204030204" pitchFamily="34" charset="0"/>
                <a:cs typeface="Roboto Light" pitchFamily="2" charset="0"/>
              </a:defRPr>
            </a:lvl7pPr>
            <a:lvl8pPr marL="3429000" indent="-228600" defTabSz="91313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rgbClr val="595959"/>
                </a:solidFill>
                <a:latin typeface="Calibri Light" panose="020F0302020204030204" pitchFamily="34" charset="0"/>
                <a:cs typeface="Roboto Light" pitchFamily="2" charset="0"/>
              </a:defRPr>
            </a:lvl8pPr>
            <a:lvl9pPr marL="3886200" indent="-228600" defTabSz="91313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rgbClr val="595959"/>
                </a:solidFill>
                <a:latin typeface="Calibri Light" panose="020F0302020204030204" pitchFamily="34" charset="0"/>
                <a:cs typeface="Roboto Light" pitchFamily="2" charset="0"/>
              </a:defRPr>
            </a:lvl9pPr>
          </a:lstStyle>
          <a:p>
            <a:pPr eaLnBrk="0" hangingPunct="0">
              <a:spcBef>
                <a:spcPct val="50000"/>
              </a:spcBef>
              <a:buNone/>
            </a:pPr>
            <a:r>
              <a:rPr lang="en-US" altLang="en-US" sz="4400" b="1" dirty="0">
                <a:solidFill>
                  <a:srgbClr val="99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altLang="en-US" sz="4000" b="1" dirty="0" err="1">
                <a:solidFill>
                  <a:srgbClr val="E6202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Chuyển</a:t>
            </a:r>
            <a:r>
              <a:rPr lang="en-US" altLang="en-US" sz="4000" b="1" dirty="0">
                <a:solidFill>
                  <a:srgbClr val="E6202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E6202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altLang="en-US" sz="4000" b="1" dirty="0">
                <a:solidFill>
                  <a:srgbClr val="E6202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E6202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dẫn</a:t>
            </a:r>
            <a:r>
              <a:rPr lang="en-US" altLang="en-US" sz="4000" b="1" dirty="0">
                <a:solidFill>
                  <a:srgbClr val="E6202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E6202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trực</a:t>
            </a:r>
            <a:r>
              <a:rPr lang="en-US" altLang="en-US" sz="4000" b="1" dirty="0">
                <a:solidFill>
                  <a:srgbClr val="E6202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E6202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tiếp</a:t>
            </a:r>
            <a:r>
              <a:rPr lang="en-US" altLang="en-US" sz="4000" b="1" dirty="0">
                <a:solidFill>
                  <a:srgbClr val="E6202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E6202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altLang="en-US" sz="4000" b="1" dirty="0">
                <a:solidFill>
                  <a:srgbClr val="E6202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E6202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đây</a:t>
            </a:r>
            <a:r>
              <a:rPr lang="en-US" altLang="en-US" sz="4000" b="1" dirty="0">
                <a:solidFill>
                  <a:srgbClr val="E6202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E6202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altLang="en-US" sz="4000" b="1" dirty="0">
                <a:solidFill>
                  <a:srgbClr val="E6202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E6202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altLang="en-US" sz="4000" b="1" dirty="0">
                <a:solidFill>
                  <a:srgbClr val="E6202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E6202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dẫn</a:t>
            </a:r>
            <a:r>
              <a:rPr lang="en-US" altLang="en-US" sz="4000" b="1" dirty="0">
                <a:solidFill>
                  <a:srgbClr val="E6202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E6202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gián</a:t>
            </a:r>
            <a:r>
              <a:rPr lang="en-US" altLang="en-US" sz="4000" b="1" dirty="0">
                <a:solidFill>
                  <a:srgbClr val="E6202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E6202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tiếp</a:t>
            </a:r>
            <a:r>
              <a:rPr lang="en-US" altLang="en-US" sz="4000" b="1" dirty="0">
                <a:solidFill>
                  <a:srgbClr val="E6202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eaLnBrk="0" hangingPunct="0">
              <a:spcBef>
                <a:spcPct val="50000"/>
              </a:spcBef>
              <a:buNone/>
            </a:pPr>
            <a:r>
              <a:rPr lang="en-US" altLang="en-US" sz="36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altLang="en-US" sz="36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altLang="en-US" sz="36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altLang="en-US" sz="36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Lan</a:t>
            </a:r>
            <a:r>
              <a:rPr lang="en-US" altLang="en-US" sz="36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eaLnBrk="0" hangingPunct="0">
              <a:spcBef>
                <a:spcPct val="50000"/>
              </a:spcBef>
              <a:buFontTx/>
              <a:buChar char="-"/>
            </a:pPr>
            <a:r>
              <a:rPr lang="en-US" altLang="en-US" sz="36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Bố</a:t>
            </a:r>
            <a:r>
              <a:rPr lang="en-US" altLang="en-US" sz="36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r>
              <a:rPr lang="en-US" altLang="en-US" sz="36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altLang="en-US" sz="36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altLang="en-US" sz="36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nghề</a:t>
            </a:r>
            <a:r>
              <a:rPr lang="en-US" altLang="en-US" sz="36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altLang="en-US" sz="36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 eaLnBrk="0" hangingPunct="0">
              <a:spcBef>
                <a:spcPct val="50000"/>
              </a:spcBef>
              <a:buNone/>
            </a:pPr>
            <a:r>
              <a:rPr lang="en-US" altLang="en-US" sz="36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Lan</a:t>
            </a:r>
            <a:r>
              <a:rPr lang="en-US" altLang="en-US" sz="36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đáp</a:t>
            </a:r>
            <a:r>
              <a:rPr lang="en-US" altLang="en-US" sz="36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eaLnBrk="0" hangingPunct="0">
              <a:spcBef>
                <a:spcPct val="50000"/>
              </a:spcBef>
              <a:buNone/>
            </a:pPr>
            <a:r>
              <a:rPr lang="en-US" altLang="en-US" sz="36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altLang="en-US" sz="36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Thưa</a:t>
            </a:r>
            <a:r>
              <a:rPr lang="en-US" altLang="en-US" sz="36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altLang="en-US" sz="36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36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bố</a:t>
            </a:r>
            <a:r>
              <a:rPr lang="en-US" altLang="en-US" sz="36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r>
              <a:rPr lang="en-US" altLang="en-US" sz="36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altLang="en-US" sz="36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altLang="en-US" sz="36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altLang="en-US" sz="36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altLang="en-US" sz="3600" b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ạ!</a:t>
            </a:r>
            <a:endParaRPr lang="en-US" altLang="zh-CN" sz="3600" b="1" noProof="1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+mn-lt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43004C39-9BD5-44F5-B669-45803E42970E}"/>
              </a:ext>
            </a:extLst>
          </p:cNvPr>
          <p:cNvSpPr txBox="1"/>
          <p:nvPr/>
        </p:nvSpPr>
        <p:spPr>
          <a:xfrm>
            <a:off x="3715380" y="72252"/>
            <a:ext cx="3034805" cy="91287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332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highlight>
                  <a:srgbClr val="FFEFBD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Ôn</a:t>
            </a:r>
            <a:r>
              <a:rPr lang="en-US" sz="5332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highlight>
                  <a:srgbClr val="FFEFBD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332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highlight>
                  <a:srgbClr val="FFEFBD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5332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highlight>
                  <a:srgbClr val="FFEFBD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332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highlight>
                  <a:srgbClr val="FFEFBD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cũ</a:t>
            </a:r>
            <a:endParaRPr lang="en-US" sz="5332" b="1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highlight>
                <a:srgbClr val="FFEFBD"/>
              </a:highligh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直角三角形 36">
            <a:extLst>
              <a:ext uri="{FF2B5EF4-FFF2-40B4-BE49-F238E27FC236}">
                <a16:creationId xmlns="" xmlns:a16="http://schemas.microsoft.com/office/drawing/2014/main" id="{EF32A5A3-F651-4825-BFE2-03D690819563}"/>
              </a:ext>
            </a:extLst>
          </p:cNvPr>
          <p:cNvSpPr/>
          <p:nvPr/>
        </p:nvSpPr>
        <p:spPr>
          <a:xfrm rot="16200000" flipH="1">
            <a:off x="10752542" y="0"/>
            <a:ext cx="1439458" cy="1439458"/>
          </a:xfrm>
          <a:prstGeom prst="rtTriangle">
            <a:avLst/>
          </a:prstGeom>
          <a:solidFill>
            <a:srgbClr val="E6202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4" name="直角三角形 37">
            <a:extLst>
              <a:ext uri="{FF2B5EF4-FFF2-40B4-BE49-F238E27FC236}">
                <a16:creationId xmlns="" xmlns:a16="http://schemas.microsoft.com/office/drawing/2014/main" id="{D5151DA9-BCD2-488D-9DD3-F3BE9FC30B02}"/>
              </a:ext>
            </a:extLst>
          </p:cNvPr>
          <p:cNvSpPr/>
          <p:nvPr/>
        </p:nvSpPr>
        <p:spPr>
          <a:xfrm rot="5400000" flipH="1">
            <a:off x="2854" y="5418542"/>
            <a:ext cx="1439458" cy="1439458"/>
          </a:xfrm>
          <a:prstGeom prst="rtTriangle">
            <a:avLst/>
          </a:prstGeom>
          <a:solidFill>
            <a:srgbClr val="1E2B5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6" name="图片 21">
            <a:extLst>
              <a:ext uri="{FF2B5EF4-FFF2-40B4-BE49-F238E27FC236}">
                <a16:creationId xmlns="" xmlns:a16="http://schemas.microsoft.com/office/drawing/2014/main" id="{E17D52E9-4596-4E0A-BA69-B69D7F9CE1B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8249380">
            <a:off x="9337629" y="3584825"/>
            <a:ext cx="683256" cy="837247"/>
          </a:xfrm>
          <a:prstGeom prst="rect">
            <a:avLst/>
          </a:prstGeom>
        </p:spPr>
      </p:pic>
      <p:pic>
        <p:nvPicPr>
          <p:cNvPr id="27" name="图片 22">
            <a:extLst>
              <a:ext uri="{FF2B5EF4-FFF2-40B4-BE49-F238E27FC236}">
                <a16:creationId xmlns="" xmlns:a16="http://schemas.microsoft.com/office/drawing/2014/main" id="{E37234AD-627F-4C48-8EAD-D6840C70793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765780" y="6224263"/>
            <a:ext cx="308653" cy="309451"/>
          </a:xfrm>
          <a:prstGeom prst="rect">
            <a:avLst/>
          </a:prstGeom>
        </p:spPr>
      </p:pic>
      <p:pic>
        <p:nvPicPr>
          <p:cNvPr id="28" name="图片 1">
            <a:extLst>
              <a:ext uri="{FF2B5EF4-FFF2-40B4-BE49-F238E27FC236}">
                <a16:creationId xmlns="" xmlns:a16="http://schemas.microsoft.com/office/drawing/2014/main" id="{A8EE11C5-2D14-460C-A2E7-B728A1D3F87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295287" y="4521186"/>
            <a:ext cx="2638570" cy="1703077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7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800"/>
                            </p:stCondLst>
                            <p:childTnLst>
                              <p:par>
                                <p:cTn id="2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550"/>
                            </p:stCondLst>
                            <p:childTnLst>
                              <p:par>
                                <p:cTn id="3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" presetClass="entr" presetSubtype="2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2" presetClass="entr" presetSubtype="2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2" presetClass="entr" presetSubtype="2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8" grpId="0"/>
      <p:bldP spid="2" grpId="0"/>
      <p:bldP spid="21" grpId="0" animBg="1"/>
      <p:bldP spid="24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Content Placeholder 6"/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3045" y="-50426"/>
            <a:ext cx="8693427" cy="4064280"/>
          </a:xfrm>
          <a:prstGeom prst="rect">
            <a:avLst/>
          </a:prstGeom>
        </p:spPr>
      </p:pic>
      <p:pic>
        <p:nvPicPr>
          <p:cNvPr id="8" name="Content Placeholder 6"/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" y="-31840"/>
            <a:ext cx="8613913" cy="4027107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695736" y="325373"/>
            <a:ext cx="113107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HP001 4 hàng" panose="020B0603050302020204" pitchFamily="34" charset="0"/>
              </a:rPr>
              <a:t>Trường</a:t>
            </a:r>
            <a:r>
              <a:rPr lang="en-US" sz="2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HP001 4 hàng" panose="020B0603050302020204" pitchFamily="34" charset="0"/>
              </a:rPr>
              <a:t> </a:t>
            </a:r>
            <a:r>
              <a:rPr lang="en-US" sz="28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HP001 4 hàng" panose="020B0603050302020204" pitchFamily="34" charset="0"/>
              </a:rPr>
              <a:t>cậu</a:t>
            </a:r>
            <a:r>
              <a:rPr lang="en-US" sz="2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HP001 4 hàng" panose="020B0603050302020204" pitchFamily="34" charset="0"/>
              </a:rPr>
              <a:t> </a:t>
            </a:r>
            <a:r>
              <a:rPr lang="en-US" sz="28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HP001 4 hàng" panose="020B0603050302020204" pitchFamily="34" charset="0"/>
              </a:rPr>
              <a:t>năm</a:t>
            </a:r>
            <a:r>
              <a:rPr lang="en-US" sz="2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HP001 4 hàng" panose="020B0603050302020204" pitchFamily="34" charset="0"/>
              </a:rPr>
              <a:t> nay </a:t>
            </a:r>
            <a:r>
              <a:rPr lang="en-US" sz="28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HP001 4 hàng" panose="020B0603050302020204" pitchFamily="34" charset="0"/>
              </a:rPr>
              <a:t>có</a:t>
            </a:r>
            <a:r>
              <a:rPr lang="en-US" sz="2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HP001 4 hàng" panose="020B0603050302020204" pitchFamily="34" charset="0"/>
              </a:rPr>
              <a:t> </a:t>
            </a:r>
            <a:r>
              <a:rPr lang="en-US" sz="28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HP001 4 hàng" panose="020B0603050302020204" pitchFamily="34" charset="0"/>
              </a:rPr>
              <a:t>gì</a:t>
            </a:r>
            <a:r>
              <a:rPr lang="en-US" sz="2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HP001 4 hàng" panose="020B0603050302020204" pitchFamily="34" charset="0"/>
              </a:rPr>
              <a:t> </a:t>
            </a:r>
            <a:r>
              <a:rPr lang="en-US" sz="28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HP001 4 hàng" panose="020B0603050302020204" pitchFamily="34" charset="0"/>
              </a:rPr>
              <a:t>mới</a:t>
            </a:r>
            <a:r>
              <a:rPr lang="en-US" sz="2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HP001 4 hàng" panose="020B0603050302020204" pitchFamily="34" charset="0"/>
              </a:rPr>
              <a:t> </a:t>
            </a:r>
            <a:r>
              <a:rPr lang="en-US" sz="28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HP001 4 hàng" panose="020B0603050302020204" pitchFamily="34" charset="0"/>
              </a:rPr>
              <a:t>không</a:t>
            </a:r>
            <a:r>
              <a:rPr lang="en-US" sz="2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HP001 4 hàng" panose="020B0603050302020204" pitchFamily="34" charset="0"/>
              </a:rPr>
              <a:t>? </a:t>
            </a:r>
            <a:r>
              <a:rPr lang="en-US" sz="28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HP001 4 hàng" panose="020B0603050302020204" pitchFamily="34" charset="0"/>
              </a:rPr>
              <a:t>Chúng</a:t>
            </a:r>
            <a:r>
              <a:rPr lang="en-US" sz="2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HP001 4 hàng" panose="020B0603050302020204" pitchFamily="34" charset="0"/>
              </a:rPr>
              <a:t> </a:t>
            </a:r>
            <a:r>
              <a:rPr lang="en-US" sz="28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HP001 4 hàng" panose="020B0603050302020204" pitchFamily="34" charset="0"/>
              </a:rPr>
              <a:t>tớ</a:t>
            </a:r>
            <a:r>
              <a:rPr lang="en-US" sz="2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HP001 4 hàng" panose="020B0603050302020204" pitchFamily="34" charset="0"/>
              </a:rPr>
              <a:t> </a:t>
            </a:r>
            <a:r>
              <a:rPr lang="en-US" sz="28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HP001 4 hàng" panose="020B0603050302020204" pitchFamily="34" charset="0"/>
              </a:rPr>
              <a:t>vừa</a:t>
            </a:r>
            <a:r>
              <a:rPr lang="en-US" sz="2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HP001 4 hàng" panose="020B0603050302020204" pitchFamily="34" charset="0"/>
              </a:rPr>
              <a:t> </a:t>
            </a:r>
            <a:r>
              <a:rPr lang="en-US" sz="28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HP001 4 hàng" panose="020B0603050302020204" pitchFamily="34" charset="0"/>
              </a:rPr>
              <a:t>trải</a:t>
            </a:r>
            <a:r>
              <a:rPr lang="en-US" sz="2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HP001 4 hàng" panose="020B0603050302020204" pitchFamily="34" charset="0"/>
              </a:rPr>
              <a:t> qua </a:t>
            </a:r>
            <a:r>
              <a:rPr lang="en-US" sz="28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HP001 4 hàng" panose="020B0603050302020204" pitchFamily="34" charset="0"/>
              </a:rPr>
              <a:t>một</a:t>
            </a:r>
            <a:r>
              <a:rPr lang="en-US" sz="2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HP001 4 hàng" panose="020B0603050302020204" pitchFamily="34" charset="0"/>
              </a:rPr>
              <a:t> </a:t>
            </a:r>
            <a:r>
              <a:rPr lang="en-US" sz="28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HP001 4 hàng" panose="020B0603050302020204" pitchFamily="34" charset="0"/>
              </a:rPr>
              <a:t>ngày</a:t>
            </a:r>
            <a:endParaRPr lang="en-US" sz="2800" b="1" dirty="0">
              <a:solidFill>
                <a:schemeClr val="tx1">
                  <a:lumMod val="95000"/>
                  <a:lumOff val="5000"/>
                </a:schemeClr>
              </a:solidFill>
              <a:latin typeface="HP001 4 hàng" panose="020B060305030202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0" y="989013"/>
            <a:ext cx="120064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HP001 4 hàng" panose="020B0603050302020204" pitchFamily="34" charset="0"/>
              </a:rPr>
              <a:t>k</a:t>
            </a:r>
            <a:r>
              <a:rPr lang="en-US" sz="28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HP001 4 hàng" panose="020B0603050302020204" pitchFamily="34" charset="0"/>
              </a:rPr>
              <a:t>hai</a:t>
            </a:r>
            <a:r>
              <a:rPr lang="en-US" sz="2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HP001 4 hàng" panose="020B0603050302020204" pitchFamily="34" charset="0"/>
              </a:rPr>
              <a:t> </a:t>
            </a:r>
            <a:r>
              <a:rPr lang="en-US" sz="28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HP001 4 hàng" panose="020B0603050302020204" pitchFamily="34" charset="0"/>
              </a:rPr>
              <a:t>giảng</a:t>
            </a:r>
            <a:r>
              <a:rPr lang="en-US" sz="2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HP001 4 hàng" panose="020B0603050302020204" pitchFamily="34" charset="0"/>
              </a:rPr>
              <a:t> online </a:t>
            </a:r>
            <a:r>
              <a:rPr lang="en-US" sz="28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HP001 4 hàng" panose="020B0603050302020204" pitchFamily="34" charset="0"/>
              </a:rPr>
              <a:t>rất</a:t>
            </a:r>
            <a:r>
              <a:rPr lang="en-US" sz="2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HP001 4 hàng" panose="020B0603050302020204" pitchFamily="34" charset="0"/>
              </a:rPr>
              <a:t> </a:t>
            </a:r>
            <a:r>
              <a:rPr lang="en-US" sz="28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HP001 4 hàng" panose="020B0603050302020204" pitchFamily="34" charset="0"/>
              </a:rPr>
              <a:t>đặc</a:t>
            </a:r>
            <a:r>
              <a:rPr lang="en-US" sz="2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HP001 4 hàng" panose="020B0603050302020204" pitchFamily="34" charset="0"/>
              </a:rPr>
              <a:t> </a:t>
            </a:r>
            <a:r>
              <a:rPr lang="en-US" sz="28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HP001 4 hàng" panose="020B0603050302020204" pitchFamily="34" charset="0"/>
              </a:rPr>
              <a:t>biệt</a:t>
            </a:r>
            <a:r>
              <a:rPr lang="en-US" sz="2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HP001 4 hàng" panose="020B0603050302020204" pitchFamily="34" charset="0"/>
              </a:rPr>
              <a:t> </a:t>
            </a:r>
            <a:r>
              <a:rPr lang="en-US" sz="28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HP001 4 hàng" panose="020B0603050302020204" pitchFamily="34" charset="0"/>
              </a:rPr>
              <a:t>đấy</a:t>
            </a:r>
            <a:r>
              <a:rPr lang="en-US" sz="2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HP001 4 hàng" panose="020B0603050302020204" pitchFamily="34" charset="0"/>
              </a:rPr>
              <a:t>! </a:t>
            </a:r>
            <a:r>
              <a:rPr lang="en-US" sz="28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HP001 4 hàng" panose="020B0603050302020204" pitchFamily="34" charset="0"/>
              </a:rPr>
              <a:t>Vì</a:t>
            </a:r>
            <a:r>
              <a:rPr lang="en-US" sz="2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HP001 4 hàng" panose="020B0603050302020204" pitchFamily="34" charset="0"/>
              </a:rPr>
              <a:t> </a:t>
            </a:r>
            <a:r>
              <a:rPr lang="en-US" sz="28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HP001 4 hàng" panose="020B0603050302020204" pitchFamily="34" charset="0"/>
              </a:rPr>
              <a:t>dịch</a:t>
            </a:r>
            <a:r>
              <a:rPr lang="en-US" sz="2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HP001 4 hàng" panose="020B0603050302020204" pitchFamily="34" charset="0"/>
              </a:rPr>
              <a:t> </a:t>
            </a:r>
            <a:r>
              <a:rPr lang="en-US" sz="28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HP001 4 hàng" panose="020B0603050302020204" pitchFamily="34" charset="0"/>
              </a:rPr>
              <a:t>bệnh</a:t>
            </a:r>
            <a:r>
              <a:rPr lang="en-US" sz="2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HP001 4 hàng" panose="020B0603050302020204" pitchFamily="34" charset="0"/>
              </a:rPr>
              <a:t> </a:t>
            </a:r>
            <a:r>
              <a:rPr lang="en-US" sz="28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HP001 4 hàng" panose="020B0603050302020204" pitchFamily="34" charset="0"/>
              </a:rPr>
              <a:t>nên</a:t>
            </a:r>
            <a:r>
              <a:rPr lang="en-US" sz="2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HP001 4 hàng" panose="020B0603050302020204" pitchFamily="34" charset="0"/>
              </a:rPr>
              <a:t> </a:t>
            </a:r>
            <a:r>
              <a:rPr lang="en-US" sz="28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HP001 4 hàng" panose="020B0603050302020204" pitchFamily="34" charset="0"/>
              </a:rPr>
              <a:t>chúng</a:t>
            </a:r>
            <a:r>
              <a:rPr lang="en-US" sz="2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HP001 4 hàng" panose="020B0603050302020204" pitchFamily="34" charset="0"/>
              </a:rPr>
              <a:t> </a:t>
            </a:r>
            <a:r>
              <a:rPr lang="en-US" sz="28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HP001 4 hàng" panose="020B0603050302020204" pitchFamily="34" charset="0"/>
              </a:rPr>
              <a:t>tớ</a:t>
            </a:r>
            <a:r>
              <a:rPr lang="en-US" sz="2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HP001 4 hàng" panose="020B0603050302020204" pitchFamily="34" charset="0"/>
              </a:rPr>
              <a:t> </a:t>
            </a:r>
            <a:r>
              <a:rPr lang="en-US" sz="28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HP001 4 hàng" panose="020B0603050302020204" pitchFamily="34" charset="0"/>
              </a:rPr>
              <a:t>phải</a:t>
            </a:r>
            <a:r>
              <a:rPr lang="en-US" sz="2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HP001 4 hàng" panose="020B0603050302020204" pitchFamily="34" charset="0"/>
              </a:rPr>
              <a:t> </a:t>
            </a:r>
            <a:r>
              <a:rPr lang="en-US" sz="28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HP001 4 hàng" panose="020B0603050302020204" pitchFamily="34" charset="0"/>
              </a:rPr>
              <a:t>dừng</a:t>
            </a:r>
            <a:r>
              <a:rPr lang="en-US" sz="2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HP001 4 hàng" panose="020B0603050302020204" pitchFamily="34" charset="0"/>
              </a:rPr>
              <a:t> </a:t>
            </a:r>
            <a:r>
              <a:rPr lang="en-US" sz="28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HP001 4 hàng" panose="020B0603050302020204" pitchFamily="34" charset="0"/>
              </a:rPr>
              <a:t>đến</a:t>
            </a:r>
            <a:endParaRPr lang="en-US" sz="2800" b="1" dirty="0">
              <a:solidFill>
                <a:schemeClr val="tx1">
                  <a:lumMod val="95000"/>
                  <a:lumOff val="5000"/>
                </a:schemeClr>
              </a:solidFill>
              <a:latin typeface="HP001 4 hàng" panose="020B0603050302020204" pitchFamily="34" charset="0"/>
            </a:endParaRPr>
          </a:p>
        </p:txBody>
      </p:sp>
      <p:pic>
        <p:nvPicPr>
          <p:cNvPr id="11" name="Content Placeholder 6"/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604431"/>
            <a:ext cx="8613913" cy="4027107"/>
          </a:xfrm>
          <a:prstGeom prst="rect">
            <a:avLst/>
          </a:prstGeom>
        </p:spPr>
      </p:pic>
      <p:pic>
        <p:nvPicPr>
          <p:cNvPr id="12" name="Content Placeholder 6"/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3045" y="2604431"/>
            <a:ext cx="8613913" cy="4027107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-2" y="1634488"/>
            <a:ext cx="118341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HP001 4 hàng" panose="020B0603050302020204" pitchFamily="34" charset="0"/>
              </a:rPr>
              <a:t>t</a:t>
            </a:r>
            <a:r>
              <a:rPr lang="en-US" sz="28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HP001 4 hàng" panose="020B0603050302020204" pitchFamily="34" charset="0"/>
              </a:rPr>
              <a:t>rường</a:t>
            </a:r>
            <a:r>
              <a:rPr lang="en-US" sz="2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HP001 4 hàng" panose="020B0603050302020204" pitchFamily="34" charset="0"/>
              </a:rPr>
              <a:t> </a:t>
            </a:r>
            <a:r>
              <a:rPr lang="en-US" sz="28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HP001 4 hàng" panose="020B0603050302020204" pitchFamily="34" charset="0"/>
              </a:rPr>
              <a:t>và</a:t>
            </a:r>
            <a:r>
              <a:rPr lang="en-US" sz="2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HP001 4 hàng" panose="020B0603050302020204" pitchFamily="34" charset="0"/>
              </a:rPr>
              <a:t> </a:t>
            </a:r>
            <a:r>
              <a:rPr lang="en-US" sz="28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HP001 4 hàng" panose="020B0603050302020204" pitchFamily="34" charset="0"/>
              </a:rPr>
              <a:t>học</a:t>
            </a:r>
            <a:r>
              <a:rPr lang="en-US" sz="2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HP001 4 hàng" panose="020B0603050302020204" pitchFamily="34" charset="0"/>
              </a:rPr>
              <a:t> </a:t>
            </a:r>
            <a:r>
              <a:rPr lang="en-US" sz="28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HP001 4 hàng" panose="020B0603050302020204" pitchFamily="34" charset="0"/>
              </a:rPr>
              <a:t>trực</a:t>
            </a:r>
            <a:r>
              <a:rPr lang="en-US" sz="2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HP001 4 hàng" panose="020B0603050302020204" pitchFamily="34" charset="0"/>
              </a:rPr>
              <a:t> </a:t>
            </a:r>
            <a:r>
              <a:rPr lang="en-US" sz="28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HP001 4 hàng" panose="020B0603050302020204" pitchFamily="34" charset="0"/>
              </a:rPr>
              <a:t>tuyến</a:t>
            </a:r>
            <a:r>
              <a:rPr lang="en-US" sz="2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HP001 4 hàng" panose="020B0603050302020204" pitchFamily="34" charset="0"/>
              </a:rPr>
              <a:t>. </a:t>
            </a:r>
            <a:r>
              <a:rPr lang="en-US" sz="28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HP001 4 hàng" panose="020B0603050302020204" pitchFamily="34" charset="0"/>
              </a:rPr>
              <a:t>Thật</a:t>
            </a:r>
            <a:r>
              <a:rPr lang="en-US" sz="2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HP001 4 hàng" panose="020B0603050302020204" pitchFamily="34" charset="0"/>
              </a:rPr>
              <a:t> </a:t>
            </a:r>
            <a:r>
              <a:rPr lang="en-US" sz="28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HP001 4 hàng" panose="020B0603050302020204" pitchFamily="34" charset="0"/>
              </a:rPr>
              <a:t>là</a:t>
            </a:r>
            <a:r>
              <a:rPr lang="en-US" sz="2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HP001 4 hàng" panose="020B0603050302020204" pitchFamily="34" charset="0"/>
              </a:rPr>
              <a:t> </a:t>
            </a:r>
            <a:r>
              <a:rPr lang="en-US" sz="28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HP001 4 hàng" panose="020B0603050302020204" pitchFamily="34" charset="0"/>
              </a:rPr>
              <a:t>buồn</a:t>
            </a:r>
            <a:r>
              <a:rPr lang="en-US" sz="2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HP001 4 hàng" panose="020B0603050302020204" pitchFamily="34" charset="0"/>
              </a:rPr>
              <a:t> </a:t>
            </a:r>
            <a:r>
              <a:rPr lang="en-US" sz="28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HP001 4 hàng" panose="020B0603050302020204" pitchFamily="34" charset="0"/>
              </a:rPr>
              <a:t>vì</a:t>
            </a:r>
            <a:r>
              <a:rPr lang="en-US" sz="2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HP001 4 hàng" panose="020B0603050302020204" pitchFamily="34" charset="0"/>
              </a:rPr>
              <a:t> </a:t>
            </a:r>
            <a:r>
              <a:rPr lang="en-US" sz="28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HP001 4 hàng" panose="020B0603050302020204" pitchFamily="34" charset="0"/>
              </a:rPr>
              <a:t>không</a:t>
            </a:r>
            <a:r>
              <a:rPr lang="en-US" sz="2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HP001 4 hàng" panose="020B0603050302020204" pitchFamily="34" charset="0"/>
              </a:rPr>
              <a:t> </a:t>
            </a:r>
            <a:r>
              <a:rPr lang="en-US" sz="28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HP001 4 hàng" panose="020B0603050302020204" pitchFamily="34" charset="0"/>
              </a:rPr>
              <a:t>được</a:t>
            </a:r>
            <a:r>
              <a:rPr lang="en-US" sz="2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HP001 4 hàng" panose="020B0603050302020204" pitchFamily="34" charset="0"/>
              </a:rPr>
              <a:t> </a:t>
            </a:r>
            <a:r>
              <a:rPr lang="en-US" sz="28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HP001 4 hàng" panose="020B0603050302020204" pitchFamily="34" charset="0"/>
              </a:rPr>
              <a:t>gặp</a:t>
            </a:r>
            <a:r>
              <a:rPr lang="en-US" sz="2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HP001 4 hàng" panose="020B0603050302020204" pitchFamily="34" charset="0"/>
              </a:rPr>
              <a:t> </a:t>
            </a:r>
            <a:r>
              <a:rPr lang="en-US" sz="28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HP001 4 hàng" panose="020B0603050302020204" pitchFamily="34" charset="0"/>
              </a:rPr>
              <a:t>thầy</a:t>
            </a:r>
            <a:r>
              <a:rPr lang="en-US" sz="2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HP001 4 hàng" panose="020B0603050302020204" pitchFamily="34" charset="0"/>
              </a:rPr>
              <a:t> </a:t>
            </a:r>
            <a:r>
              <a:rPr lang="en-US" sz="28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HP001 4 hàng" panose="020B0603050302020204" pitchFamily="34" charset="0"/>
              </a:rPr>
              <a:t>cô</a:t>
            </a:r>
            <a:r>
              <a:rPr lang="en-US" sz="2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HP001 4 hàng" panose="020B0603050302020204" pitchFamily="34" charset="0"/>
              </a:rPr>
              <a:t> </a:t>
            </a:r>
            <a:r>
              <a:rPr lang="en-US" sz="28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HP001 4 hàng" panose="020B0603050302020204" pitchFamily="34" charset="0"/>
              </a:rPr>
              <a:t>và</a:t>
            </a:r>
            <a:r>
              <a:rPr lang="en-US" sz="2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HP001 4 hàng" panose="020B0603050302020204" pitchFamily="34" charset="0"/>
              </a:rPr>
              <a:t> </a:t>
            </a:r>
            <a:r>
              <a:rPr lang="en-US" sz="28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HP001 4 hàng" panose="020B0603050302020204" pitchFamily="34" charset="0"/>
              </a:rPr>
              <a:t>các</a:t>
            </a:r>
            <a:r>
              <a:rPr lang="en-US" sz="2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HP001 4 hàng" panose="020B0603050302020204" pitchFamily="34" charset="0"/>
              </a:rPr>
              <a:t> </a:t>
            </a:r>
            <a:r>
              <a:rPr lang="en-US" sz="28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HP001 4 hàng" panose="020B0603050302020204" pitchFamily="34" charset="0"/>
              </a:rPr>
              <a:t>bạn</a:t>
            </a:r>
            <a:r>
              <a:rPr lang="en-US" sz="2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HP001 4 hàng" panose="020B0603050302020204" pitchFamily="34" charset="0"/>
              </a:rPr>
              <a:t>.</a:t>
            </a:r>
            <a:endParaRPr lang="en-US" sz="2800" b="1" dirty="0">
              <a:solidFill>
                <a:schemeClr val="tx1">
                  <a:lumMod val="95000"/>
                  <a:lumOff val="5000"/>
                </a:schemeClr>
              </a:solidFill>
              <a:latin typeface="HP001 4 hàng" panose="020B0603050302020204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9755" y="2271624"/>
            <a:ext cx="1196671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HP001 4 hàng" panose="020B0603050302020204" pitchFamily="34" charset="0"/>
              </a:rPr>
              <a:t>Tuy</a:t>
            </a:r>
            <a:r>
              <a:rPr lang="en-US" sz="2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HP001 4 hàng" panose="020B0603050302020204" pitchFamily="34" charset="0"/>
              </a:rPr>
              <a:t> </a:t>
            </a:r>
            <a:r>
              <a:rPr lang="en-US" sz="28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HP001 4 hàng" panose="020B0603050302020204" pitchFamily="34" charset="0"/>
              </a:rPr>
              <a:t>nhiên</a:t>
            </a:r>
            <a:r>
              <a:rPr lang="en-US" sz="2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HP001 4 hàng" panose="020B0603050302020204" pitchFamily="34" charset="0"/>
              </a:rPr>
              <a:t>, </a:t>
            </a:r>
            <a:r>
              <a:rPr lang="en-US" sz="28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HP001 4 hàng" panose="020B0603050302020204" pitchFamily="34" charset="0"/>
              </a:rPr>
              <a:t>chúng</a:t>
            </a:r>
            <a:r>
              <a:rPr lang="en-US" sz="2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HP001 4 hàng" panose="020B0603050302020204" pitchFamily="34" charset="0"/>
              </a:rPr>
              <a:t> </a:t>
            </a:r>
            <a:r>
              <a:rPr lang="en-US" sz="28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HP001 4 hàng" panose="020B0603050302020204" pitchFamily="34" charset="0"/>
              </a:rPr>
              <a:t>tớ</a:t>
            </a:r>
            <a:r>
              <a:rPr lang="en-US" sz="2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HP001 4 hàng" panose="020B0603050302020204" pitchFamily="34" charset="0"/>
              </a:rPr>
              <a:t> </a:t>
            </a:r>
            <a:r>
              <a:rPr lang="en-US" sz="28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HP001 4 hàng" panose="020B0603050302020204" pitchFamily="34" charset="0"/>
              </a:rPr>
              <a:t>đều</a:t>
            </a:r>
            <a:r>
              <a:rPr lang="en-US" sz="2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HP001 4 hàng" panose="020B0603050302020204" pitchFamily="34" charset="0"/>
              </a:rPr>
              <a:t> </a:t>
            </a:r>
            <a:r>
              <a:rPr lang="en-US" sz="28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HP001 4 hàng" panose="020B0603050302020204" pitchFamily="34" charset="0"/>
              </a:rPr>
              <a:t>rất</a:t>
            </a:r>
            <a:r>
              <a:rPr lang="en-US" sz="2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HP001 4 hàng" panose="020B0603050302020204" pitchFamily="34" charset="0"/>
              </a:rPr>
              <a:t> </a:t>
            </a:r>
            <a:r>
              <a:rPr lang="en-US" sz="28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HP001 4 hàng" panose="020B0603050302020204" pitchFamily="34" charset="0"/>
              </a:rPr>
              <a:t>hứng</a:t>
            </a:r>
            <a:r>
              <a:rPr lang="en-US" sz="2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HP001 4 hàng" panose="020B0603050302020204" pitchFamily="34" charset="0"/>
              </a:rPr>
              <a:t> </a:t>
            </a:r>
            <a:r>
              <a:rPr lang="en-US" sz="28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HP001 4 hàng" panose="020B0603050302020204" pitchFamily="34" charset="0"/>
              </a:rPr>
              <a:t>thú</a:t>
            </a:r>
            <a:r>
              <a:rPr lang="en-US" sz="2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HP001 4 hàng" panose="020B0603050302020204" pitchFamily="34" charset="0"/>
              </a:rPr>
              <a:t> </a:t>
            </a:r>
            <a:r>
              <a:rPr lang="en-US" sz="28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HP001 4 hàng" panose="020B0603050302020204" pitchFamily="34" charset="0"/>
              </a:rPr>
              <a:t>với</a:t>
            </a:r>
            <a:r>
              <a:rPr lang="en-US" sz="2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HP001 4 hàng" panose="020B0603050302020204" pitchFamily="34" charset="0"/>
              </a:rPr>
              <a:t> </a:t>
            </a:r>
            <a:r>
              <a:rPr lang="en-US" sz="28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HP001 4 hàng" panose="020B0603050302020204" pitchFamily="34" charset="0"/>
              </a:rPr>
              <a:t>những</a:t>
            </a:r>
            <a:r>
              <a:rPr lang="en-US" sz="2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HP001 4 hàng" panose="020B0603050302020204" pitchFamily="34" charset="0"/>
              </a:rPr>
              <a:t> </a:t>
            </a:r>
            <a:r>
              <a:rPr lang="en-US" sz="28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HP001 4 hàng" panose="020B0603050302020204" pitchFamily="34" charset="0"/>
              </a:rPr>
              <a:t>tiết</a:t>
            </a:r>
            <a:r>
              <a:rPr lang="en-US" sz="2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HP001 4 hàng" panose="020B0603050302020204" pitchFamily="34" charset="0"/>
              </a:rPr>
              <a:t> </a:t>
            </a:r>
            <a:r>
              <a:rPr lang="en-US" sz="28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HP001 4 hàng" panose="020B0603050302020204" pitchFamily="34" charset="0"/>
              </a:rPr>
              <a:t>học</a:t>
            </a:r>
            <a:r>
              <a:rPr lang="en-US" sz="2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HP001 4 hàng" panose="020B0603050302020204" pitchFamily="34" charset="0"/>
              </a:rPr>
              <a:t> online </a:t>
            </a:r>
            <a:r>
              <a:rPr lang="en-US" sz="28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HP001 4 hàng" panose="020B0603050302020204" pitchFamily="34" charset="0"/>
              </a:rPr>
              <a:t>và</a:t>
            </a:r>
            <a:r>
              <a:rPr lang="en-US" sz="2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HP001 4 hàng" panose="020B0603050302020204" pitchFamily="34" charset="0"/>
              </a:rPr>
              <a:t> </a:t>
            </a:r>
            <a:r>
              <a:rPr lang="en-US" sz="28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HP001 4 hàng" panose="020B0603050302020204" pitchFamily="34" charset="0"/>
              </a:rPr>
              <a:t>được</a:t>
            </a:r>
            <a:r>
              <a:rPr lang="en-US" sz="2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HP001 4 hàng" panose="020B0603050302020204" pitchFamily="34" charset="0"/>
              </a:rPr>
              <a:t> </a:t>
            </a:r>
            <a:r>
              <a:rPr lang="en-US" sz="28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HP001 4 hàng" panose="020B0603050302020204" pitchFamily="34" charset="0"/>
              </a:rPr>
              <a:t>cô</a:t>
            </a:r>
            <a:r>
              <a:rPr lang="en-US" sz="2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HP001 4 hàng" panose="020B0603050302020204" pitchFamily="34" charset="0"/>
              </a:rPr>
              <a:t> </a:t>
            </a:r>
            <a:endParaRPr lang="en-US" sz="2800" b="1" dirty="0">
              <a:solidFill>
                <a:schemeClr val="tx1">
                  <a:lumMod val="95000"/>
                  <a:lumOff val="5000"/>
                </a:schemeClr>
              </a:solidFill>
              <a:latin typeface="HP001 4 hàng" panose="020B0603050302020204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-102706" y="2986856"/>
            <a:ext cx="1229470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HP001 4 hàng" panose="020B0603050302020204" pitchFamily="34" charset="0"/>
              </a:rPr>
              <a:t>g</a:t>
            </a:r>
            <a:r>
              <a:rPr lang="en-US" sz="28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HP001 4 hàng" panose="020B0603050302020204" pitchFamily="34" charset="0"/>
              </a:rPr>
              <a:t>iảng</a:t>
            </a:r>
            <a:r>
              <a:rPr lang="en-US" sz="2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HP001 4 hàng" panose="020B0603050302020204" pitchFamily="34" charset="0"/>
              </a:rPr>
              <a:t> </a:t>
            </a:r>
            <a:r>
              <a:rPr lang="en-US" sz="28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HP001 4 hàng" panose="020B0603050302020204" pitchFamily="34" charset="0"/>
              </a:rPr>
              <a:t>bài</a:t>
            </a:r>
            <a:r>
              <a:rPr lang="en-US" sz="2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HP001 4 hàng" panose="020B0603050302020204" pitchFamily="34" charset="0"/>
              </a:rPr>
              <a:t> </a:t>
            </a:r>
            <a:r>
              <a:rPr lang="en-US" sz="28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HP001 4 hàng" panose="020B0603050302020204" pitchFamily="34" charset="0"/>
              </a:rPr>
              <a:t>rất</a:t>
            </a:r>
            <a:r>
              <a:rPr lang="en-US" sz="2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HP001 4 hàng" panose="020B0603050302020204" pitchFamily="34" charset="0"/>
              </a:rPr>
              <a:t> </a:t>
            </a:r>
            <a:r>
              <a:rPr lang="en-US" sz="28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HP001 4 hàng" panose="020B0603050302020204" pitchFamily="34" charset="0"/>
              </a:rPr>
              <a:t>dễ</a:t>
            </a:r>
            <a:r>
              <a:rPr lang="en-US" sz="2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HP001 4 hàng" panose="020B0603050302020204" pitchFamily="34" charset="0"/>
              </a:rPr>
              <a:t> </a:t>
            </a:r>
            <a:r>
              <a:rPr lang="en-US" sz="28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HP001 4 hàng" panose="020B0603050302020204" pitchFamily="34" charset="0"/>
              </a:rPr>
              <a:t>hiểu</a:t>
            </a:r>
            <a:r>
              <a:rPr lang="en-US" sz="2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HP001 4 hàng" panose="020B0603050302020204" pitchFamily="34" charset="0"/>
              </a:rPr>
              <a:t>,  </a:t>
            </a:r>
            <a:r>
              <a:rPr lang="en-US" sz="28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HP001 4 hàng" panose="020B0603050302020204" pitchFamily="34" charset="0"/>
              </a:rPr>
              <a:t>Năm</a:t>
            </a:r>
            <a:r>
              <a:rPr lang="en-US" sz="2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HP001 4 hàng" panose="020B0603050302020204" pitchFamily="34" charset="0"/>
              </a:rPr>
              <a:t> nay </a:t>
            </a:r>
            <a:r>
              <a:rPr lang="en-US" sz="28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HP001 4 hàng" panose="020B0603050302020204" pitchFamily="34" charset="0"/>
              </a:rPr>
              <a:t>tớ</a:t>
            </a:r>
            <a:r>
              <a:rPr lang="en-US" sz="2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HP001 4 hàng" panose="020B0603050302020204" pitchFamily="34" charset="0"/>
              </a:rPr>
              <a:t> </a:t>
            </a:r>
            <a:r>
              <a:rPr lang="en-US" sz="28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HP001 4 hàng" panose="020B0603050302020204" pitchFamily="34" charset="0"/>
              </a:rPr>
              <a:t>đặt</a:t>
            </a:r>
            <a:r>
              <a:rPr lang="en-US" sz="2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HP001 4 hàng" panose="020B0603050302020204" pitchFamily="34" charset="0"/>
              </a:rPr>
              <a:t> </a:t>
            </a:r>
            <a:r>
              <a:rPr lang="en-US" sz="28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HP001 4 hàng" panose="020B0603050302020204" pitchFamily="34" charset="0"/>
              </a:rPr>
              <a:t>mục</a:t>
            </a:r>
            <a:r>
              <a:rPr lang="en-US" sz="2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HP001 4 hàng" panose="020B0603050302020204" pitchFamily="34" charset="0"/>
              </a:rPr>
              <a:t> </a:t>
            </a:r>
            <a:r>
              <a:rPr lang="en-US" sz="28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HP001 4 hàng" panose="020B0603050302020204" pitchFamily="34" charset="0"/>
              </a:rPr>
              <a:t>tiêu</a:t>
            </a:r>
            <a:r>
              <a:rPr lang="en-US" sz="2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HP001 4 hàng" panose="020B0603050302020204" pitchFamily="34" charset="0"/>
              </a:rPr>
              <a:t> </a:t>
            </a:r>
            <a:r>
              <a:rPr lang="en-US" sz="28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HP001 4 hàng" panose="020B0603050302020204" pitchFamily="34" charset="0"/>
              </a:rPr>
              <a:t>mình</a:t>
            </a:r>
            <a:r>
              <a:rPr lang="en-US" sz="2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HP001 4 hàng" panose="020B0603050302020204" pitchFamily="34" charset="0"/>
              </a:rPr>
              <a:t> </a:t>
            </a:r>
            <a:r>
              <a:rPr lang="en-US" sz="28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HP001 4 hàng" panose="020B0603050302020204" pitchFamily="34" charset="0"/>
              </a:rPr>
              <a:t>sẽ</a:t>
            </a:r>
            <a:r>
              <a:rPr lang="en-US" sz="2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HP001 4 hàng" panose="020B0603050302020204" pitchFamily="34" charset="0"/>
              </a:rPr>
              <a:t> </a:t>
            </a:r>
            <a:r>
              <a:rPr lang="en-US" sz="28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HP001 4 hàng" panose="020B0603050302020204" pitchFamily="34" charset="0"/>
              </a:rPr>
              <a:t>đạt</a:t>
            </a:r>
            <a:r>
              <a:rPr lang="en-US" sz="2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HP001 4 hàng" panose="020B0603050302020204" pitchFamily="34" charset="0"/>
              </a:rPr>
              <a:t> </a:t>
            </a:r>
            <a:r>
              <a:rPr lang="en-US" sz="28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HP001 4 hàng" panose="020B0603050302020204" pitchFamily="34" charset="0"/>
              </a:rPr>
              <a:t>học</a:t>
            </a:r>
            <a:r>
              <a:rPr lang="en-US" sz="2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HP001 4 hàng" panose="020B0603050302020204" pitchFamily="34" charset="0"/>
              </a:rPr>
              <a:t> </a:t>
            </a:r>
            <a:r>
              <a:rPr lang="en-US" sz="28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HP001 4 hàng" panose="020B0603050302020204" pitchFamily="34" charset="0"/>
              </a:rPr>
              <a:t>sinh</a:t>
            </a:r>
            <a:r>
              <a:rPr lang="en-US" sz="2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HP001 4 hàng" panose="020B0603050302020204" pitchFamily="34" charset="0"/>
              </a:rPr>
              <a:t> </a:t>
            </a:r>
            <a:r>
              <a:rPr lang="en-US" sz="28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HP001 4 hàng" panose="020B0603050302020204" pitchFamily="34" charset="0"/>
              </a:rPr>
              <a:t>xuất</a:t>
            </a:r>
            <a:r>
              <a:rPr lang="en-US" sz="2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HP001 4 hàng" panose="020B0603050302020204" pitchFamily="34" charset="0"/>
              </a:rPr>
              <a:t> </a:t>
            </a:r>
            <a:r>
              <a:rPr lang="en-US" sz="28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HP001 4 hàng" panose="020B0603050302020204" pitchFamily="34" charset="0"/>
              </a:rPr>
              <a:t>sắc</a:t>
            </a:r>
            <a:r>
              <a:rPr lang="en-US" sz="2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HP001 4 hàng" panose="020B0603050302020204" pitchFamily="34" charset="0"/>
              </a:rPr>
              <a:t> </a:t>
            </a:r>
            <a:endParaRPr lang="en-US" sz="2800" b="1" dirty="0">
              <a:solidFill>
                <a:schemeClr val="tx1">
                  <a:lumMod val="95000"/>
                  <a:lumOff val="5000"/>
                </a:schemeClr>
              </a:solidFill>
              <a:latin typeface="HP001 4 hàng" panose="020B0603050302020204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-102706" y="3630891"/>
            <a:ext cx="120296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HP001 4 hàng" panose="020B0603050302020204" pitchFamily="34" charset="0"/>
              </a:rPr>
              <a:t>v</a:t>
            </a:r>
            <a:r>
              <a:rPr lang="en-US" sz="28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HP001 4 hàng" panose="020B0603050302020204" pitchFamily="34" charset="0"/>
              </a:rPr>
              <a:t>à</a:t>
            </a:r>
            <a:r>
              <a:rPr lang="en-US" sz="2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HP001 4 hàng" panose="020B0603050302020204" pitchFamily="34" charset="0"/>
              </a:rPr>
              <a:t> </a:t>
            </a:r>
            <a:r>
              <a:rPr lang="en-US" sz="28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HP001 4 hàng" panose="020B0603050302020204" pitchFamily="34" charset="0"/>
              </a:rPr>
              <a:t>dành</a:t>
            </a:r>
            <a:r>
              <a:rPr lang="en-US" sz="2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HP001 4 hàng" panose="020B0603050302020204" pitchFamily="34" charset="0"/>
              </a:rPr>
              <a:t> </a:t>
            </a:r>
            <a:r>
              <a:rPr lang="en-US" sz="28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HP001 4 hàng" panose="020B0603050302020204" pitchFamily="34" charset="0"/>
              </a:rPr>
              <a:t>giải</a:t>
            </a:r>
            <a:r>
              <a:rPr lang="en-US" sz="2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HP001 4 hàng" panose="020B0603050302020204" pitchFamily="34" charset="0"/>
              </a:rPr>
              <a:t> </a:t>
            </a:r>
            <a:r>
              <a:rPr lang="en-US" sz="28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HP001 4 hàng" panose="020B0603050302020204" pitchFamily="34" charset="0"/>
              </a:rPr>
              <a:t>Nhất</a:t>
            </a:r>
            <a:r>
              <a:rPr lang="en-US" sz="2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HP001 4 hàng" panose="020B0603050302020204" pitchFamily="34" charset="0"/>
              </a:rPr>
              <a:t> </a:t>
            </a:r>
            <a:r>
              <a:rPr lang="en-US" sz="28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HP001 4 hàng" panose="020B0603050302020204" pitchFamily="34" charset="0"/>
              </a:rPr>
              <a:t>thi</a:t>
            </a:r>
            <a:r>
              <a:rPr lang="en-US" sz="2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HP001 4 hàng" panose="020B0603050302020204" pitchFamily="34" charset="0"/>
              </a:rPr>
              <a:t> </a:t>
            </a:r>
            <a:r>
              <a:rPr lang="en-US" sz="28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HP001 4 hàng" panose="020B0603050302020204" pitchFamily="34" charset="0"/>
              </a:rPr>
              <a:t>cờ</a:t>
            </a:r>
            <a:r>
              <a:rPr lang="en-US" sz="2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HP001 4 hàng" panose="020B0603050302020204" pitchFamily="34" charset="0"/>
              </a:rPr>
              <a:t> </a:t>
            </a:r>
            <a:r>
              <a:rPr lang="en-US" sz="28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HP001 4 hàng" panose="020B0603050302020204" pitchFamily="34" charset="0"/>
              </a:rPr>
              <a:t>vua</a:t>
            </a:r>
            <a:r>
              <a:rPr lang="en-US" sz="2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HP001 4 hàng" panose="020B0603050302020204" pitchFamily="34" charset="0"/>
              </a:rPr>
              <a:t>. </a:t>
            </a:r>
            <a:r>
              <a:rPr lang="en-US" sz="28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HP001 4 hàng" panose="020B0603050302020204" pitchFamily="34" charset="0"/>
              </a:rPr>
              <a:t>Còn</a:t>
            </a:r>
            <a:r>
              <a:rPr lang="en-US" sz="2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HP001 4 hàng" panose="020B0603050302020204" pitchFamily="34" charset="0"/>
              </a:rPr>
              <a:t> </a:t>
            </a:r>
            <a:r>
              <a:rPr lang="en-US" sz="28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HP001 4 hàng" panose="020B0603050302020204" pitchFamily="34" charset="0"/>
              </a:rPr>
              <a:t>mục</a:t>
            </a:r>
            <a:r>
              <a:rPr lang="en-US" sz="2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HP001 4 hàng" panose="020B0603050302020204" pitchFamily="34" charset="0"/>
              </a:rPr>
              <a:t> </a:t>
            </a:r>
            <a:r>
              <a:rPr lang="en-US" sz="28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HP001 4 hàng" panose="020B0603050302020204" pitchFamily="34" charset="0"/>
              </a:rPr>
              <a:t>tiêu</a:t>
            </a:r>
            <a:r>
              <a:rPr lang="en-US" sz="2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HP001 4 hàng" panose="020B0603050302020204" pitchFamily="34" charset="0"/>
              </a:rPr>
              <a:t> </a:t>
            </a:r>
            <a:r>
              <a:rPr lang="en-US" sz="28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HP001 4 hàng" panose="020B0603050302020204" pitchFamily="34" charset="0"/>
              </a:rPr>
              <a:t>của</a:t>
            </a:r>
            <a:r>
              <a:rPr lang="en-US" sz="2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HP001 4 hàng" panose="020B0603050302020204" pitchFamily="34" charset="0"/>
              </a:rPr>
              <a:t> </a:t>
            </a:r>
            <a:r>
              <a:rPr lang="en-US" sz="28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HP001 4 hàng" panose="020B0603050302020204" pitchFamily="34" charset="0"/>
              </a:rPr>
              <a:t>cậu</a:t>
            </a:r>
            <a:r>
              <a:rPr lang="en-US" sz="2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HP001 4 hàng" panose="020B0603050302020204" pitchFamily="34" charset="0"/>
              </a:rPr>
              <a:t> </a:t>
            </a:r>
            <a:r>
              <a:rPr lang="en-US" sz="28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HP001 4 hàng" panose="020B0603050302020204" pitchFamily="34" charset="0"/>
              </a:rPr>
              <a:t>là</a:t>
            </a:r>
            <a:r>
              <a:rPr lang="en-US" sz="2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HP001 4 hàng" panose="020B0603050302020204" pitchFamily="34" charset="0"/>
              </a:rPr>
              <a:t> </a:t>
            </a:r>
            <a:r>
              <a:rPr lang="en-US" sz="28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HP001 4 hàng" panose="020B0603050302020204" pitchFamily="34" charset="0"/>
              </a:rPr>
              <a:t>gì</a:t>
            </a:r>
            <a:r>
              <a:rPr lang="en-US" sz="2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HP001 4 hàng" panose="020B0603050302020204" pitchFamily="34" charset="0"/>
              </a:rPr>
              <a:t>? </a:t>
            </a:r>
            <a:r>
              <a:rPr lang="en-US" sz="28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HP001 4 hàng" panose="020B0603050302020204" pitchFamily="34" charset="0"/>
              </a:rPr>
              <a:t>Kể</a:t>
            </a:r>
            <a:r>
              <a:rPr lang="en-US" sz="2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HP001 4 hàng" panose="020B0603050302020204" pitchFamily="34" charset="0"/>
              </a:rPr>
              <a:t> </a:t>
            </a:r>
            <a:r>
              <a:rPr lang="en-US" sz="28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HP001 4 hàng" panose="020B0603050302020204" pitchFamily="34" charset="0"/>
              </a:rPr>
              <a:t>cho</a:t>
            </a:r>
            <a:r>
              <a:rPr lang="en-US" sz="2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HP001 4 hàng" panose="020B0603050302020204" pitchFamily="34" charset="0"/>
              </a:rPr>
              <a:t> </a:t>
            </a:r>
            <a:r>
              <a:rPr lang="en-US" sz="28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HP001 4 hàng" panose="020B0603050302020204" pitchFamily="34" charset="0"/>
              </a:rPr>
              <a:t>tớ</a:t>
            </a:r>
            <a:r>
              <a:rPr lang="en-US" sz="2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HP001 4 hàng" panose="020B0603050302020204" pitchFamily="34" charset="0"/>
              </a:rPr>
              <a:t> </a:t>
            </a:r>
            <a:r>
              <a:rPr lang="en-US" sz="28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HP001 4 hàng" panose="020B0603050302020204" pitchFamily="34" charset="0"/>
              </a:rPr>
              <a:t>nhé</a:t>
            </a:r>
            <a:r>
              <a:rPr lang="en-US" sz="2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HP001 4 hàng" panose="020B0603050302020204" pitchFamily="34" charset="0"/>
              </a:rPr>
              <a:t>!</a:t>
            </a:r>
            <a:endParaRPr lang="en-US" sz="2800" b="1" dirty="0">
              <a:solidFill>
                <a:schemeClr val="tx1">
                  <a:lumMod val="95000"/>
                  <a:lumOff val="5000"/>
                </a:schemeClr>
              </a:solidFill>
              <a:latin typeface="HP001 4 hàng" panose="020B0603050302020204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95737" y="4268027"/>
            <a:ext cx="1113845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 smtClean="0">
                <a:solidFill>
                  <a:schemeClr val="accent2">
                    <a:lumMod val="75000"/>
                  </a:schemeClr>
                </a:solidFill>
                <a:latin typeface="HP001 4 hàng" panose="020B0603050302020204" pitchFamily="34" charset="0"/>
              </a:rPr>
              <a:t>Đến</a:t>
            </a:r>
            <a:r>
              <a:rPr lang="en-US" sz="2800" b="1" dirty="0" smtClean="0">
                <a:solidFill>
                  <a:schemeClr val="accent2">
                    <a:lumMod val="75000"/>
                  </a:schemeClr>
                </a:solidFill>
                <a:latin typeface="HP001 4 hàng" panose="020B0603050302020204" pitchFamily="34" charset="0"/>
              </a:rPr>
              <a:t> </a:t>
            </a:r>
            <a:r>
              <a:rPr lang="en-US" sz="2800" b="1" dirty="0" err="1" smtClean="0">
                <a:solidFill>
                  <a:schemeClr val="accent2">
                    <a:lumMod val="75000"/>
                  </a:schemeClr>
                </a:solidFill>
                <a:latin typeface="HP001 4 hàng" panose="020B0603050302020204" pitchFamily="34" charset="0"/>
              </a:rPr>
              <a:t>đây</a:t>
            </a:r>
            <a:r>
              <a:rPr lang="en-US" sz="2800" b="1" dirty="0" smtClean="0">
                <a:solidFill>
                  <a:schemeClr val="accent2">
                    <a:lumMod val="75000"/>
                  </a:schemeClr>
                </a:solidFill>
                <a:latin typeface="HP001 4 hàng" panose="020B0603050302020204" pitchFamily="34" charset="0"/>
              </a:rPr>
              <a:t> </a:t>
            </a:r>
            <a:r>
              <a:rPr lang="en-US" sz="2800" b="1" dirty="0" err="1" smtClean="0">
                <a:solidFill>
                  <a:schemeClr val="accent2">
                    <a:lumMod val="75000"/>
                  </a:schemeClr>
                </a:solidFill>
                <a:latin typeface="HP001 4 hàng" panose="020B0603050302020204" pitchFamily="34" charset="0"/>
              </a:rPr>
              <a:t>thư</a:t>
            </a:r>
            <a:r>
              <a:rPr lang="en-US" sz="2800" b="1" dirty="0" smtClean="0">
                <a:solidFill>
                  <a:schemeClr val="accent2">
                    <a:lumMod val="75000"/>
                  </a:schemeClr>
                </a:solidFill>
                <a:latin typeface="HP001 4 hàng" panose="020B0603050302020204" pitchFamily="34" charset="0"/>
              </a:rPr>
              <a:t> </a:t>
            </a:r>
            <a:r>
              <a:rPr lang="en-US" sz="2800" b="1" dirty="0" err="1" smtClean="0">
                <a:solidFill>
                  <a:schemeClr val="accent2">
                    <a:lumMod val="75000"/>
                  </a:schemeClr>
                </a:solidFill>
                <a:latin typeface="HP001 4 hàng" panose="020B0603050302020204" pitchFamily="34" charset="0"/>
              </a:rPr>
              <a:t>đã</a:t>
            </a:r>
            <a:r>
              <a:rPr lang="en-US" sz="2800" b="1" dirty="0" smtClean="0">
                <a:solidFill>
                  <a:schemeClr val="accent2">
                    <a:lumMod val="75000"/>
                  </a:schemeClr>
                </a:solidFill>
                <a:latin typeface="HP001 4 hàng" panose="020B0603050302020204" pitchFamily="34" charset="0"/>
              </a:rPr>
              <a:t> </a:t>
            </a:r>
            <a:r>
              <a:rPr lang="en-US" sz="2800" b="1" dirty="0" err="1" smtClean="0">
                <a:solidFill>
                  <a:schemeClr val="accent2">
                    <a:lumMod val="75000"/>
                  </a:schemeClr>
                </a:solidFill>
                <a:latin typeface="HP001 4 hàng" panose="020B0603050302020204" pitchFamily="34" charset="0"/>
              </a:rPr>
              <a:t>dài</a:t>
            </a:r>
            <a:r>
              <a:rPr lang="en-US" sz="2800" b="1" dirty="0" smtClean="0">
                <a:solidFill>
                  <a:schemeClr val="accent2">
                    <a:lumMod val="75000"/>
                  </a:schemeClr>
                </a:solidFill>
                <a:latin typeface="HP001 4 hàng" panose="020B0603050302020204" pitchFamily="34" charset="0"/>
              </a:rPr>
              <a:t>, </a:t>
            </a:r>
            <a:r>
              <a:rPr lang="en-US" sz="2800" b="1" dirty="0" err="1" smtClean="0">
                <a:solidFill>
                  <a:schemeClr val="accent2">
                    <a:lumMod val="75000"/>
                  </a:schemeClr>
                </a:solidFill>
                <a:latin typeface="HP001 4 hàng" panose="020B0603050302020204" pitchFamily="34" charset="0"/>
              </a:rPr>
              <a:t>tớ</a:t>
            </a:r>
            <a:r>
              <a:rPr lang="en-US" sz="2800" b="1" dirty="0" smtClean="0">
                <a:solidFill>
                  <a:schemeClr val="accent2">
                    <a:lumMod val="75000"/>
                  </a:schemeClr>
                </a:solidFill>
                <a:latin typeface="HP001 4 hàng" panose="020B0603050302020204" pitchFamily="34" charset="0"/>
              </a:rPr>
              <a:t> </a:t>
            </a:r>
            <a:r>
              <a:rPr lang="en-US" sz="2800" b="1" dirty="0" err="1" smtClean="0">
                <a:solidFill>
                  <a:schemeClr val="accent2">
                    <a:lumMod val="75000"/>
                  </a:schemeClr>
                </a:solidFill>
                <a:latin typeface="HP001 4 hàng" panose="020B0603050302020204" pitchFamily="34" charset="0"/>
              </a:rPr>
              <a:t>xin</a:t>
            </a:r>
            <a:r>
              <a:rPr lang="en-US" sz="2800" b="1" dirty="0" smtClean="0">
                <a:solidFill>
                  <a:schemeClr val="accent2">
                    <a:lumMod val="75000"/>
                  </a:schemeClr>
                </a:solidFill>
                <a:latin typeface="HP001 4 hàng" panose="020B0603050302020204" pitchFamily="34" charset="0"/>
              </a:rPr>
              <a:t> </a:t>
            </a:r>
            <a:r>
              <a:rPr lang="en-US" sz="2800" b="1" dirty="0" err="1" smtClean="0">
                <a:solidFill>
                  <a:schemeClr val="accent2">
                    <a:lumMod val="75000"/>
                  </a:schemeClr>
                </a:solidFill>
                <a:latin typeface="HP001 4 hàng" panose="020B0603050302020204" pitchFamily="34" charset="0"/>
              </a:rPr>
              <a:t>dừng</a:t>
            </a:r>
            <a:r>
              <a:rPr lang="en-US" sz="2800" b="1" dirty="0" smtClean="0">
                <a:solidFill>
                  <a:schemeClr val="accent2">
                    <a:lumMod val="75000"/>
                  </a:schemeClr>
                </a:solidFill>
                <a:latin typeface="HP001 4 hàng" panose="020B0603050302020204" pitchFamily="34" charset="0"/>
              </a:rPr>
              <a:t> </a:t>
            </a:r>
            <a:r>
              <a:rPr lang="en-US" sz="2800" b="1" dirty="0" err="1" smtClean="0">
                <a:solidFill>
                  <a:schemeClr val="accent2">
                    <a:lumMod val="75000"/>
                  </a:schemeClr>
                </a:solidFill>
                <a:latin typeface="HP001 4 hàng" panose="020B0603050302020204" pitchFamily="34" charset="0"/>
              </a:rPr>
              <a:t>bút</a:t>
            </a:r>
            <a:r>
              <a:rPr lang="en-US" sz="2800" b="1" dirty="0" smtClean="0">
                <a:solidFill>
                  <a:schemeClr val="accent2">
                    <a:lumMod val="75000"/>
                  </a:schemeClr>
                </a:solidFill>
                <a:latin typeface="HP001 4 hàng" panose="020B0603050302020204" pitchFamily="34" charset="0"/>
              </a:rPr>
              <a:t>. </a:t>
            </a:r>
            <a:r>
              <a:rPr lang="en-US" sz="2800" b="1" dirty="0" err="1" smtClean="0">
                <a:solidFill>
                  <a:schemeClr val="accent2">
                    <a:lumMod val="75000"/>
                  </a:schemeClr>
                </a:solidFill>
                <a:latin typeface="HP001 4 hàng" panose="020B0603050302020204" pitchFamily="34" charset="0"/>
              </a:rPr>
              <a:t>Chúc</a:t>
            </a:r>
            <a:r>
              <a:rPr lang="en-US" sz="2800" b="1" dirty="0" smtClean="0">
                <a:solidFill>
                  <a:schemeClr val="accent2">
                    <a:lumMod val="75000"/>
                  </a:schemeClr>
                </a:solidFill>
                <a:latin typeface="HP001 4 hàng" panose="020B0603050302020204" pitchFamily="34" charset="0"/>
              </a:rPr>
              <a:t> </a:t>
            </a:r>
            <a:r>
              <a:rPr lang="en-US" sz="2800" b="1" dirty="0" err="1" smtClean="0">
                <a:solidFill>
                  <a:schemeClr val="accent2">
                    <a:lumMod val="75000"/>
                  </a:schemeClr>
                </a:solidFill>
                <a:latin typeface="HP001 4 hàng" panose="020B0603050302020204" pitchFamily="34" charset="0"/>
              </a:rPr>
              <a:t>cậu</a:t>
            </a:r>
            <a:r>
              <a:rPr lang="en-US" sz="2800" b="1" dirty="0" smtClean="0">
                <a:solidFill>
                  <a:schemeClr val="accent2">
                    <a:lumMod val="75000"/>
                  </a:schemeClr>
                </a:solidFill>
                <a:latin typeface="HP001 4 hàng" panose="020B0603050302020204" pitchFamily="34" charset="0"/>
              </a:rPr>
              <a:t> </a:t>
            </a:r>
            <a:r>
              <a:rPr lang="en-US" sz="2800" b="1" dirty="0" err="1" smtClean="0">
                <a:solidFill>
                  <a:schemeClr val="accent2">
                    <a:lumMod val="75000"/>
                  </a:schemeClr>
                </a:solidFill>
                <a:latin typeface="HP001 4 hàng" panose="020B0603050302020204" pitchFamily="34" charset="0"/>
              </a:rPr>
              <a:t>và</a:t>
            </a:r>
            <a:r>
              <a:rPr lang="en-US" sz="2800" b="1" dirty="0" smtClean="0">
                <a:solidFill>
                  <a:schemeClr val="accent2">
                    <a:lumMod val="75000"/>
                  </a:schemeClr>
                </a:solidFill>
                <a:latin typeface="HP001 4 hàng" panose="020B0603050302020204" pitchFamily="34" charset="0"/>
              </a:rPr>
              <a:t> </a:t>
            </a:r>
            <a:r>
              <a:rPr lang="en-US" sz="2800" b="1" dirty="0" err="1" smtClean="0">
                <a:solidFill>
                  <a:schemeClr val="accent2">
                    <a:lumMod val="75000"/>
                  </a:schemeClr>
                </a:solidFill>
                <a:latin typeface="HP001 4 hàng" panose="020B0603050302020204" pitchFamily="34" charset="0"/>
              </a:rPr>
              <a:t>gia</a:t>
            </a:r>
            <a:r>
              <a:rPr lang="en-US" sz="2800" b="1" dirty="0" smtClean="0">
                <a:solidFill>
                  <a:schemeClr val="accent2">
                    <a:lumMod val="75000"/>
                  </a:schemeClr>
                </a:solidFill>
                <a:latin typeface="HP001 4 hàng" panose="020B0603050302020204" pitchFamily="34" charset="0"/>
              </a:rPr>
              <a:t> </a:t>
            </a:r>
            <a:r>
              <a:rPr lang="en-US" sz="2800" b="1" dirty="0" err="1" smtClean="0">
                <a:solidFill>
                  <a:schemeClr val="accent2">
                    <a:lumMod val="75000"/>
                  </a:schemeClr>
                </a:solidFill>
                <a:latin typeface="HP001 4 hàng" panose="020B0603050302020204" pitchFamily="34" charset="0"/>
              </a:rPr>
              <a:t>đình</a:t>
            </a:r>
            <a:r>
              <a:rPr lang="en-US" sz="2800" b="1" dirty="0" smtClean="0">
                <a:solidFill>
                  <a:schemeClr val="accent2">
                    <a:lumMod val="75000"/>
                  </a:schemeClr>
                </a:solidFill>
                <a:latin typeface="HP001 4 hàng" panose="020B0603050302020204" pitchFamily="34" charset="0"/>
              </a:rPr>
              <a:t> </a:t>
            </a:r>
            <a:r>
              <a:rPr lang="en-US" sz="2800" b="1" dirty="0" err="1" smtClean="0">
                <a:solidFill>
                  <a:schemeClr val="accent2">
                    <a:lumMod val="75000"/>
                  </a:schemeClr>
                </a:solidFill>
                <a:latin typeface="HP001 4 hàng" panose="020B0603050302020204" pitchFamily="34" charset="0"/>
              </a:rPr>
              <a:t>luôn</a:t>
            </a:r>
            <a:r>
              <a:rPr lang="en-US" sz="2800" b="1" dirty="0" smtClean="0">
                <a:solidFill>
                  <a:schemeClr val="accent2">
                    <a:lumMod val="75000"/>
                  </a:schemeClr>
                </a:solidFill>
                <a:latin typeface="HP001 4 hàng" panose="020B0603050302020204" pitchFamily="34" charset="0"/>
              </a:rPr>
              <a:t> </a:t>
            </a:r>
            <a:r>
              <a:rPr lang="en-US" sz="2800" b="1" dirty="0" err="1" smtClean="0">
                <a:solidFill>
                  <a:schemeClr val="accent2">
                    <a:lumMod val="75000"/>
                  </a:schemeClr>
                </a:solidFill>
                <a:latin typeface="HP001 4 hàng" panose="020B0603050302020204" pitchFamily="34" charset="0"/>
              </a:rPr>
              <a:t>mạnh</a:t>
            </a:r>
            <a:endParaRPr lang="en-US" sz="2800" b="1" dirty="0">
              <a:solidFill>
                <a:schemeClr val="accent2">
                  <a:lumMod val="75000"/>
                </a:schemeClr>
              </a:solidFill>
              <a:latin typeface="HP001 4 hàng" panose="020B0603050302020204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-102707" y="4887787"/>
            <a:ext cx="1193689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solidFill>
                  <a:schemeClr val="accent2">
                    <a:lumMod val="75000"/>
                  </a:schemeClr>
                </a:solidFill>
                <a:latin typeface="HP001 4 hàng" panose="020B0603050302020204" pitchFamily="34" charset="0"/>
              </a:rPr>
              <a:t>k</a:t>
            </a:r>
            <a:r>
              <a:rPr lang="en-US" sz="2800" b="1" dirty="0" err="1" smtClean="0">
                <a:solidFill>
                  <a:schemeClr val="accent2">
                    <a:lumMod val="75000"/>
                  </a:schemeClr>
                </a:solidFill>
                <a:latin typeface="HP001 4 hàng" panose="020B0603050302020204" pitchFamily="34" charset="0"/>
              </a:rPr>
              <a:t>hỏe</a:t>
            </a:r>
            <a:r>
              <a:rPr lang="en-US" sz="2800" b="1" dirty="0" smtClean="0">
                <a:solidFill>
                  <a:schemeClr val="accent2">
                    <a:lumMod val="75000"/>
                  </a:schemeClr>
                </a:solidFill>
                <a:latin typeface="HP001 4 hàng" panose="020B0603050302020204" pitchFamily="34" charset="0"/>
              </a:rPr>
              <a:t> </a:t>
            </a:r>
            <a:r>
              <a:rPr lang="en-US" sz="2800" b="1" dirty="0" err="1" smtClean="0">
                <a:solidFill>
                  <a:schemeClr val="accent2">
                    <a:lumMod val="75000"/>
                  </a:schemeClr>
                </a:solidFill>
                <a:latin typeface="HP001 4 hàng" panose="020B0603050302020204" pitchFamily="34" charset="0"/>
              </a:rPr>
              <a:t>và</a:t>
            </a:r>
            <a:r>
              <a:rPr lang="en-US" sz="2800" b="1" dirty="0" smtClean="0">
                <a:solidFill>
                  <a:schemeClr val="accent2">
                    <a:lumMod val="75000"/>
                  </a:schemeClr>
                </a:solidFill>
                <a:latin typeface="HP001 4 hàng" panose="020B0603050302020204" pitchFamily="34" charset="0"/>
              </a:rPr>
              <a:t> </a:t>
            </a:r>
            <a:r>
              <a:rPr lang="en-US" sz="2800" b="1" dirty="0" err="1" smtClean="0">
                <a:solidFill>
                  <a:schemeClr val="accent2">
                    <a:lumMod val="75000"/>
                  </a:schemeClr>
                </a:solidFill>
                <a:latin typeface="HP001 4 hàng" panose="020B0603050302020204" pitchFamily="34" charset="0"/>
              </a:rPr>
              <a:t>bình</a:t>
            </a:r>
            <a:r>
              <a:rPr lang="en-US" sz="2800" b="1" dirty="0" smtClean="0">
                <a:solidFill>
                  <a:schemeClr val="accent2">
                    <a:lumMod val="75000"/>
                  </a:schemeClr>
                </a:solidFill>
                <a:latin typeface="HP001 4 hàng" panose="020B0603050302020204" pitchFamily="34" charset="0"/>
              </a:rPr>
              <a:t> an. </a:t>
            </a:r>
            <a:r>
              <a:rPr lang="en-US" sz="2800" b="1" dirty="0" err="1" smtClean="0">
                <a:solidFill>
                  <a:schemeClr val="accent2">
                    <a:lumMod val="75000"/>
                  </a:schemeClr>
                </a:solidFill>
                <a:latin typeface="HP001 4 hàng" panose="020B0603050302020204" pitchFamily="34" charset="0"/>
              </a:rPr>
              <a:t>Chúng</a:t>
            </a:r>
            <a:r>
              <a:rPr lang="en-US" sz="2800" b="1" dirty="0" smtClean="0">
                <a:solidFill>
                  <a:schemeClr val="accent2">
                    <a:lumMod val="75000"/>
                  </a:schemeClr>
                </a:solidFill>
                <a:latin typeface="HP001 4 hàng" panose="020B0603050302020204" pitchFamily="34" charset="0"/>
              </a:rPr>
              <a:t> </a:t>
            </a:r>
            <a:r>
              <a:rPr lang="en-US" sz="2800" b="1" dirty="0" err="1" smtClean="0">
                <a:solidFill>
                  <a:schemeClr val="accent2">
                    <a:lumMod val="75000"/>
                  </a:schemeClr>
                </a:solidFill>
                <a:latin typeface="HP001 4 hàng" panose="020B0603050302020204" pitchFamily="34" charset="0"/>
              </a:rPr>
              <a:t>mình</a:t>
            </a:r>
            <a:r>
              <a:rPr lang="en-US" sz="2800" b="1" dirty="0" smtClean="0">
                <a:solidFill>
                  <a:schemeClr val="accent2">
                    <a:lumMod val="75000"/>
                  </a:schemeClr>
                </a:solidFill>
                <a:latin typeface="HP001 4 hàng" panose="020B0603050302020204" pitchFamily="34" charset="0"/>
              </a:rPr>
              <a:t> </a:t>
            </a:r>
            <a:r>
              <a:rPr lang="en-US" sz="2800" b="1" dirty="0" err="1" smtClean="0">
                <a:solidFill>
                  <a:schemeClr val="accent2">
                    <a:lumMod val="75000"/>
                  </a:schemeClr>
                </a:solidFill>
                <a:latin typeface="HP001 4 hàng" panose="020B0603050302020204" pitchFamily="34" charset="0"/>
              </a:rPr>
              <a:t>cùng</a:t>
            </a:r>
            <a:r>
              <a:rPr lang="en-US" sz="2800" b="1" dirty="0" smtClean="0">
                <a:solidFill>
                  <a:schemeClr val="accent2">
                    <a:lumMod val="75000"/>
                  </a:schemeClr>
                </a:solidFill>
                <a:latin typeface="HP001 4 hàng" panose="020B0603050302020204" pitchFamily="34" charset="0"/>
              </a:rPr>
              <a:t> </a:t>
            </a:r>
            <a:r>
              <a:rPr lang="en-US" sz="2800" b="1" dirty="0" err="1" smtClean="0">
                <a:solidFill>
                  <a:schemeClr val="accent2">
                    <a:lumMod val="75000"/>
                  </a:schemeClr>
                </a:solidFill>
                <a:latin typeface="HP001 4 hàng" panose="020B0603050302020204" pitchFamily="34" charset="0"/>
              </a:rPr>
              <a:t>cố</a:t>
            </a:r>
            <a:r>
              <a:rPr lang="en-US" sz="2800" b="1" dirty="0" smtClean="0">
                <a:solidFill>
                  <a:schemeClr val="accent2">
                    <a:lumMod val="75000"/>
                  </a:schemeClr>
                </a:solidFill>
                <a:latin typeface="HP001 4 hàng" panose="020B0603050302020204" pitchFamily="34" charset="0"/>
              </a:rPr>
              <a:t> </a:t>
            </a:r>
            <a:r>
              <a:rPr lang="en-US" sz="2800" b="1" dirty="0" err="1" smtClean="0">
                <a:solidFill>
                  <a:schemeClr val="accent2">
                    <a:lumMod val="75000"/>
                  </a:schemeClr>
                </a:solidFill>
                <a:latin typeface="HP001 4 hàng" panose="020B0603050302020204" pitchFamily="34" charset="0"/>
              </a:rPr>
              <a:t>gắng</a:t>
            </a:r>
            <a:r>
              <a:rPr lang="en-US" sz="2800" b="1" dirty="0" smtClean="0">
                <a:solidFill>
                  <a:schemeClr val="accent2">
                    <a:lumMod val="75000"/>
                  </a:schemeClr>
                </a:solidFill>
                <a:latin typeface="HP001 4 hàng" panose="020B0603050302020204" pitchFamily="34" charset="0"/>
              </a:rPr>
              <a:t> </a:t>
            </a:r>
            <a:r>
              <a:rPr lang="en-US" sz="2800" b="1" dirty="0" err="1" smtClean="0">
                <a:solidFill>
                  <a:schemeClr val="accent2">
                    <a:lumMod val="75000"/>
                  </a:schemeClr>
                </a:solidFill>
                <a:latin typeface="HP001 4 hàng" panose="020B0603050302020204" pitchFamily="34" charset="0"/>
              </a:rPr>
              <a:t>học</a:t>
            </a:r>
            <a:r>
              <a:rPr lang="en-US" sz="2800" b="1" dirty="0" smtClean="0">
                <a:solidFill>
                  <a:schemeClr val="accent2">
                    <a:lumMod val="75000"/>
                  </a:schemeClr>
                </a:solidFill>
                <a:latin typeface="HP001 4 hàng" panose="020B0603050302020204" pitchFamily="34" charset="0"/>
              </a:rPr>
              <a:t> </a:t>
            </a:r>
            <a:r>
              <a:rPr lang="en-US" sz="2800" b="1" dirty="0" err="1" smtClean="0">
                <a:solidFill>
                  <a:schemeClr val="accent2">
                    <a:lumMod val="75000"/>
                  </a:schemeClr>
                </a:solidFill>
                <a:latin typeface="HP001 4 hàng" panose="020B0603050302020204" pitchFamily="34" charset="0"/>
              </a:rPr>
              <a:t>tập</a:t>
            </a:r>
            <a:r>
              <a:rPr lang="en-US" sz="2800" b="1" dirty="0" smtClean="0">
                <a:solidFill>
                  <a:schemeClr val="accent2">
                    <a:lumMod val="75000"/>
                  </a:schemeClr>
                </a:solidFill>
                <a:latin typeface="HP001 4 hàng" panose="020B0603050302020204" pitchFamily="34" charset="0"/>
              </a:rPr>
              <a:t> </a:t>
            </a:r>
            <a:r>
              <a:rPr lang="en-US" sz="2800" b="1" dirty="0" err="1" smtClean="0">
                <a:solidFill>
                  <a:schemeClr val="accent2">
                    <a:lumMod val="75000"/>
                  </a:schemeClr>
                </a:solidFill>
                <a:latin typeface="HP001 4 hàng" panose="020B0603050302020204" pitchFamily="34" charset="0"/>
              </a:rPr>
              <a:t>tốt</a:t>
            </a:r>
            <a:r>
              <a:rPr lang="en-US" sz="2800" b="1" dirty="0" smtClean="0">
                <a:solidFill>
                  <a:schemeClr val="accent2">
                    <a:lumMod val="75000"/>
                  </a:schemeClr>
                </a:solidFill>
                <a:latin typeface="HP001 4 hàng" panose="020B0603050302020204" pitchFamily="34" charset="0"/>
              </a:rPr>
              <a:t> </a:t>
            </a:r>
            <a:r>
              <a:rPr lang="en-US" sz="2800" b="1" dirty="0" err="1" smtClean="0">
                <a:solidFill>
                  <a:schemeClr val="accent2">
                    <a:lumMod val="75000"/>
                  </a:schemeClr>
                </a:solidFill>
                <a:latin typeface="HP001 4 hàng" panose="020B0603050302020204" pitchFamily="34" charset="0"/>
              </a:rPr>
              <a:t>nhé</a:t>
            </a:r>
            <a:r>
              <a:rPr lang="en-US" sz="2800" b="1" dirty="0" smtClean="0">
                <a:solidFill>
                  <a:schemeClr val="accent2">
                    <a:lumMod val="75000"/>
                  </a:schemeClr>
                </a:solidFill>
                <a:latin typeface="HP001 4 hàng" panose="020B0603050302020204" pitchFamily="34" charset="0"/>
              </a:rPr>
              <a:t>! </a:t>
            </a:r>
            <a:r>
              <a:rPr lang="en-US" sz="2800" b="1" dirty="0" err="1" smtClean="0">
                <a:solidFill>
                  <a:schemeClr val="accent2">
                    <a:lumMod val="75000"/>
                  </a:schemeClr>
                </a:solidFill>
                <a:latin typeface="HP001 4 hàng" panose="020B0603050302020204" pitchFamily="34" charset="0"/>
              </a:rPr>
              <a:t>Tớ</a:t>
            </a:r>
            <a:r>
              <a:rPr lang="en-US" sz="2800" b="1" dirty="0" smtClean="0">
                <a:solidFill>
                  <a:schemeClr val="accent2">
                    <a:lumMod val="75000"/>
                  </a:schemeClr>
                </a:solidFill>
                <a:latin typeface="HP001 4 hàng" panose="020B0603050302020204" pitchFamily="34" charset="0"/>
              </a:rPr>
              <a:t> </a:t>
            </a:r>
            <a:r>
              <a:rPr lang="en-US" sz="2800" b="1" dirty="0" err="1" smtClean="0">
                <a:solidFill>
                  <a:schemeClr val="accent2">
                    <a:lumMod val="75000"/>
                  </a:schemeClr>
                </a:solidFill>
                <a:latin typeface="HP001 4 hàng" panose="020B0603050302020204" pitchFamily="34" charset="0"/>
              </a:rPr>
              <a:t>chờ</a:t>
            </a:r>
            <a:r>
              <a:rPr lang="en-US" sz="2800" b="1" dirty="0" smtClean="0">
                <a:solidFill>
                  <a:schemeClr val="accent2">
                    <a:lumMod val="75000"/>
                  </a:schemeClr>
                </a:solidFill>
                <a:latin typeface="HP001 4 hàng" panose="020B0603050302020204" pitchFamily="34" charset="0"/>
              </a:rPr>
              <a:t> tin </a:t>
            </a:r>
            <a:r>
              <a:rPr lang="en-US" sz="2800" b="1" dirty="0" err="1" smtClean="0">
                <a:solidFill>
                  <a:schemeClr val="accent2">
                    <a:lumMod val="75000"/>
                  </a:schemeClr>
                </a:solidFill>
                <a:latin typeface="HP001 4 hàng" panose="020B0603050302020204" pitchFamily="34" charset="0"/>
              </a:rPr>
              <a:t>cậu</a:t>
            </a:r>
            <a:r>
              <a:rPr lang="en-US" sz="2800" b="1" dirty="0" smtClean="0">
                <a:solidFill>
                  <a:schemeClr val="accent2">
                    <a:lumMod val="75000"/>
                  </a:schemeClr>
                </a:solidFill>
                <a:latin typeface="HP001 4 hàng" panose="020B0603050302020204" pitchFamily="34" charset="0"/>
              </a:rPr>
              <a:t>.</a:t>
            </a:r>
            <a:endParaRPr lang="en-US" sz="2800" b="1" dirty="0">
              <a:solidFill>
                <a:schemeClr val="accent2">
                  <a:lumMod val="75000"/>
                </a:schemeClr>
              </a:solidFill>
              <a:latin typeface="HP001 4 hàng" panose="020B0603050302020204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520685" y="5289156"/>
            <a:ext cx="8782881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800" b="1" dirty="0" err="1" smtClean="0">
                <a:solidFill>
                  <a:schemeClr val="accent2">
                    <a:lumMod val="75000"/>
                  </a:schemeClr>
                </a:solidFill>
                <a:latin typeface="HP001 4 hàng" panose="020B0603050302020204" pitchFamily="34" charset="0"/>
              </a:rPr>
              <a:t>Bạn</a:t>
            </a:r>
            <a:r>
              <a:rPr lang="en-US" sz="2800" b="1" dirty="0" smtClean="0">
                <a:solidFill>
                  <a:schemeClr val="accent2">
                    <a:lumMod val="75000"/>
                  </a:schemeClr>
                </a:solidFill>
                <a:latin typeface="HP001 4 hàng" panose="020B0603050302020204" pitchFamily="34" charset="0"/>
              </a:rPr>
              <a:t> </a:t>
            </a:r>
            <a:r>
              <a:rPr lang="en-US" sz="2800" b="1" dirty="0" err="1" smtClean="0">
                <a:solidFill>
                  <a:schemeClr val="accent2">
                    <a:lumMod val="75000"/>
                  </a:schemeClr>
                </a:solidFill>
                <a:latin typeface="HP001 4 hàng" panose="020B0603050302020204" pitchFamily="34" charset="0"/>
              </a:rPr>
              <a:t>của</a:t>
            </a:r>
            <a:r>
              <a:rPr lang="en-US" sz="2800" b="1" dirty="0" smtClean="0">
                <a:solidFill>
                  <a:schemeClr val="accent2">
                    <a:lumMod val="75000"/>
                  </a:schemeClr>
                </a:solidFill>
                <a:latin typeface="HP001 4 hàng" panose="020B0603050302020204" pitchFamily="34" charset="0"/>
              </a:rPr>
              <a:t> </a:t>
            </a:r>
            <a:r>
              <a:rPr lang="en-US" sz="2800" b="1" dirty="0" err="1" smtClean="0">
                <a:solidFill>
                  <a:schemeClr val="accent2">
                    <a:lumMod val="75000"/>
                  </a:schemeClr>
                </a:solidFill>
                <a:latin typeface="HP001 4 hàng" panose="020B0603050302020204" pitchFamily="34" charset="0"/>
              </a:rPr>
              <a:t>Đăng</a:t>
            </a:r>
            <a:endParaRPr lang="en-US" sz="2800" b="1" dirty="0" smtClean="0">
              <a:solidFill>
                <a:schemeClr val="accent2">
                  <a:lumMod val="75000"/>
                </a:schemeClr>
              </a:solidFill>
              <a:latin typeface="HP001 4 hàng" panose="020B0603050302020204" pitchFamily="34" charset="0"/>
            </a:endParaRPr>
          </a:p>
          <a:p>
            <a:pPr algn="ctr">
              <a:lnSpc>
                <a:spcPct val="150000"/>
              </a:lnSpc>
            </a:pPr>
            <a:r>
              <a:rPr lang="en-US" sz="2800" b="1" dirty="0" err="1" smtClean="0">
                <a:solidFill>
                  <a:schemeClr val="accent2">
                    <a:lumMod val="75000"/>
                  </a:schemeClr>
                </a:solidFill>
                <a:latin typeface="HP001 4 hàng" panose="020B0603050302020204" pitchFamily="34" charset="0"/>
              </a:rPr>
              <a:t>Nguyễn</a:t>
            </a:r>
            <a:r>
              <a:rPr lang="en-US" sz="2800" b="1" dirty="0" smtClean="0">
                <a:solidFill>
                  <a:schemeClr val="accent2">
                    <a:lumMod val="75000"/>
                  </a:schemeClr>
                </a:solidFill>
                <a:latin typeface="HP001 4 hàng" panose="020B0603050302020204" pitchFamily="34" charset="0"/>
              </a:rPr>
              <a:t> </a:t>
            </a:r>
            <a:r>
              <a:rPr lang="en-US" sz="2800" b="1" dirty="0" err="1" smtClean="0">
                <a:solidFill>
                  <a:schemeClr val="accent2">
                    <a:lumMod val="75000"/>
                  </a:schemeClr>
                </a:solidFill>
                <a:latin typeface="HP001 4 hàng" panose="020B0603050302020204" pitchFamily="34" charset="0"/>
              </a:rPr>
              <a:t>Đăng</a:t>
            </a:r>
            <a:r>
              <a:rPr lang="en-US" sz="2800" b="1" dirty="0" smtClean="0">
                <a:solidFill>
                  <a:schemeClr val="accent2">
                    <a:lumMod val="75000"/>
                  </a:schemeClr>
                </a:solidFill>
                <a:latin typeface="HP001 4 hàng" panose="020B0603050302020204" pitchFamily="34" charset="0"/>
              </a:rPr>
              <a:t> </a:t>
            </a:r>
            <a:r>
              <a:rPr lang="en-US" sz="2800" b="1" dirty="0" err="1" smtClean="0">
                <a:solidFill>
                  <a:schemeClr val="accent2">
                    <a:lumMod val="75000"/>
                  </a:schemeClr>
                </a:solidFill>
                <a:latin typeface="HP001 4 hàng" panose="020B0603050302020204" pitchFamily="34" charset="0"/>
              </a:rPr>
              <a:t>Khoa</a:t>
            </a:r>
            <a:endParaRPr lang="en-US" sz="2800" b="1" dirty="0">
              <a:solidFill>
                <a:schemeClr val="accent2">
                  <a:lumMod val="75000"/>
                </a:schemeClr>
              </a:solidFill>
              <a:latin typeface="HP001 4 hàng" panose="020B0603050302020204" pitchFamily="34" charset="0"/>
            </a:endParaRPr>
          </a:p>
        </p:txBody>
      </p:sp>
      <p:sp>
        <p:nvSpPr>
          <p:cNvPr id="20" name="Rounded Rectangle 19"/>
          <p:cNvSpPr/>
          <p:nvPr/>
        </p:nvSpPr>
        <p:spPr>
          <a:xfrm>
            <a:off x="3819940" y="57360"/>
            <a:ext cx="3063737" cy="517030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Kể</a:t>
            </a:r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endParaRPr lang="en-US"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Rounded Rectangle 20"/>
          <p:cNvSpPr/>
          <p:nvPr/>
        </p:nvSpPr>
        <p:spPr>
          <a:xfrm>
            <a:off x="185528" y="5421667"/>
            <a:ext cx="4054749" cy="517030"/>
          </a:xfrm>
          <a:prstGeom prst="roundRect">
            <a:avLst/>
          </a:prstGeom>
          <a:solidFill>
            <a:srgbClr val="FED6A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chúc</a:t>
            </a:r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hứa</a:t>
            </a:r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hẹn</a:t>
            </a:r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kí</a:t>
            </a:r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endParaRPr lang="en-US"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049701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9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4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7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0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5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3" grpId="0"/>
      <p:bldP spid="14" grpId="0"/>
      <p:bldP spid="15" grpId="0"/>
      <p:bldP spid="16" grpId="0"/>
      <p:bldP spid="17" grpId="0"/>
      <p:bldP spid="18" grpId="0"/>
      <p:bldP spid="19" grpId="0"/>
      <p:bldP spid="20" grpId="0" animBg="1"/>
      <p:bldP spid="21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矩形: 圆角 14"/>
          <p:cNvSpPr/>
          <p:nvPr/>
        </p:nvSpPr>
        <p:spPr>
          <a:xfrm>
            <a:off x="335271" y="923928"/>
            <a:ext cx="8882890" cy="4087274"/>
          </a:xfrm>
          <a:prstGeom prst="roundRect">
            <a:avLst/>
          </a:prstGeom>
          <a:solidFill>
            <a:srgbClr val="FEF9F2"/>
          </a:solidFill>
          <a:ln w="28575">
            <a:solidFill>
              <a:srgbClr val="C0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799">
              <a:cs typeface="+mn-ea"/>
              <a:sym typeface="+mn-lt"/>
            </a:endParaRPr>
          </a:p>
        </p:txBody>
      </p:sp>
      <p:sp>
        <p:nvSpPr>
          <p:cNvPr id="18" name="Rectangle 70"/>
          <p:cNvSpPr>
            <a:spLocks noChangeArrowheads="1"/>
          </p:cNvSpPr>
          <p:nvPr/>
        </p:nvSpPr>
        <p:spPr bwMode="auto">
          <a:xfrm>
            <a:off x="450224" y="1069254"/>
            <a:ext cx="8386624" cy="40872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defTabSz="91313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rgbClr val="595959"/>
                </a:solidFill>
                <a:latin typeface="Calibri Light" panose="020F0302020204030204" pitchFamily="34" charset="0"/>
                <a:cs typeface="Roboto Light" pitchFamily="2" charset="0"/>
              </a:defRPr>
            </a:lvl1pPr>
            <a:lvl2pPr marL="742950" indent="-285750" defTabSz="91313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rgbClr val="595959"/>
                </a:solidFill>
                <a:latin typeface="Calibri Light" panose="020F0302020204030204" pitchFamily="34" charset="0"/>
                <a:cs typeface="Roboto Light" pitchFamily="2" charset="0"/>
              </a:defRPr>
            </a:lvl2pPr>
            <a:lvl3pPr marL="1143000" indent="-228600" defTabSz="91313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rgbClr val="595959"/>
                </a:solidFill>
                <a:latin typeface="Calibri Light" panose="020F0302020204030204" pitchFamily="34" charset="0"/>
                <a:cs typeface="Roboto Light" pitchFamily="2" charset="0"/>
              </a:defRPr>
            </a:lvl3pPr>
            <a:lvl4pPr marL="1600200" indent="-228600" defTabSz="91313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rgbClr val="595959"/>
                </a:solidFill>
                <a:latin typeface="Calibri Light" panose="020F0302020204030204" pitchFamily="34" charset="0"/>
                <a:cs typeface="Roboto Light" pitchFamily="2" charset="0"/>
              </a:defRPr>
            </a:lvl4pPr>
            <a:lvl5pPr marL="2057400" indent="-228600" defTabSz="91313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rgbClr val="595959"/>
                </a:solidFill>
                <a:latin typeface="Calibri Light" panose="020F0302020204030204" pitchFamily="34" charset="0"/>
                <a:cs typeface="Roboto Light" pitchFamily="2" charset="0"/>
              </a:defRPr>
            </a:lvl5pPr>
            <a:lvl6pPr marL="2514600" indent="-228600" defTabSz="91313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rgbClr val="595959"/>
                </a:solidFill>
                <a:latin typeface="Calibri Light" panose="020F0302020204030204" pitchFamily="34" charset="0"/>
                <a:cs typeface="Roboto Light" pitchFamily="2" charset="0"/>
              </a:defRPr>
            </a:lvl6pPr>
            <a:lvl7pPr marL="2971800" indent="-228600" defTabSz="91313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rgbClr val="595959"/>
                </a:solidFill>
                <a:latin typeface="Calibri Light" panose="020F0302020204030204" pitchFamily="34" charset="0"/>
                <a:cs typeface="Roboto Light" pitchFamily="2" charset="0"/>
              </a:defRPr>
            </a:lvl7pPr>
            <a:lvl8pPr marL="3429000" indent="-228600" defTabSz="91313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rgbClr val="595959"/>
                </a:solidFill>
                <a:latin typeface="Calibri Light" panose="020F0302020204030204" pitchFamily="34" charset="0"/>
                <a:cs typeface="Roboto Light" pitchFamily="2" charset="0"/>
              </a:defRPr>
            </a:lvl8pPr>
            <a:lvl9pPr marL="3886200" indent="-228600" defTabSz="91313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rgbClr val="595959"/>
                </a:solidFill>
                <a:latin typeface="Calibri Light" panose="020F0302020204030204" pitchFamily="34" charset="0"/>
                <a:cs typeface="Roboto Light" pitchFamily="2" charset="0"/>
              </a:defRPr>
            </a:lvl9pPr>
          </a:lstStyle>
          <a:p>
            <a:pPr marL="571500" indent="-571500" algn="just" eaLnBrk="0" hangingPunct="0">
              <a:spcBef>
                <a:spcPct val="50000"/>
              </a:spcBef>
              <a:buFont typeface="Wingdings" panose="05000000000000000000" pitchFamily="2" charset="2"/>
              <a:buChar char="ü"/>
            </a:pPr>
            <a:r>
              <a:rPr lang="en-US" altLang="en-US" sz="4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altLang="en-US" sz="40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Hoàn</a:t>
            </a:r>
            <a:r>
              <a:rPr lang="en-US" altLang="en-US" sz="4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altLang="en-US" sz="4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altLang="en-US" sz="4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altLang="en-US" sz="4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</a:t>
            </a:r>
            <a:r>
              <a:rPr lang="en-US" altLang="en-US" sz="4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gửi</a:t>
            </a:r>
            <a:r>
              <a:rPr lang="en-US" sz="4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4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4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40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sz="4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sz="4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4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40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thăm</a:t>
            </a:r>
            <a:r>
              <a:rPr lang="en-US" sz="4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4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4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kể</a:t>
            </a:r>
            <a:r>
              <a:rPr lang="en-US" sz="4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4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4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nghe</a:t>
            </a:r>
            <a:r>
              <a:rPr lang="en-US" sz="4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tình</a:t>
            </a:r>
            <a:r>
              <a:rPr lang="en-US" sz="4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4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4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4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sz="4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4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4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nay </a:t>
            </a:r>
            <a:r>
              <a:rPr lang="en-US" sz="40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4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vở</a:t>
            </a:r>
            <a:r>
              <a:rPr lang="en-US" sz="4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4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4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571500" indent="-571500" algn="just" eaLnBrk="0" hangingPunct="0">
              <a:spcBef>
                <a:spcPct val="50000"/>
              </a:spcBef>
              <a:buFont typeface="Wingdings" panose="05000000000000000000" pitchFamily="2" charset="2"/>
              <a:buChar char="ü"/>
            </a:pPr>
            <a:r>
              <a:rPr lang="en-US" sz="4000" b="1" dirty="0" err="1">
                <a:solidFill>
                  <a:srgbClr val="1E2B5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Chuẩn</a:t>
            </a:r>
            <a:r>
              <a:rPr lang="en-US" sz="4000" b="1" dirty="0">
                <a:solidFill>
                  <a:srgbClr val="1E2B5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1E2B5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sz="4000" b="1" dirty="0">
                <a:solidFill>
                  <a:srgbClr val="1E2B5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1E2B5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4000" b="1" dirty="0">
                <a:solidFill>
                  <a:srgbClr val="1E2B5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“</a:t>
            </a:r>
            <a:r>
              <a:rPr lang="en-US" sz="4000" b="1" dirty="0" err="1">
                <a:solidFill>
                  <a:srgbClr val="1E2B5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Cốt</a:t>
            </a:r>
            <a:r>
              <a:rPr lang="en-US" sz="4000" b="1" dirty="0">
                <a:solidFill>
                  <a:srgbClr val="1E2B5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1E2B5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truyện</a:t>
            </a:r>
            <a:r>
              <a:rPr lang="en-US" sz="4000" b="1" dirty="0">
                <a:solidFill>
                  <a:srgbClr val="1E2B5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”.</a:t>
            </a:r>
          </a:p>
          <a:p>
            <a:pPr algn="just" eaLnBrk="0" hangingPunct="0">
              <a:spcBef>
                <a:spcPct val="50000"/>
              </a:spcBef>
              <a:buNone/>
            </a:pPr>
            <a:r>
              <a:rPr lang="en-US" altLang="zh-CN" sz="3600" b="1" noProof="1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   KHÔNG HỌC ZOOM MĨ THUẬT</a:t>
            </a:r>
            <a:endParaRPr lang="en-US" altLang="zh-CN" sz="3600" b="1" noProof="1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+mn-lt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43004C39-9BD5-44F5-B669-45803E42970E}"/>
              </a:ext>
            </a:extLst>
          </p:cNvPr>
          <p:cNvSpPr txBox="1"/>
          <p:nvPr/>
        </p:nvSpPr>
        <p:spPr>
          <a:xfrm>
            <a:off x="4605067" y="53591"/>
            <a:ext cx="2558714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b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1E2B58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highlight>
                  <a:srgbClr val="FFEFBD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Dặn dò</a:t>
            </a:r>
          </a:p>
        </p:txBody>
      </p:sp>
      <p:sp>
        <p:nvSpPr>
          <p:cNvPr id="21" name="直角三角形 36">
            <a:extLst>
              <a:ext uri="{FF2B5EF4-FFF2-40B4-BE49-F238E27FC236}">
                <a16:creationId xmlns="" xmlns:a16="http://schemas.microsoft.com/office/drawing/2014/main" id="{EF32A5A3-F651-4825-BFE2-03D690819563}"/>
              </a:ext>
            </a:extLst>
          </p:cNvPr>
          <p:cNvSpPr/>
          <p:nvPr/>
        </p:nvSpPr>
        <p:spPr>
          <a:xfrm rot="16200000" flipH="1">
            <a:off x="10752542" y="0"/>
            <a:ext cx="1439458" cy="1439458"/>
          </a:xfrm>
          <a:prstGeom prst="rtTriangle">
            <a:avLst/>
          </a:prstGeom>
          <a:solidFill>
            <a:srgbClr val="E6202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4" name="直角三角形 37">
            <a:extLst>
              <a:ext uri="{FF2B5EF4-FFF2-40B4-BE49-F238E27FC236}">
                <a16:creationId xmlns="" xmlns:a16="http://schemas.microsoft.com/office/drawing/2014/main" id="{D5151DA9-BCD2-488D-9DD3-F3BE9FC30B02}"/>
              </a:ext>
            </a:extLst>
          </p:cNvPr>
          <p:cNvSpPr/>
          <p:nvPr/>
        </p:nvSpPr>
        <p:spPr>
          <a:xfrm rot="5400000" flipH="1">
            <a:off x="2854" y="5418542"/>
            <a:ext cx="1439458" cy="1439458"/>
          </a:xfrm>
          <a:prstGeom prst="rtTriangle">
            <a:avLst/>
          </a:prstGeom>
          <a:solidFill>
            <a:srgbClr val="1E2B5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6" name="图片 21">
            <a:extLst>
              <a:ext uri="{FF2B5EF4-FFF2-40B4-BE49-F238E27FC236}">
                <a16:creationId xmlns="" xmlns:a16="http://schemas.microsoft.com/office/drawing/2014/main" id="{E17D52E9-4596-4E0A-BA69-B69D7F9CE1B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8249380">
            <a:off x="9337629" y="3584825"/>
            <a:ext cx="683256" cy="837247"/>
          </a:xfrm>
          <a:prstGeom prst="rect">
            <a:avLst/>
          </a:prstGeom>
        </p:spPr>
      </p:pic>
      <p:pic>
        <p:nvPicPr>
          <p:cNvPr id="27" name="图片 22">
            <a:extLst>
              <a:ext uri="{FF2B5EF4-FFF2-40B4-BE49-F238E27FC236}">
                <a16:creationId xmlns="" xmlns:a16="http://schemas.microsoft.com/office/drawing/2014/main" id="{E37234AD-627F-4C48-8EAD-D6840C70793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765780" y="6224263"/>
            <a:ext cx="308653" cy="309451"/>
          </a:xfrm>
          <a:prstGeom prst="rect">
            <a:avLst/>
          </a:prstGeom>
        </p:spPr>
      </p:pic>
      <p:pic>
        <p:nvPicPr>
          <p:cNvPr id="28" name="图片 1">
            <a:extLst>
              <a:ext uri="{FF2B5EF4-FFF2-40B4-BE49-F238E27FC236}">
                <a16:creationId xmlns="" xmlns:a16="http://schemas.microsoft.com/office/drawing/2014/main" id="{A8EE11C5-2D14-460C-A2E7-B728A1D3F87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295287" y="4521186"/>
            <a:ext cx="2638570" cy="1703077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="" xmlns:a16="http://schemas.microsoft.com/office/drawing/2014/main" id="{A486EEA5-F2C5-4B32-8439-88EBA2E9CD06}"/>
              </a:ext>
            </a:extLst>
          </p:cNvPr>
          <p:cNvPicPr>
            <a:picLocks noChangeAspect="1"/>
          </p:cNvPicPr>
          <p:nvPr/>
        </p:nvPicPr>
        <p:blipFill>
          <a:blip r:embed="rId6">
            <a:clrChange>
              <a:clrFrom>
                <a:srgbClr val="FAF9F9"/>
              </a:clrFrom>
              <a:clrTo>
                <a:srgbClr val="FAF9F9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2150" y="2691138"/>
            <a:ext cx="12265773" cy="68236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41765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7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700"/>
                            </p:stCondLst>
                            <p:childTnLst>
                              <p:par>
                                <p:cTn id="2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450"/>
                            </p:stCondLst>
                            <p:childTnLst>
                              <p:par>
                                <p:cTn id="3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" presetClass="entr" presetSubtype="2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2" presetClass="entr" presetSubtype="2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2" presetClass="entr" presetSubtype="2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22" presetClass="entr" presetSubtype="4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8" grpId="0"/>
      <p:bldP spid="2" grpId="0"/>
      <p:bldP spid="21" grpId="0" animBg="1"/>
      <p:bldP spid="24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组合 4"/>
          <p:cNvGrpSpPr/>
          <p:nvPr/>
        </p:nvGrpSpPr>
        <p:grpSpPr>
          <a:xfrm>
            <a:off x="-588" y="0"/>
            <a:ext cx="12192588" cy="6858000"/>
            <a:chOff x="-588" y="0"/>
            <a:chExt cx="12192588" cy="6858000"/>
          </a:xfrm>
        </p:grpSpPr>
        <p:sp>
          <p:nvSpPr>
            <p:cNvPr id="128" name="Freeform 19"/>
            <p:cNvSpPr/>
            <p:nvPr/>
          </p:nvSpPr>
          <p:spPr bwMode="auto">
            <a:xfrm>
              <a:off x="0" y="0"/>
              <a:ext cx="1023938" cy="254000"/>
            </a:xfrm>
            <a:custGeom>
              <a:avLst/>
              <a:gdLst>
                <a:gd name="T0" fmla="*/ 0 w 645"/>
                <a:gd name="T1" fmla="*/ 0 h 160"/>
                <a:gd name="T2" fmla="*/ 472 w 645"/>
                <a:gd name="T3" fmla="*/ 0 h 160"/>
                <a:gd name="T4" fmla="*/ 645 w 645"/>
                <a:gd name="T5" fmla="*/ 160 h 160"/>
                <a:gd name="T6" fmla="*/ 165 w 645"/>
                <a:gd name="T7" fmla="*/ 160 h 160"/>
                <a:gd name="T8" fmla="*/ 0 w 645"/>
                <a:gd name="T9" fmla="*/ 0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45" h="160">
                  <a:moveTo>
                    <a:pt x="0" y="0"/>
                  </a:moveTo>
                  <a:lnTo>
                    <a:pt x="472" y="0"/>
                  </a:lnTo>
                  <a:lnTo>
                    <a:pt x="645" y="160"/>
                  </a:lnTo>
                  <a:lnTo>
                    <a:pt x="165" y="16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E2B58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3" name="Freeform 19"/>
            <p:cNvSpPr/>
            <p:nvPr/>
          </p:nvSpPr>
          <p:spPr bwMode="auto">
            <a:xfrm>
              <a:off x="1198573" y="0"/>
              <a:ext cx="1023938" cy="254000"/>
            </a:xfrm>
            <a:custGeom>
              <a:avLst/>
              <a:gdLst>
                <a:gd name="T0" fmla="*/ 0 w 645"/>
                <a:gd name="T1" fmla="*/ 0 h 160"/>
                <a:gd name="T2" fmla="*/ 472 w 645"/>
                <a:gd name="T3" fmla="*/ 0 h 160"/>
                <a:gd name="T4" fmla="*/ 645 w 645"/>
                <a:gd name="T5" fmla="*/ 160 h 160"/>
                <a:gd name="T6" fmla="*/ 165 w 645"/>
                <a:gd name="T7" fmla="*/ 160 h 160"/>
                <a:gd name="T8" fmla="*/ 0 w 645"/>
                <a:gd name="T9" fmla="*/ 0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45" h="160">
                  <a:moveTo>
                    <a:pt x="0" y="0"/>
                  </a:moveTo>
                  <a:lnTo>
                    <a:pt x="472" y="0"/>
                  </a:lnTo>
                  <a:lnTo>
                    <a:pt x="645" y="160"/>
                  </a:lnTo>
                  <a:lnTo>
                    <a:pt x="165" y="16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4" name="Freeform 19"/>
            <p:cNvSpPr/>
            <p:nvPr/>
          </p:nvSpPr>
          <p:spPr bwMode="auto">
            <a:xfrm>
              <a:off x="2397146" y="0"/>
              <a:ext cx="1023938" cy="254000"/>
            </a:xfrm>
            <a:custGeom>
              <a:avLst/>
              <a:gdLst>
                <a:gd name="T0" fmla="*/ 0 w 645"/>
                <a:gd name="T1" fmla="*/ 0 h 160"/>
                <a:gd name="T2" fmla="*/ 472 w 645"/>
                <a:gd name="T3" fmla="*/ 0 h 160"/>
                <a:gd name="T4" fmla="*/ 645 w 645"/>
                <a:gd name="T5" fmla="*/ 160 h 160"/>
                <a:gd name="T6" fmla="*/ 165 w 645"/>
                <a:gd name="T7" fmla="*/ 160 h 160"/>
                <a:gd name="T8" fmla="*/ 0 w 645"/>
                <a:gd name="T9" fmla="*/ 0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45" h="160">
                  <a:moveTo>
                    <a:pt x="0" y="0"/>
                  </a:moveTo>
                  <a:lnTo>
                    <a:pt x="472" y="0"/>
                  </a:lnTo>
                  <a:lnTo>
                    <a:pt x="645" y="160"/>
                  </a:lnTo>
                  <a:lnTo>
                    <a:pt x="165" y="16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E2B58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5" name="Freeform 19"/>
            <p:cNvSpPr/>
            <p:nvPr/>
          </p:nvSpPr>
          <p:spPr bwMode="auto">
            <a:xfrm>
              <a:off x="3595719" y="0"/>
              <a:ext cx="1023938" cy="254000"/>
            </a:xfrm>
            <a:custGeom>
              <a:avLst/>
              <a:gdLst>
                <a:gd name="T0" fmla="*/ 0 w 645"/>
                <a:gd name="T1" fmla="*/ 0 h 160"/>
                <a:gd name="T2" fmla="*/ 472 w 645"/>
                <a:gd name="T3" fmla="*/ 0 h 160"/>
                <a:gd name="T4" fmla="*/ 645 w 645"/>
                <a:gd name="T5" fmla="*/ 160 h 160"/>
                <a:gd name="T6" fmla="*/ 165 w 645"/>
                <a:gd name="T7" fmla="*/ 160 h 160"/>
                <a:gd name="T8" fmla="*/ 0 w 645"/>
                <a:gd name="T9" fmla="*/ 0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45" h="160">
                  <a:moveTo>
                    <a:pt x="0" y="0"/>
                  </a:moveTo>
                  <a:lnTo>
                    <a:pt x="472" y="0"/>
                  </a:lnTo>
                  <a:lnTo>
                    <a:pt x="645" y="160"/>
                  </a:lnTo>
                  <a:lnTo>
                    <a:pt x="165" y="16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6" name="Freeform 19"/>
            <p:cNvSpPr/>
            <p:nvPr/>
          </p:nvSpPr>
          <p:spPr bwMode="auto">
            <a:xfrm>
              <a:off x="4794293" y="0"/>
              <a:ext cx="1023938" cy="254000"/>
            </a:xfrm>
            <a:custGeom>
              <a:avLst/>
              <a:gdLst>
                <a:gd name="T0" fmla="*/ 0 w 645"/>
                <a:gd name="T1" fmla="*/ 0 h 160"/>
                <a:gd name="T2" fmla="*/ 472 w 645"/>
                <a:gd name="T3" fmla="*/ 0 h 160"/>
                <a:gd name="T4" fmla="*/ 645 w 645"/>
                <a:gd name="T5" fmla="*/ 160 h 160"/>
                <a:gd name="T6" fmla="*/ 165 w 645"/>
                <a:gd name="T7" fmla="*/ 160 h 160"/>
                <a:gd name="T8" fmla="*/ 0 w 645"/>
                <a:gd name="T9" fmla="*/ 0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45" h="160">
                  <a:moveTo>
                    <a:pt x="0" y="0"/>
                  </a:moveTo>
                  <a:lnTo>
                    <a:pt x="472" y="0"/>
                  </a:lnTo>
                  <a:lnTo>
                    <a:pt x="645" y="160"/>
                  </a:lnTo>
                  <a:lnTo>
                    <a:pt x="165" y="16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E2B58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7" name="Freeform 19"/>
            <p:cNvSpPr/>
            <p:nvPr/>
          </p:nvSpPr>
          <p:spPr bwMode="auto">
            <a:xfrm>
              <a:off x="5992866" y="0"/>
              <a:ext cx="1023938" cy="254000"/>
            </a:xfrm>
            <a:custGeom>
              <a:avLst/>
              <a:gdLst>
                <a:gd name="T0" fmla="*/ 0 w 645"/>
                <a:gd name="T1" fmla="*/ 0 h 160"/>
                <a:gd name="T2" fmla="*/ 472 w 645"/>
                <a:gd name="T3" fmla="*/ 0 h 160"/>
                <a:gd name="T4" fmla="*/ 645 w 645"/>
                <a:gd name="T5" fmla="*/ 160 h 160"/>
                <a:gd name="T6" fmla="*/ 165 w 645"/>
                <a:gd name="T7" fmla="*/ 160 h 160"/>
                <a:gd name="T8" fmla="*/ 0 w 645"/>
                <a:gd name="T9" fmla="*/ 0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45" h="160">
                  <a:moveTo>
                    <a:pt x="0" y="0"/>
                  </a:moveTo>
                  <a:lnTo>
                    <a:pt x="472" y="0"/>
                  </a:lnTo>
                  <a:lnTo>
                    <a:pt x="645" y="160"/>
                  </a:lnTo>
                  <a:lnTo>
                    <a:pt x="165" y="16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8" name="Freeform 19"/>
            <p:cNvSpPr/>
            <p:nvPr/>
          </p:nvSpPr>
          <p:spPr bwMode="auto">
            <a:xfrm>
              <a:off x="7191439" y="0"/>
              <a:ext cx="1023938" cy="254000"/>
            </a:xfrm>
            <a:custGeom>
              <a:avLst/>
              <a:gdLst>
                <a:gd name="T0" fmla="*/ 0 w 645"/>
                <a:gd name="T1" fmla="*/ 0 h 160"/>
                <a:gd name="T2" fmla="*/ 472 w 645"/>
                <a:gd name="T3" fmla="*/ 0 h 160"/>
                <a:gd name="T4" fmla="*/ 645 w 645"/>
                <a:gd name="T5" fmla="*/ 160 h 160"/>
                <a:gd name="T6" fmla="*/ 165 w 645"/>
                <a:gd name="T7" fmla="*/ 160 h 160"/>
                <a:gd name="T8" fmla="*/ 0 w 645"/>
                <a:gd name="T9" fmla="*/ 0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45" h="160">
                  <a:moveTo>
                    <a:pt x="0" y="0"/>
                  </a:moveTo>
                  <a:lnTo>
                    <a:pt x="472" y="0"/>
                  </a:lnTo>
                  <a:lnTo>
                    <a:pt x="645" y="160"/>
                  </a:lnTo>
                  <a:lnTo>
                    <a:pt x="165" y="16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E2B58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9" name="Freeform 19"/>
            <p:cNvSpPr/>
            <p:nvPr/>
          </p:nvSpPr>
          <p:spPr bwMode="auto">
            <a:xfrm>
              <a:off x="8390012" y="0"/>
              <a:ext cx="1023938" cy="254000"/>
            </a:xfrm>
            <a:custGeom>
              <a:avLst/>
              <a:gdLst>
                <a:gd name="T0" fmla="*/ 0 w 645"/>
                <a:gd name="T1" fmla="*/ 0 h 160"/>
                <a:gd name="T2" fmla="*/ 472 w 645"/>
                <a:gd name="T3" fmla="*/ 0 h 160"/>
                <a:gd name="T4" fmla="*/ 645 w 645"/>
                <a:gd name="T5" fmla="*/ 160 h 160"/>
                <a:gd name="T6" fmla="*/ 165 w 645"/>
                <a:gd name="T7" fmla="*/ 160 h 160"/>
                <a:gd name="T8" fmla="*/ 0 w 645"/>
                <a:gd name="T9" fmla="*/ 0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45" h="160">
                  <a:moveTo>
                    <a:pt x="0" y="0"/>
                  </a:moveTo>
                  <a:lnTo>
                    <a:pt x="472" y="0"/>
                  </a:lnTo>
                  <a:lnTo>
                    <a:pt x="645" y="160"/>
                  </a:lnTo>
                  <a:lnTo>
                    <a:pt x="165" y="16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0" name="Freeform 19"/>
            <p:cNvSpPr/>
            <p:nvPr/>
          </p:nvSpPr>
          <p:spPr bwMode="auto">
            <a:xfrm>
              <a:off x="9524190" y="0"/>
              <a:ext cx="1023938" cy="254000"/>
            </a:xfrm>
            <a:custGeom>
              <a:avLst/>
              <a:gdLst>
                <a:gd name="T0" fmla="*/ 0 w 645"/>
                <a:gd name="T1" fmla="*/ 0 h 160"/>
                <a:gd name="T2" fmla="*/ 472 w 645"/>
                <a:gd name="T3" fmla="*/ 0 h 160"/>
                <a:gd name="T4" fmla="*/ 645 w 645"/>
                <a:gd name="T5" fmla="*/ 160 h 160"/>
                <a:gd name="T6" fmla="*/ 165 w 645"/>
                <a:gd name="T7" fmla="*/ 160 h 160"/>
                <a:gd name="T8" fmla="*/ 0 w 645"/>
                <a:gd name="T9" fmla="*/ 0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45" h="160">
                  <a:moveTo>
                    <a:pt x="0" y="0"/>
                  </a:moveTo>
                  <a:lnTo>
                    <a:pt x="472" y="0"/>
                  </a:lnTo>
                  <a:lnTo>
                    <a:pt x="645" y="160"/>
                  </a:lnTo>
                  <a:lnTo>
                    <a:pt x="165" y="16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E2B58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1" name="Freeform 19"/>
            <p:cNvSpPr/>
            <p:nvPr/>
          </p:nvSpPr>
          <p:spPr bwMode="auto">
            <a:xfrm>
              <a:off x="10658369" y="0"/>
              <a:ext cx="1023938" cy="254000"/>
            </a:xfrm>
            <a:custGeom>
              <a:avLst/>
              <a:gdLst>
                <a:gd name="T0" fmla="*/ 0 w 645"/>
                <a:gd name="T1" fmla="*/ 0 h 160"/>
                <a:gd name="T2" fmla="*/ 472 w 645"/>
                <a:gd name="T3" fmla="*/ 0 h 160"/>
                <a:gd name="T4" fmla="*/ 645 w 645"/>
                <a:gd name="T5" fmla="*/ 160 h 160"/>
                <a:gd name="T6" fmla="*/ 165 w 645"/>
                <a:gd name="T7" fmla="*/ 160 h 160"/>
                <a:gd name="T8" fmla="*/ 0 w 645"/>
                <a:gd name="T9" fmla="*/ 0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45" h="160">
                  <a:moveTo>
                    <a:pt x="0" y="0"/>
                  </a:moveTo>
                  <a:lnTo>
                    <a:pt x="472" y="0"/>
                  </a:lnTo>
                  <a:lnTo>
                    <a:pt x="645" y="160"/>
                  </a:lnTo>
                  <a:lnTo>
                    <a:pt x="165" y="16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1" name="Freeform 19"/>
            <p:cNvSpPr/>
            <p:nvPr/>
          </p:nvSpPr>
          <p:spPr bwMode="auto">
            <a:xfrm flipH="1">
              <a:off x="10793509" y="6604000"/>
              <a:ext cx="1023938" cy="254000"/>
            </a:xfrm>
            <a:custGeom>
              <a:avLst/>
              <a:gdLst>
                <a:gd name="T0" fmla="*/ 0 w 645"/>
                <a:gd name="T1" fmla="*/ 0 h 160"/>
                <a:gd name="T2" fmla="*/ 472 w 645"/>
                <a:gd name="T3" fmla="*/ 0 h 160"/>
                <a:gd name="T4" fmla="*/ 645 w 645"/>
                <a:gd name="T5" fmla="*/ 160 h 160"/>
                <a:gd name="T6" fmla="*/ 165 w 645"/>
                <a:gd name="T7" fmla="*/ 160 h 160"/>
                <a:gd name="T8" fmla="*/ 0 w 645"/>
                <a:gd name="T9" fmla="*/ 0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45" h="160">
                  <a:moveTo>
                    <a:pt x="0" y="0"/>
                  </a:moveTo>
                  <a:lnTo>
                    <a:pt x="472" y="0"/>
                  </a:lnTo>
                  <a:lnTo>
                    <a:pt x="645" y="160"/>
                  </a:lnTo>
                  <a:lnTo>
                    <a:pt x="165" y="16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E2B58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2" name="Freeform 19"/>
            <p:cNvSpPr/>
            <p:nvPr/>
          </p:nvSpPr>
          <p:spPr bwMode="auto">
            <a:xfrm flipH="1">
              <a:off x="9594936" y="6604000"/>
              <a:ext cx="1023938" cy="254000"/>
            </a:xfrm>
            <a:custGeom>
              <a:avLst/>
              <a:gdLst>
                <a:gd name="T0" fmla="*/ 0 w 645"/>
                <a:gd name="T1" fmla="*/ 0 h 160"/>
                <a:gd name="T2" fmla="*/ 472 w 645"/>
                <a:gd name="T3" fmla="*/ 0 h 160"/>
                <a:gd name="T4" fmla="*/ 645 w 645"/>
                <a:gd name="T5" fmla="*/ 160 h 160"/>
                <a:gd name="T6" fmla="*/ 165 w 645"/>
                <a:gd name="T7" fmla="*/ 160 h 160"/>
                <a:gd name="T8" fmla="*/ 0 w 645"/>
                <a:gd name="T9" fmla="*/ 0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45" h="160">
                  <a:moveTo>
                    <a:pt x="0" y="0"/>
                  </a:moveTo>
                  <a:lnTo>
                    <a:pt x="472" y="0"/>
                  </a:lnTo>
                  <a:lnTo>
                    <a:pt x="645" y="160"/>
                  </a:lnTo>
                  <a:lnTo>
                    <a:pt x="165" y="16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3" name="Freeform 19"/>
            <p:cNvSpPr/>
            <p:nvPr/>
          </p:nvSpPr>
          <p:spPr bwMode="auto">
            <a:xfrm flipH="1">
              <a:off x="8396363" y="6604000"/>
              <a:ext cx="1023938" cy="254000"/>
            </a:xfrm>
            <a:custGeom>
              <a:avLst/>
              <a:gdLst>
                <a:gd name="T0" fmla="*/ 0 w 645"/>
                <a:gd name="T1" fmla="*/ 0 h 160"/>
                <a:gd name="T2" fmla="*/ 472 w 645"/>
                <a:gd name="T3" fmla="*/ 0 h 160"/>
                <a:gd name="T4" fmla="*/ 645 w 645"/>
                <a:gd name="T5" fmla="*/ 160 h 160"/>
                <a:gd name="T6" fmla="*/ 165 w 645"/>
                <a:gd name="T7" fmla="*/ 160 h 160"/>
                <a:gd name="T8" fmla="*/ 0 w 645"/>
                <a:gd name="T9" fmla="*/ 0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45" h="160">
                  <a:moveTo>
                    <a:pt x="0" y="0"/>
                  </a:moveTo>
                  <a:lnTo>
                    <a:pt x="472" y="0"/>
                  </a:lnTo>
                  <a:lnTo>
                    <a:pt x="645" y="160"/>
                  </a:lnTo>
                  <a:lnTo>
                    <a:pt x="165" y="16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E2B58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4" name="Freeform 19"/>
            <p:cNvSpPr/>
            <p:nvPr/>
          </p:nvSpPr>
          <p:spPr bwMode="auto">
            <a:xfrm flipH="1">
              <a:off x="7197790" y="6604000"/>
              <a:ext cx="1023938" cy="254000"/>
            </a:xfrm>
            <a:custGeom>
              <a:avLst/>
              <a:gdLst>
                <a:gd name="T0" fmla="*/ 0 w 645"/>
                <a:gd name="T1" fmla="*/ 0 h 160"/>
                <a:gd name="T2" fmla="*/ 472 w 645"/>
                <a:gd name="T3" fmla="*/ 0 h 160"/>
                <a:gd name="T4" fmla="*/ 645 w 645"/>
                <a:gd name="T5" fmla="*/ 160 h 160"/>
                <a:gd name="T6" fmla="*/ 165 w 645"/>
                <a:gd name="T7" fmla="*/ 160 h 160"/>
                <a:gd name="T8" fmla="*/ 0 w 645"/>
                <a:gd name="T9" fmla="*/ 0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45" h="160">
                  <a:moveTo>
                    <a:pt x="0" y="0"/>
                  </a:moveTo>
                  <a:lnTo>
                    <a:pt x="472" y="0"/>
                  </a:lnTo>
                  <a:lnTo>
                    <a:pt x="645" y="160"/>
                  </a:lnTo>
                  <a:lnTo>
                    <a:pt x="165" y="16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5" name="Freeform 19"/>
            <p:cNvSpPr/>
            <p:nvPr/>
          </p:nvSpPr>
          <p:spPr bwMode="auto">
            <a:xfrm flipH="1">
              <a:off x="5999216" y="6604000"/>
              <a:ext cx="1023938" cy="254000"/>
            </a:xfrm>
            <a:custGeom>
              <a:avLst/>
              <a:gdLst>
                <a:gd name="T0" fmla="*/ 0 w 645"/>
                <a:gd name="T1" fmla="*/ 0 h 160"/>
                <a:gd name="T2" fmla="*/ 472 w 645"/>
                <a:gd name="T3" fmla="*/ 0 h 160"/>
                <a:gd name="T4" fmla="*/ 645 w 645"/>
                <a:gd name="T5" fmla="*/ 160 h 160"/>
                <a:gd name="T6" fmla="*/ 165 w 645"/>
                <a:gd name="T7" fmla="*/ 160 h 160"/>
                <a:gd name="T8" fmla="*/ 0 w 645"/>
                <a:gd name="T9" fmla="*/ 0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45" h="160">
                  <a:moveTo>
                    <a:pt x="0" y="0"/>
                  </a:moveTo>
                  <a:lnTo>
                    <a:pt x="472" y="0"/>
                  </a:lnTo>
                  <a:lnTo>
                    <a:pt x="645" y="160"/>
                  </a:lnTo>
                  <a:lnTo>
                    <a:pt x="165" y="16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E2B58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6" name="Freeform 19"/>
            <p:cNvSpPr/>
            <p:nvPr/>
          </p:nvSpPr>
          <p:spPr bwMode="auto">
            <a:xfrm flipH="1">
              <a:off x="4800643" y="6604000"/>
              <a:ext cx="1023938" cy="254000"/>
            </a:xfrm>
            <a:custGeom>
              <a:avLst/>
              <a:gdLst>
                <a:gd name="T0" fmla="*/ 0 w 645"/>
                <a:gd name="T1" fmla="*/ 0 h 160"/>
                <a:gd name="T2" fmla="*/ 472 w 645"/>
                <a:gd name="T3" fmla="*/ 0 h 160"/>
                <a:gd name="T4" fmla="*/ 645 w 645"/>
                <a:gd name="T5" fmla="*/ 160 h 160"/>
                <a:gd name="T6" fmla="*/ 165 w 645"/>
                <a:gd name="T7" fmla="*/ 160 h 160"/>
                <a:gd name="T8" fmla="*/ 0 w 645"/>
                <a:gd name="T9" fmla="*/ 0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45" h="160">
                  <a:moveTo>
                    <a:pt x="0" y="0"/>
                  </a:moveTo>
                  <a:lnTo>
                    <a:pt x="472" y="0"/>
                  </a:lnTo>
                  <a:lnTo>
                    <a:pt x="645" y="160"/>
                  </a:lnTo>
                  <a:lnTo>
                    <a:pt x="165" y="16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7" name="Freeform 19"/>
            <p:cNvSpPr/>
            <p:nvPr/>
          </p:nvSpPr>
          <p:spPr bwMode="auto">
            <a:xfrm flipH="1">
              <a:off x="3602070" y="6604000"/>
              <a:ext cx="1023938" cy="254000"/>
            </a:xfrm>
            <a:custGeom>
              <a:avLst/>
              <a:gdLst>
                <a:gd name="T0" fmla="*/ 0 w 645"/>
                <a:gd name="T1" fmla="*/ 0 h 160"/>
                <a:gd name="T2" fmla="*/ 472 w 645"/>
                <a:gd name="T3" fmla="*/ 0 h 160"/>
                <a:gd name="T4" fmla="*/ 645 w 645"/>
                <a:gd name="T5" fmla="*/ 160 h 160"/>
                <a:gd name="T6" fmla="*/ 165 w 645"/>
                <a:gd name="T7" fmla="*/ 160 h 160"/>
                <a:gd name="T8" fmla="*/ 0 w 645"/>
                <a:gd name="T9" fmla="*/ 0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45" h="160">
                  <a:moveTo>
                    <a:pt x="0" y="0"/>
                  </a:moveTo>
                  <a:lnTo>
                    <a:pt x="472" y="0"/>
                  </a:lnTo>
                  <a:lnTo>
                    <a:pt x="645" y="160"/>
                  </a:lnTo>
                  <a:lnTo>
                    <a:pt x="165" y="16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E2B58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8" name="Freeform 19"/>
            <p:cNvSpPr/>
            <p:nvPr/>
          </p:nvSpPr>
          <p:spPr bwMode="auto">
            <a:xfrm flipH="1">
              <a:off x="2403497" y="6604000"/>
              <a:ext cx="1023938" cy="254000"/>
            </a:xfrm>
            <a:custGeom>
              <a:avLst/>
              <a:gdLst>
                <a:gd name="T0" fmla="*/ 0 w 645"/>
                <a:gd name="T1" fmla="*/ 0 h 160"/>
                <a:gd name="T2" fmla="*/ 472 w 645"/>
                <a:gd name="T3" fmla="*/ 0 h 160"/>
                <a:gd name="T4" fmla="*/ 645 w 645"/>
                <a:gd name="T5" fmla="*/ 160 h 160"/>
                <a:gd name="T6" fmla="*/ 165 w 645"/>
                <a:gd name="T7" fmla="*/ 160 h 160"/>
                <a:gd name="T8" fmla="*/ 0 w 645"/>
                <a:gd name="T9" fmla="*/ 0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45" h="160">
                  <a:moveTo>
                    <a:pt x="0" y="0"/>
                  </a:moveTo>
                  <a:lnTo>
                    <a:pt x="472" y="0"/>
                  </a:lnTo>
                  <a:lnTo>
                    <a:pt x="645" y="160"/>
                  </a:lnTo>
                  <a:lnTo>
                    <a:pt x="165" y="16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9" name="Freeform 19"/>
            <p:cNvSpPr/>
            <p:nvPr/>
          </p:nvSpPr>
          <p:spPr bwMode="auto">
            <a:xfrm flipH="1">
              <a:off x="1204924" y="6604000"/>
              <a:ext cx="1023938" cy="254000"/>
            </a:xfrm>
            <a:custGeom>
              <a:avLst/>
              <a:gdLst>
                <a:gd name="T0" fmla="*/ 0 w 645"/>
                <a:gd name="T1" fmla="*/ 0 h 160"/>
                <a:gd name="T2" fmla="*/ 472 w 645"/>
                <a:gd name="T3" fmla="*/ 0 h 160"/>
                <a:gd name="T4" fmla="*/ 645 w 645"/>
                <a:gd name="T5" fmla="*/ 160 h 160"/>
                <a:gd name="T6" fmla="*/ 165 w 645"/>
                <a:gd name="T7" fmla="*/ 160 h 160"/>
                <a:gd name="T8" fmla="*/ 0 w 645"/>
                <a:gd name="T9" fmla="*/ 0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45" h="160">
                  <a:moveTo>
                    <a:pt x="0" y="0"/>
                  </a:moveTo>
                  <a:lnTo>
                    <a:pt x="472" y="0"/>
                  </a:lnTo>
                  <a:lnTo>
                    <a:pt x="645" y="160"/>
                  </a:lnTo>
                  <a:lnTo>
                    <a:pt x="165" y="16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E2B58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10" name="Freeform 19"/>
            <p:cNvSpPr/>
            <p:nvPr/>
          </p:nvSpPr>
          <p:spPr bwMode="auto">
            <a:xfrm flipH="1">
              <a:off x="6350" y="6604000"/>
              <a:ext cx="1023938" cy="254000"/>
            </a:xfrm>
            <a:custGeom>
              <a:avLst/>
              <a:gdLst>
                <a:gd name="T0" fmla="*/ 0 w 645"/>
                <a:gd name="T1" fmla="*/ 0 h 160"/>
                <a:gd name="T2" fmla="*/ 472 w 645"/>
                <a:gd name="T3" fmla="*/ 0 h 160"/>
                <a:gd name="T4" fmla="*/ 645 w 645"/>
                <a:gd name="T5" fmla="*/ 160 h 160"/>
                <a:gd name="T6" fmla="*/ 165 w 645"/>
                <a:gd name="T7" fmla="*/ 160 h 160"/>
                <a:gd name="T8" fmla="*/ 0 w 645"/>
                <a:gd name="T9" fmla="*/ 0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45" h="160">
                  <a:moveTo>
                    <a:pt x="0" y="0"/>
                  </a:moveTo>
                  <a:lnTo>
                    <a:pt x="472" y="0"/>
                  </a:lnTo>
                  <a:lnTo>
                    <a:pt x="645" y="160"/>
                  </a:lnTo>
                  <a:lnTo>
                    <a:pt x="165" y="16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6" name="Freeform 37"/>
            <p:cNvSpPr/>
            <p:nvPr/>
          </p:nvSpPr>
          <p:spPr bwMode="auto">
            <a:xfrm>
              <a:off x="6350" y="231773"/>
              <a:ext cx="255588" cy="754063"/>
            </a:xfrm>
            <a:custGeom>
              <a:avLst/>
              <a:gdLst>
                <a:gd name="T0" fmla="*/ 0 w 161"/>
                <a:gd name="T1" fmla="*/ 0 h 475"/>
                <a:gd name="T2" fmla="*/ 161 w 161"/>
                <a:gd name="T3" fmla="*/ 149 h 475"/>
                <a:gd name="T4" fmla="*/ 161 w 161"/>
                <a:gd name="T5" fmla="*/ 475 h 475"/>
                <a:gd name="T6" fmla="*/ 0 w 161"/>
                <a:gd name="T7" fmla="*/ 274 h 475"/>
                <a:gd name="T8" fmla="*/ 0 w 161"/>
                <a:gd name="T9" fmla="*/ 0 h 4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1" h="475">
                  <a:moveTo>
                    <a:pt x="0" y="0"/>
                  </a:moveTo>
                  <a:lnTo>
                    <a:pt x="161" y="149"/>
                  </a:lnTo>
                  <a:lnTo>
                    <a:pt x="161" y="475"/>
                  </a:lnTo>
                  <a:lnTo>
                    <a:pt x="0" y="27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93" name="Freeform 37"/>
            <p:cNvSpPr/>
            <p:nvPr/>
          </p:nvSpPr>
          <p:spPr bwMode="auto">
            <a:xfrm>
              <a:off x="0" y="1028698"/>
              <a:ext cx="255588" cy="754063"/>
            </a:xfrm>
            <a:custGeom>
              <a:avLst/>
              <a:gdLst>
                <a:gd name="T0" fmla="*/ 0 w 161"/>
                <a:gd name="T1" fmla="*/ 0 h 475"/>
                <a:gd name="T2" fmla="*/ 161 w 161"/>
                <a:gd name="T3" fmla="*/ 149 h 475"/>
                <a:gd name="T4" fmla="*/ 161 w 161"/>
                <a:gd name="T5" fmla="*/ 475 h 475"/>
                <a:gd name="T6" fmla="*/ 0 w 161"/>
                <a:gd name="T7" fmla="*/ 274 h 475"/>
                <a:gd name="T8" fmla="*/ 0 w 161"/>
                <a:gd name="T9" fmla="*/ 0 h 4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1" h="475">
                  <a:moveTo>
                    <a:pt x="0" y="0"/>
                  </a:moveTo>
                  <a:lnTo>
                    <a:pt x="161" y="149"/>
                  </a:lnTo>
                  <a:lnTo>
                    <a:pt x="161" y="475"/>
                  </a:lnTo>
                  <a:lnTo>
                    <a:pt x="0" y="27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E2B58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94" name="Freeform 37"/>
            <p:cNvSpPr/>
            <p:nvPr/>
          </p:nvSpPr>
          <p:spPr bwMode="auto">
            <a:xfrm>
              <a:off x="0" y="1828798"/>
              <a:ext cx="255588" cy="754063"/>
            </a:xfrm>
            <a:custGeom>
              <a:avLst/>
              <a:gdLst>
                <a:gd name="T0" fmla="*/ 0 w 161"/>
                <a:gd name="T1" fmla="*/ 0 h 475"/>
                <a:gd name="T2" fmla="*/ 161 w 161"/>
                <a:gd name="T3" fmla="*/ 149 h 475"/>
                <a:gd name="T4" fmla="*/ 161 w 161"/>
                <a:gd name="T5" fmla="*/ 475 h 475"/>
                <a:gd name="T6" fmla="*/ 0 w 161"/>
                <a:gd name="T7" fmla="*/ 274 h 475"/>
                <a:gd name="T8" fmla="*/ 0 w 161"/>
                <a:gd name="T9" fmla="*/ 0 h 4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1" h="475">
                  <a:moveTo>
                    <a:pt x="0" y="0"/>
                  </a:moveTo>
                  <a:lnTo>
                    <a:pt x="161" y="149"/>
                  </a:lnTo>
                  <a:lnTo>
                    <a:pt x="161" y="475"/>
                  </a:lnTo>
                  <a:lnTo>
                    <a:pt x="0" y="27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95" name="Freeform 37"/>
            <p:cNvSpPr/>
            <p:nvPr/>
          </p:nvSpPr>
          <p:spPr bwMode="auto">
            <a:xfrm>
              <a:off x="0" y="2628898"/>
              <a:ext cx="255588" cy="754063"/>
            </a:xfrm>
            <a:custGeom>
              <a:avLst/>
              <a:gdLst>
                <a:gd name="T0" fmla="*/ 0 w 161"/>
                <a:gd name="T1" fmla="*/ 0 h 475"/>
                <a:gd name="T2" fmla="*/ 161 w 161"/>
                <a:gd name="T3" fmla="*/ 149 h 475"/>
                <a:gd name="T4" fmla="*/ 161 w 161"/>
                <a:gd name="T5" fmla="*/ 475 h 475"/>
                <a:gd name="T6" fmla="*/ 0 w 161"/>
                <a:gd name="T7" fmla="*/ 274 h 475"/>
                <a:gd name="T8" fmla="*/ 0 w 161"/>
                <a:gd name="T9" fmla="*/ 0 h 4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1" h="475">
                  <a:moveTo>
                    <a:pt x="0" y="0"/>
                  </a:moveTo>
                  <a:lnTo>
                    <a:pt x="161" y="149"/>
                  </a:lnTo>
                  <a:lnTo>
                    <a:pt x="161" y="475"/>
                  </a:lnTo>
                  <a:lnTo>
                    <a:pt x="0" y="27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E2B58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96" name="Freeform 37"/>
            <p:cNvSpPr/>
            <p:nvPr/>
          </p:nvSpPr>
          <p:spPr bwMode="auto">
            <a:xfrm>
              <a:off x="0" y="3428998"/>
              <a:ext cx="255588" cy="754063"/>
            </a:xfrm>
            <a:custGeom>
              <a:avLst/>
              <a:gdLst>
                <a:gd name="T0" fmla="*/ 0 w 161"/>
                <a:gd name="T1" fmla="*/ 0 h 475"/>
                <a:gd name="T2" fmla="*/ 161 w 161"/>
                <a:gd name="T3" fmla="*/ 149 h 475"/>
                <a:gd name="T4" fmla="*/ 161 w 161"/>
                <a:gd name="T5" fmla="*/ 475 h 475"/>
                <a:gd name="T6" fmla="*/ 0 w 161"/>
                <a:gd name="T7" fmla="*/ 274 h 475"/>
                <a:gd name="T8" fmla="*/ 0 w 161"/>
                <a:gd name="T9" fmla="*/ 0 h 4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1" h="475">
                  <a:moveTo>
                    <a:pt x="0" y="0"/>
                  </a:moveTo>
                  <a:lnTo>
                    <a:pt x="161" y="149"/>
                  </a:lnTo>
                  <a:lnTo>
                    <a:pt x="161" y="475"/>
                  </a:lnTo>
                  <a:lnTo>
                    <a:pt x="0" y="27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97" name="Freeform 37"/>
            <p:cNvSpPr/>
            <p:nvPr/>
          </p:nvSpPr>
          <p:spPr bwMode="auto">
            <a:xfrm>
              <a:off x="0" y="4229098"/>
              <a:ext cx="255588" cy="754063"/>
            </a:xfrm>
            <a:custGeom>
              <a:avLst/>
              <a:gdLst>
                <a:gd name="T0" fmla="*/ 0 w 161"/>
                <a:gd name="T1" fmla="*/ 0 h 475"/>
                <a:gd name="T2" fmla="*/ 161 w 161"/>
                <a:gd name="T3" fmla="*/ 149 h 475"/>
                <a:gd name="T4" fmla="*/ 161 w 161"/>
                <a:gd name="T5" fmla="*/ 475 h 475"/>
                <a:gd name="T6" fmla="*/ 0 w 161"/>
                <a:gd name="T7" fmla="*/ 274 h 475"/>
                <a:gd name="T8" fmla="*/ 0 w 161"/>
                <a:gd name="T9" fmla="*/ 0 h 4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1" h="475">
                  <a:moveTo>
                    <a:pt x="0" y="0"/>
                  </a:moveTo>
                  <a:lnTo>
                    <a:pt x="161" y="149"/>
                  </a:lnTo>
                  <a:lnTo>
                    <a:pt x="161" y="475"/>
                  </a:lnTo>
                  <a:lnTo>
                    <a:pt x="0" y="27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E2B58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98" name="Freeform 37"/>
            <p:cNvSpPr/>
            <p:nvPr/>
          </p:nvSpPr>
          <p:spPr bwMode="auto">
            <a:xfrm>
              <a:off x="0" y="5029198"/>
              <a:ext cx="255588" cy="754063"/>
            </a:xfrm>
            <a:custGeom>
              <a:avLst/>
              <a:gdLst>
                <a:gd name="T0" fmla="*/ 0 w 161"/>
                <a:gd name="T1" fmla="*/ 0 h 475"/>
                <a:gd name="T2" fmla="*/ 161 w 161"/>
                <a:gd name="T3" fmla="*/ 149 h 475"/>
                <a:gd name="T4" fmla="*/ 161 w 161"/>
                <a:gd name="T5" fmla="*/ 475 h 475"/>
                <a:gd name="T6" fmla="*/ 0 w 161"/>
                <a:gd name="T7" fmla="*/ 274 h 475"/>
                <a:gd name="T8" fmla="*/ 0 w 161"/>
                <a:gd name="T9" fmla="*/ 0 h 4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1" h="475">
                  <a:moveTo>
                    <a:pt x="0" y="0"/>
                  </a:moveTo>
                  <a:lnTo>
                    <a:pt x="161" y="149"/>
                  </a:lnTo>
                  <a:lnTo>
                    <a:pt x="161" y="475"/>
                  </a:lnTo>
                  <a:lnTo>
                    <a:pt x="0" y="27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0" name="Freeform 37"/>
            <p:cNvSpPr/>
            <p:nvPr/>
          </p:nvSpPr>
          <p:spPr bwMode="auto">
            <a:xfrm>
              <a:off x="-588" y="5759606"/>
              <a:ext cx="256176" cy="793065"/>
            </a:xfrm>
            <a:custGeom>
              <a:avLst/>
              <a:gdLst>
                <a:gd name="T0" fmla="*/ 0 w 161"/>
                <a:gd name="T1" fmla="*/ 0 h 475"/>
                <a:gd name="T2" fmla="*/ 161 w 161"/>
                <a:gd name="T3" fmla="*/ 149 h 475"/>
                <a:gd name="T4" fmla="*/ 161 w 161"/>
                <a:gd name="T5" fmla="*/ 475 h 475"/>
                <a:gd name="T6" fmla="*/ 0 w 161"/>
                <a:gd name="T7" fmla="*/ 274 h 475"/>
                <a:gd name="T8" fmla="*/ 0 w 161"/>
                <a:gd name="T9" fmla="*/ 0 h 475"/>
                <a:gd name="connsiteX0" fmla="*/ 0 w 10000"/>
                <a:gd name="connsiteY0" fmla="*/ 0 h 12673"/>
                <a:gd name="connsiteX1" fmla="*/ 10000 w 10000"/>
                <a:gd name="connsiteY1" fmla="*/ 3137 h 12673"/>
                <a:gd name="connsiteX2" fmla="*/ 10000 w 10000"/>
                <a:gd name="connsiteY2" fmla="*/ 10000 h 12673"/>
                <a:gd name="connsiteX3" fmla="*/ 248 w 10000"/>
                <a:gd name="connsiteY3" fmla="*/ 12673 h 12673"/>
                <a:gd name="connsiteX4" fmla="*/ 0 w 10000"/>
                <a:gd name="connsiteY4" fmla="*/ 0 h 12673"/>
                <a:gd name="connsiteX0-1" fmla="*/ 23 w 10023"/>
                <a:gd name="connsiteY0-2" fmla="*/ 0 h 12757"/>
                <a:gd name="connsiteX1-3" fmla="*/ 10023 w 10023"/>
                <a:gd name="connsiteY1-4" fmla="*/ 3137 h 12757"/>
                <a:gd name="connsiteX2-5" fmla="*/ 10023 w 10023"/>
                <a:gd name="connsiteY2-6" fmla="*/ 10000 h 12757"/>
                <a:gd name="connsiteX3-7" fmla="*/ 23 w 10023"/>
                <a:gd name="connsiteY3-8" fmla="*/ 12757 h 12757"/>
                <a:gd name="connsiteX4-9" fmla="*/ 23 w 10023"/>
                <a:gd name="connsiteY4-10" fmla="*/ 0 h 12757"/>
                <a:gd name="connsiteX0-11" fmla="*/ 23 w 10023"/>
                <a:gd name="connsiteY0-12" fmla="*/ 0 h 13010"/>
                <a:gd name="connsiteX1-13" fmla="*/ 10023 w 10023"/>
                <a:gd name="connsiteY1-14" fmla="*/ 3137 h 13010"/>
                <a:gd name="connsiteX2-15" fmla="*/ 10023 w 10023"/>
                <a:gd name="connsiteY2-16" fmla="*/ 10000 h 13010"/>
                <a:gd name="connsiteX3-17" fmla="*/ 23 w 10023"/>
                <a:gd name="connsiteY3-18" fmla="*/ 13010 h 13010"/>
                <a:gd name="connsiteX4-19" fmla="*/ 23 w 10023"/>
                <a:gd name="connsiteY4-20" fmla="*/ 0 h 13010"/>
              </a:gdLst>
              <a:ahLst/>
              <a:cxnLst>
                <a:cxn ang="0">
                  <a:pos x="connsiteX0-11" y="connsiteY0-12"/>
                </a:cxn>
                <a:cxn ang="0">
                  <a:pos x="connsiteX1-13" y="connsiteY1-14"/>
                </a:cxn>
                <a:cxn ang="0">
                  <a:pos x="connsiteX2-15" y="connsiteY2-16"/>
                </a:cxn>
                <a:cxn ang="0">
                  <a:pos x="connsiteX3-17" y="connsiteY3-18"/>
                </a:cxn>
                <a:cxn ang="0">
                  <a:pos x="connsiteX4-19" y="connsiteY4-20"/>
                </a:cxn>
              </a:cxnLst>
              <a:rect l="l" t="t" r="r" b="b"/>
              <a:pathLst>
                <a:path w="10023" h="13010">
                  <a:moveTo>
                    <a:pt x="23" y="0"/>
                  </a:moveTo>
                  <a:lnTo>
                    <a:pt x="10023" y="3137"/>
                  </a:lnTo>
                  <a:lnTo>
                    <a:pt x="10023" y="10000"/>
                  </a:lnTo>
                  <a:lnTo>
                    <a:pt x="23" y="13010"/>
                  </a:lnTo>
                  <a:cubicBezTo>
                    <a:pt x="-60" y="8786"/>
                    <a:pt x="106" y="4224"/>
                    <a:pt x="23" y="0"/>
                  </a:cubicBezTo>
                  <a:close/>
                </a:path>
              </a:pathLst>
            </a:custGeom>
            <a:solidFill>
              <a:srgbClr val="1E2B58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17" name="Freeform 37"/>
            <p:cNvSpPr/>
            <p:nvPr/>
          </p:nvSpPr>
          <p:spPr bwMode="auto">
            <a:xfrm flipH="1">
              <a:off x="11936412" y="283639"/>
              <a:ext cx="255588" cy="754063"/>
            </a:xfrm>
            <a:custGeom>
              <a:avLst/>
              <a:gdLst>
                <a:gd name="T0" fmla="*/ 0 w 161"/>
                <a:gd name="T1" fmla="*/ 0 h 475"/>
                <a:gd name="T2" fmla="*/ 161 w 161"/>
                <a:gd name="T3" fmla="*/ 149 h 475"/>
                <a:gd name="T4" fmla="*/ 161 w 161"/>
                <a:gd name="T5" fmla="*/ 475 h 475"/>
                <a:gd name="T6" fmla="*/ 0 w 161"/>
                <a:gd name="T7" fmla="*/ 274 h 475"/>
                <a:gd name="T8" fmla="*/ 0 w 161"/>
                <a:gd name="T9" fmla="*/ 0 h 4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1" h="475">
                  <a:moveTo>
                    <a:pt x="0" y="0"/>
                  </a:moveTo>
                  <a:lnTo>
                    <a:pt x="161" y="149"/>
                  </a:lnTo>
                  <a:lnTo>
                    <a:pt x="161" y="475"/>
                  </a:lnTo>
                  <a:lnTo>
                    <a:pt x="0" y="27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18" name="Freeform 37"/>
            <p:cNvSpPr/>
            <p:nvPr/>
          </p:nvSpPr>
          <p:spPr bwMode="auto">
            <a:xfrm flipH="1">
              <a:off x="11936412" y="1055164"/>
              <a:ext cx="255588" cy="754063"/>
            </a:xfrm>
            <a:custGeom>
              <a:avLst/>
              <a:gdLst>
                <a:gd name="T0" fmla="*/ 0 w 161"/>
                <a:gd name="T1" fmla="*/ 0 h 475"/>
                <a:gd name="T2" fmla="*/ 161 w 161"/>
                <a:gd name="T3" fmla="*/ 149 h 475"/>
                <a:gd name="T4" fmla="*/ 161 w 161"/>
                <a:gd name="T5" fmla="*/ 475 h 475"/>
                <a:gd name="T6" fmla="*/ 0 w 161"/>
                <a:gd name="T7" fmla="*/ 274 h 475"/>
                <a:gd name="T8" fmla="*/ 0 w 161"/>
                <a:gd name="T9" fmla="*/ 0 h 4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1" h="475">
                  <a:moveTo>
                    <a:pt x="0" y="0"/>
                  </a:moveTo>
                  <a:lnTo>
                    <a:pt x="161" y="149"/>
                  </a:lnTo>
                  <a:lnTo>
                    <a:pt x="161" y="475"/>
                  </a:lnTo>
                  <a:lnTo>
                    <a:pt x="0" y="27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E2B58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19" name="Freeform 37"/>
            <p:cNvSpPr/>
            <p:nvPr/>
          </p:nvSpPr>
          <p:spPr bwMode="auto">
            <a:xfrm flipH="1">
              <a:off x="11936412" y="1855264"/>
              <a:ext cx="255588" cy="754063"/>
            </a:xfrm>
            <a:custGeom>
              <a:avLst/>
              <a:gdLst>
                <a:gd name="T0" fmla="*/ 0 w 161"/>
                <a:gd name="T1" fmla="*/ 0 h 475"/>
                <a:gd name="T2" fmla="*/ 161 w 161"/>
                <a:gd name="T3" fmla="*/ 149 h 475"/>
                <a:gd name="T4" fmla="*/ 161 w 161"/>
                <a:gd name="T5" fmla="*/ 475 h 475"/>
                <a:gd name="T6" fmla="*/ 0 w 161"/>
                <a:gd name="T7" fmla="*/ 274 h 475"/>
                <a:gd name="T8" fmla="*/ 0 w 161"/>
                <a:gd name="T9" fmla="*/ 0 h 4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1" h="475">
                  <a:moveTo>
                    <a:pt x="0" y="0"/>
                  </a:moveTo>
                  <a:lnTo>
                    <a:pt x="161" y="149"/>
                  </a:lnTo>
                  <a:lnTo>
                    <a:pt x="161" y="475"/>
                  </a:lnTo>
                  <a:lnTo>
                    <a:pt x="0" y="27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20" name="Freeform 37"/>
            <p:cNvSpPr/>
            <p:nvPr/>
          </p:nvSpPr>
          <p:spPr bwMode="auto">
            <a:xfrm flipH="1">
              <a:off x="11936412" y="2655364"/>
              <a:ext cx="255588" cy="754063"/>
            </a:xfrm>
            <a:custGeom>
              <a:avLst/>
              <a:gdLst>
                <a:gd name="T0" fmla="*/ 0 w 161"/>
                <a:gd name="T1" fmla="*/ 0 h 475"/>
                <a:gd name="T2" fmla="*/ 161 w 161"/>
                <a:gd name="T3" fmla="*/ 149 h 475"/>
                <a:gd name="T4" fmla="*/ 161 w 161"/>
                <a:gd name="T5" fmla="*/ 475 h 475"/>
                <a:gd name="T6" fmla="*/ 0 w 161"/>
                <a:gd name="T7" fmla="*/ 274 h 475"/>
                <a:gd name="T8" fmla="*/ 0 w 161"/>
                <a:gd name="T9" fmla="*/ 0 h 4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1" h="475">
                  <a:moveTo>
                    <a:pt x="0" y="0"/>
                  </a:moveTo>
                  <a:lnTo>
                    <a:pt x="161" y="149"/>
                  </a:lnTo>
                  <a:lnTo>
                    <a:pt x="161" y="475"/>
                  </a:lnTo>
                  <a:lnTo>
                    <a:pt x="0" y="27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E2B58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21" name="Freeform 37"/>
            <p:cNvSpPr/>
            <p:nvPr/>
          </p:nvSpPr>
          <p:spPr bwMode="auto">
            <a:xfrm flipH="1">
              <a:off x="11936412" y="3455464"/>
              <a:ext cx="255588" cy="754063"/>
            </a:xfrm>
            <a:custGeom>
              <a:avLst/>
              <a:gdLst>
                <a:gd name="T0" fmla="*/ 0 w 161"/>
                <a:gd name="T1" fmla="*/ 0 h 475"/>
                <a:gd name="T2" fmla="*/ 161 w 161"/>
                <a:gd name="T3" fmla="*/ 149 h 475"/>
                <a:gd name="T4" fmla="*/ 161 w 161"/>
                <a:gd name="T5" fmla="*/ 475 h 475"/>
                <a:gd name="T6" fmla="*/ 0 w 161"/>
                <a:gd name="T7" fmla="*/ 274 h 475"/>
                <a:gd name="T8" fmla="*/ 0 w 161"/>
                <a:gd name="T9" fmla="*/ 0 h 4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1" h="475">
                  <a:moveTo>
                    <a:pt x="0" y="0"/>
                  </a:moveTo>
                  <a:lnTo>
                    <a:pt x="161" y="149"/>
                  </a:lnTo>
                  <a:lnTo>
                    <a:pt x="161" y="475"/>
                  </a:lnTo>
                  <a:lnTo>
                    <a:pt x="0" y="27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22" name="Freeform 37"/>
            <p:cNvSpPr/>
            <p:nvPr/>
          </p:nvSpPr>
          <p:spPr bwMode="auto">
            <a:xfrm flipH="1">
              <a:off x="11936412" y="4255564"/>
              <a:ext cx="255588" cy="754063"/>
            </a:xfrm>
            <a:custGeom>
              <a:avLst/>
              <a:gdLst>
                <a:gd name="T0" fmla="*/ 0 w 161"/>
                <a:gd name="T1" fmla="*/ 0 h 475"/>
                <a:gd name="T2" fmla="*/ 161 w 161"/>
                <a:gd name="T3" fmla="*/ 149 h 475"/>
                <a:gd name="T4" fmla="*/ 161 w 161"/>
                <a:gd name="T5" fmla="*/ 475 h 475"/>
                <a:gd name="T6" fmla="*/ 0 w 161"/>
                <a:gd name="T7" fmla="*/ 274 h 475"/>
                <a:gd name="T8" fmla="*/ 0 w 161"/>
                <a:gd name="T9" fmla="*/ 0 h 4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1" h="475">
                  <a:moveTo>
                    <a:pt x="0" y="0"/>
                  </a:moveTo>
                  <a:lnTo>
                    <a:pt x="161" y="149"/>
                  </a:lnTo>
                  <a:lnTo>
                    <a:pt x="161" y="475"/>
                  </a:lnTo>
                  <a:lnTo>
                    <a:pt x="0" y="27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E2B58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23" name="Freeform 37"/>
            <p:cNvSpPr/>
            <p:nvPr/>
          </p:nvSpPr>
          <p:spPr bwMode="auto">
            <a:xfrm flipH="1">
              <a:off x="11936412" y="5036612"/>
              <a:ext cx="255588" cy="754063"/>
            </a:xfrm>
            <a:custGeom>
              <a:avLst/>
              <a:gdLst>
                <a:gd name="T0" fmla="*/ 0 w 161"/>
                <a:gd name="T1" fmla="*/ 0 h 475"/>
                <a:gd name="T2" fmla="*/ 161 w 161"/>
                <a:gd name="T3" fmla="*/ 149 h 475"/>
                <a:gd name="T4" fmla="*/ 161 w 161"/>
                <a:gd name="T5" fmla="*/ 475 h 475"/>
                <a:gd name="T6" fmla="*/ 0 w 161"/>
                <a:gd name="T7" fmla="*/ 274 h 475"/>
                <a:gd name="T8" fmla="*/ 0 w 161"/>
                <a:gd name="T9" fmla="*/ 0 h 4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1" h="475">
                  <a:moveTo>
                    <a:pt x="0" y="0"/>
                  </a:moveTo>
                  <a:lnTo>
                    <a:pt x="161" y="149"/>
                  </a:lnTo>
                  <a:lnTo>
                    <a:pt x="161" y="475"/>
                  </a:lnTo>
                  <a:lnTo>
                    <a:pt x="0" y="27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24" name="Freeform 37"/>
            <p:cNvSpPr/>
            <p:nvPr/>
          </p:nvSpPr>
          <p:spPr bwMode="auto">
            <a:xfrm flipH="1">
              <a:off x="11936412" y="5798608"/>
              <a:ext cx="255588" cy="754063"/>
            </a:xfrm>
            <a:custGeom>
              <a:avLst/>
              <a:gdLst>
                <a:gd name="T0" fmla="*/ 0 w 161"/>
                <a:gd name="T1" fmla="*/ 0 h 475"/>
                <a:gd name="T2" fmla="*/ 161 w 161"/>
                <a:gd name="T3" fmla="*/ 149 h 475"/>
                <a:gd name="T4" fmla="*/ 161 w 161"/>
                <a:gd name="T5" fmla="*/ 475 h 475"/>
                <a:gd name="T6" fmla="*/ 0 w 161"/>
                <a:gd name="T7" fmla="*/ 274 h 475"/>
                <a:gd name="T8" fmla="*/ 0 w 161"/>
                <a:gd name="T9" fmla="*/ 0 h 4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1" h="475">
                  <a:moveTo>
                    <a:pt x="0" y="0"/>
                  </a:moveTo>
                  <a:lnTo>
                    <a:pt x="161" y="149"/>
                  </a:lnTo>
                  <a:lnTo>
                    <a:pt x="161" y="475"/>
                  </a:lnTo>
                  <a:lnTo>
                    <a:pt x="0" y="27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E2B58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29" name="直角三角形 228"/>
            <p:cNvSpPr/>
            <p:nvPr/>
          </p:nvSpPr>
          <p:spPr>
            <a:xfrm rot="16200000">
              <a:off x="11778349" y="6444349"/>
              <a:ext cx="413651" cy="413651"/>
            </a:xfrm>
            <a:prstGeom prst="rtTriangle">
              <a:avLst/>
            </a:prstGeom>
            <a:solidFill>
              <a:srgbClr val="E6202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" name="直角三角形 1"/>
            <p:cNvSpPr/>
            <p:nvPr/>
          </p:nvSpPr>
          <p:spPr>
            <a:xfrm rot="10800000">
              <a:off x="11644886" y="0"/>
              <a:ext cx="291526" cy="254000"/>
            </a:xfrm>
            <a:prstGeom prst="rtTriangle">
              <a:avLst/>
            </a:prstGeom>
            <a:solidFill>
              <a:srgbClr val="1E2B5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3" name="矩形 2"/>
            <p:cNvSpPr/>
            <p:nvPr/>
          </p:nvSpPr>
          <p:spPr>
            <a:xfrm>
              <a:off x="11936412" y="0"/>
              <a:ext cx="255588" cy="254000"/>
            </a:xfrm>
            <a:prstGeom prst="rect">
              <a:avLst/>
            </a:prstGeom>
            <a:solidFill>
              <a:srgbClr val="1E2B5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/>
            </a:p>
          </p:txBody>
        </p:sp>
      </p:grpSp>
      <p:sp>
        <p:nvSpPr>
          <p:cNvPr id="91" name="矩形 33">
            <a:extLst>
              <a:ext uri="{FF2B5EF4-FFF2-40B4-BE49-F238E27FC236}">
                <a16:creationId xmlns="" xmlns:a16="http://schemas.microsoft.com/office/drawing/2014/main" id="{01961606-FE91-4ACD-BA62-89325224D19B}"/>
              </a:ext>
            </a:extLst>
          </p:cNvPr>
          <p:cNvSpPr/>
          <p:nvPr/>
        </p:nvSpPr>
        <p:spPr>
          <a:xfrm>
            <a:off x="1111280" y="1713275"/>
            <a:ext cx="9918441" cy="1727636"/>
          </a:xfrm>
          <a:prstGeom prst="rect">
            <a:avLst/>
          </a:prstGeom>
        </p:spPr>
        <p:txBody>
          <a:bodyPr wrap="square" lIns="65008" tIns="32504" rIns="65008" bIns="32504">
            <a:spAutoFit/>
          </a:bodyPr>
          <a:lstStyle/>
          <a:p>
            <a:pPr algn="ctr"/>
            <a:endParaRPr lang="en-US" altLang="zh-CN" sz="5400" b="1" dirty="0">
              <a:solidFill>
                <a:srgbClr val="1E2B58"/>
              </a:solidFill>
              <a:effectLst>
                <a:glow rad="50800">
                  <a:srgbClr val="FF0000">
                    <a:alpha val="35000"/>
                  </a:srgbClr>
                </a:glow>
              </a:effectLst>
              <a:latin typeface="UTM Tam Le" panose="02040603050506020204" pitchFamily="18" charset="0"/>
              <a:ea typeface="Microsoft YaHei" panose="020B0503020204020204" pitchFamily="34" charset="-122"/>
              <a:cs typeface="Times New Roman" panose="02020603050405020304" pitchFamily="18" charset="0"/>
            </a:endParaRPr>
          </a:p>
          <a:p>
            <a:pPr algn="ctr"/>
            <a:endParaRPr lang="en-US" altLang="zh-CN" sz="5400" spc="284" dirty="0">
              <a:solidFill>
                <a:schemeClr val="accent1"/>
              </a:solidFill>
              <a:latin typeface="Broadway" panose="04040905080B02020502" pitchFamily="82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93" name="矩形 33">
            <a:extLst>
              <a:ext uri="{FF2B5EF4-FFF2-40B4-BE49-F238E27FC236}">
                <a16:creationId xmlns="" xmlns:a16="http://schemas.microsoft.com/office/drawing/2014/main" id="{34101415-0256-41C2-A520-30876F3DBD86}"/>
              </a:ext>
            </a:extLst>
          </p:cNvPr>
          <p:cNvSpPr/>
          <p:nvPr/>
        </p:nvSpPr>
        <p:spPr>
          <a:xfrm>
            <a:off x="2130271" y="1323391"/>
            <a:ext cx="8042828" cy="3605073"/>
          </a:xfrm>
          <a:prstGeom prst="rect">
            <a:avLst/>
          </a:prstGeom>
        </p:spPr>
        <p:txBody>
          <a:bodyPr wrap="square" lIns="65008" tIns="32504" rIns="65008" bIns="32504">
            <a:spAutoFit/>
          </a:bodyPr>
          <a:lstStyle/>
          <a:p>
            <a:pPr algn="ctr"/>
            <a:r>
              <a:rPr lang="en-US" altLang="zh-CN" sz="11500" dirty="0" err="1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glow rad="50800">
                    <a:schemeClr val="accent2">
                      <a:satMod val="175000"/>
                      <a:alpha val="33000"/>
                    </a:schemeClr>
                  </a:glow>
                  <a:reflection blurRad="6350" stA="53000" endA="300" endPos="35500" dir="5400000" sy="-90000" algn="bl" rotWithShape="0"/>
                </a:effectLst>
                <a:latin typeface="UTM Arruba KT" panose="020406030505060202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Chúc</a:t>
            </a:r>
            <a:r>
              <a:rPr lang="en-US" altLang="zh-CN" sz="1150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glow rad="50800">
                    <a:schemeClr val="accent2">
                      <a:satMod val="175000"/>
                      <a:alpha val="33000"/>
                    </a:schemeClr>
                  </a:glow>
                  <a:reflection blurRad="6350" stA="53000" endA="300" endPos="35500" dir="5400000" sy="-90000" algn="bl" rotWithShape="0"/>
                </a:effectLst>
                <a:latin typeface="UTM Arruba KT" panose="020406030505060202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11500" dirty="0" err="1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glow rad="50800">
                    <a:schemeClr val="accent2">
                      <a:satMod val="175000"/>
                      <a:alpha val="33000"/>
                    </a:schemeClr>
                  </a:glow>
                  <a:reflection blurRad="6350" stA="53000" endA="300" endPos="35500" dir="5400000" sy="-90000" algn="bl" rotWithShape="0"/>
                </a:effectLst>
                <a:latin typeface="UTM Arruba KT" panose="020406030505060202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các</a:t>
            </a:r>
            <a:r>
              <a:rPr lang="en-US" altLang="zh-CN" sz="1150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glow rad="50800">
                    <a:schemeClr val="accent2">
                      <a:satMod val="175000"/>
                      <a:alpha val="33000"/>
                    </a:schemeClr>
                  </a:glow>
                  <a:reflection blurRad="6350" stA="53000" endA="300" endPos="35500" dir="5400000" sy="-90000" algn="bl" rotWithShape="0"/>
                </a:effectLst>
                <a:latin typeface="UTM Arruba KT" panose="020406030505060202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11500" dirty="0" err="1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glow rad="50800">
                    <a:schemeClr val="accent2">
                      <a:satMod val="175000"/>
                      <a:alpha val="33000"/>
                    </a:schemeClr>
                  </a:glow>
                  <a:reflection blurRad="6350" stA="53000" endA="300" endPos="35500" dir="5400000" sy="-90000" algn="bl" rotWithShape="0"/>
                </a:effectLst>
                <a:latin typeface="UTM Arruba KT" panose="020406030505060202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em</a:t>
            </a:r>
            <a:r>
              <a:rPr lang="en-US" altLang="zh-CN" sz="1150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glow rad="50800">
                    <a:schemeClr val="accent2">
                      <a:satMod val="175000"/>
                      <a:alpha val="33000"/>
                    </a:schemeClr>
                  </a:glow>
                  <a:reflection blurRad="6350" stA="53000" endA="300" endPos="35500" dir="5400000" sy="-90000" algn="bl" rotWithShape="0"/>
                </a:effectLst>
                <a:latin typeface="UTM Arruba KT" panose="020406030505060202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11500" dirty="0" err="1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glow rad="50800">
                    <a:schemeClr val="accent2">
                      <a:satMod val="175000"/>
                      <a:alpha val="33000"/>
                    </a:schemeClr>
                  </a:glow>
                  <a:reflection blurRad="6350" stA="53000" endA="300" endPos="35500" dir="5400000" sy="-90000" algn="bl" rotWithShape="0"/>
                </a:effectLst>
                <a:latin typeface="UTM Arruba KT" panose="020406030505060202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học</a:t>
            </a:r>
            <a:r>
              <a:rPr lang="en-US" altLang="zh-CN" sz="1150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glow rad="50800">
                    <a:schemeClr val="accent2">
                      <a:satMod val="175000"/>
                      <a:alpha val="33000"/>
                    </a:schemeClr>
                  </a:glow>
                  <a:reflection blurRad="6350" stA="53000" endA="300" endPos="35500" dir="5400000" sy="-90000" algn="bl" rotWithShape="0"/>
                </a:effectLst>
                <a:latin typeface="UTM Arruba KT" panose="020406030505060202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11500" dirty="0" err="1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glow rad="50800">
                    <a:schemeClr val="accent2">
                      <a:satMod val="175000"/>
                      <a:alpha val="33000"/>
                    </a:schemeClr>
                  </a:glow>
                  <a:reflection blurRad="6350" stA="53000" endA="300" endPos="35500" dir="5400000" sy="-90000" algn="bl" rotWithShape="0"/>
                </a:effectLst>
                <a:latin typeface="UTM Arruba KT" panose="020406030505060202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tốt</a:t>
            </a:r>
            <a:r>
              <a:rPr lang="en-US" altLang="zh-CN" sz="1150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glow rad="50800">
                    <a:schemeClr val="accent2">
                      <a:satMod val="175000"/>
                      <a:alpha val="33000"/>
                    </a:schemeClr>
                  </a:glow>
                  <a:reflection blurRad="6350" stA="53000" endA="300" endPos="35500" dir="5400000" sy="-90000" algn="bl" rotWithShape="0"/>
                </a:effectLst>
                <a:latin typeface="UTM Arruba KT" panose="020406030505060202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!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173C6FA3-A2D7-4E36-863C-6DEF0FC585B8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45921" y="3539328"/>
            <a:ext cx="4424896" cy="331867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417" y="4107964"/>
            <a:ext cx="2071709" cy="2496036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82F70229-9FB7-4AF3-9383-C03E5CA3978A}"/>
              </a:ext>
            </a:extLst>
          </p:cNvPr>
          <p:cNvSpPr txBox="1"/>
          <p:nvPr/>
        </p:nvSpPr>
        <p:spPr>
          <a:xfrm>
            <a:off x="1237626" y="5990973"/>
            <a:ext cx="7814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KTUTS</a:t>
            </a:r>
          </a:p>
        </p:txBody>
      </p:sp>
    </p:spTree>
    <p:extLst>
      <p:ext uri="{BB962C8B-B14F-4D97-AF65-F5344CB8AC3E}">
        <p14:creationId xmlns:p14="http://schemas.microsoft.com/office/powerpoint/2010/main" val="2611494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227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227" fill="hold">
                                          <p:stCondLst>
                                            <p:cond delay="227"/>
                                          </p:stCondLst>
                                        </p:cTn>
                                        <p:tgtEl>
                                          <p:spTgt spid="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27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78" decel="50000" autoRev="1" fill="hold">
                                          <p:stCondLst>
                                            <p:cond delay="227"/>
                                          </p:stCondLst>
                                        </p:cTn>
                                        <p:tgtEl>
                                          <p:spTgt spid="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68" fill="hold">
                                          <p:stCondLst>
                                            <p:cond delay="432"/>
                                          </p:stCondLst>
                                        </p:cTn>
                                        <p:tgtEl>
                                          <p:spTgt spid="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53" presetClass="entr" presetSubtype="16" fill="hold" nodeType="withEffect">
                                  <p:stCondLst>
                                    <p:cond delay="425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" presetClass="entr" presetSubtype="8" fill="hold" nodeType="withEffect">
                                  <p:stCondLst>
                                    <p:cond delay="4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矩形 22"/>
          <p:cNvSpPr/>
          <p:nvPr/>
        </p:nvSpPr>
        <p:spPr>
          <a:xfrm>
            <a:off x="4825796" y="2959224"/>
            <a:ext cx="4310947" cy="1567530"/>
          </a:xfrm>
          <a:prstGeom prst="rect">
            <a:avLst/>
          </a:prstGeom>
          <a:solidFill>
            <a:srgbClr val="1E2B58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矩形 6"/>
          <p:cNvSpPr/>
          <p:nvPr/>
        </p:nvSpPr>
        <p:spPr>
          <a:xfrm>
            <a:off x="3158361" y="2959223"/>
            <a:ext cx="1837214" cy="1567531"/>
          </a:xfrm>
          <a:custGeom>
            <a:avLst/>
            <a:gdLst>
              <a:gd name="connsiteX0" fmla="*/ 0 w 3087328"/>
              <a:gd name="connsiteY0" fmla="*/ 0 h 1567531"/>
              <a:gd name="connsiteX1" fmla="*/ 3087328 w 3087328"/>
              <a:gd name="connsiteY1" fmla="*/ 0 h 1567531"/>
              <a:gd name="connsiteX2" fmla="*/ 3087328 w 3087328"/>
              <a:gd name="connsiteY2" fmla="*/ 1567531 h 1567531"/>
              <a:gd name="connsiteX3" fmla="*/ 0 w 3087328"/>
              <a:gd name="connsiteY3" fmla="*/ 1567531 h 1567531"/>
              <a:gd name="connsiteX4" fmla="*/ 0 w 3087328"/>
              <a:gd name="connsiteY4" fmla="*/ 0 h 1567531"/>
              <a:gd name="connsiteX0-1" fmla="*/ 0 w 3087328"/>
              <a:gd name="connsiteY0-2" fmla="*/ 0 h 1567531"/>
              <a:gd name="connsiteX1-3" fmla="*/ 3087328 w 3087328"/>
              <a:gd name="connsiteY1-4" fmla="*/ 0 h 1567531"/>
              <a:gd name="connsiteX2-5" fmla="*/ 2834916 w 3087328"/>
              <a:gd name="connsiteY2-6" fmla="*/ 1567531 h 1567531"/>
              <a:gd name="connsiteX3-7" fmla="*/ 0 w 3087328"/>
              <a:gd name="connsiteY3-8" fmla="*/ 1567531 h 1567531"/>
              <a:gd name="connsiteX4-9" fmla="*/ 0 w 3087328"/>
              <a:gd name="connsiteY4-10" fmla="*/ 0 h 1567531"/>
              <a:gd name="connsiteX0-11" fmla="*/ 0 w 3139715"/>
              <a:gd name="connsiteY0-12" fmla="*/ 0 h 1567531"/>
              <a:gd name="connsiteX1-13" fmla="*/ 3139715 w 3139715"/>
              <a:gd name="connsiteY1-14" fmla="*/ 0 h 1567531"/>
              <a:gd name="connsiteX2-15" fmla="*/ 2834916 w 3139715"/>
              <a:gd name="connsiteY2-16" fmla="*/ 1567531 h 1567531"/>
              <a:gd name="connsiteX3-17" fmla="*/ 0 w 3139715"/>
              <a:gd name="connsiteY3-18" fmla="*/ 1567531 h 1567531"/>
              <a:gd name="connsiteX4-19" fmla="*/ 0 w 3139715"/>
              <a:gd name="connsiteY4-20" fmla="*/ 0 h 1567531"/>
              <a:gd name="connsiteX0-21" fmla="*/ 0 w 3154002"/>
              <a:gd name="connsiteY0-22" fmla="*/ 0 h 1567531"/>
              <a:gd name="connsiteX1-23" fmla="*/ 3154002 w 3154002"/>
              <a:gd name="connsiteY1-24" fmla="*/ 0 h 1567531"/>
              <a:gd name="connsiteX2-25" fmla="*/ 2834916 w 3154002"/>
              <a:gd name="connsiteY2-26" fmla="*/ 1567531 h 1567531"/>
              <a:gd name="connsiteX3-27" fmla="*/ 0 w 3154002"/>
              <a:gd name="connsiteY3-28" fmla="*/ 1567531 h 1567531"/>
              <a:gd name="connsiteX4-29" fmla="*/ 0 w 3154002"/>
              <a:gd name="connsiteY4-30" fmla="*/ 0 h 1567531"/>
            </a:gdLst>
            <a:ahLst/>
            <a:cxnLst>
              <a:cxn ang="0">
                <a:pos x="connsiteX0-21" y="connsiteY0-22"/>
              </a:cxn>
              <a:cxn ang="0">
                <a:pos x="connsiteX1-23" y="connsiteY1-24"/>
              </a:cxn>
              <a:cxn ang="0">
                <a:pos x="connsiteX2-25" y="connsiteY2-26"/>
              </a:cxn>
              <a:cxn ang="0">
                <a:pos x="connsiteX3-27" y="connsiteY3-28"/>
              </a:cxn>
              <a:cxn ang="0">
                <a:pos x="connsiteX4-29" y="connsiteY4-30"/>
              </a:cxn>
            </a:cxnLst>
            <a:rect l="l" t="t" r="r" b="b"/>
            <a:pathLst>
              <a:path w="3154002" h="1567531">
                <a:moveTo>
                  <a:pt x="0" y="0"/>
                </a:moveTo>
                <a:lnTo>
                  <a:pt x="3154002" y="0"/>
                </a:lnTo>
                <a:lnTo>
                  <a:pt x="2834916" y="1567531"/>
                </a:lnTo>
                <a:lnTo>
                  <a:pt x="0" y="1567531"/>
                </a:lnTo>
                <a:lnTo>
                  <a:pt x="0" y="0"/>
                </a:lnTo>
                <a:close/>
              </a:path>
            </a:pathLst>
          </a:custGeom>
          <a:solidFill>
            <a:srgbClr val="E6202D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文本框 9"/>
          <p:cNvSpPr txBox="1"/>
          <p:nvPr/>
        </p:nvSpPr>
        <p:spPr>
          <a:xfrm>
            <a:off x="4106769" y="2165634"/>
            <a:ext cx="1313645" cy="31547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9900" i="1" dirty="0">
                <a:solidFill>
                  <a:schemeClr val="bg1"/>
                </a:solidFill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</a:effectLst>
              </a:rPr>
              <a:t>1</a:t>
            </a:r>
            <a:endParaRPr lang="zh-CN" altLang="en-US" sz="19900" i="1" dirty="0">
              <a:solidFill>
                <a:schemeClr val="bg1"/>
              </a:solidFill>
              <a:effectLst>
                <a:glow rad="63500">
                  <a:schemeClr val="accent5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18" name="文本框 17"/>
          <p:cNvSpPr txBox="1"/>
          <p:nvPr/>
        </p:nvSpPr>
        <p:spPr>
          <a:xfrm>
            <a:off x="5163814" y="3157187"/>
            <a:ext cx="3634909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6600" b="1" dirty="0" err="1">
                <a:solidFill>
                  <a:schemeClr val="bg1"/>
                </a:solidFill>
                <a:effectLst>
                  <a:glow rad="101600">
                    <a:srgbClr val="FF0000">
                      <a:alpha val="54000"/>
                    </a:srgbClr>
                  </a:glow>
                </a:effectLst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Nhận</a:t>
            </a:r>
            <a:r>
              <a:rPr lang="en-US" altLang="zh-CN" sz="6600" b="1" dirty="0">
                <a:solidFill>
                  <a:schemeClr val="bg1"/>
                </a:solidFill>
                <a:effectLst>
                  <a:glow rad="101600">
                    <a:srgbClr val="FF0000">
                      <a:alpha val="54000"/>
                    </a:srgbClr>
                  </a:glow>
                </a:effectLst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6600" b="1" dirty="0" err="1">
                <a:solidFill>
                  <a:schemeClr val="bg1"/>
                </a:solidFill>
                <a:effectLst>
                  <a:glow rad="101600">
                    <a:srgbClr val="FF0000">
                      <a:alpha val="54000"/>
                    </a:srgbClr>
                  </a:glow>
                </a:effectLst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xét</a:t>
            </a:r>
            <a:endParaRPr lang="zh-CN" altLang="en-US" sz="6600" b="1" dirty="0">
              <a:solidFill>
                <a:schemeClr val="bg1"/>
              </a:solidFill>
              <a:effectLst>
                <a:glow rad="101600">
                  <a:srgbClr val="FF0000">
                    <a:alpha val="54000"/>
                  </a:srgbClr>
                </a:glow>
              </a:effectLst>
              <a:latin typeface="Times New Roman" panose="02020603050405020304" pitchFamily="18" charset="0"/>
              <a:ea typeface="微软雅黑" pitchFamily="34" charset="-122"/>
              <a:cs typeface="Times New Roman" panose="02020603050405020304" pitchFamily="18" charset="0"/>
            </a:endParaRPr>
          </a:p>
        </p:txBody>
      </p:sp>
      <p:grpSp>
        <p:nvGrpSpPr>
          <p:cNvPr id="34" name="组合 33"/>
          <p:cNvGrpSpPr/>
          <p:nvPr/>
        </p:nvGrpSpPr>
        <p:grpSpPr>
          <a:xfrm flipH="1">
            <a:off x="9626141" y="3428374"/>
            <a:ext cx="2156631" cy="542151"/>
            <a:chOff x="749795" y="3173967"/>
            <a:chExt cx="2156631" cy="542151"/>
          </a:xfrm>
        </p:grpSpPr>
        <p:sp>
          <p:nvSpPr>
            <p:cNvPr id="35" name="菱形 34"/>
            <p:cNvSpPr/>
            <p:nvPr/>
          </p:nvSpPr>
          <p:spPr>
            <a:xfrm>
              <a:off x="749795" y="3173967"/>
              <a:ext cx="542151" cy="542151"/>
            </a:xfrm>
            <a:prstGeom prst="diamond">
              <a:avLst/>
            </a:prstGeom>
            <a:solidFill>
              <a:srgbClr val="1E2B58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6" name="菱形 35"/>
            <p:cNvSpPr/>
            <p:nvPr/>
          </p:nvSpPr>
          <p:spPr>
            <a:xfrm>
              <a:off x="1278843" y="3173967"/>
              <a:ext cx="542151" cy="542151"/>
            </a:xfrm>
            <a:prstGeom prst="diamond">
              <a:avLst/>
            </a:prstGeom>
            <a:solidFill>
              <a:srgbClr val="E6202D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7" name="菱形 36"/>
            <p:cNvSpPr/>
            <p:nvPr/>
          </p:nvSpPr>
          <p:spPr>
            <a:xfrm>
              <a:off x="1820994" y="3173967"/>
              <a:ext cx="542151" cy="542151"/>
            </a:xfrm>
            <a:prstGeom prst="diamond">
              <a:avLst/>
            </a:prstGeom>
            <a:solidFill>
              <a:srgbClr val="BDD194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8" name="菱形 37"/>
            <p:cNvSpPr/>
            <p:nvPr/>
          </p:nvSpPr>
          <p:spPr>
            <a:xfrm>
              <a:off x="2364275" y="3173967"/>
              <a:ext cx="542151" cy="542151"/>
            </a:xfrm>
            <a:prstGeom prst="diamond">
              <a:avLst/>
            </a:prstGeom>
            <a:solidFill>
              <a:srgbClr val="489988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72" name="组合 171"/>
          <p:cNvGrpSpPr/>
          <p:nvPr/>
        </p:nvGrpSpPr>
        <p:grpSpPr>
          <a:xfrm>
            <a:off x="5313827" y="502045"/>
            <a:ext cx="1564347" cy="1520459"/>
            <a:chOff x="5261456" y="264267"/>
            <a:chExt cx="1797675" cy="1747241"/>
          </a:xfrm>
        </p:grpSpPr>
        <p:sp>
          <p:nvSpPr>
            <p:cNvPr id="78" name="Freeform 78"/>
            <p:cNvSpPr/>
            <p:nvPr/>
          </p:nvSpPr>
          <p:spPr bwMode="auto">
            <a:xfrm>
              <a:off x="6003581" y="264267"/>
              <a:ext cx="356652" cy="450319"/>
            </a:xfrm>
            <a:custGeom>
              <a:avLst/>
              <a:gdLst>
                <a:gd name="T0" fmla="*/ 14 w 41"/>
                <a:gd name="T1" fmla="*/ 25 h 52"/>
                <a:gd name="T2" fmla="*/ 10 w 41"/>
                <a:gd name="T3" fmla="*/ 32 h 52"/>
                <a:gd name="T4" fmla="*/ 20 w 41"/>
                <a:gd name="T5" fmla="*/ 34 h 52"/>
                <a:gd name="T6" fmla="*/ 18 w 41"/>
                <a:gd name="T7" fmla="*/ 40 h 52"/>
                <a:gd name="T8" fmla="*/ 16 w 41"/>
                <a:gd name="T9" fmla="*/ 35 h 52"/>
                <a:gd name="T10" fmla="*/ 8 w 41"/>
                <a:gd name="T11" fmla="*/ 46 h 52"/>
                <a:gd name="T12" fmla="*/ 8 w 41"/>
                <a:gd name="T13" fmla="*/ 52 h 52"/>
                <a:gd name="T14" fmla="*/ 35 w 41"/>
                <a:gd name="T15" fmla="*/ 52 h 52"/>
                <a:gd name="T16" fmla="*/ 36 w 41"/>
                <a:gd name="T17" fmla="*/ 48 h 52"/>
                <a:gd name="T18" fmla="*/ 34 w 41"/>
                <a:gd name="T19" fmla="*/ 47 h 52"/>
                <a:gd name="T20" fmla="*/ 36 w 41"/>
                <a:gd name="T21" fmla="*/ 45 h 52"/>
                <a:gd name="T22" fmla="*/ 26 w 41"/>
                <a:gd name="T23" fmla="*/ 35 h 52"/>
                <a:gd name="T24" fmla="*/ 28 w 41"/>
                <a:gd name="T25" fmla="*/ 46 h 52"/>
                <a:gd name="T26" fmla="*/ 32 w 41"/>
                <a:gd name="T27" fmla="*/ 47 h 52"/>
                <a:gd name="T28" fmla="*/ 24 w 41"/>
                <a:gd name="T29" fmla="*/ 47 h 52"/>
                <a:gd name="T30" fmla="*/ 23 w 41"/>
                <a:gd name="T31" fmla="*/ 33 h 52"/>
                <a:gd name="T32" fmla="*/ 31 w 41"/>
                <a:gd name="T33" fmla="*/ 32 h 52"/>
                <a:gd name="T34" fmla="*/ 27 w 41"/>
                <a:gd name="T35" fmla="*/ 24 h 52"/>
                <a:gd name="T36" fmla="*/ 39 w 41"/>
                <a:gd name="T37" fmla="*/ 29 h 52"/>
                <a:gd name="T38" fmla="*/ 40 w 41"/>
                <a:gd name="T39" fmla="*/ 10 h 52"/>
                <a:gd name="T40" fmla="*/ 27 w 41"/>
                <a:gd name="T41" fmla="*/ 16 h 52"/>
                <a:gd name="T42" fmla="*/ 25 w 41"/>
                <a:gd name="T43" fmla="*/ 17 h 52"/>
                <a:gd name="T44" fmla="*/ 32 w 41"/>
                <a:gd name="T45" fmla="*/ 2 h 52"/>
                <a:gd name="T46" fmla="*/ 19 w 41"/>
                <a:gd name="T47" fmla="*/ 2 h 52"/>
                <a:gd name="T48" fmla="*/ 7 w 41"/>
                <a:gd name="T49" fmla="*/ 2 h 52"/>
                <a:gd name="T50" fmla="*/ 14 w 41"/>
                <a:gd name="T51" fmla="*/ 17 h 52"/>
                <a:gd name="T52" fmla="*/ 1 w 41"/>
                <a:gd name="T53" fmla="*/ 10 h 52"/>
                <a:gd name="T54" fmla="*/ 2 w 41"/>
                <a:gd name="T55" fmla="*/ 28 h 52"/>
                <a:gd name="T56" fmla="*/ 14 w 41"/>
                <a:gd name="T57" fmla="*/ 25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41" h="52">
                  <a:moveTo>
                    <a:pt x="14" y="25"/>
                  </a:moveTo>
                  <a:cubicBezTo>
                    <a:pt x="13" y="28"/>
                    <a:pt x="11" y="30"/>
                    <a:pt x="10" y="32"/>
                  </a:cubicBezTo>
                  <a:cubicBezTo>
                    <a:pt x="11" y="36"/>
                    <a:pt x="17" y="32"/>
                    <a:pt x="20" y="34"/>
                  </a:cubicBezTo>
                  <a:cubicBezTo>
                    <a:pt x="19" y="35"/>
                    <a:pt x="19" y="39"/>
                    <a:pt x="18" y="40"/>
                  </a:cubicBezTo>
                  <a:cubicBezTo>
                    <a:pt x="18" y="38"/>
                    <a:pt x="18" y="35"/>
                    <a:pt x="16" y="35"/>
                  </a:cubicBezTo>
                  <a:cubicBezTo>
                    <a:pt x="11" y="36"/>
                    <a:pt x="6" y="40"/>
                    <a:pt x="8" y="46"/>
                  </a:cubicBezTo>
                  <a:cubicBezTo>
                    <a:pt x="5" y="47"/>
                    <a:pt x="7" y="51"/>
                    <a:pt x="8" y="52"/>
                  </a:cubicBezTo>
                  <a:cubicBezTo>
                    <a:pt x="17" y="50"/>
                    <a:pt x="25" y="49"/>
                    <a:pt x="35" y="52"/>
                  </a:cubicBezTo>
                  <a:cubicBezTo>
                    <a:pt x="36" y="51"/>
                    <a:pt x="37" y="50"/>
                    <a:pt x="36" y="48"/>
                  </a:cubicBezTo>
                  <a:cubicBezTo>
                    <a:pt x="36" y="47"/>
                    <a:pt x="34" y="47"/>
                    <a:pt x="34" y="47"/>
                  </a:cubicBezTo>
                  <a:cubicBezTo>
                    <a:pt x="35" y="47"/>
                    <a:pt x="36" y="45"/>
                    <a:pt x="36" y="45"/>
                  </a:cubicBezTo>
                  <a:cubicBezTo>
                    <a:pt x="36" y="39"/>
                    <a:pt x="32" y="35"/>
                    <a:pt x="26" y="35"/>
                  </a:cubicBezTo>
                  <a:cubicBezTo>
                    <a:pt x="25" y="38"/>
                    <a:pt x="24" y="44"/>
                    <a:pt x="28" y="46"/>
                  </a:cubicBezTo>
                  <a:cubicBezTo>
                    <a:pt x="29" y="46"/>
                    <a:pt x="31" y="45"/>
                    <a:pt x="32" y="47"/>
                  </a:cubicBezTo>
                  <a:cubicBezTo>
                    <a:pt x="30" y="47"/>
                    <a:pt x="27" y="46"/>
                    <a:pt x="24" y="47"/>
                  </a:cubicBezTo>
                  <a:cubicBezTo>
                    <a:pt x="23" y="42"/>
                    <a:pt x="25" y="36"/>
                    <a:pt x="23" y="33"/>
                  </a:cubicBezTo>
                  <a:cubicBezTo>
                    <a:pt x="26" y="33"/>
                    <a:pt x="28" y="34"/>
                    <a:pt x="31" y="32"/>
                  </a:cubicBezTo>
                  <a:cubicBezTo>
                    <a:pt x="30" y="29"/>
                    <a:pt x="27" y="27"/>
                    <a:pt x="27" y="24"/>
                  </a:cubicBezTo>
                  <a:cubicBezTo>
                    <a:pt x="31" y="25"/>
                    <a:pt x="34" y="28"/>
                    <a:pt x="39" y="29"/>
                  </a:cubicBezTo>
                  <a:cubicBezTo>
                    <a:pt x="41" y="24"/>
                    <a:pt x="40" y="18"/>
                    <a:pt x="40" y="10"/>
                  </a:cubicBezTo>
                  <a:cubicBezTo>
                    <a:pt x="35" y="10"/>
                    <a:pt x="32" y="15"/>
                    <a:pt x="27" y="16"/>
                  </a:cubicBezTo>
                  <a:cubicBezTo>
                    <a:pt x="26" y="17"/>
                    <a:pt x="26" y="17"/>
                    <a:pt x="25" y="17"/>
                  </a:cubicBezTo>
                  <a:cubicBezTo>
                    <a:pt x="26" y="11"/>
                    <a:pt x="31" y="9"/>
                    <a:pt x="32" y="2"/>
                  </a:cubicBezTo>
                  <a:cubicBezTo>
                    <a:pt x="28" y="0"/>
                    <a:pt x="24" y="2"/>
                    <a:pt x="19" y="2"/>
                  </a:cubicBezTo>
                  <a:cubicBezTo>
                    <a:pt x="15" y="2"/>
                    <a:pt x="12" y="0"/>
                    <a:pt x="7" y="2"/>
                  </a:cubicBezTo>
                  <a:cubicBezTo>
                    <a:pt x="7" y="8"/>
                    <a:pt x="15" y="11"/>
                    <a:pt x="14" y="17"/>
                  </a:cubicBezTo>
                  <a:cubicBezTo>
                    <a:pt x="9" y="15"/>
                    <a:pt x="7" y="11"/>
                    <a:pt x="1" y="10"/>
                  </a:cubicBezTo>
                  <a:cubicBezTo>
                    <a:pt x="0" y="15"/>
                    <a:pt x="1" y="23"/>
                    <a:pt x="2" y="28"/>
                  </a:cubicBezTo>
                  <a:cubicBezTo>
                    <a:pt x="6" y="30"/>
                    <a:pt x="9" y="25"/>
                    <a:pt x="14" y="25"/>
                  </a:cubicBez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9" name="Freeform 79"/>
            <p:cNvSpPr/>
            <p:nvPr/>
          </p:nvSpPr>
          <p:spPr bwMode="auto">
            <a:xfrm>
              <a:off x="6133274" y="617318"/>
              <a:ext cx="43231" cy="54037"/>
            </a:xfrm>
            <a:custGeom>
              <a:avLst/>
              <a:gdLst>
                <a:gd name="T0" fmla="*/ 3 w 5"/>
                <a:gd name="T1" fmla="*/ 5 h 6"/>
                <a:gd name="T2" fmla="*/ 0 w 5"/>
                <a:gd name="T3" fmla="*/ 4 h 6"/>
                <a:gd name="T4" fmla="*/ 3 w 5"/>
                <a:gd name="T5" fmla="*/ 0 h 6"/>
                <a:gd name="T6" fmla="*/ 3 w 5"/>
                <a:gd name="T7" fmla="*/ 5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6">
                  <a:moveTo>
                    <a:pt x="3" y="5"/>
                  </a:moveTo>
                  <a:cubicBezTo>
                    <a:pt x="3" y="4"/>
                    <a:pt x="0" y="6"/>
                    <a:pt x="0" y="4"/>
                  </a:cubicBezTo>
                  <a:cubicBezTo>
                    <a:pt x="1" y="3"/>
                    <a:pt x="3" y="2"/>
                    <a:pt x="3" y="0"/>
                  </a:cubicBezTo>
                  <a:cubicBezTo>
                    <a:pt x="4" y="1"/>
                    <a:pt x="5" y="4"/>
                    <a:pt x="3" y="5"/>
                  </a:cubicBez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0" name="Freeform 80"/>
            <p:cNvSpPr/>
            <p:nvPr/>
          </p:nvSpPr>
          <p:spPr bwMode="auto">
            <a:xfrm>
              <a:off x="6342222" y="660549"/>
              <a:ext cx="144102" cy="147704"/>
            </a:xfrm>
            <a:custGeom>
              <a:avLst/>
              <a:gdLst>
                <a:gd name="T0" fmla="*/ 9 w 17"/>
                <a:gd name="T1" fmla="*/ 16 h 17"/>
                <a:gd name="T2" fmla="*/ 10 w 17"/>
                <a:gd name="T3" fmla="*/ 1 h 17"/>
                <a:gd name="T4" fmla="*/ 0 w 17"/>
                <a:gd name="T5" fmla="*/ 8 h 17"/>
                <a:gd name="T6" fmla="*/ 9 w 17"/>
                <a:gd name="T7" fmla="*/ 16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7" h="17">
                  <a:moveTo>
                    <a:pt x="9" y="16"/>
                  </a:moveTo>
                  <a:cubicBezTo>
                    <a:pt x="17" y="16"/>
                    <a:pt x="17" y="1"/>
                    <a:pt x="10" y="1"/>
                  </a:cubicBezTo>
                  <a:cubicBezTo>
                    <a:pt x="5" y="0"/>
                    <a:pt x="1" y="3"/>
                    <a:pt x="0" y="8"/>
                  </a:cubicBezTo>
                  <a:cubicBezTo>
                    <a:pt x="0" y="13"/>
                    <a:pt x="5" y="17"/>
                    <a:pt x="9" y="16"/>
                  </a:cubicBez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1" name="Freeform 81"/>
            <p:cNvSpPr/>
            <p:nvPr/>
          </p:nvSpPr>
          <p:spPr bwMode="auto">
            <a:xfrm>
              <a:off x="5787428" y="660549"/>
              <a:ext cx="302615" cy="864615"/>
            </a:xfrm>
            <a:custGeom>
              <a:avLst/>
              <a:gdLst>
                <a:gd name="T0" fmla="*/ 21 w 35"/>
                <a:gd name="T1" fmla="*/ 19 h 100"/>
                <a:gd name="T2" fmla="*/ 17 w 35"/>
                <a:gd name="T3" fmla="*/ 19 h 100"/>
                <a:gd name="T4" fmla="*/ 15 w 35"/>
                <a:gd name="T5" fmla="*/ 25 h 100"/>
                <a:gd name="T6" fmla="*/ 6 w 35"/>
                <a:gd name="T7" fmla="*/ 40 h 100"/>
                <a:gd name="T8" fmla="*/ 5 w 35"/>
                <a:gd name="T9" fmla="*/ 46 h 100"/>
                <a:gd name="T10" fmla="*/ 4 w 35"/>
                <a:gd name="T11" fmla="*/ 87 h 100"/>
                <a:gd name="T12" fmla="*/ 10 w 35"/>
                <a:gd name="T13" fmla="*/ 99 h 100"/>
                <a:gd name="T14" fmla="*/ 15 w 35"/>
                <a:gd name="T15" fmla="*/ 99 h 100"/>
                <a:gd name="T16" fmla="*/ 8 w 35"/>
                <a:gd name="T17" fmla="*/ 77 h 100"/>
                <a:gd name="T18" fmla="*/ 9 w 35"/>
                <a:gd name="T19" fmla="*/ 55 h 100"/>
                <a:gd name="T20" fmla="*/ 15 w 35"/>
                <a:gd name="T21" fmla="*/ 38 h 100"/>
                <a:gd name="T22" fmla="*/ 28 w 35"/>
                <a:gd name="T23" fmla="*/ 80 h 100"/>
                <a:gd name="T24" fmla="*/ 31 w 35"/>
                <a:gd name="T25" fmla="*/ 92 h 100"/>
                <a:gd name="T26" fmla="*/ 32 w 35"/>
                <a:gd name="T27" fmla="*/ 84 h 100"/>
                <a:gd name="T28" fmla="*/ 35 w 35"/>
                <a:gd name="T29" fmla="*/ 79 h 100"/>
                <a:gd name="T30" fmla="*/ 34 w 35"/>
                <a:gd name="T31" fmla="*/ 74 h 100"/>
                <a:gd name="T32" fmla="*/ 31 w 35"/>
                <a:gd name="T33" fmla="*/ 63 h 100"/>
                <a:gd name="T34" fmla="*/ 31 w 35"/>
                <a:gd name="T35" fmla="*/ 61 h 100"/>
                <a:gd name="T36" fmla="*/ 19 w 35"/>
                <a:gd name="T37" fmla="*/ 27 h 100"/>
                <a:gd name="T38" fmla="*/ 24 w 35"/>
                <a:gd name="T39" fmla="*/ 34 h 100"/>
                <a:gd name="T40" fmla="*/ 28 w 35"/>
                <a:gd name="T41" fmla="*/ 41 h 100"/>
                <a:gd name="T42" fmla="*/ 26 w 35"/>
                <a:gd name="T43" fmla="*/ 29 h 100"/>
                <a:gd name="T44" fmla="*/ 35 w 35"/>
                <a:gd name="T45" fmla="*/ 39 h 100"/>
                <a:gd name="T46" fmla="*/ 29 w 35"/>
                <a:gd name="T47" fmla="*/ 16 h 100"/>
                <a:gd name="T48" fmla="*/ 22 w 35"/>
                <a:gd name="T49" fmla="*/ 19 h 100"/>
                <a:gd name="T50" fmla="*/ 29 w 35"/>
                <a:gd name="T51" fmla="*/ 6 h 100"/>
                <a:gd name="T52" fmla="*/ 23 w 35"/>
                <a:gd name="T53" fmla="*/ 2 h 100"/>
                <a:gd name="T54" fmla="*/ 13 w 35"/>
                <a:gd name="T55" fmla="*/ 8 h 100"/>
                <a:gd name="T56" fmla="*/ 21 w 35"/>
                <a:gd name="T57" fmla="*/ 19 h 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35" h="100">
                  <a:moveTo>
                    <a:pt x="21" y="19"/>
                  </a:moveTo>
                  <a:cubicBezTo>
                    <a:pt x="19" y="19"/>
                    <a:pt x="19" y="18"/>
                    <a:pt x="17" y="19"/>
                  </a:cubicBezTo>
                  <a:cubicBezTo>
                    <a:pt x="16" y="20"/>
                    <a:pt x="16" y="23"/>
                    <a:pt x="15" y="25"/>
                  </a:cubicBezTo>
                  <a:cubicBezTo>
                    <a:pt x="12" y="30"/>
                    <a:pt x="8" y="34"/>
                    <a:pt x="6" y="40"/>
                  </a:cubicBezTo>
                  <a:cubicBezTo>
                    <a:pt x="6" y="42"/>
                    <a:pt x="6" y="44"/>
                    <a:pt x="5" y="46"/>
                  </a:cubicBezTo>
                  <a:cubicBezTo>
                    <a:pt x="2" y="59"/>
                    <a:pt x="0" y="73"/>
                    <a:pt x="4" y="87"/>
                  </a:cubicBezTo>
                  <a:cubicBezTo>
                    <a:pt x="10" y="89"/>
                    <a:pt x="7" y="95"/>
                    <a:pt x="10" y="99"/>
                  </a:cubicBezTo>
                  <a:cubicBezTo>
                    <a:pt x="11" y="100"/>
                    <a:pt x="14" y="100"/>
                    <a:pt x="15" y="99"/>
                  </a:cubicBezTo>
                  <a:cubicBezTo>
                    <a:pt x="13" y="91"/>
                    <a:pt x="9" y="85"/>
                    <a:pt x="8" y="77"/>
                  </a:cubicBezTo>
                  <a:cubicBezTo>
                    <a:pt x="8" y="69"/>
                    <a:pt x="7" y="62"/>
                    <a:pt x="9" y="55"/>
                  </a:cubicBezTo>
                  <a:cubicBezTo>
                    <a:pt x="10" y="49"/>
                    <a:pt x="13" y="42"/>
                    <a:pt x="15" y="38"/>
                  </a:cubicBezTo>
                  <a:cubicBezTo>
                    <a:pt x="21" y="50"/>
                    <a:pt x="25" y="65"/>
                    <a:pt x="28" y="80"/>
                  </a:cubicBezTo>
                  <a:cubicBezTo>
                    <a:pt x="29" y="85"/>
                    <a:pt x="27" y="90"/>
                    <a:pt x="31" y="92"/>
                  </a:cubicBezTo>
                  <a:cubicBezTo>
                    <a:pt x="33" y="90"/>
                    <a:pt x="31" y="87"/>
                    <a:pt x="32" y="84"/>
                  </a:cubicBezTo>
                  <a:cubicBezTo>
                    <a:pt x="33" y="82"/>
                    <a:pt x="35" y="81"/>
                    <a:pt x="35" y="79"/>
                  </a:cubicBezTo>
                  <a:cubicBezTo>
                    <a:pt x="35" y="78"/>
                    <a:pt x="34" y="76"/>
                    <a:pt x="34" y="74"/>
                  </a:cubicBezTo>
                  <a:cubicBezTo>
                    <a:pt x="33" y="69"/>
                    <a:pt x="32" y="67"/>
                    <a:pt x="31" y="63"/>
                  </a:cubicBezTo>
                  <a:cubicBezTo>
                    <a:pt x="31" y="63"/>
                    <a:pt x="31" y="62"/>
                    <a:pt x="31" y="61"/>
                  </a:cubicBezTo>
                  <a:cubicBezTo>
                    <a:pt x="28" y="48"/>
                    <a:pt x="21" y="37"/>
                    <a:pt x="19" y="27"/>
                  </a:cubicBezTo>
                  <a:cubicBezTo>
                    <a:pt x="21" y="29"/>
                    <a:pt x="22" y="31"/>
                    <a:pt x="24" y="34"/>
                  </a:cubicBezTo>
                  <a:cubicBezTo>
                    <a:pt x="25" y="36"/>
                    <a:pt x="25" y="40"/>
                    <a:pt x="28" y="41"/>
                  </a:cubicBezTo>
                  <a:cubicBezTo>
                    <a:pt x="30" y="37"/>
                    <a:pt x="25" y="33"/>
                    <a:pt x="26" y="29"/>
                  </a:cubicBezTo>
                  <a:cubicBezTo>
                    <a:pt x="30" y="31"/>
                    <a:pt x="30" y="38"/>
                    <a:pt x="35" y="39"/>
                  </a:cubicBezTo>
                  <a:cubicBezTo>
                    <a:pt x="34" y="32"/>
                    <a:pt x="30" y="23"/>
                    <a:pt x="29" y="16"/>
                  </a:cubicBezTo>
                  <a:cubicBezTo>
                    <a:pt x="27" y="19"/>
                    <a:pt x="24" y="21"/>
                    <a:pt x="22" y="19"/>
                  </a:cubicBezTo>
                  <a:cubicBezTo>
                    <a:pt x="27" y="17"/>
                    <a:pt x="31" y="12"/>
                    <a:pt x="29" y="6"/>
                  </a:cubicBezTo>
                  <a:cubicBezTo>
                    <a:pt x="26" y="5"/>
                    <a:pt x="25" y="3"/>
                    <a:pt x="23" y="2"/>
                  </a:cubicBezTo>
                  <a:cubicBezTo>
                    <a:pt x="17" y="0"/>
                    <a:pt x="13" y="4"/>
                    <a:pt x="13" y="8"/>
                  </a:cubicBezTo>
                  <a:cubicBezTo>
                    <a:pt x="12" y="14"/>
                    <a:pt x="17" y="17"/>
                    <a:pt x="21" y="19"/>
                  </a:cubicBez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2" name="Freeform 82"/>
            <p:cNvSpPr/>
            <p:nvPr/>
          </p:nvSpPr>
          <p:spPr bwMode="auto">
            <a:xfrm>
              <a:off x="5953146" y="757817"/>
              <a:ext cx="43231" cy="32422"/>
            </a:xfrm>
            <a:custGeom>
              <a:avLst/>
              <a:gdLst>
                <a:gd name="T0" fmla="*/ 5 w 5"/>
                <a:gd name="T1" fmla="*/ 0 h 4"/>
                <a:gd name="T2" fmla="*/ 0 w 5"/>
                <a:gd name="T3" fmla="*/ 2 h 4"/>
                <a:gd name="T4" fmla="*/ 5 w 5"/>
                <a:gd name="T5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" h="4">
                  <a:moveTo>
                    <a:pt x="5" y="0"/>
                  </a:moveTo>
                  <a:cubicBezTo>
                    <a:pt x="5" y="2"/>
                    <a:pt x="1" y="4"/>
                    <a:pt x="0" y="2"/>
                  </a:cubicBezTo>
                  <a:cubicBezTo>
                    <a:pt x="3" y="2"/>
                    <a:pt x="3" y="1"/>
                    <a:pt x="5" y="0"/>
                  </a:cubicBez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3" name="Freeform 83"/>
            <p:cNvSpPr/>
            <p:nvPr/>
          </p:nvSpPr>
          <p:spPr bwMode="auto">
            <a:xfrm>
              <a:off x="5495621" y="671355"/>
              <a:ext cx="302615" cy="273795"/>
            </a:xfrm>
            <a:custGeom>
              <a:avLst/>
              <a:gdLst>
                <a:gd name="T0" fmla="*/ 12 w 35"/>
                <a:gd name="T1" fmla="*/ 31 h 32"/>
                <a:gd name="T2" fmla="*/ 16 w 35"/>
                <a:gd name="T3" fmla="*/ 28 h 32"/>
                <a:gd name="T4" fmla="*/ 19 w 35"/>
                <a:gd name="T5" fmla="*/ 19 h 32"/>
                <a:gd name="T6" fmla="*/ 30 w 35"/>
                <a:gd name="T7" fmla="*/ 18 h 32"/>
                <a:gd name="T8" fmla="*/ 35 w 35"/>
                <a:gd name="T9" fmla="*/ 8 h 32"/>
                <a:gd name="T10" fmla="*/ 33 w 35"/>
                <a:gd name="T11" fmla="*/ 8 h 32"/>
                <a:gd name="T12" fmla="*/ 17 w 35"/>
                <a:gd name="T13" fmla="*/ 15 h 32"/>
                <a:gd name="T14" fmla="*/ 2 w 35"/>
                <a:gd name="T15" fmla="*/ 25 h 32"/>
                <a:gd name="T16" fmla="*/ 12 w 35"/>
                <a:gd name="T17" fmla="*/ 31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5" h="32">
                  <a:moveTo>
                    <a:pt x="12" y="31"/>
                  </a:moveTo>
                  <a:cubicBezTo>
                    <a:pt x="13" y="31"/>
                    <a:pt x="15" y="29"/>
                    <a:pt x="16" y="28"/>
                  </a:cubicBezTo>
                  <a:cubicBezTo>
                    <a:pt x="19" y="25"/>
                    <a:pt x="20" y="22"/>
                    <a:pt x="19" y="19"/>
                  </a:cubicBezTo>
                  <a:cubicBezTo>
                    <a:pt x="22" y="22"/>
                    <a:pt x="28" y="22"/>
                    <a:pt x="30" y="18"/>
                  </a:cubicBezTo>
                  <a:cubicBezTo>
                    <a:pt x="30" y="13"/>
                    <a:pt x="35" y="11"/>
                    <a:pt x="35" y="8"/>
                  </a:cubicBezTo>
                  <a:cubicBezTo>
                    <a:pt x="35" y="7"/>
                    <a:pt x="34" y="8"/>
                    <a:pt x="33" y="8"/>
                  </a:cubicBezTo>
                  <a:cubicBezTo>
                    <a:pt x="29" y="0"/>
                    <a:pt x="14" y="4"/>
                    <a:pt x="17" y="15"/>
                  </a:cubicBezTo>
                  <a:cubicBezTo>
                    <a:pt x="10" y="9"/>
                    <a:pt x="0" y="17"/>
                    <a:pt x="2" y="25"/>
                  </a:cubicBezTo>
                  <a:cubicBezTo>
                    <a:pt x="3" y="28"/>
                    <a:pt x="8" y="32"/>
                    <a:pt x="12" y="31"/>
                  </a:cubicBez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4" name="Freeform 84"/>
            <p:cNvSpPr/>
            <p:nvPr/>
          </p:nvSpPr>
          <p:spPr bwMode="auto">
            <a:xfrm>
              <a:off x="5700966" y="772227"/>
              <a:ext cx="36026" cy="36026"/>
            </a:xfrm>
            <a:custGeom>
              <a:avLst/>
              <a:gdLst>
                <a:gd name="T0" fmla="*/ 3 w 4"/>
                <a:gd name="T1" fmla="*/ 0 h 4"/>
                <a:gd name="T2" fmla="*/ 4 w 4"/>
                <a:gd name="T3" fmla="*/ 1 h 4"/>
                <a:gd name="T4" fmla="*/ 3 w 4"/>
                <a:gd name="T5" fmla="*/ 4 h 4"/>
                <a:gd name="T6" fmla="*/ 0 w 4"/>
                <a:gd name="T7" fmla="*/ 4 h 4"/>
                <a:gd name="T8" fmla="*/ 3 w 4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4">
                  <a:moveTo>
                    <a:pt x="3" y="0"/>
                  </a:moveTo>
                  <a:cubicBezTo>
                    <a:pt x="4" y="0"/>
                    <a:pt x="4" y="1"/>
                    <a:pt x="4" y="1"/>
                  </a:cubicBezTo>
                  <a:cubicBezTo>
                    <a:pt x="4" y="2"/>
                    <a:pt x="3" y="2"/>
                    <a:pt x="3" y="4"/>
                  </a:cubicBezTo>
                  <a:cubicBezTo>
                    <a:pt x="3" y="4"/>
                    <a:pt x="1" y="4"/>
                    <a:pt x="0" y="4"/>
                  </a:cubicBezTo>
                  <a:cubicBezTo>
                    <a:pt x="0" y="2"/>
                    <a:pt x="2" y="2"/>
                    <a:pt x="3" y="0"/>
                  </a:cubicBez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5" name="Freeform 85"/>
            <p:cNvSpPr/>
            <p:nvPr/>
          </p:nvSpPr>
          <p:spPr bwMode="auto">
            <a:xfrm>
              <a:off x="5571274" y="876702"/>
              <a:ext cx="43231" cy="18012"/>
            </a:xfrm>
            <a:custGeom>
              <a:avLst/>
              <a:gdLst>
                <a:gd name="T0" fmla="*/ 0 w 5"/>
                <a:gd name="T1" fmla="*/ 0 h 2"/>
                <a:gd name="T2" fmla="*/ 5 w 5"/>
                <a:gd name="T3" fmla="*/ 0 h 2"/>
                <a:gd name="T4" fmla="*/ 1 w 5"/>
                <a:gd name="T5" fmla="*/ 2 h 2"/>
                <a:gd name="T6" fmla="*/ 0 w 5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2">
                  <a:moveTo>
                    <a:pt x="0" y="0"/>
                  </a:moveTo>
                  <a:cubicBezTo>
                    <a:pt x="2" y="0"/>
                    <a:pt x="3" y="0"/>
                    <a:pt x="5" y="0"/>
                  </a:cubicBezTo>
                  <a:cubicBezTo>
                    <a:pt x="5" y="2"/>
                    <a:pt x="3" y="2"/>
                    <a:pt x="1" y="2"/>
                  </a:cubicBezTo>
                  <a:cubicBezTo>
                    <a:pt x="1" y="1"/>
                    <a:pt x="0" y="1"/>
                    <a:pt x="0" y="0"/>
                  </a:cubicBez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6" name="Freeform 86"/>
            <p:cNvSpPr/>
            <p:nvPr/>
          </p:nvSpPr>
          <p:spPr bwMode="auto">
            <a:xfrm>
              <a:off x="6082838" y="703779"/>
              <a:ext cx="223359" cy="129692"/>
            </a:xfrm>
            <a:custGeom>
              <a:avLst/>
              <a:gdLst>
                <a:gd name="T0" fmla="*/ 0 w 26"/>
                <a:gd name="T1" fmla="*/ 3 h 15"/>
                <a:gd name="T2" fmla="*/ 5 w 26"/>
                <a:gd name="T3" fmla="*/ 11 h 15"/>
                <a:gd name="T4" fmla="*/ 26 w 26"/>
                <a:gd name="T5" fmla="*/ 3 h 15"/>
                <a:gd name="T6" fmla="*/ 14 w 26"/>
                <a:gd name="T7" fmla="*/ 0 h 15"/>
                <a:gd name="T8" fmla="*/ 0 w 26"/>
                <a:gd name="T9" fmla="*/ 3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" h="15">
                  <a:moveTo>
                    <a:pt x="0" y="3"/>
                  </a:moveTo>
                  <a:cubicBezTo>
                    <a:pt x="1" y="5"/>
                    <a:pt x="2" y="9"/>
                    <a:pt x="5" y="11"/>
                  </a:cubicBezTo>
                  <a:cubicBezTo>
                    <a:pt x="11" y="15"/>
                    <a:pt x="26" y="11"/>
                    <a:pt x="26" y="3"/>
                  </a:cubicBezTo>
                  <a:cubicBezTo>
                    <a:pt x="23" y="1"/>
                    <a:pt x="18" y="0"/>
                    <a:pt x="14" y="0"/>
                  </a:cubicBezTo>
                  <a:cubicBezTo>
                    <a:pt x="9" y="0"/>
                    <a:pt x="3" y="1"/>
                    <a:pt x="0" y="3"/>
                  </a:cubicBez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7" name="Freeform 87"/>
            <p:cNvSpPr/>
            <p:nvPr/>
          </p:nvSpPr>
          <p:spPr bwMode="auto">
            <a:xfrm>
              <a:off x="6504339" y="685766"/>
              <a:ext cx="172923" cy="165718"/>
            </a:xfrm>
            <a:custGeom>
              <a:avLst/>
              <a:gdLst>
                <a:gd name="T0" fmla="*/ 17 w 20"/>
                <a:gd name="T1" fmla="*/ 13 h 19"/>
                <a:gd name="T2" fmla="*/ 2 w 20"/>
                <a:gd name="T3" fmla="*/ 11 h 19"/>
                <a:gd name="T4" fmla="*/ 17 w 20"/>
                <a:gd name="T5" fmla="*/ 13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" h="19">
                  <a:moveTo>
                    <a:pt x="17" y="13"/>
                  </a:moveTo>
                  <a:cubicBezTo>
                    <a:pt x="20" y="0"/>
                    <a:pt x="0" y="0"/>
                    <a:pt x="2" y="11"/>
                  </a:cubicBezTo>
                  <a:cubicBezTo>
                    <a:pt x="3" y="17"/>
                    <a:pt x="14" y="19"/>
                    <a:pt x="17" y="13"/>
                  </a:cubicBez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8" name="Freeform 88"/>
            <p:cNvSpPr/>
            <p:nvPr/>
          </p:nvSpPr>
          <p:spPr bwMode="auto">
            <a:xfrm>
              <a:off x="6644838" y="747010"/>
              <a:ext cx="180128" cy="154909"/>
            </a:xfrm>
            <a:custGeom>
              <a:avLst/>
              <a:gdLst>
                <a:gd name="T0" fmla="*/ 12 w 21"/>
                <a:gd name="T1" fmla="*/ 17 h 18"/>
                <a:gd name="T2" fmla="*/ 20 w 21"/>
                <a:gd name="T3" fmla="*/ 7 h 18"/>
                <a:gd name="T4" fmla="*/ 10 w 21"/>
                <a:gd name="T5" fmla="*/ 1 h 18"/>
                <a:gd name="T6" fmla="*/ 12 w 21"/>
                <a:gd name="T7" fmla="*/ 17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18">
                  <a:moveTo>
                    <a:pt x="12" y="17"/>
                  </a:moveTo>
                  <a:cubicBezTo>
                    <a:pt x="17" y="17"/>
                    <a:pt x="21" y="11"/>
                    <a:pt x="20" y="7"/>
                  </a:cubicBezTo>
                  <a:cubicBezTo>
                    <a:pt x="20" y="3"/>
                    <a:pt x="13" y="0"/>
                    <a:pt x="10" y="1"/>
                  </a:cubicBezTo>
                  <a:cubicBezTo>
                    <a:pt x="0" y="3"/>
                    <a:pt x="2" y="18"/>
                    <a:pt x="12" y="17"/>
                  </a:cubicBez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9" name="Freeform 89"/>
            <p:cNvSpPr/>
            <p:nvPr/>
          </p:nvSpPr>
          <p:spPr bwMode="auto">
            <a:xfrm>
              <a:off x="6720492" y="833472"/>
              <a:ext cx="36026" cy="25217"/>
            </a:xfrm>
            <a:custGeom>
              <a:avLst/>
              <a:gdLst>
                <a:gd name="T0" fmla="*/ 4 w 4"/>
                <a:gd name="T1" fmla="*/ 1 h 3"/>
                <a:gd name="T2" fmla="*/ 0 w 4"/>
                <a:gd name="T3" fmla="*/ 2 h 3"/>
                <a:gd name="T4" fmla="*/ 4 w 4"/>
                <a:gd name="T5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" h="3">
                  <a:moveTo>
                    <a:pt x="4" y="1"/>
                  </a:moveTo>
                  <a:cubicBezTo>
                    <a:pt x="3" y="2"/>
                    <a:pt x="1" y="3"/>
                    <a:pt x="0" y="2"/>
                  </a:cubicBezTo>
                  <a:cubicBezTo>
                    <a:pt x="1" y="1"/>
                    <a:pt x="3" y="0"/>
                    <a:pt x="4" y="1"/>
                  </a:cubicBez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0" name="Freeform 90"/>
            <p:cNvSpPr/>
            <p:nvPr/>
          </p:nvSpPr>
          <p:spPr bwMode="auto">
            <a:xfrm>
              <a:off x="5755006" y="757817"/>
              <a:ext cx="144102" cy="154909"/>
            </a:xfrm>
            <a:custGeom>
              <a:avLst/>
              <a:gdLst>
                <a:gd name="T0" fmla="*/ 12 w 17"/>
                <a:gd name="T1" fmla="*/ 15 h 18"/>
                <a:gd name="T2" fmla="*/ 16 w 17"/>
                <a:gd name="T3" fmla="*/ 3 h 18"/>
                <a:gd name="T4" fmla="*/ 7 w 17"/>
                <a:gd name="T5" fmla="*/ 1 h 18"/>
                <a:gd name="T6" fmla="*/ 12 w 17"/>
                <a:gd name="T7" fmla="*/ 15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7" h="18">
                  <a:moveTo>
                    <a:pt x="12" y="15"/>
                  </a:moveTo>
                  <a:cubicBezTo>
                    <a:pt x="16" y="14"/>
                    <a:pt x="17" y="8"/>
                    <a:pt x="16" y="3"/>
                  </a:cubicBezTo>
                  <a:cubicBezTo>
                    <a:pt x="14" y="0"/>
                    <a:pt x="10" y="0"/>
                    <a:pt x="7" y="1"/>
                  </a:cubicBezTo>
                  <a:cubicBezTo>
                    <a:pt x="0" y="4"/>
                    <a:pt x="2" y="18"/>
                    <a:pt x="12" y="15"/>
                  </a:cubicBez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1" name="Freeform 91"/>
            <p:cNvSpPr/>
            <p:nvPr/>
          </p:nvSpPr>
          <p:spPr bwMode="auto">
            <a:xfrm>
              <a:off x="5823453" y="833472"/>
              <a:ext cx="32422" cy="18012"/>
            </a:xfrm>
            <a:custGeom>
              <a:avLst/>
              <a:gdLst>
                <a:gd name="T0" fmla="*/ 2 w 4"/>
                <a:gd name="T1" fmla="*/ 0 h 2"/>
                <a:gd name="T2" fmla="*/ 4 w 4"/>
                <a:gd name="T3" fmla="*/ 1 h 2"/>
                <a:gd name="T4" fmla="*/ 0 w 4"/>
                <a:gd name="T5" fmla="*/ 1 h 2"/>
                <a:gd name="T6" fmla="*/ 2 w 4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" h="2">
                  <a:moveTo>
                    <a:pt x="2" y="0"/>
                  </a:moveTo>
                  <a:cubicBezTo>
                    <a:pt x="3" y="0"/>
                    <a:pt x="3" y="0"/>
                    <a:pt x="4" y="1"/>
                  </a:cubicBezTo>
                  <a:cubicBezTo>
                    <a:pt x="3" y="2"/>
                    <a:pt x="0" y="2"/>
                    <a:pt x="0" y="1"/>
                  </a:cubicBezTo>
                  <a:cubicBezTo>
                    <a:pt x="0" y="0"/>
                    <a:pt x="2" y="0"/>
                    <a:pt x="2" y="0"/>
                  </a:cubicBez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2" name="Freeform 92"/>
            <p:cNvSpPr/>
            <p:nvPr/>
          </p:nvSpPr>
          <p:spPr bwMode="auto">
            <a:xfrm>
              <a:off x="6255761" y="790241"/>
              <a:ext cx="309820" cy="745729"/>
            </a:xfrm>
            <a:custGeom>
              <a:avLst/>
              <a:gdLst>
                <a:gd name="T0" fmla="*/ 5 w 36"/>
                <a:gd name="T1" fmla="*/ 0 h 86"/>
                <a:gd name="T2" fmla="*/ 4 w 36"/>
                <a:gd name="T3" fmla="*/ 9 h 86"/>
                <a:gd name="T4" fmla="*/ 5 w 36"/>
                <a:gd name="T5" fmla="*/ 25 h 86"/>
                <a:gd name="T6" fmla="*/ 7 w 36"/>
                <a:gd name="T7" fmla="*/ 17 h 86"/>
                <a:gd name="T8" fmla="*/ 9 w 36"/>
                <a:gd name="T9" fmla="*/ 18 h 86"/>
                <a:gd name="T10" fmla="*/ 12 w 36"/>
                <a:gd name="T11" fmla="*/ 16 h 86"/>
                <a:gd name="T12" fmla="*/ 5 w 36"/>
                <a:gd name="T13" fmla="*/ 51 h 86"/>
                <a:gd name="T14" fmla="*/ 5 w 36"/>
                <a:gd name="T15" fmla="*/ 77 h 86"/>
                <a:gd name="T16" fmla="*/ 9 w 36"/>
                <a:gd name="T17" fmla="*/ 66 h 86"/>
                <a:gd name="T18" fmla="*/ 14 w 36"/>
                <a:gd name="T19" fmla="*/ 38 h 86"/>
                <a:gd name="T20" fmla="*/ 19 w 36"/>
                <a:gd name="T21" fmla="*/ 22 h 86"/>
                <a:gd name="T22" fmla="*/ 31 w 36"/>
                <a:gd name="T23" fmla="*/ 53 h 86"/>
                <a:gd name="T24" fmla="*/ 31 w 36"/>
                <a:gd name="T25" fmla="*/ 56 h 86"/>
                <a:gd name="T26" fmla="*/ 23 w 36"/>
                <a:gd name="T27" fmla="*/ 85 h 86"/>
                <a:gd name="T28" fmla="*/ 33 w 36"/>
                <a:gd name="T29" fmla="*/ 70 h 86"/>
                <a:gd name="T30" fmla="*/ 36 w 36"/>
                <a:gd name="T31" fmla="*/ 52 h 86"/>
                <a:gd name="T32" fmla="*/ 24 w 36"/>
                <a:gd name="T33" fmla="*/ 19 h 86"/>
                <a:gd name="T34" fmla="*/ 5 w 36"/>
                <a:gd name="T35" fmla="*/ 0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36" h="86">
                  <a:moveTo>
                    <a:pt x="5" y="0"/>
                  </a:moveTo>
                  <a:cubicBezTo>
                    <a:pt x="3" y="1"/>
                    <a:pt x="4" y="5"/>
                    <a:pt x="4" y="9"/>
                  </a:cubicBezTo>
                  <a:cubicBezTo>
                    <a:pt x="4" y="13"/>
                    <a:pt x="1" y="23"/>
                    <a:pt x="5" y="25"/>
                  </a:cubicBezTo>
                  <a:cubicBezTo>
                    <a:pt x="7" y="23"/>
                    <a:pt x="6" y="18"/>
                    <a:pt x="7" y="17"/>
                  </a:cubicBezTo>
                  <a:cubicBezTo>
                    <a:pt x="9" y="16"/>
                    <a:pt x="7" y="19"/>
                    <a:pt x="9" y="18"/>
                  </a:cubicBezTo>
                  <a:cubicBezTo>
                    <a:pt x="11" y="18"/>
                    <a:pt x="11" y="15"/>
                    <a:pt x="12" y="16"/>
                  </a:cubicBezTo>
                  <a:cubicBezTo>
                    <a:pt x="11" y="28"/>
                    <a:pt x="6" y="38"/>
                    <a:pt x="5" y="51"/>
                  </a:cubicBezTo>
                  <a:cubicBezTo>
                    <a:pt x="5" y="58"/>
                    <a:pt x="0" y="70"/>
                    <a:pt x="5" y="77"/>
                  </a:cubicBezTo>
                  <a:cubicBezTo>
                    <a:pt x="9" y="75"/>
                    <a:pt x="8" y="71"/>
                    <a:pt x="9" y="66"/>
                  </a:cubicBezTo>
                  <a:cubicBezTo>
                    <a:pt x="10" y="57"/>
                    <a:pt x="12" y="46"/>
                    <a:pt x="14" y="38"/>
                  </a:cubicBezTo>
                  <a:cubicBezTo>
                    <a:pt x="14" y="32"/>
                    <a:pt x="16" y="26"/>
                    <a:pt x="19" y="22"/>
                  </a:cubicBezTo>
                  <a:cubicBezTo>
                    <a:pt x="26" y="29"/>
                    <a:pt x="30" y="41"/>
                    <a:pt x="31" y="53"/>
                  </a:cubicBezTo>
                  <a:cubicBezTo>
                    <a:pt x="31" y="55"/>
                    <a:pt x="31" y="55"/>
                    <a:pt x="31" y="56"/>
                  </a:cubicBezTo>
                  <a:cubicBezTo>
                    <a:pt x="30" y="67"/>
                    <a:pt x="24" y="77"/>
                    <a:pt x="23" y="85"/>
                  </a:cubicBezTo>
                  <a:cubicBezTo>
                    <a:pt x="31" y="86"/>
                    <a:pt x="31" y="78"/>
                    <a:pt x="33" y="70"/>
                  </a:cubicBezTo>
                  <a:cubicBezTo>
                    <a:pt x="35" y="64"/>
                    <a:pt x="36" y="57"/>
                    <a:pt x="36" y="52"/>
                  </a:cubicBezTo>
                  <a:cubicBezTo>
                    <a:pt x="35" y="38"/>
                    <a:pt x="28" y="28"/>
                    <a:pt x="24" y="19"/>
                  </a:cubicBezTo>
                  <a:cubicBezTo>
                    <a:pt x="18" y="13"/>
                    <a:pt x="13" y="4"/>
                    <a:pt x="5" y="0"/>
                  </a:cubicBez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3" name="Freeform 93"/>
            <p:cNvSpPr/>
            <p:nvPr/>
          </p:nvSpPr>
          <p:spPr bwMode="auto">
            <a:xfrm>
              <a:off x="6417877" y="808253"/>
              <a:ext cx="154909" cy="136897"/>
            </a:xfrm>
            <a:custGeom>
              <a:avLst/>
              <a:gdLst>
                <a:gd name="T0" fmla="*/ 8 w 18"/>
                <a:gd name="T1" fmla="*/ 15 h 16"/>
                <a:gd name="T2" fmla="*/ 6 w 18"/>
                <a:gd name="T3" fmla="*/ 2 h 16"/>
                <a:gd name="T4" fmla="*/ 8 w 18"/>
                <a:gd name="T5" fmla="*/ 15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8" h="16">
                  <a:moveTo>
                    <a:pt x="8" y="15"/>
                  </a:moveTo>
                  <a:cubicBezTo>
                    <a:pt x="18" y="16"/>
                    <a:pt x="18" y="0"/>
                    <a:pt x="6" y="2"/>
                  </a:cubicBezTo>
                  <a:cubicBezTo>
                    <a:pt x="0" y="5"/>
                    <a:pt x="2" y="14"/>
                    <a:pt x="8" y="15"/>
                  </a:cubicBez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4" name="Freeform 94"/>
            <p:cNvSpPr/>
            <p:nvPr/>
          </p:nvSpPr>
          <p:spPr bwMode="auto">
            <a:xfrm>
              <a:off x="6486325" y="887509"/>
              <a:ext cx="28820" cy="25217"/>
            </a:xfrm>
            <a:custGeom>
              <a:avLst/>
              <a:gdLst>
                <a:gd name="T0" fmla="*/ 3 w 3"/>
                <a:gd name="T1" fmla="*/ 1 h 3"/>
                <a:gd name="T2" fmla="*/ 0 w 3"/>
                <a:gd name="T3" fmla="*/ 2 h 3"/>
                <a:gd name="T4" fmla="*/ 3 w 3"/>
                <a:gd name="T5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" h="3">
                  <a:moveTo>
                    <a:pt x="3" y="1"/>
                  </a:moveTo>
                  <a:cubicBezTo>
                    <a:pt x="3" y="2"/>
                    <a:pt x="1" y="3"/>
                    <a:pt x="0" y="2"/>
                  </a:cubicBezTo>
                  <a:cubicBezTo>
                    <a:pt x="0" y="1"/>
                    <a:pt x="2" y="0"/>
                    <a:pt x="3" y="1"/>
                  </a:cubicBez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5" name="Freeform 95"/>
            <p:cNvSpPr/>
            <p:nvPr/>
          </p:nvSpPr>
          <p:spPr bwMode="auto">
            <a:xfrm>
              <a:off x="6100852" y="801047"/>
              <a:ext cx="172923" cy="144102"/>
            </a:xfrm>
            <a:custGeom>
              <a:avLst/>
              <a:gdLst>
                <a:gd name="T0" fmla="*/ 18 w 20"/>
                <a:gd name="T1" fmla="*/ 12 h 17"/>
                <a:gd name="T2" fmla="*/ 2 w 20"/>
                <a:gd name="T3" fmla="*/ 11 h 17"/>
                <a:gd name="T4" fmla="*/ 18 w 20"/>
                <a:gd name="T5" fmla="*/ 12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" h="17">
                  <a:moveTo>
                    <a:pt x="18" y="12"/>
                  </a:moveTo>
                  <a:cubicBezTo>
                    <a:pt x="20" y="0"/>
                    <a:pt x="0" y="1"/>
                    <a:pt x="2" y="11"/>
                  </a:cubicBezTo>
                  <a:cubicBezTo>
                    <a:pt x="3" y="16"/>
                    <a:pt x="15" y="17"/>
                    <a:pt x="18" y="12"/>
                  </a:cubicBez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6" name="Freeform 96"/>
            <p:cNvSpPr/>
            <p:nvPr/>
          </p:nvSpPr>
          <p:spPr bwMode="auto">
            <a:xfrm>
              <a:off x="6187313" y="894714"/>
              <a:ext cx="25217" cy="18012"/>
            </a:xfrm>
            <a:custGeom>
              <a:avLst/>
              <a:gdLst>
                <a:gd name="T0" fmla="*/ 2 w 3"/>
                <a:gd name="T1" fmla="*/ 0 h 2"/>
                <a:gd name="T2" fmla="*/ 0 w 3"/>
                <a:gd name="T3" fmla="*/ 1 h 2"/>
                <a:gd name="T4" fmla="*/ 2 w 3"/>
                <a:gd name="T5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" h="2">
                  <a:moveTo>
                    <a:pt x="2" y="0"/>
                  </a:moveTo>
                  <a:cubicBezTo>
                    <a:pt x="3" y="1"/>
                    <a:pt x="0" y="2"/>
                    <a:pt x="0" y="1"/>
                  </a:cubicBezTo>
                  <a:cubicBezTo>
                    <a:pt x="0" y="0"/>
                    <a:pt x="2" y="1"/>
                    <a:pt x="2" y="0"/>
                  </a:cubicBez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7" name="Freeform 97"/>
            <p:cNvSpPr/>
            <p:nvPr/>
          </p:nvSpPr>
          <p:spPr bwMode="auto">
            <a:xfrm>
              <a:off x="6781735" y="844278"/>
              <a:ext cx="172923" cy="154909"/>
            </a:xfrm>
            <a:custGeom>
              <a:avLst/>
              <a:gdLst>
                <a:gd name="T0" fmla="*/ 9 w 20"/>
                <a:gd name="T1" fmla="*/ 17 h 18"/>
                <a:gd name="T2" fmla="*/ 18 w 20"/>
                <a:gd name="T3" fmla="*/ 6 h 18"/>
                <a:gd name="T4" fmla="*/ 9 w 20"/>
                <a:gd name="T5" fmla="*/ 1 h 18"/>
                <a:gd name="T6" fmla="*/ 9 w 20"/>
                <a:gd name="T7" fmla="*/ 17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18">
                  <a:moveTo>
                    <a:pt x="9" y="17"/>
                  </a:moveTo>
                  <a:cubicBezTo>
                    <a:pt x="15" y="18"/>
                    <a:pt x="20" y="12"/>
                    <a:pt x="18" y="6"/>
                  </a:cubicBezTo>
                  <a:cubicBezTo>
                    <a:pt x="18" y="3"/>
                    <a:pt x="13" y="0"/>
                    <a:pt x="9" y="1"/>
                  </a:cubicBezTo>
                  <a:cubicBezTo>
                    <a:pt x="0" y="3"/>
                    <a:pt x="1" y="16"/>
                    <a:pt x="9" y="17"/>
                  </a:cubicBez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8" name="Freeform 98"/>
            <p:cNvSpPr/>
            <p:nvPr/>
          </p:nvSpPr>
          <p:spPr bwMode="auto">
            <a:xfrm>
              <a:off x="6529556" y="844278"/>
              <a:ext cx="374666" cy="749333"/>
            </a:xfrm>
            <a:custGeom>
              <a:avLst/>
              <a:gdLst>
                <a:gd name="T0" fmla="*/ 22 w 43"/>
                <a:gd name="T1" fmla="*/ 9 h 87"/>
                <a:gd name="T2" fmla="*/ 19 w 43"/>
                <a:gd name="T3" fmla="*/ 8 h 87"/>
                <a:gd name="T4" fmla="*/ 9 w 43"/>
                <a:gd name="T5" fmla="*/ 6 h 87"/>
                <a:gd name="T6" fmla="*/ 24 w 43"/>
                <a:gd name="T7" fmla="*/ 17 h 87"/>
                <a:gd name="T8" fmla="*/ 33 w 43"/>
                <a:gd name="T9" fmla="*/ 34 h 87"/>
                <a:gd name="T10" fmla="*/ 21 w 43"/>
                <a:gd name="T11" fmla="*/ 73 h 87"/>
                <a:gd name="T12" fmla="*/ 15 w 43"/>
                <a:gd name="T13" fmla="*/ 66 h 87"/>
                <a:gd name="T14" fmla="*/ 16 w 43"/>
                <a:gd name="T15" fmla="*/ 79 h 87"/>
                <a:gd name="T16" fmla="*/ 20 w 43"/>
                <a:gd name="T17" fmla="*/ 74 h 87"/>
                <a:gd name="T18" fmla="*/ 22 w 43"/>
                <a:gd name="T19" fmla="*/ 78 h 87"/>
                <a:gd name="T20" fmla="*/ 27 w 43"/>
                <a:gd name="T21" fmla="*/ 71 h 87"/>
                <a:gd name="T22" fmla="*/ 30 w 43"/>
                <a:gd name="T23" fmla="*/ 66 h 87"/>
                <a:gd name="T24" fmla="*/ 31 w 43"/>
                <a:gd name="T25" fmla="*/ 19 h 87"/>
                <a:gd name="T26" fmla="*/ 22 w 43"/>
                <a:gd name="T27" fmla="*/ 9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3" h="87">
                  <a:moveTo>
                    <a:pt x="22" y="9"/>
                  </a:moveTo>
                  <a:cubicBezTo>
                    <a:pt x="22" y="8"/>
                    <a:pt x="20" y="8"/>
                    <a:pt x="19" y="8"/>
                  </a:cubicBezTo>
                  <a:cubicBezTo>
                    <a:pt x="15" y="5"/>
                    <a:pt x="12" y="0"/>
                    <a:pt x="9" y="6"/>
                  </a:cubicBezTo>
                  <a:cubicBezTo>
                    <a:pt x="14" y="10"/>
                    <a:pt x="19" y="14"/>
                    <a:pt x="24" y="17"/>
                  </a:cubicBezTo>
                  <a:cubicBezTo>
                    <a:pt x="28" y="23"/>
                    <a:pt x="32" y="27"/>
                    <a:pt x="33" y="34"/>
                  </a:cubicBezTo>
                  <a:cubicBezTo>
                    <a:pt x="37" y="50"/>
                    <a:pt x="25" y="63"/>
                    <a:pt x="21" y="73"/>
                  </a:cubicBezTo>
                  <a:cubicBezTo>
                    <a:pt x="19" y="71"/>
                    <a:pt x="18" y="67"/>
                    <a:pt x="15" y="66"/>
                  </a:cubicBezTo>
                  <a:cubicBezTo>
                    <a:pt x="0" y="62"/>
                    <a:pt x="2" y="87"/>
                    <a:pt x="16" y="79"/>
                  </a:cubicBezTo>
                  <a:cubicBezTo>
                    <a:pt x="18" y="78"/>
                    <a:pt x="18" y="75"/>
                    <a:pt x="20" y="74"/>
                  </a:cubicBezTo>
                  <a:cubicBezTo>
                    <a:pt x="21" y="75"/>
                    <a:pt x="21" y="78"/>
                    <a:pt x="22" y="78"/>
                  </a:cubicBezTo>
                  <a:cubicBezTo>
                    <a:pt x="26" y="78"/>
                    <a:pt x="27" y="75"/>
                    <a:pt x="27" y="71"/>
                  </a:cubicBezTo>
                  <a:cubicBezTo>
                    <a:pt x="28" y="70"/>
                    <a:pt x="30" y="69"/>
                    <a:pt x="30" y="66"/>
                  </a:cubicBezTo>
                  <a:cubicBezTo>
                    <a:pt x="40" y="56"/>
                    <a:pt x="43" y="29"/>
                    <a:pt x="31" y="19"/>
                  </a:cubicBezTo>
                  <a:cubicBezTo>
                    <a:pt x="29" y="16"/>
                    <a:pt x="27" y="12"/>
                    <a:pt x="22" y="9"/>
                  </a:cubicBez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9" name="Freeform 99"/>
            <p:cNvSpPr/>
            <p:nvPr/>
          </p:nvSpPr>
          <p:spPr bwMode="auto">
            <a:xfrm>
              <a:off x="6608812" y="1474728"/>
              <a:ext cx="61242" cy="50436"/>
            </a:xfrm>
            <a:custGeom>
              <a:avLst/>
              <a:gdLst>
                <a:gd name="T0" fmla="*/ 6 w 7"/>
                <a:gd name="T1" fmla="*/ 4 h 6"/>
                <a:gd name="T2" fmla="*/ 0 w 7"/>
                <a:gd name="T3" fmla="*/ 3 h 6"/>
                <a:gd name="T4" fmla="*/ 5 w 7"/>
                <a:gd name="T5" fmla="*/ 0 h 6"/>
                <a:gd name="T6" fmla="*/ 6 w 7"/>
                <a:gd name="T7" fmla="*/ 4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" h="6">
                  <a:moveTo>
                    <a:pt x="6" y="4"/>
                  </a:moveTo>
                  <a:cubicBezTo>
                    <a:pt x="4" y="4"/>
                    <a:pt x="0" y="6"/>
                    <a:pt x="0" y="3"/>
                  </a:cubicBezTo>
                  <a:cubicBezTo>
                    <a:pt x="3" y="2"/>
                    <a:pt x="5" y="2"/>
                    <a:pt x="5" y="0"/>
                  </a:cubicBezTo>
                  <a:cubicBezTo>
                    <a:pt x="7" y="0"/>
                    <a:pt x="6" y="3"/>
                    <a:pt x="6" y="4"/>
                  </a:cubicBez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0" name="Freeform 100"/>
            <p:cNvSpPr/>
            <p:nvPr/>
          </p:nvSpPr>
          <p:spPr bwMode="auto">
            <a:xfrm>
              <a:off x="5700966" y="869497"/>
              <a:ext cx="140499" cy="147704"/>
            </a:xfrm>
            <a:custGeom>
              <a:avLst/>
              <a:gdLst>
                <a:gd name="T0" fmla="*/ 15 w 16"/>
                <a:gd name="T1" fmla="*/ 7 h 17"/>
                <a:gd name="T2" fmla="*/ 1 w 16"/>
                <a:gd name="T3" fmla="*/ 7 h 17"/>
                <a:gd name="T4" fmla="*/ 3 w 16"/>
                <a:gd name="T5" fmla="*/ 15 h 17"/>
                <a:gd name="T6" fmla="*/ 10 w 16"/>
                <a:gd name="T7" fmla="*/ 17 h 17"/>
                <a:gd name="T8" fmla="*/ 15 w 16"/>
                <a:gd name="T9" fmla="*/ 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" h="17">
                  <a:moveTo>
                    <a:pt x="15" y="7"/>
                  </a:moveTo>
                  <a:cubicBezTo>
                    <a:pt x="12" y="0"/>
                    <a:pt x="2" y="2"/>
                    <a:pt x="1" y="7"/>
                  </a:cubicBezTo>
                  <a:cubicBezTo>
                    <a:pt x="0" y="10"/>
                    <a:pt x="2" y="13"/>
                    <a:pt x="3" y="15"/>
                  </a:cubicBezTo>
                  <a:cubicBezTo>
                    <a:pt x="6" y="15"/>
                    <a:pt x="7" y="17"/>
                    <a:pt x="10" y="17"/>
                  </a:cubicBezTo>
                  <a:cubicBezTo>
                    <a:pt x="15" y="16"/>
                    <a:pt x="16" y="10"/>
                    <a:pt x="15" y="7"/>
                  </a:cubicBez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1" name="Freeform 101"/>
            <p:cNvSpPr/>
            <p:nvPr/>
          </p:nvSpPr>
          <p:spPr bwMode="auto">
            <a:xfrm>
              <a:off x="5762211" y="937945"/>
              <a:ext cx="36026" cy="36026"/>
            </a:xfrm>
            <a:custGeom>
              <a:avLst/>
              <a:gdLst>
                <a:gd name="T0" fmla="*/ 0 w 4"/>
                <a:gd name="T1" fmla="*/ 2 h 4"/>
                <a:gd name="T2" fmla="*/ 4 w 4"/>
                <a:gd name="T3" fmla="*/ 2 h 4"/>
                <a:gd name="T4" fmla="*/ 0 w 4"/>
                <a:gd name="T5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" h="4">
                  <a:moveTo>
                    <a:pt x="0" y="2"/>
                  </a:moveTo>
                  <a:cubicBezTo>
                    <a:pt x="0" y="1"/>
                    <a:pt x="4" y="0"/>
                    <a:pt x="4" y="2"/>
                  </a:cubicBezTo>
                  <a:cubicBezTo>
                    <a:pt x="3" y="4"/>
                    <a:pt x="1" y="4"/>
                    <a:pt x="0" y="2"/>
                  </a:cubicBez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2" name="Freeform 102"/>
            <p:cNvSpPr/>
            <p:nvPr/>
          </p:nvSpPr>
          <p:spPr bwMode="auto">
            <a:xfrm>
              <a:off x="5391146" y="887509"/>
              <a:ext cx="165718" cy="162114"/>
            </a:xfrm>
            <a:custGeom>
              <a:avLst/>
              <a:gdLst>
                <a:gd name="T0" fmla="*/ 11 w 19"/>
                <a:gd name="T1" fmla="*/ 18 h 19"/>
                <a:gd name="T2" fmla="*/ 18 w 19"/>
                <a:gd name="T3" fmla="*/ 9 h 19"/>
                <a:gd name="T4" fmla="*/ 7 w 19"/>
                <a:gd name="T5" fmla="*/ 2 h 19"/>
                <a:gd name="T6" fmla="*/ 2 w 19"/>
                <a:gd name="T7" fmla="*/ 15 h 19"/>
                <a:gd name="T8" fmla="*/ 11 w 19"/>
                <a:gd name="T9" fmla="*/ 18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" h="19">
                  <a:moveTo>
                    <a:pt x="11" y="18"/>
                  </a:moveTo>
                  <a:cubicBezTo>
                    <a:pt x="14" y="18"/>
                    <a:pt x="19" y="13"/>
                    <a:pt x="18" y="9"/>
                  </a:cubicBezTo>
                  <a:cubicBezTo>
                    <a:pt x="18" y="4"/>
                    <a:pt x="12" y="0"/>
                    <a:pt x="7" y="2"/>
                  </a:cubicBezTo>
                  <a:cubicBezTo>
                    <a:pt x="4" y="3"/>
                    <a:pt x="0" y="10"/>
                    <a:pt x="2" y="15"/>
                  </a:cubicBezTo>
                  <a:cubicBezTo>
                    <a:pt x="3" y="17"/>
                    <a:pt x="8" y="19"/>
                    <a:pt x="11" y="18"/>
                  </a:cubicBez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3" name="Freeform 103"/>
            <p:cNvSpPr/>
            <p:nvPr/>
          </p:nvSpPr>
          <p:spPr bwMode="auto">
            <a:xfrm>
              <a:off x="5477607" y="981176"/>
              <a:ext cx="36026" cy="36026"/>
            </a:xfrm>
            <a:custGeom>
              <a:avLst/>
              <a:gdLst>
                <a:gd name="T0" fmla="*/ 3 w 4"/>
                <a:gd name="T1" fmla="*/ 0 h 4"/>
                <a:gd name="T2" fmla="*/ 0 w 4"/>
                <a:gd name="T3" fmla="*/ 3 h 4"/>
                <a:gd name="T4" fmla="*/ 0 w 4"/>
                <a:gd name="T5" fmla="*/ 1 h 4"/>
                <a:gd name="T6" fmla="*/ 3 w 4"/>
                <a:gd name="T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" h="4">
                  <a:moveTo>
                    <a:pt x="3" y="0"/>
                  </a:moveTo>
                  <a:cubicBezTo>
                    <a:pt x="4" y="1"/>
                    <a:pt x="2" y="4"/>
                    <a:pt x="0" y="3"/>
                  </a:cubicBezTo>
                  <a:cubicBezTo>
                    <a:pt x="0" y="3"/>
                    <a:pt x="0" y="2"/>
                    <a:pt x="0" y="1"/>
                  </a:cubicBezTo>
                  <a:cubicBezTo>
                    <a:pt x="1" y="1"/>
                    <a:pt x="2" y="1"/>
                    <a:pt x="3" y="0"/>
                  </a:cubicBez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4" name="Freeform 104"/>
            <p:cNvSpPr/>
            <p:nvPr/>
          </p:nvSpPr>
          <p:spPr bwMode="auto">
            <a:xfrm>
              <a:off x="5261456" y="912728"/>
              <a:ext cx="742128" cy="796165"/>
            </a:xfrm>
            <a:custGeom>
              <a:avLst/>
              <a:gdLst>
                <a:gd name="T0" fmla="*/ 11 w 86"/>
                <a:gd name="T1" fmla="*/ 72 h 92"/>
                <a:gd name="T2" fmla="*/ 21 w 86"/>
                <a:gd name="T3" fmla="*/ 78 h 92"/>
                <a:gd name="T4" fmla="*/ 41 w 86"/>
                <a:gd name="T5" fmla="*/ 88 h 92"/>
                <a:gd name="T6" fmla="*/ 28 w 86"/>
                <a:gd name="T7" fmla="*/ 75 h 92"/>
                <a:gd name="T8" fmla="*/ 35 w 86"/>
                <a:gd name="T9" fmla="*/ 79 h 92"/>
                <a:gd name="T10" fmla="*/ 35 w 86"/>
                <a:gd name="T11" fmla="*/ 76 h 92"/>
                <a:gd name="T12" fmla="*/ 40 w 86"/>
                <a:gd name="T13" fmla="*/ 79 h 92"/>
                <a:gd name="T14" fmla="*/ 43 w 86"/>
                <a:gd name="T15" fmla="*/ 77 h 92"/>
                <a:gd name="T16" fmla="*/ 45 w 86"/>
                <a:gd name="T17" fmla="*/ 84 h 92"/>
                <a:gd name="T18" fmla="*/ 63 w 86"/>
                <a:gd name="T19" fmla="*/ 79 h 92"/>
                <a:gd name="T20" fmla="*/ 67 w 86"/>
                <a:gd name="T21" fmla="*/ 80 h 92"/>
                <a:gd name="T22" fmla="*/ 78 w 86"/>
                <a:gd name="T23" fmla="*/ 81 h 92"/>
                <a:gd name="T24" fmla="*/ 86 w 86"/>
                <a:gd name="T25" fmla="*/ 79 h 92"/>
                <a:gd name="T26" fmla="*/ 78 w 86"/>
                <a:gd name="T27" fmla="*/ 78 h 92"/>
                <a:gd name="T28" fmla="*/ 66 w 86"/>
                <a:gd name="T29" fmla="*/ 73 h 92"/>
                <a:gd name="T30" fmla="*/ 63 w 86"/>
                <a:gd name="T31" fmla="*/ 74 h 92"/>
                <a:gd name="T32" fmla="*/ 59 w 86"/>
                <a:gd name="T33" fmla="*/ 75 h 92"/>
                <a:gd name="T34" fmla="*/ 54 w 86"/>
                <a:gd name="T35" fmla="*/ 80 h 92"/>
                <a:gd name="T36" fmla="*/ 48 w 86"/>
                <a:gd name="T37" fmla="*/ 84 h 92"/>
                <a:gd name="T38" fmla="*/ 46 w 86"/>
                <a:gd name="T39" fmla="*/ 70 h 92"/>
                <a:gd name="T40" fmla="*/ 37 w 86"/>
                <a:gd name="T41" fmla="*/ 71 h 92"/>
                <a:gd name="T42" fmla="*/ 34 w 86"/>
                <a:gd name="T43" fmla="*/ 68 h 92"/>
                <a:gd name="T44" fmla="*/ 32 w 86"/>
                <a:gd name="T45" fmla="*/ 57 h 92"/>
                <a:gd name="T46" fmla="*/ 32 w 86"/>
                <a:gd name="T47" fmla="*/ 45 h 92"/>
                <a:gd name="T48" fmla="*/ 32 w 86"/>
                <a:gd name="T49" fmla="*/ 38 h 92"/>
                <a:gd name="T50" fmla="*/ 32 w 86"/>
                <a:gd name="T51" fmla="*/ 32 h 92"/>
                <a:gd name="T52" fmla="*/ 35 w 86"/>
                <a:gd name="T53" fmla="*/ 21 h 92"/>
                <a:gd name="T54" fmla="*/ 48 w 86"/>
                <a:gd name="T55" fmla="*/ 5 h 92"/>
                <a:gd name="T56" fmla="*/ 48 w 86"/>
                <a:gd name="T57" fmla="*/ 1 h 92"/>
                <a:gd name="T58" fmla="*/ 45 w 86"/>
                <a:gd name="T59" fmla="*/ 0 h 92"/>
                <a:gd name="T60" fmla="*/ 31 w 86"/>
                <a:gd name="T61" fmla="*/ 17 h 92"/>
                <a:gd name="T62" fmla="*/ 27 w 86"/>
                <a:gd name="T63" fmla="*/ 26 h 92"/>
                <a:gd name="T64" fmla="*/ 26 w 86"/>
                <a:gd name="T65" fmla="*/ 37 h 92"/>
                <a:gd name="T66" fmla="*/ 28 w 86"/>
                <a:gd name="T67" fmla="*/ 57 h 92"/>
                <a:gd name="T68" fmla="*/ 23 w 86"/>
                <a:gd name="T69" fmla="*/ 68 h 92"/>
                <a:gd name="T70" fmla="*/ 18 w 86"/>
                <a:gd name="T71" fmla="*/ 66 h 92"/>
                <a:gd name="T72" fmla="*/ 21 w 86"/>
                <a:gd name="T73" fmla="*/ 51 h 92"/>
                <a:gd name="T74" fmla="*/ 15 w 86"/>
                <a:gd name="T75" fmla="*/ 50 h 92"/>
                <a:gd name="T76" fmla="*/ 12 w 86"/>
                <a:gd name="T77" fmla="*/ 66 h 92"/>
                <a:gd name="T78" fmla="*/ 2 w 86"/>
                <a:gd name="T79" fmla="*/ 66 h 92"/>
                <a:gd name="T80" fmla="*/ 3 w 86"/>
                <a:gd name="T81" fmla="*/ 71 h 92"/>
                <a:gd name="T82" fmla="*/ 11 w 86"/>
                <a:gd name="T83" fmla="*/ 72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86" h="92">
                  <a:moveTo>
                    <a:pt x="11" y="72"/>
                  </a:moveTo>
                  <a:cubicBezTo>
                    <a:pt x="14" y="74"/>
                    <a:pt x="19" y="75"/>
                    <a:pt x="21" y="78"/>
                  </a:cubicBezTo>
                  <a:cubicBezTo>
                    <a:pt x="28" y="80"/>
                    <a:pt x="34" y="89"/>
                    <a:pt x="41" y="88"/>
                  </a:cubicBezTo>
                  <a:cubicBezTo>
                    <a:pt x="39" y="82"/>
                    <a:pt x="31" y="80"/>
                    <a:pt x="28" y="75"/>
                  </a:cubicBezTo>
                  <a:cubicBezTo>
                    <a:pt x="30" y="76"/>
                    <a:pt x="32" y="78"/>
                    <a:pt x="35" y="79"/>
                  </a:cubicBezTo>
                  <a:cubicBezTo>
                    <a:pt x="36" y="77"/>
                    <a:pt x="34" y="76"/>
                    <a:pt x="35" y="76"/>
                  </a:cubicBezTo>
                  <a:cubicBezTo>
                    <a:pt x="37" y="76"/>
                    <a:pt x="38" y="78"/>
                    <a:pt x="40" y="79"/>
                  </a:cubicBezTo>
                  <a:cubicBezTo>
                    <a:pt x="41" y="79"/>
                    <a:pt x="41" y="76"/>
                    <a:pt x="43" y="77"/>
                  </a:cubicBezTo>
                  <a:cubicBezTo>
                    <a:pt x="45" y="80"/>
                    <a:pt x="43" y="82"/>
                    <a:pt x="45" y="84"/>
                  </a:cubicBezTo>
                  <a:cubicBezTo>
                    <a:pt x="50" y="92"/>
                    <a:pt x="59" y="80"/>
                    <a:pt x="63" y="79"/>
                  </a:cubicBezTo>
                  <a:cubicBezTo>
                    <a:pt x="64" y="79"/>
                    <a:pt x="65" y="80"/>
                    <a:pt x="67" y="80"/>
                  </a:cubicBezTo>
                  <a:cubicBezTo>
                    <a:pt x="70" y="81"/>
                    <a:pt x="75" y="82"/>
                    <a:pt x="78" y="81"/>
                  </a:cubicBezTo>
                  <a:cubicBezTo>
                    <a:pt x="80" y="81"/>
                    <a:pt x="83" y="81"/>
                    <a:pt x="86" y="79"/>
                  </a:cubicBezTo>
                  <a:cubicBezTo>
                    <a:pt x="83" y="77"/>
                    <a:pt x="81" y="78"/>
                    <a:pt x="78" y="78"/>
                  </a:cubicBezTo>
                  <a:cubicBezTo>
                    <a:pt x="73" y="77"/>
                    <a:pt x="69" y="74"/>
                    <a:pt x="66" y="73"/>
                  </a:cubicBezTo>
                  <a:cubicBezTo>
                    <a:pt x="64" y="73"/>
                    <a:pt x="64" y="74"/>
                    <a:pt x="63" y="74"/>
                  </a:cubicBezTo>
                  <a:cubicBezTo>
                    <a:pt x="62" y="75"/>
                    <a:pt x="60" y="74"/>
                    <a:pt x="59" y="75"/>
                  </a:cubicBezTo>
                  <a:cubicBezTo>
                    <a:pt x="57" y="75"/>
                    <a:pt x="56" y="78"/>
                    <a:pt x="54" y="80"/>
                  </a:cubicBezTo>
                  <a:cubicBezTo>
                    <a:pt x="52" y="82"/>
                    <a:pt x="51" y="84"/>
                    <a:pt x="48" y="84"/>
                  </a:cubicBezTo>
                  <a:cubicBezTo>
                    <a:pt x="48" y="79"/>
                    <a:pt x="50" y="73"/>
                    <a:pt x="46" y="70"/>
                  </a:cubicBezTo>
                  <a:cubicBezTo>
                    <a:pt x="43" y="69"/>
                    <a:pt x="40" y="70"/>
                    <a:pt x="37" y="71"/>
                  </a:cubicBezTo>
                  <a:cubicBezTo>
                    <a:pt x="36" y="70"/>
                    <a:pt x="35" y="69"/>
                    <a:pt x="34" y="68"/>
                  </a:cubicBezTo>
                  <a:cubicBezTo>
                    <a:pt x="35" y="64"/>
                    <a:pt x="33" y="61"/>
                    <a:pt x="32" y="57"/>
                  </a:cubicBezTo>
                  <a:cubicBezTo>
                    <a:pt x="35" y="53"/>
                    <a:pt x="32" y="49"/>
                    <a:pt x="32" y="45"/>
                  </a:cubicBezTo>
                  <a:cubicBezTo>
                    <a:pt x="31" y="43"/>
                    <a:pt x="32" y="41"/>
                    <a:pt x="32" y="38"/>
                  </a:cubicBezTo>
                  <a:cubicBezTo>
                    <a:pt x="32" y="36"/>
                    <a:pt x="32" y="34"/>
                    <a:pt x="32" y="32"/>
                  </a:cubicBezTo>
                  <a:cubicBezTo>
                    <a:pt x="33" y="29"/>
                    <a:pt x="34" y="24"/>
                    <a:pt x="35" y="21"/>
                  </a:cubicBezTo>
                  <a:cubicBezTo>
                    <a:pt x="38" y="16"/>
                    <a:pt x="43" y="9"/>
                    <a:pt x="48" y="5"/>
                  </a:cubicBezTo>
                  <a:cubicBezTo>
                    <a:pt x="48" y="4"/>
                    <a:pt x="48" y="3"/>
                    <a:pt x="48" y="1"/>
                  </a:cubicBezTo>
                  <a:cubicBezTo>
                    <a:pt x="48" y="0"/>
                    <a:pt x="46" y="1"/>
                    <a:pt x="45" y="0"/>
                  </a:cubicBezTo>
                  <a:cubicBezTo>
                    <a:pt x="39" y="5"/>
                    <a:pt x="35" y="11"/>
                    <a:pt x="31" y="17"/>
                  </a:cubicBezTo>
                  <a:cubicBezTo>
                    <a:pt x="31" y="20"/>
                    <a:pt x="27" y="23"/>
                    <a:pt x="27" y="26"/>
                  </a:cubicBezTo>
                  <a:cubicBezTo>
                    <a:pt x="26" y="28"/>
                    <a:pt x="27" y="33"/>
                    <a:pt x="26" y="37"/>
                  </a:cubicBezTo>
                  <a:cubicBezTo>
                    <a:pt x="25" y="42"/>
                    <a:pt x="26" y="52"/>
                    <a:pt x="28" y="57"/>
                  </a:cubicBezTo>
                  <a:cubicBezTo>
                    <a:pt x="25" y="60"/>
                    <a:pt x="24" y="64"/>
                    <a:pt x="23" y="68"/>
                  </a:cubicBezTo>
                  <a:cubicBezTo>
                    <a:pt x="20" y="68"/>
                    <a:pt x="19" y="67"/>
                    <a:pt x="18" y="66"/>
                  </a:cubicBezTo>
                  <a:cubicBezTo>
                    <a:pt x="23" y="64"/>
                    <a:pt x="25" y="56"/>
                    <a:pt x="21" y="51"/>
                  </a:cubicBezTo>
                  <a:cubicBezTo>
                    <a:pt x="18" y="51"/>
                    <a:pt x="17" y="50"/>
                    <a:pt x="15" y="50"/>
                  </a:cubicBezTo>
                  <a:cubicBezTo>
                    <a:pt x="6" y="50"/>
                    <a:pt x="5" y="62"/>
                    <a:pt x="12" y="66"/>
                  </a:cubicBezTo>
                  <a:cubicBezTo>
                    <a:pt x="9" y="67"/>
                    <a:pt x="5" y="65"/>
                    <a:pt x="2" y="66"/>
                  </a:cubicBezTo>
                  <a:cubicBezTo>
                    <a:pt x="0" y="68"/>
                    <a:pt x="1" y="70"/>
                    <a:pt x="3" y="71"/>
                  </a:cubicBezTo>
                  <a:cubicBezTo>
                    <a:pt x="6" y="71"/>
                    <a:pt x="8" y="73"/>
                    <a:pt x="11" y="72"/>
                  </a:cubicBez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5" name="Freeform 105"/>
            <p:cNvSpPr/>
            <p:nvPr/>
          </p:nvSpPr>
          <p:spPr bwMode="auto">
            <a:xfrm>
              <a:off x="5383941" y="1413483"/>
              <a:ext cx="50436" cy="43231"/>
            </a:xfrm>
            <a:custGeom>
              <a:avLst/>
              <a:gdLst>
                <a:gd name="T0" fmla="*/ 6 w 6"/>
                <a:gd name="T1" fmla="*/ 0 h 5"/>
                <a:gd name="T2" fmla="*/ 0 w 6"/>
                <a:gd name="T3" fmla="*/ 2 h 5"/>
                <a:gd name="T4" fmla="*/ 6 w 6"/>
                <a:gd name="T5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6" y="0"/>
                  </a:moveTo>
                  <a:cubicBezTo>
                    <a:pt x="6" y="3"/>
                    <a:pt x="1" y="5"/>
                    <a:pt x="0" y="2"/>
                  </a:cubicBezTo>
                  <a:cubicBezTo>
                    <a:pt x="2" y="2"/>
                    <a:pt x="4" y="1"/>
                    <a:pt x="6" y="0"/>
                  </a:cubicBez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6" name="Freeform 106"/>
            <p:cNvSpPr/>
            <p:nvPr/>
          </p:nvSpPr>
          <p:spPr bwMode="auto">
            <a:xfrm>
              <a:off x="5546057" y="937945"/>
              <a:ext cx="25217" cy="18012"/>
            </a:xfrm>
            <a:custGeom>
              <a:avLst/>
              <a:gdLst>
                <a:gd name="T0" fmla="*/ 0 w 3"/>
                <a:gd name="T1" fmla="*/ 1 h 2"/>
                <a:gd name="T2" fmla="*/ 2 w 3"/>
                <a:gd name="T3" fmla="*/ 2 h 2"/>
                <a:gd name="T4" fmla="*/ 1 w 3"/>
                <a:gd name="T5" fmla="*/ 0 h 2"/>
                <a:gd name="T6" fmla="*/ 0 w 3"/>
                <a:gd name="T7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" h="2">
                  <a:moveTo>
                    <a:pt x="0" y="1"/>
                  </a:moveTo>
                  <a:cubicBezTo>
                    <a:pt x="1" y="1"/>
                    <a:pt x="1" y="2"/>
                    <a:pt x="2" y="2"/>
                  </a:cubicBezTo>
                  <a:cubicBezTo>
                    <a:pt x="3" y="1"/>
                    <a:pt x="2" y="0"/>
                    <a:pt x="1" y="0"/>
                  </a:cubicBezTo>
                  <a:cubicBezTo>
                    <a:pt x="1" y="0"/>
                    <a:pt x="1" y="1"/>
                    <a:pt x="0" y="1"/>
                  </a:cubicBez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7" name="Freeform 107"/>
            <p:cNvSpPr/>
            <p:nvPr/>
          </p:nvSpPr>
          <p:spPr bwMode="auto">
            <a:xfrm>
              <a:off x="6497134" y="912728"/>
              <a:ext cx="180128" cy="172923"/>
            </a:xfrm>
            <a:custGeom>
              <a:avLst/>
              <a:gdLst>
                <a:gd name="T0" fmla="*/ 5 w 21"/>
                <a:gd name="T1" fmla="*/ 6 h 20"/>
                <a:gd name="T2" fmla="*/ 13 w 21"/>
                <a:gd name="T3" fmla="*/ 19 h 20"/>
                <a:gd name="T4" fmla="*/ 18 w 21"/>
                <a:gd name="T5" fmla="*/ 15 h 20"/>
                <a:gd name="T6" fmla="*/ 5 w 21"/>
                <a:gd name="T7" fmla="*/ 6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20">
                  <a:moveTo>
                    <a:pt x="5" y="6"/>
                  </a:moveTo>
                  <a:cubicBezTo>
                    <a:pt x="0" y="11"/>
                    <a:pt x="5" y="20"/>
                    <a:pt x="13" y="19"/>
                  </a:cubicBezTo>
                  <a:cubicBezTo>
                    <a:pt x="15" y="17"/>
                    <a:pt x="17" y="17"/>
                    <a:pt x="18" y="15"/>
                  </a:cubicBezTo>
                  <a:cubicBezTo>
                    <a:pt x="21" y="7"/>
                    <a:pt x="10" y="0"/>
                    <a:pt x="5" y="6"/>
                  </a:cubicBez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8" name="Freeform 108"/>
            <p:cNvSpPr/>
            <p:nvPr/>
          </p:nvSpPr>
          <p:spPr bwMode="auto">
            <a:xfrm>
              <a:off x="6572786" y="999189"/>
              <a:ext cx="36026" cy="32422"/>
            </a:xfrm>
            <a:custGeom>
              <a:avLst/>
              <a:gdLst>
                <a:gd name="T0" fmla="*/ 4 w 4"/>
                <a:gd name="T1" fmla="*/ 2 h 4"/>
                <a:gd name="T2" fmla="*/ 1 w 4"/>
                <a:gd name="T3" fmla="*/ 4 h 4"/>
                <a:gd name="T4" fmla="*/ 4 w 4"/>
                <a:gd name="T5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" h="4">
                  <a:moveTo>
                    <a:pt x="4" y="2"/>
                  </a:moveTo>
                  <a:cubicBezTo>
                    <a:pt x="3" y="3"/>
                    <a:pt x="2" y="4"/>
                    <a:pt x="1" y="4"/>
                  </a:cubicBezTo>
                  <a:cubicBezTo>
                    <a:pt x="0" y="2"/>
                    <a:pt x="3" y="0"/>
                    <a:pt x="4" y="2"/>
                  </a:cubicBez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9" name="Freeform 109"/>
            <p:cNvSpPr/>
            <p:nvPr/>
          </p:nvSpPr>
          <p:spPr bwMode="auto">
            <a:xfrm>
              <a:off x="6072031" y="955959"/>
              <a:ext cx="201743" cy="172923"/>
            </a:xfrm>
            <a:custGeom>
              <a:avLst/>
              <a:gdLst>
                <a:gd name="T0" fmla="*/ 20 w 23"/>
                <a:gd name="T1" fmla="*/ 2 h 20"/>
                <a:gd name="T2" fmla="*/ 9 w 23"/>
                <a:gd name="T3" fmla="*/ 1 h 20"/>
                <a:gd name="T4" fmla="*/ 18 w 23"/>
                <a:gd name="T5" fmla="*/ 15 h 20"/>
                <a:gd name="T6" fmla="*/ 20 w 23"/>
                <a:gd name="T7" fmla="*/ 2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20">
                  <a:moveTo>
                    <a:pt x="20" y="2"/>
                  </a:moveTo>
                  <a:cubicBezTo>
                    <a:pt x="17" y="0"/>
                    <a:pt x="13" y="2"/>
                    <a:pt x="9" y="1"/>
                  </a:cubicBezTo>
                  <a:cubicBezTo>
                    <a:pt x="0" y="7"/>
                    <a:pt x="7" y="20"/>
                    <a:pt x="18" y="15"/>
                  </a:cubicBezTo>
                  <a:cubicBezTo>
                    <a:pt x="22" y="13"/>
                    <a:pt x="23" y="6"/>
                    <a:pt x="20" y="2"/>
                  </a:cubicBez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0" name="Freeform 110"/>
            <p:cNvSpPr/>
            <p:nvPr/>
          </p:nvSpPr>
          <p:spPr bwMode="auto">
            <a:xfrm>
              <a:off x="6144083" y="1024406"/>
              <a:ext cx="86461" cy="43231"/>
            </a:xfrm>
            <a:custGeom>
              <a:avLst/>
              <a:gdLst>
                <a:gd name="T0" fmla="*/ 1 w 10"/>
                <a:gd name="T1" fmla="*/ 1 h 5"/>
                <a:gd name="T2" fmla="*/ 8 w 10"/>
                <a:gd name="T3" fmla="*/ 0 h 5"/>
                <a:gd name="T4" fmla="*/ 1 w 10"/>
                <a:gd name="T5" fmla="*/ 1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0" h="5">
                  <a:moveTo>
                    <a:pt x="1" y="1"/>
                  </a:moveTo>
                  <a:cubicBezTo>
                    <a:pt x="3" y="0"/>
                    <a:pt x="6" y="1"/>
                    <a:pt x="8" y="0"/>
                  </a:cubicBezTo>
                  <a:cubicBezTo>
                    <a:pt x="10" y="5"/>
                    <a:pt x="0" y="3"/>
                    <a:pt x="1" y="1"/>
                  </a:cubicBez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1" name="Freeform 111"/>
            <p:cNvSpPr/>
            <p:nvPr/>
          </p:nvSpPr>
          <p:spPr bwMode="auto">
            <a:xfrm>
              <a:off x="5614505" y="1006395"/>
              <a:ext cx="140499" cy="140499"/>
            </a:xfrm>
            <a:custGeom>
              <a:avLst/>
              <a:gdLst>
                <a:gd name="T0" fmla="*/ 6 w 16"/>
                <a:gd name="T1" fmla="*/ 1 h 16"/>
                <a:gd name="T2" fmla="*/ 2 w 16"/>
                <a:gd name="T3" fmla="*/ 12 h 16"/>
                <a:gd name="T4" fmla="*/ 10 w 16"/>
                <a:gd name="T5" fmla="*/ 15 h 16"/>
                <a:gd name="T6" fmla="*/ 15 w 16"/>
                <a:gd name="T7" fmla="*/ 7 h 16"/>
                <a:gd name="T8" fmla="*/ 6 w 16"/>
                <a:gd name="T9" fmla="*/ 1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" h="16">
                  <a:moveTo>
                    <a:pt x="6" y="1"/>
                  </a:moveTo>
                  <a:cubicBezTo>
                    <a:pt x="3" y="2"/>
                    <a:pt x="0" y="9"/>
                    <a:pt x="2" y="12"/>
                  </a:cubicBezTo>
                  <a:cubicBezTo>
                    <a:pt x="4" y="13"/>
                    <a:pt x="6" y="16"/>
                    <a:pt x="10" y="15"/>
                  </a:cubicBezTo>
                  <a:cubicBezTo>
                    <a:pt x="14" y="15"/>
                    <a:pt x="16" y="10"/>
                    <a:pt x="15" y="7"/>
                  </a:cubicBezTo>
                  <a:cubicBezTo>
                    <a:pt x="15" y="3"/>
                    <a:pt x="10" y="0"/>
                    <a:pt x="6" y="1"/>
                  </a:cubicBez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2" name="Freeform 112"/>
            <p:cNvSpPr/>
            <p:nvPr/>
          </p:nvSpPr>
          <p:spPr bwMode="auto">
            <a:xfrm>
              <a:off x="5668544" y="1074842"/>
              <a:ext cx="43231" cy="28820"/>
            </a:xfrm>
            <a:custGeom>
              <a:avLst/>
              <a:gdLst>
                <a:gd name="T0" fmla="*/ 5 w 5"/>
                <a:gd name="T1" fmla="*/ 1 h 3"/>
                <a:gd name="T2" fmla="*/ 0 w 5"/>
                <a:gd name="T3" fmla="*/ 1 h 3"/>
                <a:gd name="T4" fmla="*/ 5 w 5"/>
                <a:gd name="T5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" h="3">
                  <a:moveTo>
                    <a:pt x="5" y="1"/>
                  </a:moveTo>
                  <a:cubicBezTo>
                    <a:pt x="4" y="3"/>
                    <a:pt x="2" y="2"/>
                    <a:pt x="0" y="1"/>
                  </a:cubicBezTo>
                  <a:cubicBezTo>
                    <a:pt x="1" y="0"/>
                    <a:pt x="3" y="1"/>
                    <a:pt x="5" y="1"/>
                  </a:cubicBez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3" name="Freeform 113"/>
            <p:cNvSpPr/>
            <p:nvPr/>
          </p:nvSpPr>
          <p:spPr bwMode="auto">
            <a:xfrm>
              <a:off x="6039607" y="1017201"/>
              <a:ext cx="25217" cy="43231"/>
            </a:xfrm>
            <a:custGeom>
              <a:avLst/>
              <a:gdLst>
                <a:gd name="T0" fmla="*/ 0 w 3"/>
                <a:gd name="T1" fmla="*/ 3 h 5"/>
                <a:gd name="T2" fmla="*/ 3 w 3"/>
                <a:gd name="T3" fmla="*/ 4 h 5"/>
                <a:gd name="T4" fmla="*/ 1 w 3"/>
                <a:gd name="T5" fmla="*/ 0 h 5"/>
                <a:gd name="T6" fmla="*/ 0 w 3"/>
                <a:gd name="T7" fmla="*/ 3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" h="5">
                  <a:moveTo>
                    <a:pt x="0" y="3"/>
                  </a:moveTo>
                  <a:cubicBezTo>
                    <a:pt x="1" y="3"/>
                    <a:pt x="1" y="5"/>
                    <a:pt x="3" y="4"/>
                  </a:cubicBezTo>
                  <a:cubicBezTo>
                    <a:pt x="3" y="3"/>
                    <a:pt x="2" y="1"/>
                    <a:pt x="1" y="0"/>
                  </a:cubicBezTo>
                  <a:cubicBezTo>
                    <a:pt x="0" y="1"/>
                    <a:pt x="0" y="2"/>
                    <a:pt x="0" y="3"/>
                  </a:cubicBez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4" name="Freeform 114"/>
            <p:cNvSpPr/>
            <p:nvPr/>
          </p:nvSpPr>
          <p:spPr bwMode="auto">
            <a:xfrm>
              <a:off x="5322698" y="1017201"/>
              <a:ext cx="154909" cy="162114"/>
            </a:xfrm>
            <a:custGeom>
              <a:avLst/>
              <a:gdLst>
                <a:gd name="T0" fmla="*/ 10 w 18"/>
                <a:gd name="T1" fmla="*/ 19 h 19"/>
                <a:gd name="T2" fmla="*/ 17 w 18"/>
                <a:gd name="T3" fmla="*/ 7 h 19"/>
                <a:gd name="T4" fmla="*/ 2 w 18"/>
                <a:gd name="T5" fmla="*/ 7 h 19"/>
                <a:gd name="T6" fmla="*/ 10 w 18"/>
                <a:gd name="T7" fmla="*/ 19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" h="19">
                  <a:moveTo>
                    <a:pt x="10" y="19"/>
                  </a:moveTo>
                  <a:cubicBezTo>
                    <a:pt x="16" y="19"/>
                    <a:pt x="18" y="14"/>
                    <a:pt x="17" y="7"/>
                  </a:cubicBezTo>
                  <a:cubicBezTo>
                    <a:pt x="14" y="1"/>
                    <a:pt x="4" y="0"/>
                    <a:pt x="2" y="7"/>
                  </a:cubicBezTo>
                  <a:cubicBezTo>
                    <a:pt x="0" y="13"/>
                    <a:pt x="4" y="19"/>
                    <a:pt x="10" y="19"/>
                  </a:cubicBez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5" name="Freeform 115"/>
            <p:cNvSpPr/>
            <p:nvPr/>
          </p:nvSpPr>
          <p:spPr bwMode="auto">
            <a:xfrm>
              <a:off x="5391146" y="1110868"/>
              <a:ext cx="50436" cy="36026"/>
            </a:xfrm>
            <a:custGeom>
              <a:avLst/>
              <a:gdLst>
                <a:gd name="T0" fmla="*/ 5 w 6"/>
                <a:gd name="T1" fmla="*/ 0 h 4"/>
                <a:gd name="T2" fmla="*/ 0 w 6"/>
                <a:gd name="T3" fmla="*/ 2 h 4"/>
                <a:gd name="T4" fmla="*/ 5 w 6"/>
                <a:gd name="T5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4">
                  <a:moveTo>
                    <a:pt x="5" y="0"/>
                  </a:moveTo>
                  <a:cubicBezTo>
                    <a:pt x="6" y="4"/>
                    <a:pt x="1" y="4"/>
                    <a:pt x="0" y="2"/>
                  </a:cubicBezTo>
                  <a:cubicBezTo>
                    <a:pt x="0" y="0"/>
                    <a:pt x="3" y="0"/>
                    <a:pt x="5" y="0"/>
                  </a:cubicBez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6" name="Freeform 116"/>
            <p:cNvSpPr/>
            <p:nvPr/>
          </p:nvSpPr>
          <p:spPr bwMode="auto">
            <a:xfrm>
              <a:off x="5729787" y="1067637"/>
              <a:ext cx="68448" cy="327832"/>
            </a:xfrm>
            <a:custGeom>
              <a:avLst/>
              <a:gdLst>
                <a:gd name="T0" fmla="*/ 6 w 8"/>
                <a:gd name="T1" fmla="*/ 0 h 38"/>
                <a:gd name="T2" fmla="*/ 6 w 8"/>
                <a:gd name="T3" fmla="*/ 0 h 38"/>
                <a:gd name="T4" fmla="*/ 5 w 8"/>
                <a:gd name="T5" fmla="*/ 1 h 38"/>
                <a:gd name="T6" fmla="*/ 2 w 8"/>
                <a:gd name="T7" fmla="*/ 33 h 38"/>
                <a:gd name="T8" fmla="*/ 3 w 8"/>
                <a:gd name="T9" fmla="*/ 38 h 38"/>
                <a:gd name="T10" fmla="*/ 5 w 8"/>
                <a:gd name="T11" fmla="*/ 26 h 38"/>
                <a:gd name="T12" fmla="*/ 8 w 8"/>
                <a:gd name="T13" fmla="*/ 5 h 38"/>
                <a:gd name="T14" fmla="*/ 6 w 8"/>
                <a:gd name="T15" fmla="*/ 0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" h="38">
                  <a:moveTo>
                    <a:pt x="6" y="0"/>
                  </a:moveTo>
                  <a:cubicBezTo>
                    <a:pt x="6" y="0"/>
                    <a:pt x="6" y="0"/>
                    <a:pt x="6" y="0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1" y="10"/>
                    <a:pt x="0" y="22"/>
                    <a:pt x="2" y="33"/>
                  </a:cubicBezTo>
                  <a:cubicBezTo>
                    <a:pt x="2" y="35"/>
                    <a:pt x="1" y="38"/>
                    <a:pt x="3" y="38"/>
                  </a:cubicBezTo>
                  <a:cubicBezTo>
                    <a:pt x="8" y="37"/>
                    <a:pt x="5" y="30"/>
                    <a:pt x="5" y="26"/>
                  </a:cubicBezTo>
                  <a:cubicBezTo>
                    <a:pt x="5" y="19"/>
                    <a:pt x="7" y="12"/>
                    <a:pt x="8" y="5"/>
                  </a:cubicBezTo>
                  <a:cubicBezTo>
                    <a:pt x="8" y="4"/>
                    <a:pt x="8" y="1"/>
                    <a:pt x="6" y="0"/>
                  </a:cubicBez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7" name="Freeform 117"/>
            <p:cNvSpPr/>
            <p:nvPr/>
          </p:nvSpPr>
          <p:spPr bwMode="auto">
            <a:xfrm>
              <a:off x="6583595" y="1103663"/>
              <a:ext cx="147704" cy="136897"/>
            </a:xfrm>
            <a:custGeom>
              <a:avLst/>
              <a:gdLst>
                <a:gd name="T0" fmla="*/ 10 w 17"/>
                <a:gd name="T1" fmla="*/ 15 h 16"/>
                <a:gd name="T2" fmla="*/ 15 w 17"/>
                <a:gd name="T3" fmla="*/ 14 h 16"/>
                <a:gd name="T4" fmla="*/ 14 w 17"/>
                <a:gd name="T5" fmla="*/ 2 h 16"/>
                <a:gd name="T6" fmla="*/ 3 w 17"/>
                <a:gd name="T7" fmla="*/ 4 h 16"/>
                <a:gd name="T8" fmla="*/ 10 w 17"/>
                <a:gd name="T9" fmla="*/ 15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16">
                  <a:moveTo>
                    <a:pt x="10" y="15"/>
                  </a:moveTo>
                  <a:cubicBezTo>
                    <a:pt x="12" y="15"/>
                    <a:pt x="12" y="14"/>
                    <a:pt x="15" y="14"/>
                  </a:cubicBezTo>
                  <a:cubicBezTo>
                    <a:pt x="17" y="11"/>
                    <a:pt x="17" y="4"/>
                    <a:pt x="14" y="2"/>
                  </a:cubicBezTo>
                  <a:cubicBezTo>
                    <a:pt x="11" y="0"/>
                    <a:pt x="5" y="1"/>
                    <a:pt x="3" y="4"/>
                  </a:cubicBezTo>
                  <a:cubicBezTo>
                    <a:pt x="0" y="9"/>
                    <a:pt x="4" y="16"/>
                    <a:pt x="10" y="15"/>
                  </a:cubicBez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8" name="Freeform 118"/>
            <p:cNvSpPr/>
            <p:nvPr/>
          </p:nvSpPr>
          <p:spPr bwMode="auto">
            <a:xfrm>
              <a:off x="6634031" y="1172112"/>
              <a:ext cx="43231" cy="25217"/>
            </a:xfrm>
            <a:custGeom>
              <a:avLst/>
              <a:gdLst>
                <a:gd name="T0" fmla="*/ 5 w 5"/>
                <a:gd name="T1" fmla="*/ 0 h 3"/>
                <a:gd name="T2" fmla="*/ 0 w 5"/>
                <a:gd name="T3" fmla="*/ 1 h 3"/>
                <a:gd name="T4" fmla="*/ 5 w 5"/>
                <a:gd name="T5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" h="3">
                  <a:moveTo>
                    <a:pt x="5" y="0"/>
                  </a:moveTo>
                  <a:cubicBezTo>
                    <a:pt x="5" y="2"/>
                    <a:pt x="1" y="3"/>
                    <a:pt x="0" y="1"/>
                  </a:cubicBezTo>
                  <a:cubicBezTo>
                    <a:pt x="2" y="1"/>
                    <a:pt x="3" y="1"/>
                    <a:pt x="5" y="0"/>
                  </a:cubicBez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9" name="Freeform 119"/>
            <p:cNvSpPr/>
            <p:nvPr/>
          </p:nvSpPr>
          <p:spPr bwMode="auto">
            <a:xfrm>
              <a:off x="6100852" y="1092856"/>
              <a:ext cx="162114" cy="154909"/>
            </a:xfrm>
            <a:custGeom>
              <a:avLst/>
              <a:gdLst>
                <a:gd name="T0" fmla="*/ 7 w 19"/>
                <a:gd name="T1" fmla="*/ 4 h 18"/>
                <a:gd name="T2" fmla="*/ 8 w 19"/>
                <a:gd name="T3" fmla="*/ 17 h 18"/>
                <a:gd name="T4" fmla="*/ 7 w 19"/>
                <a:gd name="T5" fmla="*/ 4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9" h="18">
                  <a:moveTo>
                    <a:pt x="7" y="4"/>
                  </a:moveTo>
                  <a:cubicBezTo>
                    <a:pt x="0" y="6"/>
                    <a:pt x="2" y="16"/>
                    <a:pt x="8" y="17"/>
                  </a:cubicBezTo>
                  <a:cubicBezTo>
                    <a:pt x="19" y="18"/>
                    <a:pt x="19" y="0"/>
                    <a:pt x="7" y="4"/>
                  </a:cubicBez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0" name="Freeform 120"/>
            <p:cNvSpPr/>
            <p:nvPr/>
          </p:nvSpPr>
          <p:spPr bwMode="auto">
            <a:xfrm>
              <a:off x="6158493" y="1179318"/>
              <a:ext cx="43231" cy="36026"/>
            </a:xfrm>
            <a:custGeom>
              <a:avLst/>
              <a:gdLst>
                <a:gd name="T0" fmla="*/ 0 w 5"/>
                <a:gd name="T1" fmla="*/ 2 h 4"/>
                <a:gd name="T2" fmla="*/ 0 w 5"/>
                <a:gd name="T3" fmla="*/ 1 h 4"/>
                <a:gd name="T4" fmla="*/ 5 w 5"/>
                <a:gd name="T5" fmla="*/ 1 h 4"/>
                <a:gd name="T6" fmla="*/ 0 w 5"/>
                <a:gd name="T7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4">
                  <a:moveTo>
                    <a:pt x="0" y="2"/>
                  </a:moveTo>
                  <a:cubicBezTo>
                    <a:pt x="0" y="2"/>
                    <a:pt x="0" y="1"/>
                    <a:pt x="0" y="1"/>
                  </a:cubicBezTo>
                  <a:cubicBezTo>
                    <a:pt x="1" y="1"/>
                    <a:pt x="3" y="0"/>
                    <a:pt x="5" y="1"/>
                  </a:cubicBezTo>
                  <a:cubicBezTo>
                    <a:pt x="5" y="3"/>
                    <a:pt x="0" y="4"/>
                    <a:pt x="0" y="2"/>
                  </a:cubicBez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1" name="Freeform 121"/>
            <p:cNvSpPr/>
            <p:nvPr/>
          </p:nvSpPr>
          <p:spPr bwMode="auto">
            <a:xfrm>
              <a:off x="6860991" y="1154098"/>
              <a:ext cx="198140" cy="165718"/>
            </a:xfrm>
            <a:custGeom>
              <a:avLst/>
              <a:gdLst>
                <a:gd name="T0" fmla="*/ 18 w 23"/>
                <a:gd name="T1" fmla="*/ 3 h 19"/>
                <a:gd name="T2" fmla="*/ 11 w 23"/>
                <a:gd name="T3" fmla="*/ 0 h 19"/>
                <a:gd name="T4" fmla="*/ 8 w 23"/>
                <a:gd name="T5" fmla="*/ 15 h 19"/>
                <a:gd name="T6" fmla="*/ 18 w 23"/>
                <a:gd name="T7" fmla="*/ 3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19">
                  <a:moveTo>
                    <a:pt x="18" y="3"/>
                  </a:moveTo>
                  <a:cubicBezTo>
                    <a:pt x="17" y="1"/>
                    <a:pt x="13" y="0"/>
                    <a:pt x="11" y="0"/>
                  </a:cubicBezTo>
                  <a:cubicBezTo>
                    <a:pt x="2" y="1"/>
                    <a:pt x="0" y="13"/>
                    <a:pt x="8" y="15"/>
                  </a:cubicBezTo>
                  <a:cubicBezTo>
                    <a:pt x="17" y="19"/>
                    <a:pt x="23" y="10"/>
                    <a:pt x="18" y="3"/>
                  </a:cubicBez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2" name="Freeform 122"/>
            <p:cNvSpPr/>
            <p:nvPr/>
          </p:nvSpPr>
          <p:spPr bwMode="auto">
            <a:xfrm>
              <a:off x="6961863" y="1233355"/>
              <a:ext cx="25217" cy="25217"/>
            </a:xfrm>
            <a:custGeom>
              <a:avLst/>
              <a:gdLst>
                <a:gd name="T0" fmla="*/ 0 w 3"/>
                <a:gd name="T1" fmla="*/ 1 h 3"/>
                <a:gd name="T2" fmla="*/ 3 w 3"/>
                <a:gd name="T3" fmla="*/ 0 h 3"/>
                <a:gd name="T4" fmla="*/ 0 w 3"/>
                <a:gd name="T5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" h="3">
                  <a:moveTo>
                    <a:pt x="0" y="1"/>
                  </a:moveTo>
                  <a:cubicBezTo>
                    <a:pt x="1" y="1"/>
                    <a:pt x="1" y="0"/>
                    <a:pt x="3" y="0"/>
                  </a:cubicBezTo>
                  <a:cubicBezTo>
                    <a:pt x="3" y="2"/>
                    <a:pt x="0" y="3"/>
                    <a:pt x="0" y="1"/>
                  </a:cubicBez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3" name="Freeform 123"/>
            <p:cNvSpPr/>
            <p:nvPr/>
          </p:nvSpPr>
          <p:spPr bwMode="auto">
            <a:xfrm>
              <a:off x="5571274" y="1146893"/>
              <a:ext cx="129692" cy="136897"/>
            </a:xfrm>
            <a:custGeom>
              <a:avLst/>
              <a:gdLst>
                <a:gd name="T0" fmla="*/ 4 w 15"/>
                <a:gd name="T1" fmla="*/ 15 h 16"/>
                <a:gd name="T2" fmla="*/ 14 w 15"/>
                <a:gd name="T3" fmla="*/ 7 h 16"/>
                <a:gd name="T4" fmla="*/ 4 w 15"/>
                <a:gd name="T5" fmla="*/ 3 h 16"/>
                <a:gd name="T6" fmla="*/ 4 w 15"/>
                <a:gd name="T7" fmla="*/ 15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5" h="16">
                  <a:moveTo>
                    <a:pt x="4" y="15"/>
                  </a:moveTo>
                  <a:cubicBezTo>
                    <a:pt x="11" y="16"/>
                    <a:pt x="15" y="13"/>
                    <a:pt x="14" y="7"/>
                  </a:cubicBezTo>
                  <a:cubicBezTo>
                    <a:pt x="14" y="2"/>
                    <a:pt x="8" y="0"/>
                    <a:pt x="4" y="3"/>
                  </a:cubicBezTo>
                  <a:cubicBezTo>
                    <a:pt x="0" y="6"/>
                    <a:pt x="1" y="12"/>
                    <a:pt x="4" y="15"/>
                  </a:cubicBez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4" name="Freeform 124"/>
            <p:cNvSpPr/>
            <p:nvPr/>
          </p:nvSpPr>
          <p:spPr bwMode="auto">
            <a:xfrm>
              <a:off x="5625314" y="1222548"/>
              <a:ext cx="25217" cy="18012"/>
            </a:xfrm>
            <a:custGeom>
              <a:avLst/>
              <a:gdLst>
                <a:gd name="T0" fmla="*/ 2 w 3"/>
                <a:gd name="T1" fmla="*/ 0 h 2"/>
                <a:gd name="T2" fmla="*/ 3 w 3"/>
                <a:gd name="T3" fmla="*/ 1 h 2"/>
                <a:gd name="T4" fmla="*/ 1 w 3"/>
                <a:gd name="T5" fmla="*/ 2 h 2"/>
                <a:gd name="T6" fmla="*/ 0 w 3"/>
                <a:gd name="T7" fmla="*/ 1 h 2"/>
                <a:gd name="T8" fmla="*/ 2 w 3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2">
                  <a:moveTo>
                    <a:pt x="2" y="0"/>
                  </a:moveTo>
                  <a:cubicBezTo>
                    <a:pt x="2" y="0"/>
                    <a:pt x="3" y="0"/>
                    <a:pt x="3" y="1"/>
                  </a:cubicBezTo>
                  <a:cubicBezTo>
                    <a:pt x="3" y="2"/>
                    <a:pt x="2" y="2"/>
                    <a:pt x="1" y="2"/>
                  </a:cubicBezTo>
                  <a:cubicBezTo>
                    <a:pt x="1" y="2"/>
                    <a:pt x="0" y="2"/>
                    <a:pt x="0" y="1"/>
                  </a:cubicBezTo>
                  <a:cubicBezTo>
                    <a:pt x="1" y="1"/>
                    <a:pt x="2" y="2"/>
                    <a:pt x="2" y="0"/>
                  </a:cubicBez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5" name="Freeform 125"/>
            <p:cNvSpPr/>
            <p:nvPr/>
          </p:nvSpPr>
          <p:spPr bwMode="auto">
            <a:xfrm>
              <a:off x="5322698" y="1172112"/>
              <a:ext cx="147704" cy="172923"/>
            </a:xfrm>
            <a:custGeom>
              <a:avLst/>
              <a:gdLst>
                <a:gd name="T0" fmla="*/ 13 w 17"/>
                <a:gd name="T1" fmla="*/ 17 h 20"/>
                <a:gd name="T2" fmla="*/ 15 w 17"/>
                <a:gd name="T3" fmla="*/ 4 h 20"/>
                <a:gd name="T4" fmla="*/ 2 w 17"/>
                <a:gd name="T5" fmla="*/ 8 h 20"/>
                <a:gd name="T6" fmla="*/ 13 w 17"/>
                <a:gd name="T7" fmla="*/ 17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7" h="20">
                  <a:moveTo>
                    <a:pt x="13" y="17"/>
                  </a:moveTo>
                  <a:cubicBezTo>
                    <a:pt x="17" y="15"/>
                    <a:pt x="17" y="8"/>
                    <a:pt x="15" y="4"/>
                  </a:cubicBezTo>
                  <a:cubicBezTo>
                    <a:pt x="11" y="0"/>
                    <a:pt x="3" y="2"/>
                    <a:pt x="2" y="8"/>
                  </a:cubicBezTo>
                  <a:cubicBezTo>
                    <a:pt x="0" y="14"/>
                    <a:pt x="6" y="20"/>
                    <a:pt x="13" y="17"/>
                  </a:cubicBez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6" name="Freeform 126"/>
            <p:cNvSpPr/>
            <p:nvPr/>
          </p:nvSpPr>
          <p:spPr bwMode="auto">
            <a:xfrm>
              <a:off x="5391146" y="1265779"/>
              <a:ext cx="50436" cy="25217"/>
            </a:xfrm>
            <a:custGeom>
              <a:avLst/>
              <a:gdLst>
                <a:gd name="T0" fmla="*/ 5 w 6"/>
                <a:gd name="T1" fmla="*/ 0 h 3"/>
                <a:gd name="T2" fmla="*/ 0 w 6"/>
                <a:gd name="T3" fmla="*/ 0 h 3"/>
                <a:gd name="T4" fmla="*/ 5 w 6"/>
                <a:gd name="T5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3">
                  <a:moveTo>
                    <a:pt x="5" y="0"/>
                  </a:moveTo>
                  <a:cubicBezTo>
                    <a:pt x="6" y="3"/>
                    <a:pt x="0" y="3"/>
                    <a:pt x="0" y="0"/>
                  </a:cubicBezTo>
                  <a:cubicBezTo>
                    <a:pt x="1" y="0"/>
                    <a:pt x="3" y="0"/>
                    <a:pt x="5" y="0"/>
                  </a:cubicBez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7" name="Freeform 127"/>
            <p:cNvSpPr/>
            <p:nvPr/>
          </p:nvSpPr>
          <p:spPr bwMode="auto">
            <a:xfrm>
              <a:off x="6572786" y="1240560"/>
              <a:ext cx="147704" cy="165718"/>
            </a:xfrm>
            <a:custGeom>
              <a:avLst/>
              <a:gdLst>
                <a:gd name="T0" fmla="*/ 10 w 17"/>
                <a:gd name="T1" fmla="*/ 17 h 19"/>
                <a:gd name="T2" fmla="*/ 13 w 17"/>
                <a:gd name="T3" fmla="*/ 4 h 19"/>
                <a:gd name="T4" fmla="*/ 0 w 17"/>
                <a:gd name="T5" fmla="*/ 10 h 19"/>
                <a:gd name="T6" fmla="*/ 10 w 17"/>
                <a:gd name="T7" fmla="*/ 17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7" h="19">
                  <a:moveTo>
                    <a:pt x="10" y="17"/>
                  </a:moveTo>
                  <a:cubicBezTo>
                    <a:pt x="16" y="16"/>
                    <a:pt x="17" y="8"/>
                    <a:pt x="13" y="4"/>
                  </a:cubicBezTo>
                  <a:cubicBezTo>
                    <a:pt x="8" y="0"/>
                    <a:pt x="0" y="3"/>
                    <a:pt x="0" y="10"/>
                  </a:cubicBezTo>
                  <a:cubicBezTo>
                    <a:pt x="1" y="15"/>
                    <a:pt x="5" y="19"/>
                    <a:pt x="10" y="17"/>
                  </a:cubicBez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8" name="Freeform 128"/>
            <p:cNvSpPr/>
            <p:nvPr/>
          </p:nvSpPr>
          <p:spPr bwMode="auto">
            <a:xfrm>
              <a:off x="6626826" y="1319816"/>
              <a:ext cx="43231" cy="43231"/>
            </a:xfrm>
            <a:custGeom>
              <a:avLst/>
              <a:gdLst>
                <a:gd name="T0" fmla="*/ 4 w 5"/>
                <a:gd name="T1" fmla="*/ 0 h 5"/>
                <a:gd name="T2" fmla="*/ 5 w 5"/>
                <a:gd name="T3" fmla="*/ 2 h 5"/>
                <a:gd name="T4" fmla="*/ 0 w 5"/>
                <a:gd name="T5" fmla="*/ 3 h 5"/>
                <a:gd name="T6" fmla="*/ 4 w 5"/>
                <a:gd name="T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5">
                  <a:moveTo>
                    <a:pt x="4" y="0"/>
                  </a:moveTo>
                  <a:cubicBezTo>
                    <a:pt x="5" y="1"/>
                    <a:pt x="5" y="1"/>
                    <a:pt x="5" y="2"/>
                  </a:cubicBezTo>
                  <a:cubicBezTo>
                    <a:pt x="5" y="3"/>
                    <a:pt x="1" y="5"/>
                    <a:pt x="0" y="3"/>
                  </a:cubicBezTo>
                  <a:cubicBezTo>
                    <a:pt x="1" y="2"/>
                    <a:pt x="4" y="2"/>
                    <a:pt x="4" y="0"/>
                  </a:cubicBez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9" name="Freeform 129"/>
            <p:cNvSpPr/>
            <p:nvPr/>
          </p:nvSpPr>
          <p:spPr bwMode="auto">
            <a:xfrm>
              <a:off x="6133274" y="1276586"/>
              <a:ext cx="104473" cy="57641"/>
            </a:xfrm>
            <a:custGeom>
              <a:avLst/>
              <a:gdLst>
                <a:gd name="T0" fmla="*/ 2 w 12"/>
                <a:gd name="T1" fmla="*/ 1 h 7"/>
                <a:gd name="T2" fmla="*/ 1 w 12"/>
                <a:gd name="T3" fmla="*/ 6 h 7"/>
                <a:gd name="T4" fmla="*/ 11 w 12"/>
                <a:gd name="T5" fmla="*/ 7 h 7"/>
                <a:gd name="T6" fmla="*/ 9 w 12"/>
                <a:gd name="T7" fmla="*/ 1 h 7"/>
                <a:gd name="T8" fmla="*/ 2 w 12"/>
                <a:gd name="T9" fmla="*/ 1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" h="7">
                  <a:moveTo>
                    <a:pt x="2" y="1"/>
                  </a:moveTo>
                  <a:cubicBezTo>
                    <a:pt x="1" y="3"/>
                    <a:pt x="0" y="4"/>
                    <a:pt x="1" y="6"/>
                  </a:cubicBezTo>
                  <a:cubicBezTo>
                    <a:pt x="5" y="5"/>
                    <a:pt x="7" y="6"/>
                    <a:pt x="11" y="7"/>
                  </a:cubicBezTo>
                  <a:cubicBezTo>
                    <a:pt x="12" y="5"/>
                    <a:pt x="11" y="2"/>
                    <a:pt x="9" y="1"/>
                  </a:cubicBezTo>
                  <a:cubicBezTo>
                    <a:pt x="6" y="1"/>
                    <a:pt x="4" y="0"/>
                    <a:pt x="2" y="1"/>
                  </a:cubicBez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0" name="Freeform 130"/>
            <p:cNvSpPr/>
            <p:nvPr/>
          </p:nvSpPr>
          <p:spPr bwMode="auto">
            <a:xfrm>
              <a:off x="5582083" y="1290996"/>
              <a:ext cx="154909" cy="165718"/>
            </a:xfrm>
            <a:custGeom>
              <a:avLst/>
              <a:gdLst>
                <a:gd name="T0" fmla="*/ 16 w 18"/>
                <a:gd name="T1" fmla="*/ 6 h 19"/>
                <a:gd name="T2" fmla="*/ 3 w 18"/>
                <a:gd name="T3" fmla="*/ 3 h 19"/>
                <a:gd name="T4" fmla="*/ 1 w 18"/>
                <a:gd name="T5" fmla="*/ 10 h 19"/>
                <a:gd name="T6" fmla="*/ 16 w 18"/>
                <a:gd name="T7" fmla="*/ 6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" h="19">
                  <a:moveTo>
                    <a:pt x="16" y="6"/>
                  </a:moveTo>
                  <a:cubicBezTo>
                    <a:pt x="13" y="2"/>
                    <a:pt x="9" y="0"/>
                    <a:pt x="3" y="3"/>
                  </a:cubicBezTo>
                  <a:cubicBezTo>
                    <a:pt x="2" y="6"/>
                    <a:pt x="0" y="6"/>
                    <a:pt x="1" y="10"/>
                  </a:cubicBezTo>
                  <a:cubicBezTo>
                    <a:pt x="2" y="19"/>
                    <a:pt x="18" y="18"/>
                    <a:pt x="16" y="6"/>
                  </a:cubicBez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1" name="Freeform 131"/>
            <p:cNvSpPr/>
            <p:nvPr/>
          </p:nvSpPr>
          <p:spPr bwMode="auto">
            <a:xfrm>
              <a:off x="5632519" y="1352240"/>
              <a:ext cx="79256" cy="54037"/>
            </a:xfrm>
            <a:custGeom>
              <a:avLst/>
              <a:gdLst>
                <a:gd name="T0" fmla="*/ 6 w 9"/>
                <a:gd name="T1" fmla="*/ 0 h 6"/>
                <a:gd name="T2" fmla="*/ 0 w 9"/>
                <a:gd name="T3" fmla="*/ 3 h 6"/>
                <a:gd name="T4" fmla="*/ 6 w 9"/>
                <a:gd name="T5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9" h="6">
                  <a:moveTo>
                    <a:pt x="6" y="0"/>
                  </a:moveTo>
                  <a:cubicBezTo>
                    <a:pt x="9" y="4"/>
                    <a:pt x="1" y="6"/>
                    <a:pt x="0" y="3"/>
                  </a:cubicBezTo>
                  <a:cubicBezTo>
                    <a:pt x="1" y="0"/>
                    <a:pt x="4" y="2"/>
                    <a:pt x="6" y="0"/>
                  </a:cubicBez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2" name="Freeform 132"/>
            <p:cNvSpPr/>
            <p:nvPr/>
          </p:nvSpPr>
          <p:spPr bwMode="auto">
            <a:xfrm>
              <a:off x="6850185" y="1319816"/>
              <a:ext cx="180128" cy="136897"/>
            </a:xfrm>
            <a:custGeom>
              <a:avLst/>
              <a:gdLst>
                <a:gd name="T0" fmla="*/ 9 w 21"/>
                <a:gd name="T1" fmla="*/ 16 h 16"/>
                <a:gd name="T2" fmla="*/ 10 w 21"/>
                <a:gd name="T3" fmla="*/ 0 h 16"/>
                <a:gd name="T4" fmla="*/ 1 w 21"/>
                <a:gd name="T5" fmla="*/ 10 h 16"/>
                <a:gd name="T6" fmla="*/ 9 w 21"/>
                <a:gd name="T7" fmla="*/ 16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16">
                  <a:moveTo>
                    <a:pt x="9" y="16"/>
                  </a:moveTo>
                  <a:cubicBezTo>
                    <a:pt x="20" y="16"/>
                    <a:pt x="21" y="0"/>
                    <a:pt x="10" y="0"/>
                  </a:cubicBezTo>
                  <a:cubicBezTo>
                    <a:pt x="5" y="0"/>
                    <a:pt x="0" y="4"/>
                    <a:pt x="1" y="10"/>
                  </a:cubicBezTo>
                  <a:cubicBezTo>
                    <a:pt x="2" y="13"/>
                    <a:pt x="6" y="16"/>
                    <a:pt x="9" y="16"/>
                  </a:cubicBez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3" name="Freeform 133"/>
            <p:cNvSpPr/>
            <p:nvPr/>
          </p:nvSpPr>
          <p:spPr bwMode="auto">
            <a:xfrm>
              <a:off x="6918632" y="1395471"/>
              <a:ext cx="18012" cy="25217"/>
            </a:xfrm>
            <a:custGeom>
              <a:avLst/>
              <a:gdLst>
                <a:gd name="T0" fmla="*/ 2 w 2"/>
                <a:gd name="T1" fmla="*/ 1 h 3"/>
                <a:gd name="T2" fmla="*/ 0 w 2"/>
                <a:gd name="T3" fmla="*/ 2 h 3"/>
                <a:gd name="T4" fmla="*/ 2 w 2"/>
                <a:gd name="T5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3">
                  <a:moveTo>
                    <a:pt x="2" y="1"/>
                  </a:moveTo>
                  <a:cubicBezTo>
                    <a:pt x="2" y="3"/>
                    <a:pt x="0" y="2"/>
                    <a:pt x="0" y="2"/>
                  </a:cubicBezTo>
                  <a:cubicBezTo>
                    <a:pt x="0" y="1"/>
                    <a:pt x="2" y="0"/>
                    <a:pt x="2" y="1"/>
                  </a:cubicBez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4" name="Freeform 134"/>
            <p:cNvSpPr/>
            <p:nvPr/>
          </p:nvSpPr>
          <p:spPr bwMode="auto">
            <a:xfrm>
              <a:off x="5693761" y="1363047"/>
              <a:ext cx="216154" cy="187333"/>
            </a:xfrm>
            <a:custGeom>
              <a:avLst/>
              <a:gdLst>
                <a:gd name="T0" fmla="*/ 16 w 25"/>
                <a:gd name="T1" fmla="*/ 19 h 22"/>
                <a:gd name="T2" fmla="*/ 1 w 25"/>
                <a:gd name="T3" fmla="*/ 14 h 22"/>
                <a:gd name="T4" fmla="*/ 12 w 25"/>
                <a:gd name="T5" fmla="*/ 21 h 22"/>
                <a:gd name="T6" fmla="*/ 12 w 25"/>
                <a:gd name="T7" fmla="*/ 19 h 22"/>
                <a:gd name="T8" fmla="*/ 16 w 25"/>
                <a:gd name="T9" fmla="*/ 19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22">
                  <a:moveTo>
                    <a:pt x="16" y="19"/>
                  </a:moveTo>
                  <a:cubicBezTo>
                    <a:pt x="25" y="6"/>
                    <a:pt x="0" y="0"/>
                    <a:pt x="1" y="14"/>
                  </a:cubicBezTo>
                  <a:cubicBezTo>
                    <a:pt x="2" y="19"/>
                    <a:pt x="5" y="22"/>
                    <a:pt x="12" y="21"/>
                  </a:cubicBezTo>
                  <a:cubicBezTo>
                    <a:pt x="12" y="20"/>
                    <a:pt x="11" y="20"/>
                    <a:pt x="12" y="19"/>
                  </a:cubicBezTo>
                  <a:cubicBezTo>
                    <a:pt x="13" y="19"/>
                    <a:pt x="15" y="19"/>
                    <a:pt x="16" y="19"/>
                  </a:cubicBez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5" name="Freeform 135"/>
            <p:cNvSpPr/>
            <p:nvPr/>
          </p:nvSpPr>
          <p:spPr bwMode="auto">
            <a:xfrm>
              <a:off x="5755006" y="1449508"/>
              <a:ext cx="75653" cy="57641"/>
            </a:xfrm>
            <a:custGeom>
              <a:avLst/>
              <a:gdLst>
                <a:gd name="T0" fmla="*/ 3 w 9"/>
                <a:gd name="T1" fmla="*/ 7 h 7"/>
                <a:gd name="T2" fmla="*/ 0 w 9"/>
                <a:gd name="T3" fmla="*/ 6 h 7"/>
                <a:gd name="T4" fmla="*/ 1 w 9"/>
                <a:gd name="T5" fmla="*/ 6 h 7"/>
                <a:gd name="T6" fmla="*/ 5 w 9"/>
                <a:gd name="T7" fmla="*/ 0 h 7"/>
                <a:gd name="T8" fmla="*/ 3 w 9"/>
                <a:gd name="T9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7">
                  <a:moveTo>
                    <a:pt x="3" y="7"/>
                  </a:moveTo>
                  <a:cubicBezTo>
                    <a:pt x="2" y="7"/>
                    <a:pt x="1" y="7"/>
                    <a:pt x="0" y="6"/>
                  </a:cubicBezTo>
                  <a:cubicBezTo>
                    <a:pt x="0" y="6"/>
                    <a:pt x="1" y="6"/>
                    <a:pt x="1" y="6"/>
                  </a:cubicBezTo>
                  <a:cubicBezTo>
                    <a:pt x="3" y="4"/>
                    <a:pt x="5" y="3"/>
                    <a:pt x="5" y="0"/>
                  </a:cubicBezTo>
                  <a:cubicBezTo>
                    <a:pt x="9" y="2"/>
                    <a:pt x="5" y="6"/>
                    <a:pt x="3" y="7"/>
                  </a:cubicBez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6" name="Freeform 136"/>
            <p:cNvSpPr/>
            <p:nvPr/>
          </p:nvSpPr>
          <p:spPr bwMode="auto">
            <a:xfrm>
              <a:off x="6677262" y="1449508"/>
              <a:ext cx="345846" cy="241370"/>
            </a:xfrm>
            <a:custGeom>
              <a:avLst/>
              <a:gdLst>
                <a:gd name="T0" fmla="*/ 11 w 40"/>
                <a:gd name="T1" fmla="*/ 28 h 28"/>
                <a:gd name="T2" fmla="*/ 38 w 40"/>
                <a:gd name="T3" fmla="*/ 7 h 28"/>
                <a:gd name="T4" fmla="*/ 40 w 40"/>
                <a:gd name="T5" fmla="*/ 4 h 28"/>
                <a:gd name="T6" fmla="*/ 25 w 40"/>
                <a:gd name="T7" fmla="*/ 5 h 28"/>
                <a:gd name="T8" fmla="*/ 19 w 40"/>
                <a:gd name="T9" fmla="*/ 1 h 28"/>
                <a:gd name="T10" fmla="*/ 12 w 40"/>
                <a:gd name="T11" fmla="*/ 11 h 28"/>
                <a:gd name="T12" fmla="*/ 2 w 40"/>
                <a:gd name="T13" fmla="*/ 22 h 28"/>
                <a:gd name="T14" fmla="*/ 5 w 40"/>
                <a:gd name="T15" fmla="*/ 20 h 28"/>
                <a:gd name="T16" fmla="*/ 7 w 40"/>
                <a:gd name="T17" fmla="*/ 23 h 28"/>
                <a:gd name="T18" fmla="*/ 10 w 40"/>
                <a:gd name="T19" fmla="*/ 20 h 28"/>
                <a:gd name="T20" fmla="*/ 10 w 40"/>
                <a:gd name="T21" fmla="*/ 23 h 28"/>
                <a:gd name="T22" fmla="*/ 14 w 40"/>
                <a:gd name="T23" fmla="*/ 22 h 28"/>
                <a:gd name="T24" fmla="*/ 11 w 40"/>
                <a:gd name="T25" fmla="*/ 28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0" h="28">
                  <a:moveTo>
                    <a:pt x="11" y="28"/>
                  </a:moveTo>
                  <a:cubicBezTo>
                    <a:pt x="23" y="24"/>
                    <a:pt x="25" y="10"/>
                    <a:pt x="38" y="7"/>
                  </a:cubicBezTo>
                  <a:cubicBezTo>
                    <a:pt x="39" y="6"/>
                    <a:pt x="40" y="6"/>
                    <a:pt x="40" y="4"/>
                  </a:cubicBezTo>
                  <a:cubicBezTo>
                    <a:pt x="36" y="1"/>
                    <a:pt x="29" y="4"/>
                    <a:pt x="25" y="5"/>
                  </a:cubicBezTo>
                  <a:cubicBezTo>
                    <a:pt x="23" y="4"/>
                    <a:pt x="23" y="0"/>
                    <a:pt x="19" y="1"/>
                  </a:cubicBezTo>
                  <a:cubicBezTo>
                    <a:pt x="16" y="4"/>
                    <a:pt x="14" y="8"/>
                    <a:pt x="12" y="11"/>
                  </a:cubicBezTo>
                  <a:cubicBezTo>
                    <a:pt x="7" y="7"/>
                    <a:pt x="0" y="16"/>
                    <a:pt x="2" y="22"/>
                  </a:cubicBezTo>
                  <a:cubicBezTo>
                    <a:pt x="4" y="22"/>
                    <a:pt x="4" y="20"/>
                    <a:pt x="5" y="20"/>
                  </a:cubicBezTo>
                  <a:cubicBezTo>
                    <a:pt x="5" y="21"/>
                    <a:pt x="5" y="23"/>
                    <a:pt x="7" y="23"/>
                  </a:cubicBezTo>
                  <a:cubicBezTo>
                    <a:pt x="8" y="22"/>
                    <a:pt x="9" y="21"/>
                    <a:pt x="10" y="20"/>
                  </a:cubicBezTo>
                  <a:cubicBezTo>
                    <a:pt x="11" y="21"/>
                    <a:pt x="10" y="21"/>
                    <a:pt x="10" y="23"/>
                  </a:cubicBezTo>
                  <a:cubicBezTo>
                    <a:pt x="12" y="24"/>
                    <a:pt x="13" y="22"/>
                    <a:pt x="14" y="22"/>
                  </a:cubicBezTo>
                  <a:cubicBezTo>
                    <a:pt x="13" y="24"/>
                    <a:pt x="9" y="26"/>
                    <a:pt x="11" y="28"/>
                  </a:cubicBez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7" name="Freeform 137"/>
            <p:cNvSpPr/>
            <p:nvPr/>
          </p:nvSpPr>
          <p:spPr bwMode="auto">
            <a:xfrm>
              <a:off x="6788940" y="1611625"/>
              <a:ext cx="28820" cy="25217"/>
            </a:xfrm>
            <a:custGeom>
              <a:avLst/>
              <a:gdLst>
                <a:gd name="T0" fmla="*/ 3 w 3"/>
                <a:gd name="T1" fmla="*/ 1 h 3"/>
                <a:gd name="T2" fmla="*/ 2 w 3"/>
                <a:gd name="T3" fmla="*/ 3 h 3"/>
                <a:gd name="T4" fmla="*/ 3 w 3"/>
                <a:gd name="T5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" h="3">
                  <a:moveTo>
                    <a:pt x="3" y="1"/>
                  </a:moveTo>
                  <a:cubicBezTo>
                    <a:pt x="3" y="2"/>
                    <a:pt x="2" y="1"/>
                    <a:pt x="2" y="3"/>
                  </a:cubicBezTo>
                  <a:cubicBezTo>
                    <a:pt x="0" y="2"/>
                    <a:pt x="1" y="0"/>
                    <a:pt x="3" y="1"/>
                  </a:cubicBez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8" name="Freeform 138"/>
            <p:cNvSpPr/>
            <p:nvPr/>
          </p:nvSpPr>
          <p:spPr bwMode="auto">
            <a:xfrm>
              <a:off x="6349427" y="1550380"/>
              <a:ext cx="320627" cy="122487"/>
            </a:xfrm>
            <a:custGeom>
              <a:avLst/>
              <a:gdLst>
                <a:gd name="T0" fmla="*/ 12 w 37"/>
                <a:gd name="T1" fmla="*/ 2 h 14"/>
                <a:gd name="T2" fmla="*/ 2 w 37"/>
                <a:gd name="T3" fmla="*/ 2 h 14"/>
                <a:gd name="T4" fmla="*/ 1 w 37"/>
                <a:gd name="T5" fmla="*/ 6 h 14"/>
                <a:gd name="T6" fmla="*/ 28 w 37"/>
                <a:gd name="T7" fmla="*/ 6 h 14"/>
                <a:gd name="T8" fmla="*/ 37 w 37"/>
                <a:gd name="T9" fmla="*/ 12 h 14"/>
                <a:gd name="T10" fmla="*/ 31 w 37"/>
                <a:gd name="T11" fmla="*/ 0 h 14"/>
                <a:gd name="T12" fmla="*/ 12 w 37"/>
                <a:gd name="T13" fmla="*/ 2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7" h="14">
                  <a:moveTo>
                    <a:pt x="12" y="2"/>
                  </a:moveTo>
                  <a:cubicBezTo>
                    <a:pt x="9" y="3"/>
                    <a:pt x="6" y="3"/>
                    <a:pt x="2" y="2"/>
                  </a:cubicBezTo>
                  <a:cubicBezTo>
                    <a:pt x="1" y="3"/>
                    <a:pt x="0" y="4"/>
                    <a:pt x="1" y="6"/>
                  </a:cubicBezTo>
                  <a:cubicBezTo>
                    <a:pt x="7" y="10"/>
                    <a:pt x="20" y="6"/>
                    <a:pt x="28" y="6"/>
                  </a:cubicBezTo>
                  <a:cubicBezTo>
                    <a:pt x="29" y="10"/>
                    <a:pt x="32" y="14"/>
                    <a:pt x="37" y="12"/>
                  </a:cubicBezTo>
                  <a:cubicBezTo>
                    <a:pt x="35" y="8"/>
                    <a:pt x="34" y="4"/>
                    <a:pt x="31" y="0"/>
                  </a:cubicBezTo>
                  <a:cubicBezTo>
                    <a:pt x="25" y="0"/>
                    <a:pt x="18" y="2"/>
                    <a:pt x="12" y="2"/>
                  </a:cubicBez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9" name="Freeform 139"/>
            <p:cNvSpPr/>
            <p:nvPr/>
          </p:nvSpPr>
          <p:spPr bwMode="auto">
            <a:xfrm>
              <a:off x="5607300" y="1622431"/>
              <a:ext cx="1149216" cy="144102"/>
            </a:xfrm>
            <a:custGeom>
              <a:avLst/>
              <a:gdLst>
                <a:gd name="T0" fmla="*/ 133 w 133"/>
                <a:gd name="T1" fmla="*/ 12 h 17"/>
                <a:gd name="T2" fmla="*/ 128 w 133"/>
                <a:gd name="T3" fmla="*/ 9 h 17"/>
                <a:gd name="T4" fmla="*/ 119 w 133"/>
                <a:gd name="T5" fmla="*/ 7 h 17"/>
                <a:gd name="T6" fmla="*/ 95 w 133"/>
                <a:gd name="T7" fmla="*/ 4 h 17"/>
                <a:gd name="T8" fmla="*/ 63 w 133"/>
                <a:gd name="T9" fmla="*/ 1 h 17"/>
                <a:gd name="T10" fmla="*/ 41 w 133"/>
                <a:gd name="T11" fmla="*/ 4 h 17"/>
                <a:gd name="T12" fmla="*/ 38 w 133"/>
                <a:gd name="T13" fmla="*/ 3 h 17"/>
                <a:gd name="T14" fmla="*/ 0 w 133"/>
                <a:gd name="T15" fmla="*/ 9 h 17"/>
                <a:gd name="T16" fmla="*/ 8 w 133"/>
                <a:gd name="T17" fmla="*/ 12 h 17"/>
                <a:gd name="T18" fmla="*/ 11 w 133"/>
                <a:gd name="T19" fmla="*/ 12 h 17"/>
                <a:gd name="T20" fmla="*/ 21 w 133"/>
                <a:gd name="T21" fmla="*/ 10 h 17"/>
                <a:gd name="T22" fmla="*/ 46 w 133"/>
                <a:gd name="T23" fmla="*/ 8 h 17"/>
                <a:gd name="T24" fmla="*/ 65 w 133"/>
                <a:gd name="T25" fmla="*/ 6 h 17"/>
                <a:gd name="T26" fmla="*/ 69 w 133"/>
                <a:gd name="T27" fmla="*/ 7 h 17"/>
                <a:gd name="T28" fmla="*/ 85 w 133"/>
                <a:gd name="T29" fmla="*/ 7 h 17"/>
                <a:gd name="T30" fmla="*/ 90 w 133"/>
                <a:gd name="T31" fmla="*/ 8 h 17"/>
                <a:gd name="T32" fmla="*/ 112 w 133"/>
                <a:gd name="T33" fmla="*/ 12 h 17"/>
                <a:gd name="T34" fmla="*/ 115 w 133"/>
                <a:gd name="T35" fmla="*/ 11 h 17"/>
                <a:gd name="T36" fmla="*/ 124 w 133"/>
                <a:gd name="T37" fmla="*/ 14 h 17"/>
                <a:gd name="T38" fmla="*/ 133 w 133"/>
                <a:gd name="T39" fmla="*/ 12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33" h="17">
                  <a:moveTo>
                    <a:pt x="133" y="12"/>
                  </a:moveTo>
                  <a:cubicBezTo>
                    <a:pt x="133" y="11"/>
                    <a:pt x="130" y="10"/>
                    <a:pt x="128" y="9"/>
                  </a:cubicBezTo>
                  <a:cubicBezTo>
                    <a:pt x="124" y="8"/>
                    <a:pt x="122" y="8"/>
                    <a:pt x="119" y="7"/>
                  </a:cubicBezTo>
                  <a:cubicBezTo>
                    <a:pt x="111" y="7"/>
                    <a:pt x="102" y="2"/>
                    <a:pt x="95" y="4"/>
                  </a:cubicBezTo>
                  <a:cubicBezTo>
                    <a:pt x="86" y="1"/>
                    <a:pt x="73" y="3"/>
                    <a:pt x="63" y="1"/>
                  </a:cubicBezTo>
                  <a:cubicBezTo>
                    <a:pt x="57" y="3"/>
                    <a:pt x="46" y="0"/>
                    <a:pt x="41" y="4"/>
                  </a:cubicBezTo>
                  <a:cubicBezTo>
                    <a:pt x="40" y="4"/>
                    <a:pt x="40" y="3"/>
                    <a:pt x="38" y="3"/>
                  </a:cubicBezTo>
                  <a:cubicBezTo>
                    <a:pt x="26" y="5"/>
                    <a:pt x="12" y="6"/>
                    <a:pt x="0" y="9"/>
                  </a:cubicBezTo>
                  <a:cubicBezTo>
                    <a:pt x="0" y="17"/>
                    <a:pt x="5" y="13"/>
                    <a:pt x="8" y="12"/>
                  </a:cubicBezTo>
                  <a:cubicBezTo>
                    <a:pt x="9" y="12"/>
                    <a:pt x="10" y="13"/>
                    <a:pt x="11" y="12"/>
                  </a:cubicBezTo>
                  <a:cubicBezTo>
                    <a:pt x="14" y="12"/>
                    <a:pt x="17" y="10"/>
                    <a:pt x="21" y="10"/>
                  </a:cubicBezTo>
                  <a:cubicBezTo>
                    <a:pt x="28" y="9"/>
                    <a:pt x="38" y="8"/>
                    <a:pt x="46" y="8"/>
                  </a:cubicBezTo>
                  <a:cubicBezTo>
                    <a:pt x="52" y="8"/>
                    <a:pt x="59" y="6"/>
                    <a:pt x="65" y="6"/>
                  </a:cubicBezTo>
                  <a:cubicBezTo>
                    <a:pt x="66" y="6"/>
                    <a:pt x="68" y="7"/>
                    <a:pt x="69" y="7"/>
                  </a:cubicBezTo>
                  <a:cubicBezTo>
                    <a:pt x="74" y="8"/>
                    <a:pt x="80" y="6"/>
                    <a:pt x="85" y="7"/>
                  </a:cubicBezTo>
                  <a:cubicBezTo>
                    <a:pt x="87" y="7"/>
                    <a:pt x="88" y="8"/>
                    <a:pt x="90" y="8"/>
                  </a:cubicBezTo>
                  <a:cubicBezTo>
                    <a:pt x="97" y="9"/>
                    <a:pt x="105" y="8"/>
                    <a:pt x="112" y="12"/>
                  </a:cubicBezTo>
                  <a:cubicBezTo>
                    <a:pt x="113" y="12"/>
                    <a:pt x="114" y="11"/>
                    <a:pt x="115" y="11"/>
                  </a:cubicBezTo>
                  <a:cubicBezTo>
                    <a:pt x="117" y="13"/>
                    <a:pt x="120" y="13"/>
                    <a:pt x="124" y="14"/>
                  </a:cubicBezTo>
                  <a:cubicBezTo>
                    <a:pt x="127" y="14"/>
                    <a:pt x="133" y="16"/>
                    <a:pt x="133" y="12"/>
                  </a:cubicBez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0" name="Freeform 140"/>
            <p:cNvSpPr/>
            <p:nvPr/>
          </p:nvSpPr>
          <p:spPr bwMode="auto">
            <a:xfrm>
              <a:off x="6072031" y="1680072"/>
              <a:ext cx="165718" cy="158513"/>
            </a:xfrm>
            <a:custGeom>
              <a:avLst/>
              <a:gdLst>
                <a:gd name="T0" fmla="*/ 13 w 19"/>
                <a:gd name="T1" fmla="*/ 17 h 18"/>
                <a:gd name="T2" fmla="*/ 18 w 19"/>
                <a:gd name="T3" fmla="*/ 8 h 18"/>
                <a:gd name="T4" fmla="*/ 4 w 19"/>
                <a:gd name="T5" fmla="*/ 5 h 18"/>
                <a:gd name="T6" fmla="*/ 13 w 19"/>
                <a:gd name="T7" fmla="*/ 17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18">
                  <a:moveTo>
                    <a:pt x="13" y="17"/>
                  </a:moveTo>
                  <a:cubicBezTo>
                    <a:pt x="15" y="15"/>
                    <a:pt x="19" y="13"/>
                    <a:pt x="18" y="8"/>
                  </a:cubicBezTo>
                  <a:cubicBezTo>
                    <a:pt x="17" y="2"/>
                    <a:pt x="7" y="0"/>
                    <a:pt x="4" y="5"/>
                  </a:cubicBezTo>
                  <a:cubicBezTo>
                    <a:pt x="0" y="11"/>
                    <a:pt x="5" y="18"/>
                    <a:pt x="13" y="17"/>
                  </a:cubicBez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1" name="Freeform 141"/>
            <p:cNvSpPr/>
            <p:nvPr/>
          </p:nvSpPr>
          <p:spPr bwMode="auto">
            <a:xfrm>
              <a:off x="6144083" y="1734112"/>
              <a:ext cx="75653" cy="68448"/>
            </a:xfrm>
            <a:custGeom>
              <a:avLst/>
              <a:gdLst>
                <a:gd name="T0" fmla="*/ 4 w 9"/>
                <a:gd name="T1" fmla="*/ 0 h 8"/>
                <a:gd name="T2" fmla="*/ 0 w 9"/>
                <a:gd name="T3" fmla="*/ 8 h 8"/>
                <a:gd name="T4" fmla="*/ 4 w 9"/>
                <a:gd name="T5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9" h="8">
                  <a:moveTo>
                    <a:pt x="4" y="0"/>
                  </a:moveTo>
                  <a:cubicBezTo>
                    <a:pt x="9" y="3"/>
                    <a:pt x="5" y="8"/>
                    <a:pt x="0" y="8"/>
                  </a:cubicBezTo>
                  <a:cubicBezTo>
                    <a:pt x="0" y="6"/>
                    <a:pt x="5" y="4"/>
                    <a:pt x="4" y="0"/>
                  </a:cubicBez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2" name="Freeform 142"/>
            <p:cNvSpPr/>
            <p:nvPr/>
          </p:nvSpPr>
          <p:spPr bwMode="auto">
            <a:xfrm>
              <a:off x="6298992" y="1708893"/>
              <a:ext cx="75653" cy="136897"/>
            </a:xfrm>
            <a:custGeom>
              <a:avLst/>
              <a:gdLst>
                <a:gd name="T0" fmla="*/ 6 w 9"/>
                <a:gd name="T1" fmla="*/ 0 h 16"/>
                <a:gd name="T2" fmla="*/ 1 w 9"/>
                <a:gd name="T3" fmla="*/ 1 h 16"/>
                <a:gd name="T4" fmla="*/ 0 w 9"/>
                <a:gd name="T5" fmla="*/ 14 h 16"/>
                <a:gd name="T6" fmla="*/ 7 w 9"/>
                <a:gd name="T7" fmla="*/ 14 h 16"/>
                <a:gd name="T8" fmla="*/ 6 w 9"/>
                <a:gd name="T9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16">
                  <a:moveTo>
                    <a:pt x="6" y="0"/>
                  </a:moveTo>
                  <a:cubicBezTo>
                    <a:pt x="5" y="1"/>
                    <a:pt x="2" y="0"/>
                    <a:pt x="1" y="1"/>
                  </a:cubicBezTo>
                  <a:cubicBezTo>
                    <a:pt x="1" y="5"/>
                    <a:pt x="0" y="10"/>
                    <a:pt x="0" y="14"/>
                  </a:cubicBezTo>
                  <a:cubicBezTo>
                    <a:pt x="2" y="15"/>
                    <a:pt x="5" y="16"/>
                    <a:pt x="7" y="14"/>
                  </a:cubicBezTo>
                  <a:cubicBezTo>
                    <a:pt x="8" y="11"/>
                    <a:pt x="9" y="3"/>
                    <a:pt x="6" y="0"/>
                  </a:cubicBez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3" name="Freeform 143"/>
            <p:cNvSpPr/>
            <p:nvPr/>
          </p:nvSpPr>
          <p:spPr bwMode="auto">
            <a:xfrm>
              <a:off x="5996376" y="1690881"/>
              <a:ext cx="86461" cy="154909"/>
            </a:xfrm>
            <a:custGeom>
              <a:avLst/>
              <a:gdLst>
                <a:gd name="T0" fmla="*/ 10 w 10"/>
                <a:gd name="T1" fmla="*/ 16 h 18"/>
                <a:gd name="T2" fmla="*/ 1 w 10"/>
                <a:gd name="T3" fmla="*/ 4 h 18"/>
                <a:gd name="T4" fmla="*/ 2 w 10"/>
                <a:gd name="T5" fmla="*/ 16 h 18"/>
                <a:gd name="T6" fmla="*/ 10 w 10"/>
                <a:gd name="T7" fmla="*/ 16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18">
                  <a:moveTo>
                    <a:pt x="10" y="16"/>
                  </a:moveTo>
                  <a:cubicBezTo>
                    <a:pt x="10" y="10"/>
                    <a:pt x="10" y="0"/>
                    <a:pt x="1" y="4"/>
                  </a:cubicBezTo>
                  <a:cubicBezTo>
                    <a:pt x="0" y="6"/>
                    <a:pt x="1" y="12"/>
                    <a:pt x="2" y="16"/>
                  </a:cubicBezTo>
                  <a:cubicBezTo>
                    <a:pt x="4" y="17"/>
                    <a:pt x="8" y="18"/>
                    <a:pt x="10" y="16"/>
                  </a:cubicBez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4" name="Freeform 144"/>
            <p:cNvSpPr/>
            <p:nvPr/>
          </p:nvSpPr>
          <p:spPr bwMode="auto">
            <a:xfrm>
              <a:off x="6367441" y="1690881"/>
              <a:ext cx="172923" cy="172923"/>
            </a:xfrm>
            <a:custGeom>
              <a:avLst/>
              <a:gdLst>
                <a:gd name="T0" fmla="*/ 15 w 20"/>
                <a:gd name="T1" fmla="*/ 5 h 20"/>
                <a:gd name="T2" fmla="*/ 8 w 20"/>
                <a:gd name="T3" fmla="*/ 18 h 20"/>
                <a:gd name="T4" fmla="*/ 15 w 20"/>
                <a:gd name="T5" fmla="*/ 5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" h="20">
                  <a:moveTo>
                    <a:pt x="15" y="5"/>
                  </a:moveTo>
                  <a:cubicBezTo>
                    <a:pt x="5" y="0"/>
                    <a:pt x="0" y="15"/>
                    <a:pt x="8" y="18"/>
                  </a:cubicBezTo>
                  <a:cubicBezTo>
                    <a:pt x="19" y="20"/>
                    <a:pt x="20" y="8"/>
                    <a:pt x="15" y="5"/>
                  </a:cubicBez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5" name="Freeform 145"/>
            <p:cNvSpPr/>
            <p:nvPr/>
          </p:nvSpPr>
          <p:spPr bwMode="auto">
            <a:xfrm>
              <a:off x="6479120" y="1777343"/>
              <a:ext cx="18012" cy="25217"/>
            </a:xfrm>
            <a:custGeom>
              <a:avLst/>
              <a:gdLst>
                <a:gd name="T0" fmla="*/ 0 w 2"/>
                <a:gd name="T1" fmla="*/ 0 h 3"/>
                <a:gd name="T2" fmla="*/ 0 w 2"/>
                <a:gd name="T3" fmla="*/ 2 h 3"/>
                <a:gd name="T4" fmla="*/ 0 w 2"/>
                <a:gd name="T5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3">
                  <a:moveTo>
                    <a:pt x="0" y="0"/>
                  </a:moveTo>
                  <a:cubicBezTo>
                    <a:pt x="2" y="0"/>
                    <a:pt x="1" y="3"/>
                    <a:pt x="0" y="2"/>
                  </a:cubicBezTo>
                  <a:cubicBezTo>
                    <a:pt x="0" y="2"/>
                    <a:pt x="0" y="1"/>
                    <a:pt x="0" y="0"/>
                  </a:cubicBez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6" name="Freeform 146"/>
            <p:cNvSpPr/>
            <p:nvPr/>
          </p:nvSpPr>
          <p:spPr bwMode="auto">
            <a:xfrm>
              <a:off x="5830659" y="1723303"/>
              <a:ext cx="147704" cy="122487"/>
            </a:xfrm>
            <a:custGeom>
              <a:avLst/>
              <a:gdLst>
                <a:gd name="T0" fmla="*/ 12 w 17"/>
                <a:gd name="T1" fmla="*/ 13 h 14"/>
                <a:gd name="T2" fmla="*/ 13 w 17"/>
                <a:gd name="T3" fmla="*/ 2 h 14"/>
                <a:gd name="T4" fmla="*/ 5 w 17"/>
                <a:gd name="T5" fmla="*/ 2 h 14"/>
                <a:gd name="T6" fmla="*/ 6 w 17"/>
                <a:gd name="T7" fmla="*/ 13 h 14"/>
                <a:gd name="T8" fmla="*/ 12 w 17"/>
                <a:gd name="T9" fmla="*/ 13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14">
                  <a:moveTo>
                    <a:pt x="12" y="13"/>
                  </a:moveTo>
                  <a:cubicBezTo>
                    <a:pt x="16" y="12"/>
                    <a:pt x="17" y="4"/>
                    <a:pt x="13" y="2"/>
                  </a:cubicBezTo>
                  <a:cubicBezTo>
                    <a:pt x="11" y="0"/>
                    <a:pt x="8" y="1"/>
                    <a:pt x="5" y="2"/>
                  </a:cubicBezTo>
                  <a:cubicBezTo>
                    <a:pt x="0" y="4"/>
                    <a:pt x="1" y="12"/>
                    <a:pt x="6" y="13"/>
                  </a:cubicBezTo>
                  <a:cubicBezTo>
                    <a:pt x="9" y="13"/>
                    <a:pt x="10" y="14"/>
                    <a:pt x="12" y="13"/>
                  </a:cubicBez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7" name="Freeform 147"/>
            <p:cNvSpPr/>
            <p:nvPr/>
          </p:nvSpPr>
          <p:spPr bwMode="auto">
            <a:xfrm>
              <a:off x="5899108" y="1759329"/>
              <a:ext cx="43231" cy="61242"/>
            </a:xfrm>
            <a:custGeom>
              <a:avLst/>
              <a:gdLst>
                <a:gd name="T0" fmla="*/ 2 w 5"/>
                <a:gd name="T1" fmla="*/ 0 h 7"/>
                <a:gd name="T2" fmla="*/ 4 w 5"/>
                <a:gd name="T3" fmla="*/ 2 h 7"/>
                <a:gd name="T4" fmla="*/ 0 w 5"/>
                <a:gd name="T5" fmla="*/ 5 h 7"/>
                <a:gd name="T6" fmla="*/ 2 w 5"/>
                <a:gd name="T7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7">
                  <a:moveTo>
                    <a:pt x="2" y="0"/>
                  </a:moveTo>
                  <a:cubicBezTo>
                    <a:pt x="3" y="0"/>
                    <a:pt x="3" y="1"/>
                    <a:pt x="4" y="2"/>
                  </a:cubicBezTo>
                  <a:cubicBezTo>
                    <a:pt x="5" y="5"/>
                    <a:pt x="3" y="7"/>
                    <a:pt x="0" y="5"/>
                  </a:cubicBezTo>
                  <a:cubicBezTo>
                    <a:pt x="0" y="4"/>
                    <a:pt x="2" y="3"/>
                    <a:pt x="2" y="0"/>
                  </a:cubicBez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8" name="Freeform 148"/>
            <p:cNvSpPr/>
            <p:nvPr/>
          </p:nvSpPr>
          <p:spPr bwMode="auto">
            <a:xfrm>
              <a:off x="6540364" y="1734112"/>
              <a:ext cx="75653" cy="136897"/>
            </a:xfrm>
            <a:custGeom>
              <a:avLst/>
              <a:gdLst>
                <a:gd name="T0" fmla="*/ 6 w 9"/>
                <a:gd name="T1" fmla="*/ 15 h 16"/>
                <a:gd name="T2" fmla="*/ 8 w 9"/>
                <a:gd name="T3" fmla="*/ 2 h 16"/>
                <a:gd name="T4" fmla="*/ 2 w 9"/>
                <a:gd name="T5" fmla="*/ 1 h 16"/>
                <a:gd name="T6" fmla="*/ 1 w 9"/>
                <a:gd name="T7" fmla="*/ 14 h 16"/>
                <a:gd name="T8" fmla="*/ 6 w 9"/>
                <a:gd name="T9" fmla="*/ 15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16">
                  <a:moveTo>
                    <a:pt x="6" y="15"/>
                  </a:moveTo>
                  <a:cubicBezTo>
                    <a:pt x="9" y="12"/>
                    <a:pt x="7" y="6"/>
                    <a:pt x="8" y="2"/>
                  </a:cubicBezTo>
                  <a:cubicBezTo>
                    <a:pt x="7" y="0"/>
                    <a:pt x="5" y="0"/>
                    <a:pt x="2" y="1"/>
                  </a:cubicBezTo>
                  <a:cubicBezTo>
                    <a:pt x="1" y="5"/>
                    <a:pt x="0" y="10"/>
                    <a:pt x="1" y="14"/>
                  </a:cubicBezTo>
                  <a:cubicBezTo>
                    <a:pt x="3" y="14"/>
                    <a:pt x="4" y="16"/>
                    <a:pt x="6" y="15"/>
                  </a:cubicBez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9" name="Freeform 149"/>
            <p:cNvSpPr/>
            <p:nvPr/>
          </p:nvSpPr>
          <p:spPr bwMode="auto">
            <a:xfrm>
              <a:off x="5736992" y="1741317"/>
              <a:ext cx="104473" cy="104473"/>
            </a:xfrm>
            <a:custGeom>
              <a:avLst/>
              <a:gdLst>
                <a:gd name="T0" fmla="*/ 8 w 12"/>
                <a:gd name="T1" fmla="*/ 0 h 12"/>
                <a:gd name="T2" fmla="*/ 6 w 12"/>
                <a:gd name="T3" fmla="*/ 12 h 12"/>
                <a:gd name="T4" fmla="*/ 8 w 12"/>
                <a:gd name="T5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" h="12">
                  <a:moveTo>
                    <a:pt x="8" y="0"/>
                  </a:moveTo>
                  <a:cubicBezTo>
                    <a:pt x="0" y="0"/>
                    <a:pt x="5" y="9"/>
                    <a:pt x="6" y="12"/>
                  </a:cubicBezTo>
                  <a:cubicBezTo>
                    <a:pt x="12" y="12"/>
                    <a:pt x="9" y="3"/>
                    <a:pt x="8" y="0"/>
                  </a:cubicBez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0" name="Freeform 150"/>
            <p:cNvSpPr/>
            <p:nvPr/>
          </p:nvSpPr>
          <p:spPr bwMode="auto">
            <a:xfrm>
              <a:off x="5582083" y="1716098"/>
              <a:ext cx="180128" cy="154909"/>
            </a:xfrm>
            <a:custGeom>
              <a:avLst/>
              <a:gdLst>
                <a:gd name="T0" fmla="*/ 19 w 21"/>
                <a:gd name="T1" fmla="*/ 9 h 18"/>
                <a:gd name="T2" fmla="*/ 8 w 21"/>
                <a:gd name="T3" fmla="*/ 17 h 18"/>
                <a:gd name="T4" fmla="*/ 19 w 21"/>
                <a:gd name="T5" fmla="*/ 9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" h="18">
                  <a:moveTo>
                    <a:pt x="19" y="9"/>
                  </a:moveTo>
                  <a:cubicBezTo>
                    <a:pt x="15" y="0"/>
                    <a:pt x="0" y="8"/>
                    <a:pt x="8" y="17"/>
                  </a:cubicBezTo>
                  <a:cubicBezTo>
                    <a:pt x="15" y="18"/>
                    <a:pt x="21" y="17"/>
                    <a:pt x="19" y="9"/>
                  </a:cubicBez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1" name="Freeform 151"/>
            <p:cNvSpPr/>
            <p:nvPr/>
          </p:nvSpPr>
          <p:spPr bwMode="auto">
            <a:xfrm>
              <a:off x="5675749" y="1795354"/>
              <a:ext cx="43231" cy="50436"/>
            </a:xfrm>
            <a:custGeom>
              <a:avLst/>
              <a:gdLst>
                <a:gd name="T0" fmla="*/ 0 w 5"/>
                <a:gd name="T1" fmla="*/ 5 h 6"/>
                <a:gd name="T2" fmla="*/ 2 w 5"/>
                <a:gd name="T3" fmla="*/ 0 h 6"/>
                <a:gd name="T4" fmla="*/ 5 w 5"/>
                <a:gd name="T5" fmla="*/ 4 h 6"/>
                <a:gd name="T6" fmla="*/ 0 w 5"/>
                <a:gd name="T7" fmla="*/ 5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6">
                  <a:moveTo>
                    <a:pt x="0" y="5"/>
                  </a:moveTo>
                  <a:cubicBezTo>
                    <a:pt x="1" y="4"/>
                    <a:pt x="2" y="2"/>
                    <a:pt x="2" y="0"/>
                  </a:cubicBezTo>
                  <a:cubicBezTo>
                    <a:pt x="4" y="0"/>
                    <a:pt x="4" y="2"/>
                    <a:pt x="5" y="4"/>
                  </a:cubicBezTo>
                  <a:cubicBezTo>
                    <a:pt x="3" y="5"/>
                    <a:pt x="1" y="6"/>
                    <a:pt x="0" y="5"/>
                  </a:cubicBez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2" name="Freeform 152"/>
            <p:cNvSpPr/>
            <p:nvPr/>
          </p:nvSpPr>
          <p:spPr bwMode="auto">
            <a:xfrm>
              <a:off x="6608812" y="1752124"/>
              <a:ext cx="136897" cy="154909"/>
            </a:xfrm>
            <a:custGeom>
              <a:avLst/>
              <a:gdLst>
                <a:gd name="T0" fmla="*/ 15 w 16"/>
                <a:gd name="T1" fmla="*/ 5 h 18"/>
                <a:gd name="T2" fmla="*/ 2 w 16"/>
                <a:gd name="T3" fmla="*/ 7 h 18"/>
                <a:gd name="T4" fmla="*/ 11 w 16"/>
                <a:gd name="T5" fmla="*/ 17 h 18"/>
                <a:gd name="T6" fmla="*/ 15 w 16"/>
                <a:gd name="T7" fmla="*/ 5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18">
                  <a:moveTo>
                    <a:pt x="15" y="5"/>
                  </a:moveTo>
                  <a:cubicBezTo>
                    <a:pt x="11" y="0"/>
                    <a:pt x="3" y="2"/>
                    <a:pt x="2" y="7"/>
                  </a:cubicBezTo>
                  <a:cubicBezTo>
                    <a:pt x="0" y="13"/>
                    <a:pt x="6" y="18"/>
                    <a:pt x="11" y="17"/>
                  </a:cubicBezTo>
                  <a:cubicBezTo>
                    <a:pt x="15" y="16"/>
                    <a:pt x="16" y="10"/>
                    <a:pt x="15" y="5"/>
                  </a:cubicBez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3" name="Freeform 153"/>
            <p:cNvSpPr/>
            <p:nvPr/>
          </p:nvSpPr>
          <p:spPr bwMode="auto">
            <a:xfrm>
              <a:off x="5600095" y="1845790"/>
              <a:ext cx="1120396" cy="104473"/>
            </a:xfrm>
            <a:custGeom>
              <a:avLst/>
              <a:gdLst>
                <a:gd name="T0" fmla="*/ 130 w 130"/>
                <a:gd name="T1" fmla="*/ 9 h 12"/>
                <a:gd name="T2" fmla="*/ 118 w 130"/>
                <a:gd name="T3" fmla="*/ 6 h 12"/>
                <a:gd name="T4" fmla="*/ 75 w 130"/>
                <a:gd name="T5" fmla="*/ 1 h 12"/>
                <a:gd name="T6" fmla="*/ 28 w 130"/>
                <a:gd name="T7" fmla="*/ 2 h 12"/>
                <a:gd name="T8" fmla="*/ 26 w 130"/>
                <a:gd name="T9" fmla="*/ 3 h 12"/>
                <a:gd name="T10" fmla="*/ 7 w 130"/>
                <a:gd name="T11" fmla="*/ 12 h 12"/>
                <a:gd name="T12" fmla="*/ 129 w 130"/>
                <a:gd name="T13" fmla="*/ 12 h 12"/>
                <a:gd name="T14" fmla="*/ 130 w 130"/>
                <a:gd name="T15" fmla="*/ 9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30" h="12">
                  <a:moveTo>
                    <a:pt x="130" y="9"/>
                  </a:moveTo>
                  <a:cubicBezTo>
                    <a:pt x="127" y="7"/>
                    <a:pt x="122" y="7"/>
                    <a:pt x="118" y="6"/>
                  </a:cubicBezTo>
                  <a:cubicBezTo>
                    <a:pt x="106" y="0"/>
                    <a:pt x="90" y="3"/>
                    <a:pt x="75" y="1"/>
                  </a:cubicBezTo>
                  <a:cubicBezTo>
                    <a:pt x="62" y="1"/>
                    <a:pt x="43" y="2"/>
                    <a:pt x="28" y="2"/>
                  </a:cubicBezTo>
                  <a:cubicBezTo>
                    <a:pt x="27" y="3"/>
                    <a:pt x="27" y="4"/>
                    <a:pt x="26" y="3"/>
                  </a:cubicBezTo>
                  <a:cubicBezTo>
                    <a:pt x="20" y="5"/>
                    <a:pt x="0" y="5"/>
                    <a:pt x="7" y="12"/>
                  </a:cubicBezTo>
                  <a:cubicBezTo>
                    <a:pt x="46" y="2"/>
                    <a:pt x="91" y="5"/>
                    <a:pt x="129" y="12"/>
                  </a:cubicBezTo>
                  <a:cubicBezTo>
                    <a:pt x="130" y="12"/>
                    <a:pt x="130" y="10"/>
                    <a:pt x="130" y="9"/>
                  </a:cubicBez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4" name="Freeform 154"/>
            <p:cNvSpPr/>
            <p:nvPr/>
          </p:nvSpPr>
          <p:spPr bwMode="auto">
            <a:xfrm>
              <a:off x="6115262" y="1914240"/>
              <a:ext cx="79256" cy="79256"/>
            </a:xfrm>
            <a:custGeom>
              <a:avLst/>
              <a:gdLst>
                <a:gd name="T0" fmla="*/ 2 w 9"/>
                <a:gd name="T1" fmla="*/ 2 h 9"/>
                <a:gd name="T2" fmla="*/ 8 w 9"/>
                <a:gd name="T3" fmla="*/ 6 h 9"/>
                <a:gd name="T4" fmla="*/ 2 w 9"/>
                <a:gd name="T5" fmla="*/ 2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9" h="9">
                  <a:moveTo>
                    <a:pt x="2" y="2"/>
                  </a:moveTo>
                  <a:cubicBezTo>
                    <a:pt x="0" y="5"/>
                    <a:pt x="4" y="9"/>
                    <a:pt x="8" y="6"/>
                  </a:cubicBezTo>
                  <a:cubicBezTo>
                    <a:pt x="9" y="1"/>
                    <a:pt x="5" y="0"/>
                    <a:pt x="2" y="2"/>
                  </a:cubicBez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5" name="Freeform 155"/>
            <p:cNvSpPr/>
            <p:nvPr/>
          </p:nvSpPr>
          <p:spPr bwMode="auto">
            <a:xfrm>
              <a:off x="6237749" y="1896226"/>
              <a:ext cx="104473" cy="86461"/>
            </a:xfrm>
            <a:custGeom>
              <a:avLst/>
              <a:gdLst>
                <a:gd name="T0" fmla="*/ 2 w 12"/>
                <a:gd name="T1" fmla="*/ 8 h 10"/>
                <a:gd name="T2" fmla="*/ 9 w 12"/>
                <a:gd name="T3" fmla="*/ 9 h 10"/>
                <a:gd name="T4" fmla="*/ 2 w 12"/>
                <a:gd name="T5" fmla="*/ 8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" h="10">
                  <a:moveTo>
                    <a:pt x="2" y="8"/>
                  </a:moveTo>
                  <a:cubicBezTo>
                    <a:pt x="3" y="10"/>
                    <a:pt x="7" y="9"/>
                    <a:pt x="9" y="9"/>
                  </a:cubicBezTo>
                  <a:cubicBezTo>
                    <a:pt x="12" y="3"/>
                    <a:pt x="0" y="0"/>
                    <a:pt x="2" y="8"/>
                  </a:cubicBez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6" name="Freeform 156"/>
            <p:cNvSpPr/>
            <p:nvPr/>
          </p:nvSpPr>
          <p:spPr bwMode="auto">
            <a:xfrm>
              <a:off x="6072031" y="1914240"/>
              <a:ext cx="54037" cy="61242"/>
            </a:xfrm>
            <a:custGeom>
              <a:avLst/>
              <a:gdLst>
                <a:gd name="T0" fmla="*/ 1 w 6"/>
                <a:gd name="T1" fmla="*/ 6 h 7"/>
                <a:gd name="T2" fmla="*/ 5 w 6"/>
                <a:gd name="T3" fmla="*/ 6 h 7"/>
                <a:gd name="T4" fmla="*/ 1 w 6"/>
                <a:gd name="T5" fmla="*/ 6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7">
                  <a:moveTo>
                    <a:pt x="1" y="6"/>
                  </a:moveTo>
                  <a:cubicBezTo>
                    <a:pt x="1" y="7"/>
                    <a:pt x="4" y="7"/>
                    <a:pt x="5" y="6"/>
                  </a:cubicBezTo>
                  <a:cubicBezTo>
                    <a:pt x="6" y="0"/>
                    <a:pt x="0" y="0"/>
                    <a:pt x="1" y="6"/>
                  </a:cubicBez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7" name="Freeform 157"/>
            <p:cNvSpPr/>
            <p:nvPr/>
          </p:nvSpPr>
          <p:spPr bwMode="auto">
            <a:xfrm>
              <a:off x="6187313" y="1914240"/>
              <a:ext cx="57641" cy="61242"/>
            </a:xfrm>
            <a:custGeom>
              <a:avLst/>
              <a:gdLst>
                <a:gd name="T0" fmla="*/ 2 w 7"/>
                <a:gd name="T1" fmla="*/ 7 h 7"/>
                <a:gd name="T2" fmla="*/ 6 w 7"/>
                <a:gd name="T3" fmla="*/ 7 h 7"/>
                <a:gd name="T4" fmla="*/ 6 w 7"/>
                <a:gd name="T5" fmla="*/ 1 h 7"/>
                <a:gd name="T6" fmla="*/ 2 w 7"/>
                <a:gd name="T7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" h="7">
                  <a:moveTo>
                    <a:pt x="2" y="7"/>
                  </a:moveTo>
                  <a:cubicBezTo>
                    <a:pt x="3" y="7"/>
                    <a:pt x="5" y="7"/>
                    <a:pt x="6" y="7"/>
                  </a:cubicBezTo>
                  <a:cubicBezTo>
                    <a:pt x="7" y="5"/>
                    <a:pt x="7" y="3"/>
                    <a:pt x="6" y="1"/>
                  </a:cubicBezTo>
                  <a:cubicBezTo>
                    <a:pt x="1" y="0"/>
                    <a:pt x="0" y="4"/>
                    <a:pt x="2" y="7"/>
                  </a:cubicBez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8" name="Freeform 158"/>
            <p:cNvSpPr/>
            <p:nvPr/>
          </p:nvSpPr>
          <p:spPr bwMode="auto">
            <a:xfrm>
              <a:off x="6014390" y="1925047"/>
              <a:ext cx="68448" cy="57641"/>
            </a:xfrm>
            <a:custGeom>
              <a:avLst/>
              <a:gdLst>
                <a:gd name="T0" fmla="*/ 1 w 8"/>
                <a:gd name="T1" fmla="*/ 1 h 7"/>
                <a:gd name="T2" fmla="*/ 6 w 8"/>
                <a:gd name="T3" fmla="*/ 5 h 7"/>
                <a:gd name="T4" fmla="*/ 1 w 8"/>
                <a:gd name="T5" fmla="*/ 1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8" h="7">
                  <a:moveTo>
                    <a:pt x="1" y="1"/>
                  </a:moveTo>
                  <a:cubicBezTo>
                    <a:pt x="0" y="4"/>
                    <a:pt x="3" y="7"/>
                    <a:pt x="6" y="5"/>
                  </a:cubicBezTo>
                  <a:cubicBezTo>
                    <a:pt x="8" y="1"/>
                    <a:pt x="4" y="0"/>
                    <a:pt x="1" y="1"/>
                  </a:cubicBez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9" name="Freeform 159"/>
            <p:cNvSpPr/>
            <p:nvPr/>
          </p:nvSpPr>
          <p:spPr bwMode="auto">
            <a:xfrm>
              <a:off x="5960351" y="1925047"/>
              <a:ext cx="43231" cy="50436"/>
            </a:xfrm>
            <a:custGeom>
              <a:avLst/>
              <a:gdLst>
                <a:gd name="T0" fmla="*/ 1 w 5"/>
                <a:gd name="T1" fmla="*/ 5 h 6"/>
                <a:gd name="T2" fmla="*/ 2 w 5"/>
                <a:gd name="T3" fmla="*/ 6 h 6"/>
                <a:gd name="T4" fmla="*/ 5 w 5"/>
                <a:gd name="T5" fmla="*/ 1 h 6"/>
                <a:gd name="T6" fmla="*/ 1 w 5"/>
                <a:gd name="T7" fmla="*/ 5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6">
                  <a:moveTo>
                    <a:pt x="1" y="5"/>
                  </a:moveTo>
                  <a:cubicBezTo>
                    <a:pt x="2" y="5"/>
                    <a:pt x="2" y="5"/>
                    <a:pt x="2" y="6"/>
                  </a:cubicBezTo>
                  <a:cubicBezTo>
                    <a:pt x="5" y="6"/>
                    <a:pt x="5" y="4"/>
                    <a:pt x="5" y="1"/>
                  </a:cubicBezTo>
                  <a:cubicBezTo>
                    <a:pt x="2" y="0"/>
                    <a:pt x="0" y="3"/>
                    <a:pt x="1" y="5"/>
                  </a:cubicBez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0" name="Freeform 160"/>
            <p:cNvSpPr/>
            <p:nvPr/>
          </p:nvSpPr>
          <p:spPr bwMode="auto">
            <a:xfrm>
              <a:off x="6331416" y="1932252"/>
              <a:ext cx="54037" cy="50436"/>
            </a:xfrm>
            <a:custGeom>
              <a:avLst/>
              <a:gdLst>
                <a:gd name="T0" fmla="*/ 1 w 6"/>
                <a:gd name="T1" fmla="*/ 6 h 6"/>
                <a:gd name="T2" fmla="*/ 3 w 6"/>
                <a:gd name="T3" fmla="*/ 0 h 6"/>
                <a:gd name="T4" fmla="*/ 0 w 6"/>
                <a:gd name="T5" fmla="*/ 1 h 6"/>
                <a:gd name="T6" fmla="*/ 1 w 6"/>
                <a:gd name="T7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6">
                  <a:moveTo>
                    <a:pt x="1" y="6"/>
                  </a:moveTo>
                  <a:cubicBezTo>
                    <a:pt x="4" y="6"/>
                    <a:pt x="6" y="2"/>
                    <a:pt x="3" y="0"/>
                  </a:cubicBezTo>
                  <a:cubicBezTo>
                    <a:pt x="2" y="0"/>
                    <a:pt x="1" y="0"/>
                    <a:pt x="0" y="1"/>
                  </a:cubicBezTo>
                  <a:cubicBezTo>
                    <a:pt x="0" y="3"/>
                    <a:pt x="0" y="5"/>
                    <a:pt x="1" y="6"/>
                  </a:cubicBez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1" name="Freeform 161"/>
            <p:cNvSpPr/>
            <p:nvPr/>
          </p:nvSpPr>
          <p:spPr bwMode="auto">
            <a:xfrm>
              <a:off x="6374647" y="1889021"/>
              <a:ext cx="104473" cy="93667"/>
            </a:xfrm>
            <a:custGeom>
              <a:avLst/>
              <a:gdLst>
                <a:gd name="T0" fmla="*/ 0 w 12"/>
                <a:gd name="T1" fmla="*/ 7 h 11"/>
                <a:gd name="T2" fmla="*/ 2 w 12"/>
                <a:gd name="T3" fmla="*/ 11 h 11"/>
                <a:gd name="T4" fmla="*/ 0 w 12"/>
                <a:gd name="T5" fmla="*/ 7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" h="11">
                  <a:moveTo>
                    <a:pt x="0" y="7"/>
                  </a:moveTo>
                  <a:cubicBezTo>
                    <a:pt x="0" y="9"/>
                    <a:pt x="1" y="9"/>
                    <a:pt x="2" y="11"/>
                  </a:cubicBezTo>
                  <a:cubicBezTo>
                    <a:pt x="12" y="11"/>
                    <a:pt x="2" y="0"/>
                    <a:pt x="0" y="7"/>
                  </a:cubicBez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2" name="Freeform 162"/>
            <p:cNvSpPr/>
            <p:nvPr/>
          </p:nvSpPr>
          <p:spPr bwMode="auto">
            <a:xfrm>
              <a:off x="5891903" y="1932252"/>
              <a:ext cx="50436" cy="50436"/>
            </a:xfrm>
            <a:custGeom>
              <a:avLst/>
              <a:gdLst>
                <a:gd name="T0" fmla="*/ 1 w 6"/>
                <a:gd name="T1" fmla="*/ 4 h 6"/>
                <a:gd name="T2" fmla="*/ 6 w 6"/>
                <a:gd name="T3" fmla="*/ 2 h 6"/>
                <a:gd name="T4" fmla="*/ 1 w 6"/>
                <a:gd name="T5" fmla="*/ 4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6">
                  <a:moveTo>
                    <a:pt x="1" y="4"/>
                  </a:moveTo>
                  <a:cubicBezTo>
                    <a:pt x="2" y="6"/>
                    <a:pt x="6" y="5"/>
                    <a:pt x="6" y="2"/>
                  </a:cubicBezTo>
                  <a:cubicBezTo>
                    <a:pt x="6" y="0"/>
                    <a:pt x="0" y="0"/>
                    <a:pt x="1" y="4"/>
                  </a:cubicBez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3" name="Freeform 163"/>
            <p:cNvSpPr/>
            <p:nvPr/>
          </p:nvSpPr>
          <p:spPr bwMode="auto">
            <a:xfrm>
              <a:off x="6443094" y="1925047"/>
              <a:ext cx="54037" cy="86461"/>
            </a:xfrm>
            <a:custGeom>
              <a:avLst/>
              <a:gdLst>
                <a:gd name="T0" fmla="*/ 0 w 6"/>
                <a:gd name="T1" fmla="*/ 2 h 10"/>
                <a:gd name="T2" fmla="*/ 0 w 6"/>
                <a:gd name="T3" fmla="*/ 6 h 10"/>
                <a:gd name="T4" fmla="*/ 0 w 6"/>
                <a:gd name="T5" fmla="*/ 2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10">
                  <a:moveTo>
                    <a:pt x="0" y="2"/>
                  </a:moveTo>
                  <a:cubicBezTo>
                    <a:pt x="0" y="3"/>
                    <a:pt x="0" y="5"/>
                    <a:pt x="0" y="6"/>
                  </a:cubicBezTo>
                  <a:cubicBezTo>
                    <a:pt x="5" y="10"/>
                    <a:pt x="6" y="0"/>
                    <a:pt x="0" y="2"/>
                  </a:cubicBez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4" name="Freeform 164"/>
            <p:cNvSpPr/>
            <p:nvPr/>
          </p:nvSpPr>
          <p:spPr bwMode="auto">
            <a:xfrm>
              <a:off x="5823453" y="1932252"/>
              <a:ext cx="50436" cy="50436"/>
            </a:xfrm>
            <a:custGeom>
              <a:avLst/>
              <a:gdLst>
                <a:gd name="T0" fmla="*/ 1 w 6"/>
                <a:gd name="T1" fmla="*/ 2 h 6"/>
                <a:gd name="T2" fmla="*/ 1 w 6"/>
                <a:gd name="T3" fmla="*/ 5 h 6"/>
                <a:gd name="T4" fmla="*/ 6 w 6"/>
                <a:gd name="T5" fmla="*/ 4 h 6"/>
                <a:gd name="T6" fmla="*/ 1 w 6"/>
                <a:gd name="T7" fmla="*/ 2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6">
                  <a:moveTo>
                    <a:pt x="1" y="2"/>
                  </a:moveTo>
                  <a:cubicBezTo>
                    <a:pt x="0" y="4"/>
                    <a:pt x="1" y="4"/>
                    <a:pt x="1" y="5"/>
                  </a:cubicBezTo>
                  <a:cubicBezTo>
                    <a:pt x="3" y="6"/>
                    <a:pt x="4" y="5"/>
                    <a:pt x="6" y="4"/>
                  </a:cubicBezTo>
                  <a:cubicBezTo>
                    <a:pt x="6" y="0"/>
                    <a:pt x="3" y="2"/>
                    <a:pt x="1" y="2"/>
                  </a:cubicBez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5" name="Freeform 165"/>
            <p:cNvSpPr/>
            <p:nvPr/>
          </p:nvSpPr>
          <p:spPr bwMode="auto">
            <a:xfrm>
              <a:off x="6479120" y="1932252"/>
              <a:ext cx="61242" cy="61242"/>
            </a:xfrm>
            <a:custGeom>
              <a:avLst/>
              <a:gdLst>
                <a:gd name="T0" fmla="*/ 1 w 7"/>
                <a:gd name="T1" fmla="*/ 5 h 7"/>
                <a:gd name="T2" fmla="*/ 6 w 7"/>
                <a:gd name="T3" fmla="*/ 5 h 7"/>
                <a:gd name="T4" fmla="*/ 1 w 7"/>
                <a:gd name="T5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7">
                  <a:moveTo>
                    <a:pt x="1" y="5"/>
                  </a:moveTo>
                  <a:cubicBezTo>
                    <a:pt x="2" y="6"/>
                    <a:pt x="5" y="7"/>
                    <a:pt x="6" y="5"/>
                  </a:cubicBezTo>
                  <a:cubicBezTo>
                    <a:pt x="7" y="1"/>
                    <a:pt x="0" y="0"/>
                    <a:pt x="1" y="5"/>
                  </a:cubicBez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6" name="Freeform 166"/>
            <p:cNvSpPr/>
            <p:nvPr/>
          </p:nvSpPr>
          <p:spPr bwMode="auto">
            <a:xfrm>
              <a:off x="6529556" y="1939457"/>
              <a:ext cx="72051" cy="43231"/>
            </a:xfrm>
            <a:custGeom>
              <a:avLst/>
              <a:gdLst>
                <a:gd name="T0" fmla="*/ 1 w 8"/>
                <a:gd name="T1" fmla="*/ 4 h 5"/>
                <a:gd name="T2" fmla="*/ 8 w 8"/>
                <a:gd name="T3" fmla="*/ 4 h 5"/>
                <a:gd name="T4" fmla="*/ 1 w 8"/>
                <a:gd name="T5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8" h="5">
                  <a:moveTo>
                    <a:pt x="1" y="4"/>
                  </a:moveTo>
                  <a:cubicBezTo>
                    <a:pt x="3" y="5"/>
                    <a:pt x="5" y="5"/>
                    <a:pt x="8" y="4"/>
                  </a:cubicBezTo>
                  <a:cubicBezTo>
                    <a:pt x="8" y="1"/>
                    <a:pt x="0" y="0"/>
                    <a:pt x="1" y="4"/>
                  </a:cubicBez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7" name="Freeform 167"/>
            <p:cNvSpPr/>
            <p:nvPr/>
          </p:nvSpPr>
          <p:spPr bwMode="auto">
            <a:xfrm>
              <a:off x="5780223" y="1950266"/>
              <a:ext cx="32422" cy="32422"/>
            </a:xfrm>
            <a:custGeom>
              <a:avLst/>
              <a:gdLst>
                <a:gd name="T0" fmla="*/ 1 w 4"/>
                <a:gd name="T1" fmla="*/ 3 h 4"/>
                <a:gd name="T2" fmla="*/ 4 w 4"/>
                <a:gd name="T3" fmla="*/ 1 h 4"/>
                <a:gd name="T4" fmla="*/ 1 w 4"/>
                <a:gd name="T5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" h="4">
                  <a:moveTo>
                    <a:pt x="1" y="3"/>
                  </a:moveTo>
                  <a:cubicBezTo>
                    <a:pt x="2" y="4"/>
                    <a:pt x="4" y="3"/>
                    <a:pt x="4" y="1"/>
                  </a:cubicBezTo>
                  <a:cubicBezTo>
                    <a:pt x="3" y="0"/>
                    <a:pt x="0" y="0"/>
                    <a:pt x="1" y="3"/>
                  </a:cubicBez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8" name="Freeform 168"/>
            <p:cNvSpPr/>
            <p:nvPr/>
          </p:nvSpPr>
          <p:spPr bwMode="auto">
            <a:xfrm>
              <a:off x="5718980" y="1957471"/>
              <a:ext cx="18012" cy="18012"/>
            </a:xfrm>
            <a:custGeom>
              <a:avLst/>
              <a:gdLst>
                <a:gd name="T0" fmla="*/ 2 w 2"/>
                <a:gd name="T1" fmla="*/ 2 h 2"/>
                <a:gd name="T2" fmla="*/ 1 w 2"/>
                <a:gd name="T3" fmla="*/ 0 h 2"/>
                <a:gd name="T4" fmla="*/ 2 w 2"/>
                <a:gd name="T5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2">
                  <a:moveTo>
                    <a:pt x="2" y="2"/>
                  </a:moveTo>
                  <a:cubicBezTo>
                    <a:pt x="2" y="2"/>
                    <a:pt x="2" y="0"/>
                    <a:pt x="1" y="0"/>
                  </a:cubicBezTo>
                  <a:cubicBezTo>
                    <a:pt x="0" y="1"/>
                    <a:pt x="0" y="2"/>
                    <a:pt x="2" y="2"/>
                  </a:cubicBez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9" name="Freeform 169"/>
            <p:cNvSpPr/>
            <p:nvPr/>
          </p:nvSpPr>
          <p:spPr bwMode="auto">
            <a:xfrm>
              <a:off x="6875401" y="981176"/>
              <a:ext cx="154909" cy="147704"/>
            </a:xfrm>
            <a:custGeom>
              <a:avLst/>
              <a:gdLst>
                <a:gd name="T0" fmla="*/ 1 w 18"/>
                <a:gd name="T1" fmla="*/ 11 h 17"/>
                <a:gd name="T2" fmla="*/ 7 w 18"/>
                <a:gd name="T3" fmla="*/ 17 h 17"/>
                <a:gd name="T4" fmla="*/ 15 w 18"/>
                <a:gd name="T5" fmla="*/ 15 h 17"/>
                <a:gd name="T6" fmla="*/ 16 w 18"/>
                <a:gd name="T7" fmla="*/ 4 h 17"/>
                <a:gd name="T8" fmla="*/ 3 w 18"/>
                <a:gd name="T9" fmla="*/ 4 h 17"/>
                <a:gd name="T10" fmla="*/ 1 w 18"/>
                <a:gd name="T11" fmla="*/ 11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8" h="17">
                  <a:moveTo>
                    <a:pt x="1" y="11"/>
                  </a:moveTo>
                  <a:cubicBezTo>
                    <a:pt x="2" y="14"/>
                    <a:pt x="6" y="15"/>
                    <a:pt x="7" y="17"/>
                  </a:cubicBezTo>
                  <a:cubicBezTo>
                    <a:pt x="9" y="16"/>
                    <a:pt x="11" y="15"/>
                    <a:pt x="15" y="15"/>
                  </a:cubicBezTo>
                  <a:cubicBezTo>
                    <a:pt x="18" y="12"/>
                    <a:pt x="18" y="6"/>
                    <a:pt x="16" y="4"/>
                  </a:cubicBezTo>
                  <a:cubicBezTo>
                    <a:pt x="13" y="0"/>
                    <a:pt x="6" y="1"/>
                    <a:pt x="3" y="4"/>
                  </a:cubicBezTo>
                  <a:cubicBezTo>
                    <a:pt x="1" y="5"/>
                    <a:pt x="0" y="8"/>
                    <a:pt x="1" y="11"/>
                  </a:cubicBez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0" name="Freeform 170"/>
            <p:cNvSpPr/>
            <p:nvPr/>
          </p:nvSpPr>
          <p:spPr bwMode="auto">
            <a:xfrm>
              <a:off x="5953146" y="1334227"/>
              <a:ext cx="414293" cy="302615"/>
            </a:xfrm>
            <a:custGeom>
              <a:avLst/>
              <a:gdLst>
                <a:gd name="T0" fmla="*/ 0 w 48"/>
                <a:gd name="T1" fmla="*/ 17 h 35"/>
                <a:gd name="T2" fmla="*/ 6 w 48"/>
                <a:gd name="T3" fmla="*/ 27 h 35"/>
                <a:gd name="T4" fmla="*/ 12 w 48"/>
                <a:gd name="T5" fmla="*/ 30 h 35"/>
                <a:gd name="T6" fmla="*/ 10 w 48"/>
                <a:gd name="T7" fmla="*/ 23 h 35"/>
                <a:gd name="T8" fmla="*/ 18 w 48"/>
                <a:gd name="T9" fmla="*/ 29 h 35"/>
                <a:gd name="T10" fmla="*/ 19 w 48"/>
                <a:gd name="T11" fmla="*/ 28 h 35"/>
                <a:gd name="T12" fmla="*/ 19 w 48"/>
                <a:gd name="T13" fmla="*/ 22 h 35"/>
                <a:gd name="T14" fmla="*/ 21 w 48"/>
                <a:gd name="T15" fmla="*/ 23 h 35"/>
                <a:gd name="T16" fmla="*/ 22 w 48"/>
                <a:gd name="T17" fmla="*/ 20 h 35"/>
                <a:gd name="T18" fmla="*/ 24 w 48"/>
                <a:gd name="T19" fmla="*/ 21 h 35"/>
                <a:gd name="T20" fmla="*/ 25 w 48"/>
                <a:gd name="T21" fmla="*/ 18 h 35"/>
                <a:gd name="T22" fmla="*/ 26 w 48"/>
                <a:gd name="T23" fmla="*/ 20 h 35"/>
                <a:gd name="T24" fmla="*/ 28 w 48"/>
                <a:gd name="T25" fmla="*/ 19 h 35"/>
                <a:gd name="T26" fmla="*/ 29 w 48"/>
                <a:gd name="T27" fmla="*/ 25 h 35"/>
                <a:gd name="T28" fmla="*/ 31 w 48"/>
                <a:gd name="T29" fmla="*/ 22 h 35"/>
                <a:gd name="T30" fmla="*/ 33 w 48"/>
                <a:gd name="T31" fmla="*/ 31 h 35"/>
                <a:gd name="T32" fmla="*/ 39 w 48"/>
                <a:gd name="T33" fmla="*/ 28 h 35"/>
                <a:gd name="T34" fmla="*/ 39 w 48"/>
                <a:gd name="T35" fmla="*/ 31 h 35"/>
                <a:gd name="T36" fmla="*/ 46 w 48"/>
                <a:gd name="T37" fmla="*/ 15 h 35"/>
                <a:gd name="T38" fmla="*/ 36 w 48"/>
                <a:gd name="T39" fmla="*/ 20 h 35"/>
                <a:gd name="T40" fmla="*/ 33 w 48"/>
                <a:gd name="T41" fmla="*/ 9 h 35"/>
                <a:gd name="T42" fmla="*/ 31 w 48"/>
                <a:gd name="T43" fmla="*/ 9 h 35"/>
                <a:gd name="T44" fmla="*/ 26 w 48"/>
                <a:gd name="T45" fmla="*/ 0 h 35"/>
                <a:gd name="T46" fmla="*/ 21 w 48"/>
                <a:gd name="T47" fmla="*/ 9 h 35"/>
                <a:gd name="T48" fmla="*/ 17 w 48"/>
                <a:gd name="T49" fmla="*/ 5 h 35"/>
                <a:gd name="T50" fmla="*/ 13 w 48"/>
                <a:gd name="T51" fmla="*/ 19 h 35"/>
                <a:gd name="T52" fmla="*/ 0 w 48"/>
                <a:gd name="T53" fmla="*/ 17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48" h="35">
                  <a:moveTo>
                    <a:pt x="0" y="17"/>
                  </a:moveTo>
                  <a:cubicBezTo>
                    <a:pt x="0" y="20"/>
                    <a:pt x="3" y="24"/>
                    <a:pt x="6" y="27"/>
                  </a:cubicBezTo>
                  <a:cubicBezTo>
                    <a:pt x="8" y="29"/>
                    <a:pt x="10" y="31"/>
                    <a:pt x="12" y="30"/>
                  </a:cubicBezTo>
                  <a:cubicBezTo>
                    <a:pt x="15" y="27"/>
                    <a:pt x="9" y="25"/>
                    <a:pt x="10" y="23"/>
                  </a:cubicBezTo>
                  <a:cubicBezTo>
                    <a:pt x="13" y="24"/>
                    <a:pt x="15" y="28"/>
                    <a:pt x="18" y="29"/>
                  </a:cubicBezTo>
                  <a:cubicBezTo>
                    <a:pt x="18" y="29"/>
                    <a:pt x="18" y="28"/>
                    <a:pt x="19" y="28"/>
                  </a:cubicBezTo>
                  <a:cubicBezTo>
                    <a:pt x="21" y="26"/>
                    <a:pt x="17" y="23"/>
                    <a:pt x="19" y="22"/>
                  </a:cubicBezTo>
                  <a:cubicBezTo>
                    <a:pt x="20" y="22"/>
                    <a:pt x="20" y="24"/>
                    <a:pt x="21" y="23"/>
                  </a:cubicBezTo>
                  <a:cubicBezTo>
                    <a:pt x="22" y="23"/>
                    <a:pt x="21" y="21"/>
                    <a:pt x="22" y="20"/>
                  </a:cubicBezTo>
                  <a:cubicBezTo>
                    <a:pt x="23" y="20"/>
                    <a:pt x="23" y="21"/>
                    <a:pt x="24" y="21"/>
                  </a:cubicBezTo>
                  <a:cubicBezTo>
                    <a:pt x="24" y="20"/>
                    <a:pt x="23" y="18"/>
                    <a:pt x="25" y="18"/>
                  </a:cubicBezTo>
                  <a:cubicBezTo>
                    <a:pt x="25" y="19"/>
                    <a:pt x="24" y="21"/>
                    <a:pt x="26" y="20"/>
                  </a:cubicBezTo>
                  <a:cubicBezTo>
                    <a:pt x="27" y="22"/>
                    <a:pt x="26" y="18"/>
                    <a:pt x="28" y="19"/>
                  </a:cubicBezTo>
                  <a:cubicBezTo>
                    <a:pt x="29" y="21"/>
                    <a:pt x="27" y="23"/>
                    <a:pt x="29" y="25"/>
                  </a:cubicBezTo>
                  <a:cubicBezTo>
                    <a:pt x="31" y="24"/>
                    <a:pt x="29" y="22"/>
                    <a:pt x="31" y="22"/>
                  </a:cubicBezTo>
                  <a:cubicBezTo>
                    <a:pt x="31" y="25"/>
                    <a:pt x="29" y="30"/>
                    <a:pt x="33" y="31"/>
                  </a:cubicBezTo>
                  <a:cubicBezTo>
                    <a:pt x="35" y="30"/>
                    <a:pt x="36" y="28"/>
                    <a:pt x="39" y="28"/>
                  </a:cubicBezTo>
                  <a:cubicBezTo>
                    <a:pt x="39" y="31"/>
                    <a:pt x="39" y="31"/>
                    <a:pt x="39" y="31"/>
                  </a:cubicBezTo>
                  <a:cubicBezTo>
                    <a:pt x="48" y="35"/>
                    <a:pt x="48" y="19"/>
                    <a:pt x="46" y="15"/>
                  </a:cubicBezTo>
                  <a:cubicBezTo>
                    <a:pt x="42" y="16"/>
                    <a:pt x="40" y="19"/>
                    <a:pt x="36" y="20"/>
                  </a:cubicBezTo>
                  <a:cubicBezTo>
                    <a:pt x="35" y="16"/>
                    <a:pt x="35" y="12"/>
                    <a:pt x="33" y="9"/>
                  </a:cubicBezTo>
                  <a:cubicBezTo>
                    <a:pt x="33" y="9"/>
                    <a:pt x="31" y="9"/>
                    <a:pt x="31" y="9"/>
                  </a:cubicBezTo>
                  <a:cubicBezTo>
                    <a:pt x="31" y="4"/>
                    <a:pt x="29" y="1"/>
                    <a:pt x="26" y="0"/>
                  </a:cubicBezTo>
                  <a:cubicBezTo>
                    <a:pt x="24" y="2"/>
                    <a:pt x="23" y="6"/>
                    <a:pt x="21" y="9"/>
                  </a:cubicBezTo>
                  <a:cubicBezTo>
                    <a:pt x="19" y="8"/>
                    <a:pt x="20" y="5"/>
                    <a:pt x="17" y="5"/>
                  </a:cubicBezTo>
                  <a:cubicBezTo>
                    <a:pt x="14" y="8"/>
                    <a:pt x="15" y="15"/>
                    <a:pt x="13" y="19"/>
                  </a:cubicBezTo>
                  <a:cubicBezTo>
                    <a:pt x="9" y="18"/>
                    <a:pt x="6" y="16"/>
                    <a:pt x="0" y="17"/>
                  </a:cubicBez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171" name="组合 33">
            <a:extLst>
              <a:ext uri="{FF2B5EF4-FFF2-40B4-BE49-F238E27FC236}">
                <a16:creationId xmlns="" xmlns:a16="http://schemas.microsoft.com/office/drawing/2014/main" id="{5EE1E58C-8F61-4F35-8EC3-2FB2779CE07A}"/>
              </a:ext>
            </a:extLst>
          </p:cNvPr>
          <p:cNvGrpSpPr/>
          <p:nvPr/>
        </p:nvGrpSpPr>
        <p:grpSpPr>
          <a:xfrm flipH="1">
            <a:off x="308786" y="3471912"/>
            <a:ext cx="2156631" cy="542151"/>
            <a:chOff x="749795" y="3173967"/>
            <a:chExt cx="2156631" cy="542151"/>
          </a:xfrm>
        </p:grpSpPr>
        <p:sp>
          <p:nvSpPr>
            <p:cNvPr id="173" name="菱形 34">
              <a:extLst>
                <a:ext uri="{FF2B5EF4-FFF2-40B4-BE49-F238E27FC236}">
                  <a16:creationId xmlns="" xmlns:a16="http://schemas.microsoft.com/office/drawing/2014/main" id="{F3BC40D4-63A7-4166-801C-54B50362B9B3}"/>
                </a:ext>
              </a:extLst>
            </p:cNvPr>
            <p:cNvSpPr/>
            <p:nvPr/>
          </p:nvSpPr>
          <p:spPr>
            <a:xfrm>
              <a:off x="749795" y="3173967"/>
              <a:ext cx="542151" cy="542151"/>
            </a:xfrm>
            <a:prstGeom prst="diamond">
              <a:avLst/>
            </a:prstGeom>
            <a:solidFill>
              <a:srgbClr val="1E2B58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74" name="菱形 35">
              <a:extLst>
                <a:ext uri="{FF2B5EF4-FFF2-40B4-BE49-F238E27FC236}">
                  <a16:creationId xmlns="" xmlns:a16="http://schemas.microsoft.com/office/drawing/2014/main" id="{59A9BDC4-3000-49ED-A3B3-2DB2CCBDA66F}"/>
                </a:ext>
              </a:extLst>
            </p:cNvPr>
            <p:cNvSpPr/>
            <p:nvPr/>
          </p:nvSpPr>
          <p:spPr>
            <a:xfrm>
              <a:off x="1278843" y="3173967"/>
              <a:ext cx="542151" cy="542151"/>
            </a:xfrm>
            <a:prstGeom prst="diamond">
              <a:avLst/>
            </a:prstGeom>
            <a:solidFill>
              <a:srgbClr val="E6202D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75" name="菱形 36">
              <a:extLst>
                <a:ext uri="{FF2B5EF4-FFF2-40B4-BE49-F238E27FC236}">
                  <a16:creationId xmlns="" xmlns:a16="http://schemas.microsoft.com/office/drawing/2014/main" id="{87560CE3-5B79-433D-BBF2-7B8A3D397D0C}"/>
                </a:ext>
              </a:extLst>
            </p:cNvPr>
            <p:cNvSpPr/>
            <p:nvPr/>
          </p:nvSpPr>
          <p:spPr>
            <a:xfrm>
              <a:off x="1820994" y="3173967"/>
              <a:ext cx="542151" cy="542151"/>
            </a:xfrm>
            <a:prstGeom prst="diamond">
              <a:avLst/>
            </a:prstGeom>
            <a:solidFill>
              <a:srgbClr val="BDD194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76" name="菱形 37">
              <a:extLst>
                <a:ext uri="{FF2B5EF4-FFF2-40B4-BE49-F238E27FC236}">
                  <a16:creationId xmlns="" xmlns:a16="http://schemas.microsoft.com/office/drawing/2014/main" id="{067D6CEA-064E-4E7B-AE09-57A014430299}"/>
                </a:ext>
              </a:extLst>
            </p:cNvPr>
            <p:cNvSpPr/>
            <p:nvPr/>
          </p:nvSpPr>
          <p:spPr>
            <a:xfrm>
              <a:off x="2364275" y="3173967"/>
              <a:ext cx="542151" cy="542151"/>
            </a:xfrm>
            <a:prstGeom prst="diamond">
              <a:avLst/>
            </a:prstGeom>
            <a:solidFill>
              <a:srgbClr val="489988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77" name="组合 4">
            <a:extLst>
              <a:ext uri="{FF2B5EF4-FFF2-40B4-BE49-F238E27FC236}">
                <a16:creationId xmlns="" xmlns:a16="http://schemas.microsoft.com/office/drawing/2014/main" id="{895208C3-AAA1-441D-8DD1-DD07A181EF87}"/>
              </a:ext>
            </a:extLst>
          </p:cNvPr>
          <p:cNvGrpSpPr/>
          <p:nvPr/>
        </p:nvGrpSpPr>
        <p:grpSpPr>
          <a:xfrm>
            <a:off x="-2822" y="13022"/>
            <a:ext cx="12192588" cy="6858000"/>
            <a:chOff x="-588" y="0"/>
            <a:chExt cx="12192588" cy="6858000"/>
          </a:xfrm>
        </p:grpSpPr>
        <p:sp>
          <p:nvSpPr>
            <p:cNvPr id="178" name="Freeform 19">
              <a:extLst>
                <a:ext uri="{FF2B5EF4-FFF2-40B4-BE49-F238E27FC236}">
                  <a16:creationId xmlns="" xmlns:a16="http://schemas.microsoft.com/office/drawing/2014/main" id="{BBCBE8F5-E047-4150-984D-4D8B0D26F46B}"/>
                </a:ext>
              </a:extLst>
            </p:cNvPr>
            <p:cNvSpPr/>
            <p:nvPr/>
          </p:nvSpPr>
          <p:spPr bwMode="auto">
            <a:xfrm>
              <a:off x="0" y="0"/>
              <a:ext cx="1023938" cy="254000"/>
            </a:xfrm>
            <a:custGeom>
              <a:avLst/>
              <a:gdLst>
                <a:gd name="T0" fmla="*/ 0 w 645"/>
                <a:gd name="T1" fmla="*/ 0 h 160"/>
                <a:gd name="T2" fmla="*/ 472 w 645"/>
                <a:gd name="T3" fmla="*/ 0 h 160"/>
                <a:gd name="T4" fmla="*/ 645 w 645"/>
                <a:gd name="T5" fmla="*/ 160 h 160"/>
                <a:gd name="T6" fmla="*/ 165 w 645"/>
                <a:gd name="T7" fmla="*/ 160 h 160"/>
                <a:gd name="T8" fmla="*/ 0 w 645"/>
                <a:gd name="T9" fmla="*/ 0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45" h="160">
                  <a:moveTo>
                    <a:pt x="0" y="0"/>
                  </a:moveTo>
                  <a:lnTo>
                    <a:pt x="472" y="0"/>
                  </a:lnTo>
                  <a:lnTo>
                    <a:pt x="645" y="160"/>
                  </a:lnTo>
                  <a:lnTo>
                    <a:pt x="165" y="16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E2B58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9" name="Freeform 19">
              <a:extLst>
                <a:ext uri="{FF2B5EF4-FFF2-40B4-BE49-F238E27FC236}">
                  <a16:creationId xmlns="" xmlns:a16="http://schemas.microsoft.com/office/drawing/2014/main" id="{FA97DD0B-8005-4360-8B7D-7BF99E91B35F}"/>
                </a:ext>
              </a:extLst>
            </p:cNvPr>
            <p:cNvSpPr/>
            <p:nvPr/>
          </p:nvSpPr>
          <p:spPr bwMode="auto">
            <a:xfrm>
              <a:off x="1198573" y="0"/>
              <a:ext cx="1023938" cy="254000"/>
            </a:xfrm>
            <a:custGeom>
              <a:avLst/>
              <a:gdLst>
                <a:gd name="T0" fmla="*/ 0 w 645"/>
                <a:gd name="T1" fmla="*/ 0 h 160"/>
                <a:gd name="T2" fmla="*/ 472 w 645"/>
                <a:gd name="T3" fmla="*/ 0 h 160"/>
                <a:gd name="T4" fmla="*/ 645 w 645"/>
                <a:gd name="T5" fmla="*/ 160 h 160"/>
                <a:gd name="T6" fmla="*/ 165 w 645"/>
                <a:gd name="T7" fmla="*/ 160 h 160"/>
                <a:gd name="T8" fmla="*/ 0 w 645"/>
                <a:gd name="T9" fmla="*/ 0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45" h="160">
                  <a:moveTo>
                    <a:pt x="0" y="0"/>
                  </a:moveTo>
                  <a:lnTo>
                    <a:pt x="472" y="0"/>
                  </a:lnTo>
                  <a:lnTo>
                    <a:pt x="645" y="160"/>
                  </a:lnTo>
                  <a:lnTo>
                    <a:pt x="165" y="16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80" name="Freeform 19">
              <a:extLst>
                <a:ext uri="{FF2B5EF4-FFF2-40B4-BE49-F238E27FC236}">
                  <a16:creationId xmlns="" xmlns:a16="http://schemas.microsoft.com/office/drawing/2014/main" id="{43D1CB46-8D20-4BA2-BA87-5A514669B52F}"/>
                </a:ext>
              </a:extLst>
            </p:cNvPr>
            <p:cNvSpPr/>
            <p:nvPr/>
          </p:nvSpPr>
          <p:spPr bwMode="auto">
            <a:xfrm>
              <a:off x="2397146" y="0"/>
              <a:ext cx="1023938" cy="254000"/>
            </a:xfrm>
            <a:custGeom>
              <a:avLst/>
              <a:gdLst>
                <a:gd name="T0" fmla="*/ 0 w 645"/>
                <a:gd name="T1" fmla="*/ 0 h 160"/>
                <a:gd name="T2" fmla="*/ 472 w 645"/>
                <a:gd name="T3" fmla="*/ 0 h 160"/>
                <a:gd name="T4" fmla="*/ 645 w 645"/>
                <a:gd name="T5" fmla="*/ 160 h 160"/>
                <a:gd name="T6" fmla="*/ 165 w 645"/>
                <a:gd name="T7" fmla="*/ 160 h 160"/>
                <a:gd name="T8" fmla="*/ 0 w 645"/>
                <a:gd name="T9" fmla="*/ 0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45" h="160">
                  <a:moveTo>
                    <a:pt x="0" y="0"/>
                  </a:moveTo>
                  <a:lnTo>
                    <a:pt x="472" y="0"/>
                  </a:lnTo>
                  <a:lnTo>
                    <a:pt x="645" y="160"/>
                  </a:lnTo>
                  <a:lnTo>
                    <a:pt x="165" y="16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E2B58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81" name="Freeform 19">
              <a:extLst>
                <a:ext uri="{FF2B5EF4-FFF2-40B4-BE49-F238E27FC236}">
                  <a16:creationId xmlns="" xmlns:a16="http://schemas.microsoft.com/office/drawing/2014/main" id="{0C7437D8-A937-41F3-9844-80E25DC4C170}"/>
                </a:ext>
              </a:extLst>
            </p:cNvPr>
            <p:cNvSpPr/>
            <p:nvPr/>
          </p:nvSpPr>
          <p:spPr bwMode="auto">
            <a:xfrm>
              <a:off x="3595719" y="0"/>
              <a:ext cx="1023938" cy="254000"/>
            </a:xfrm>
            <a:custGeom>
              <a:avLst/>
              <a:gdLst>
                <a:gd name="T0" fmla="*/ 0 w 645"/>
                <a:gd name="T1" fmla="*/ 0 h 160"/>
                <a:gd name="T2" fmla="*/ 472 w 645"/>
                <a:gd name="T3" fmla="*/ 0 h 160"/>
                <a:gd name="T4" fmla="*/ 645 w 645"/>
                <a:gd name="T5" fmla="*/ 160 h 160"/>
                <a:gd name="T6" fmla="*/ 165 w 645"/>
                <a:gd name="T7" fmla="*/ 160 h 160"/>
                <a:gd name="T8" fmla="*/ 0 w 645"/>
                <a:gd name="T9" fmla="*/ 0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45" h="160">
                  <a:moveTo>
                    <a:pt x="0" y="0"/>
                  </a:moveTo>
                  <a:lnTo>
                    <a:pt x="472" y="0"/>
                  </a:lnTo>
                  <a:lnTo>
                    <a:pt x="645" y="160"/>
                  </a:lnTo>
                  <a:lnTo>
                    <a:pt x="165" y="16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82" name="Freeform 19">
              <a:extLst>
                <a:ext uri="{FF2B5EF4-FFF2-40B4-BE49-F238E27FC236}">
                  <a16:creationId xmlns="" xmlns:a16="http://schemas.microsoft.com/office/drawing/2014/main" id="{C4FA0F7F-3A78-4ADD-AD64-A3AF4D1FE5C2}"/>
                </a:ext>
              </a:extLst>
            </p:cNvPr>
            <p:cNvSpPr/>
            <p:nvPr/>
          </p:nvSpPr>
          <p:spPr bwMode="auto">
            <a:xfrm>
              <a:off x="4794293" y="0"/>
              <a:ext cx="1023938" cy="254000"/>
            </a:xfrm>
            <a:custGeom>
              <a:avLst/>
              <a:gdLst>
                <a:gd name="T0" fmla="*/ 0 w 645"/>
                <a:gd name="T1" fmla="*/ 0 h 160"/>
                <a:gd name="T2" fmla="*/ 472 w 645"/>
                <a:gd name="T3" fmla="*/ 0 h 160"/>
                <a:gd name="T4" fmla="*/ 645 w 645"/>
                <a:gd name="T5" fmla="*/ 160 h 160"/>
                <a:gd name="T6" fmla="*/ 165 w 645"/>
                <a:gd name="T7" fmla="*/ 160 h 160"/>
                <a:gd name="T8" fmla="*/ 0 w 645"/>
                <a:gd name="T9" fmla="*/ 0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45" h="160">
                  <a:moveTo>
                    <a:pt x="0" y="0"/>
                  </a:moveTo>
                  <a:lnTo>
                    <a:pt x="472" y="0"/>
                  </a:lnTo>
                  <a:lnTo>
                    <a:pt x="645" y="160"/>
                  </a:lnTo>
                  <a:lnTo>
                    <a:pt x="165" y="16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E2B58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83" name="Freeform 19">
              <a:extLst>
                <a:ext uri="{FF2B5EF4-FFF2-40B4-BE49-F238E27FC236}">
                  <a16:creationId xmlns="" xmlns:a16="http://schemas.microsoft.com/office/drawing/2014/main" id="{D143CD26-A467-4BB3-A378-B95E09C1ABD0}"/>
                </a:ext>
              </a:extLst>
            </p:cNvPr>
            <p:cNvSpPr/>
            <p:nvPr/>
          </p:nvSpPr>
          <p:spPr bwMode="auto">
            <a:xfrm>
              <a:off x="5992866" y="0"/>
              <a:ext cx="1023938" cy="254000"/>
            </a:xfrm>
            <a:custGeom>
              <a:avLst/>
              <a:gdLst>
                <a:gd name="T0" fmla="*/ 0 w 645"/>
                <a:gd name="T1" fmla="*/ 0 h 160"/>
                <a:gd name="T2" fmla="*/ 472 w 645"/>
                <a:gd name="T3" fmla="*/ 0 h 160"/>
                <a:gd name="T4" fmla="*/ 645 w 645"/>
                <a:gd name="T5" fmla="*/ 160 h 160"/>
                <a:gd name="T6" fmla="*/ 165 w 645"/>
                <a:gd name="T7" fmla="*/ 160 h 160"/>
                <a:gd name="T8" fmla="*/ 0 w 645"/>
                <a:gd name="T9" fmla="*/ 0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45" h="160">
                  <a:moveTo>
                    <a:pt x="0" y="0"/>
                  </a:moveTo>
                  <a:lnTo>
                    <a:pt x="472" y="0"/>
                  </a:lnTo>
                  <a:lnTo>
                    <a:pt x="645" y="160"/>
                  </a:lnTo>
                  <a:lnTo>
                    <a:pt x="165" y="16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84" name="Freeform 19">
              <a:extLst>
                <a:ext uri="{FF2B5EF4-FFF2-40B4-BE49-F238E27FC236}">
                  <a16:creationId xmlns="" xmlns:a16="http://schemas.microsoft.com/office/drawing/2014/main" id="{07E67637-54BE-4EDB-B929-D85D632D43E2}"/>
                </a:ext>
              </a:extLst>
            </p:cNvPr>
            <p:cNvSpPr/>
            <p:nvPr/>
          </p:nvSpPr>
          <p:spPr bwMode="auto">
            <a:xfrm>
              <a:off x="7191439" y="0"/>
              <a:ext cx="1023938" cy="254000"/>
            </a:xfrm>
            <a:custGeom>
              <a:avLst/>
              <a:gdLst>
                <a:gd name="T0" fmla="*/ 0 w 645"/>
                <a:gd name="T1" fmla="*/ 0 h 160"/>
                <a:gd name="T2" fmla="*/ 472 w 645"/>
                <a:gd name="T3" fmla="*/ 0 h 160"/>
                <a:gd name="T4" fmla="*/ 645 w 645"/>
                <a:gd name="T5" fmla="*/ 160 h 160"/>
                <a:gd name="T6" fmla="*/ 165 w 645"/>
                <a:gd name="T7" fmla="*/ 160 h 160"/>
                <a:gd name="T8" fmla="*/ 0 w 645"/>
                <a:gd name="T9" fmla="*/ 0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45" h="160">
                  <a:moveTo>
                    <a:pt x="0" y="0"/>
                  </a:moveTo>
                  <a:lnTo>
                    <a:pt x="472" y="0"/>
                  </a:lnTo>
                  <a:lnTo>
                    <a:pt x="645" y="160"/>
                  </a:lnTo>
                  <a:lnTo>
                    <a:pt x="165" y="16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E2B58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85" name="Freeform 19">
              <a:extLst>
                <a:ext uri="{FF2B5EF4-FFF2-40B4-BE49-F238E27FC236}">
                  <a16:creationId xmlns="" xmlns:a16="http://schemas.microsoft.com/office/drawing/2014/main" id="{D6321E3B-7388-4BF6-9719-D18F449818DA}"/>
                </a:ext>
              </a:extLst>
            </p:cNvPr>
            <p:cNvSpPr/>
            <p:nvPr/>
          </p:nvSpPr>
          <p:spPr bwMode="auto">
            <a:xfrm>
              <a:off x="8390012" y="0"/>
              <a:ext cx="1023938" cy="254000"/>
            </a:xfrm>
            <a:custGeom>
              <a:avLst/>
              <a:gdLst>
                <a:gd name="T0" fmla="*/ 0 w 645"/>
                <a:gd name="T1" fmla="*/ 0 h 160"/>
                <a:gd name="T2" fmla="*/ 472 w 645"/>
                <a:gd name="T3" fmla="*/ 0 h 160"/>
                <a:gd name="T4" fmla="*/ 645 w 645"/>
                <a:gd name="T5" fmla="*/ 160 h 160"/>
                <a:gd name="T6" fmla="*/ 165 w 645"/>
                <a:gd name="T7" fmla="*/ 160 h 160"/>
                <a:gd name="T8" fmla="*/ 0 w 645"/>
                <a:gd name="T9" fmla="*/ 0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45" h="160">
                  <a:moveTo>
                    <a:pt x="0" y="0"/>
                  </a:moveTo>
                  <a:lnTo>
                    <a:pt x="472" y="0"/>
                  </a:lnTo>
                  <a:lnTo>
                    <a:pt x="645" y="160"/>
                  </a:lnTo>
                  <a:lnTo>
                    <a:pt x="165" y="16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86" name="Freeform 19">
              <a:extLst>
                <a:ext uri="{FF2B5EF4-FFF2-40B4-BE49-F238E27FC236}">
                  <a16:creationId xmlns="" xmlns:a16="http://schemas.microsoft.com/office/drawing/2014/main" id="{34FF0628-936F-4FFB-9204-EA96503688A3}"/>
                </a:ext>
              </a:extLst>
            </p:cNvPr>
            <p:cNvSpPr/>
            <p:nvPr/>
          </p:nvSpPr>
          <p:spPr bwMode="auto">
            <a:xfrm>
              <a:off x="9524190" y="0"/>
              <a:ext cx="1023938" cy="254000"/>
            </a:xfrm>
            <a:custGeom>
              <a:avLst/>
              <a:gdLst>
                <a:gd name="T0" fmla="*/ 0 w 645"/>
                <a:gd name="T1" fmla="*/ 0 h 160"/>
                <a:gd name="T2" fmla="*/ 472 w 645"/>
                <a:gd name="T3" fmla="*/ 0 h 160"/>
                <a:gd name="T4" fmla="*/ 645 w 645"/>
                <a:gd name="T5" fmla="*/ 160 h 160"/>
                <a:gd name="T6" fmla="*/ 165 w 645"/>
                <a:gd name="T7" fmla="*/ 160 h 160"/>
                <a:gd name="T8" fmla="*/ 0 w 645"/>
                <a:gd name="T9" fmla="*/ 0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45" h="160">
                  <a:moveTo>
                    <a:pt x="0" y="0"/>
                  </a:moveTo>
                  <a:lnTo>
                    <a:pt x="472" y="0"/>
                  </a:lnTo>
                  <a:lnTo>
                    <a:pt x="645" y="160"/>
                  </a:lnTo>
                  <a:lnTo>
                    <a:pt x="165" y="16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E2B58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87" name="Freeform 19">
              <a:extLst>
                <a:ext uri="{FF2B5EF4-FFF2-40B4-BE49-F238E27FC236}">
                  <a16:creationId xmlns="" xmlns:a16="http://schemas.microsoft.com/office/drawing/2014/main" id="{21DD6E1C-6EFE-4504-9AD9-48F126A54407}"/>
                </a:ext>
              </a:extLst>
            </p:cNvPr>
            <p:cNvSpPr/>
            <p:nvPr/>
          </p:nvSpPr>
          <p:spPr bwMode="auto">
            <a:xfrm>
              <a:off x="10658369" y="0"/>
              <a:ext cx="1023938" cy="254000"/>
            </a:xfrm>
            <a:custGeom>
              <a:avLst/>
              <a:gdLst>
                <a:gd name="T0" fmla="*/ 0 w 645"/>
                <a:gd name="T1" fmla="*/ 0 h 160"/>
                <a:gd name="T2" fmla="*/ 472 w 645"/>
                <a:gd name="T3" fmla="*/ 0 h 160"/>
                <a:gd name="T4" fmla="*/ 645 w 645"/>
                <a:gd name="T5" fmla="*/ 160 h 160"/>
                <a:gd name="T6" fmla="*/ 165 w 645"/>
                <a:gd name="T7" fmla="*/ 160 h 160"/>
                <a:gd name="T8" fmla="*/ 0 w 645"/>
                <a:gd name="T9" fmla="*/ 0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45" h="160">
                  <a:moveTo>
                    <a:pt x="0" y="0"/>
                  </a:moveTo>
                  <a:lnTo>
                    <a:pt x="472" y="0"/>
                  </a:lnTo>
                  <a:lnTo>
                    <a:pt x="645" y="160"/>
                  </a:lnTo>
                  <a:lnTo>
                    <a:pt x="165" y="16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88" name="Freeform 19">
              <a:extLst>
                <a:ext uri="{FF2B5EF4-FFF2-40B4-BE49-F238E27FC236}">
                  <a16:creationId xmlns="" xmlns:a16="http://schemas.microsoft.com/office/drawing/2014/main" id="{AAC181DA-8B48-4E2D-AC4A-BD7DD91C7949}"/>
                </a:ext>
              </a:extLst>
            </p:cNvPr>
            <p:cNvSpPr/>
            <p:nvPr/>
          </p:nvSpPr>
          <p:spPr bwMode="auto">
            <a:xfrm flipH="1">
              <a:off x="10793509" y="6604000"/>
              <a:ext cx="1023938" cy="254000"/>
            </a:xfrm>
            <a:custGeom>
              <a:avLst/>
              <a:gdLst>
                <a:gd name="T0" fmla="*/ 0 w 645"/>
                <a:gd name="T1" fmla="*/ 0 h 160"/>
                <a:gd name="T2" fmla="*/ 472 w 645"/>
                <a:gd name="T3" fmla="*/ 0 h 160"/>
                <a:gd name="T4" fmla="*/ 645 w 645"/>
                <a:gd name="T5" fmla="*/ 160 h 160"/>
                <a:gd name="T6" fmla="*/ 165 w 645"/>
                <a:gd name="T7" fmla="*/ 160 h 160"/>
                <a:gd name="T8" fmla="*/ 0 w 645"/>
                <a:gd name="T9" fmla="*/ 0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45" h="160">
                  <a:moveTo>
                    <a:pt x="0" y="0"/>
                  </a:moveTo>
                  <a:lnTo>
                    <a:pt x="472" y="0"/>
                  </a:lnTo>
                  <a:lnTo>
                    <a:pt x="645" y="160"/>
                  </a:lnTo>
                  <a:lnTo>
                    <a:pt x="165" y="16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E2B58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89" name="Freeform 19">
              <a:extLst>
                <a:ext uri="{FF2B5EF4-FFF2-40B4-BE49-F238E27FC236}">
                  <a16:creationId xmlns="" xmlns:a16="http://schemas.microsoft.com/office/drawing/2014/main" id="{C0615671-5F79-4E5B-9BE4-FF819CD8CBA4}"/>
                </a:ext>
              </a:extLst>
            </p:cNvPr>
            <p:cNvSpPr/>
            <p:nvPr/>
          </p:nvSpPr>
          <p:spPr bwMode="auto">
            <a:xfrm flipH="1">
              <a:off x="9594936" y="6604000"/>
              <a:ext cx="1023938" cy="254000"/>
            </a:xfrm>
            <a:custGeom>
              <a:avLst/>
              <a:gdLst>
                <a:gd name="T0" fmla="*/ 0 w 645"/>
                <a:gd name="T1" fmla="*/ 0 h 160"/>
                <a:gd name="T2" fmla="*/ 472 w 645"/>
                <a:gd name="T3" fmla="*/ 0 h 160"/>
                <a:gd name="T4" fmla="*/ 645 w 645"/>
                <a:gd name="T5" fmla="*/ 160 h 160"/>
                <a:gd name="T6" fmla="*/ 165 w 645"/>
                <a:gd name="T7" fmla="*/ 160 h 160"/>
                <a:gd name="T8" fmla="*/ 0 w 645"/>
                <a:gd name="T9" fmla="*/ 0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45" h="160">
                  <a:moveTo>
                    <a:pt x="0" y="0"/>
                  </a:moveTo>
                  <a:lnTo>
                    <a:pt x="472" y="0"/>
                  </a:lnTo>
                  <a:lnTo>
                    <a:pt x="645" y="160"/>
                  </a:lnTo>
                  <a:lnTo>
                    <a:pt x="165" y="16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90" name="Freeform 19">
              <a:extLst>
                <a:ext uri="{FF2B5EF4-FFF2-40B4-BE49-F238E27FC236}">
                  <a16:creationId xmlns="" xmlns:a16="http://schemas.microsoft.com/office/drawing/2014/main" id="{4EF3B394-285D-4449-A3E6-C60FAE80F7EE}"/>
                </a:ext>
              </a:extLst>
            </p:cNvPr>
            <p:cNvSpPr/>
            <p:nvPr/>
          </p:nvSpPr>
          <p:spPr bwMode="auto">
            <a:xfrm flipH="1">
              <a:off x="8396363" y="6604000"/>
              <a:ext cx="1023938" cy="254000"/>
            </a:xfrm>
            <a:custGeom>
              <a:avLst/>
              <a:gdLst>
                <a:gd name="T0" fmla="*/ 0 w 645"/>
                <a:gd name="T1" fmla="*/ 0 h 160"/>
                <a:gd name="T2" fmla="*/ 472 w 645"/>
                <a:gd name="T3" fmla="*/ 0 h 160"/>
                <a:gd name="T4" fmla="*/ 645 w 645"/>
                <a:gd name="T5" fmla="*/ 160 h 160"/>
                <a:gd name="T6" fmla="*/ 165 w 645"/>
                <a:gd name="T7" fmla="*/ 160 h 160"/>
                <a:gd name="T8" fmla="*/ 0 w 645"/>
                <a:gd name="T9" fmla="*/ 0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45" h="160">
                  <a:moveTo>
                    <a:pt x="0" y="0"/>
                  </a:moveTo>
                  <a:lnTo>
                    <a:pt x="472" y="0"/>
                  </a:lnTo>
                  <a:lnTo>
                    <a:pt x="645" y="160"/>
                  </a:lnTo>
                  <a:lnTo>
                    <a:pt x="165" y="16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E2B58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91" name="Freeform 19">
              <a:extLst>
                <a:ext uri="{FF2B5EF4-FFF2-40B4-BE49-F238E27FC236}">
                  <a16:creationId xmlns="" xmlns:a16="http://schemas.microsoft.com/office/drawing/2014/main" id="{8AD97AFE-36E0-42B9-95B7-876C509D34FD}"/>
                </a:ext>
              </a:extLst>
            </p:cNvPr>
            <p:cNvSpPr/>
            <p:nvPr/>
          </p:nvSpPr>
          <p:spPr bwMode="auto">
            <a:xfrm flipH="1">
              <a:off x="7197790" y="6604000"/>
              <a:ext cx="1023938" cy="254000"/>
            </a:xfrm>
            <a:custGeom>
              <a:avLst/>
              <a:gdLst>
                <a:gd name="T0" fmla="*/ 0 w 645"/>
                <a:gd name="T1" fmla="*/ 0 h 160"/>
                <a:gd name="T2" fmla="*/ 472 w 645"/>
                <a:gd name="T3" fmla="*/ 0 h 160"/>
                <a:gd name="T4" fmla="*/ 645 w 645"/>
                <a:gd name="T5" fmla="*/ 160 h 160"/>
                <a:gd name="T6" fmla="*/ 165 w 645"/>
                <a:gd name="T7" fmla="*/ 160 h 160"/>
                <a:gd name="T8" fmla="*/ 0 w 645"/>
                <a:gd name="T9" fmla="*/ 0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45" h="160">
                  <a:moveTo>
                    <a:pt x="0" y="0"/>
                  </a:moveTo>
                  <a:lnTo>
                    <a:pt x="472" y="0"/>
                  </a:lnTo>
                  <a:lnTo>
                    <a:pt x="645" y="160"/>
                  </a:lnTo>
                  <a:lnTo>
                    <a:pt x="165" y="16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92" name="Freeform 19">
              <a:extLst>
                <a:ext uri="{FF2B5EF4-FFF2-40B4-BE49-F238E27FC236}">
                  <a16:creationId xmlns="" xmlns:a16="http://schemas.microsoft.com/office/drawing/2014/main" id="{7BF1F01C-C417-47C0-A05A-2EBF1898BC98}"/>
                </a:ext>
              </a:extLst>
            </p:cNvPr>
            <p:cNvSpPr/>
            <p:nvPr/>
          </p:nvSpPr>
          <p:spPr bwMode="auto">
            <a:xfrm flipH="1">
              <a:off x="5999216" y="6604000"/>
              <a:ext cx="1023938" cy="254000"/>
            </a:xfrm>
            <a:custGeom>
              <a:avLst/>
              <a:gdLst>
                <a:gd name="T0" fmla="*/ 0 w 645"/>
                <a:gd name="T1" fmla="*/ 0 h 160"/>
                <a:gd name="T2" fmla="*/ 472 w 645"/>
                <a:gd name="T3" fmla="*/ 0 h 160"/>
                <a:gd name="T4" fmla="*/ 645 w 645"/>
                <a:gd name="T5" fmla="*/ 160 h 160"/>
                <a:gd name="T6" fmla="*/ 165 w 645"/>
                <a:gd name="T7" fmla="*/ 160 h 160"/>
                <a:gd name="T8" fmla="*/ 0 w 645"/>
                <a:gd name="T9" fmla="*/ 0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45" h="160">
                  <a:moveTo>
                    <a:pt x="0" y="0"/>
                  </a:moveTo>
                  <a:lnTo>
                    <a:pt x="472" y="0"/>
                  </a:lnTo>
                  <a:lnTo>
                    <a:pt x="645" y="160"/>
                  </a:lnTo>
                  <a:lnTo>
                    <a:pt x="165" y="16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E2B58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93" name="Freeform 19">
              <a:extLst>
                <a:ext uri="{FF2B5EF4-FFF2-40B4-BE49-F238E27FC236}">
                  <a16:creationId xmlns="" xmlns:a16="http://schemas.microsoft.com/office/drawing/2014/main" id="{76FE4188-2E5A-4B92-BC99-5F63EE6B741E}"/>
                </a:ext>
              </a:extLst>
            </p:cNvPr>
            <p:cNvSpPr/>
            <p:nvPr/>
          </p:nvSpPr>
          <p:spPr bwMode="auto">
            <a:xfrm flipH="1">
              <a:off x="4800643" y="6604000"/>
              <a:ext cx="1023938" cy="254000"/>
            </a:xfrm>
            <a:custGeom>
              <a:avLst/>
              <a:gdLst>
                <a:gd name="T0" fmla="*/ 0 w 645"/>
                <a:gd name="T1" fmla="*/ 0 h 160"/>
                <a:gd name="T2" fmla="*/ 472 w 645"/>
                <a:gd name="T3" fmla="*/ 0 h 160"/>
                <a:gd name="T4" fmla="*/ 645 w 645"/>
                <a:gd name="T5" fmla="*/ 160 h 160"/>
                <a:gd name="T6" fmla="*/ 165 w 645"/>
                <a:gd name="T7" fmla="*/ 160 h 160"/>
                <a:gd name="T8" fmla="*/ 0 w 645"/>
                <a:gd name="T9" fmla="*/ 0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45" h="160">
                  <a:moveTo>
                    <a:pt x="0" y="0"/>
                  </a:moveTo>
                  <a:lnTo>
                    <a:pt x="472" y="0"/>
                  </a:lnTo>
                  <a:lnTo>
                    <a:pt x="645" y="160"/>
                  </a:lnTo>
                  <a:lnTo>
                    <a:pt x="165" y="16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94" name="Freeform 19">
              <a:extLst>
                <a:ext uri="{FF2B5EF4-FFF2-40B4-BE49-F238E27FC236}">
                  <a16:creationId xmlns="" xmlns:a16="http://schemas.microsoft.com/office/drawing/2014/main" id="{99C08B50-7016-4AF4-8E80-5D99DB84B218}"/>
                </a:ext>
              </a:extLst>
            </p:cNvPr>
            <p:cNvSpPr/>
            <p:nvPr/>
          </p:nvSpPr>
          <p:spPr bwMode="auto">
            <a:xfrm flipH="1">
              <a:off x="3602070" y="6604000"/>
              <a:ext cx="1023938" cy="254000"/>
            </a:xfrm>
            <a:custGeom>
              <a:avLst/>
              <a:gdLst>
                <a:gd name="T0" fmla="*/ 0 w 645"/>
                <a:gd name="T1" fmla="*/ 0 h 160"/>
                <a:gd name="T2" fmla="*/ 472 w 645"/>
                <a:gd name="T3" fmla="*/ 0 h 160"/>
                <a:gd name="T4" fmla="*/ 645 w 645"/>
                <a:gd name="T5" fmla="*/ 160 h 160"/>
                <a:gd name="T6" fmla="*/ 165 w 645"/>
                <a:gd name="T7" fmla="*/ 160 h 160"/>
                <a:gd name="T8" fmla="*/ 0 w 645"/>
                <a:gd name="T9" fmla="*/ 0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45" h="160">
                  <a:moveTo>
                    <a:pt x="0" y="0"/>
                  </a:moveTo>
                  <a:lnTo>
                    <a:pt x="472" y="0"/>
                  </a:lnTo>
                  <a:lnTo>
                    <a:pt x="645" y="160"/>
                  </a:lnTo>
                  <a:lnTo>
                    <a:pt x="165" y="16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E2B58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95" name="Freeform 19">
              <a:extLst>
                <a:ext uri="{FF2B5EF4-FFF2-40B4-BE49-F238E27FC236}">
                  <a16:creationId xmlns="" xmlns:a16="http://schemas.microsoft.com/office/drawing/2014/main" id="{EA1E562F-ACE0-4E63-BEB7-C1AD3440A82E}"/>
                </a:ext>
              </a:extLst>
            </p:cNvPr>
            <p:cNvSpPr/>
            <p:nvPr/>
          </p:nvSpPr>
          <p:spPr bwMode="auto">
            <a:xfrm flipH="1">
              <a:off x="2403497" y="6604000"/>
              <a:ext cx="1023938" cy="254000"/>
            </a:xfrm>
            <a:custGeom>
              <a:avLst/>
              <a:gdLst>
                <a:gd name="T0" fmla="*/ 0 w 645"/>
                <a:gd name="T1" fmla="*/ 0 h 160"/>
                <a:gd name="T2" fmla="*/ 472 w 645"/>
                <a:gd name="T3" fmla="*/ 0 h 160"/>
                <a:gd name="T4" fmla="*/ 645 w 645"/>
                <a:gd name="T5" fmla="*/ 160 h 160"/>
                <a:gd name="T6" fmla="*/ 165 w 645"/>
                <a:gd name="T7" fmla="*/ 160 h 160"/>
                <a:gd name="T8" fmla="*/ 0 w 645"/>
                <a:gd name="T9" fmla="*/ 0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45" h="160">
                  <a:moveTo>
                    <a:pt x="0" y="0"/>
                  </a:moveTo>
                  <a:lnTo>
                    <a:pt x="472" y="0"/>
                  </a:lnTo>
                  <a:lnTo>
                    <a:pt x="645" y="160"/>
                  </a:lnTo>
                  <a:lnTo>
                    <a:pt x="165" y="16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96" name="Freeform 19">
              <a:extLst>
                <a:ext uri="{FF2B5EF4-FFF2-40B4-BE49-F238E27FC236}">
                  <a16:creationId xmlns="" xmlns:a16="http://schemas.microsoft.com/office/drawing/2014/main" id="{39A454C3-1CC7-4BC5-8253-5936A34A18AB}"/>
                </a:ext>
              </a:extLst>
            </p:cNvPr>
            <p:cNvSpPr/>
            <p:nvPr/>
          </p:nvSpPr>
          <p:spPr bwMode="auto">
            <a:xfrm flipH="1">
              <a:off x="1204924" y="6604000"/>
              <a:ext cx="1023938" cy="254000"/>
            </a:xfrm>
            <a:custGeom>
              <a:avLst/>
              <a:gdLst>
                <a:gd name="T0" fmla="*/ 0 w 645"/>
                <a:gd name="T1" fmla="*/ 0 h 160"/>
                <a:gd name="T2" fmla="*/ 472 w 645"/>
                <a:gd name="T3" fmla="*/ 0 h 160"/>
                <a:gd name="T4" fmla="*/ 645 w 645"/>
                <a:gd name="T5" fmla="*/ 160 h 160"/>
                <a:gd name="T6" fmla="*/ 165 w 645"/>
                <a:gd name="T7" fmla="*/ 160 h 160"/>
                <a:gd name="T8" fmla="*/ 0 w 645"/>
                <a:gd name="T9" fmla="*/ 0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45" h="160">
                  <a:moveTo>
                    <a:pt x="0" y="0"/>
                  </a:moveTo>
                  <a:lnTo>
                    <a:pt x="472" y="0"/>
                  </a:lnTo>
                  <a:lnTo>
                    <a:pt x="645" y="160"/>
                  </a:lnTo>
                  <a:lnTo>
                    <a:pt x="165" y="16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E2B58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97" name="Freeform 19">
              <a:extLst>
                <a:ext uri="{FF2B5EF4-FFF2-40B4-BE49-F238E27FC236}">
                  <a16:creationId xmlns="" xmlns:a16="http://schemas.microsoft.com/office/drawing/2014/main" id="{FF595C12-427E-45ED-B902-437A45EE3906}"/>
                </a:ext>
              </a:extLst>
            </p:cNvPr>
            <p:cNvSpPr/>
            <p:nvPr/>
          </p:nvSpPr>
          <p:spPr bwMode="auto">
            <a:xfrm flipH="1">
              <a:off x="6350" y="6604000"/>
              <a:ext cx="1023938" cy="254000"/>
            </a:xfrm>
            <a:custGeom>
              <a:avLst/>
              <a:gdLst>
                <a:gd name="T0" fmla="*/ 0 w 645"/>
                <a:gd name="T1" fmla="*/ 0 h 160"/>
                <a:gd name="T2" fmla="*/ 472 w 645"/>
                <a:gd name="T3" fmla="*/ 0 h 160"/>
                <a:gd name="T4" fmla="*/ 645 w 645"/>
                <a:gd name="T5" fmla="*/ 160 h 160"/>
                <a:gd name="T6" fmla="*/ 165 w 645"/>
                <a:gd name="T7" fmla="*/ 160 h 160"/>
                <a:gd name="T8" fmla="*/ 0 w 645"/>
                <a:gd name="T9" fmla="*/ 0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45" h="160">
                  <a:moveTo>
                    <a:pt x="0" y="0"/>
                  </a:moveTo>
                  <a:lnTo>
                    <a:pt x="472" y="0"/>
                  </a:lnTo>
                  <a:lnTo>
                    <a:pt x="645" y="160"/>
                  </a:lnTo>
                  <a:lnTo>
                    <a:pt x="165" y="16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98" name="Freeform 37">
              <a:extLst>
                <a:ext uri="{FF2B5EF4-FFF2-40B4-BE49-F238E27FC236}">
                  <a16:creationId xmlns="" xmlns:a16="http://schemas.microsoft.com/office/drawing/2014/main" id="{9D7E0B9B-1ADB-4BFA-AF5E-E9A9F959320D}"/>
                </a:ext>
              </a:extLst>
            </p:cNvPr>
            <p:cNvSpPr/>
            <p:nvPr/>
          </p:nvSpPr>
          <p:spPr bwMode="auto">
            <a:xfrm>
              <a:off x="6350" y="231773"/>
              <a:ext cx="255588" cy="754063"/>
            </a:xfrm>
            <a:custGeom>
              <a:avLst/>
              <a:gdLst>
                <a:gd name="T0" fmla="*/ 0 w 161"/>
                <a:gd name="T1" fmla="*/ 0 h 475"/>
                <a:gd name="T2" fmla="*/ 161 w 161"/>
                <a:gd name="T3" fmla="*/ 149 h 475"/>
                <a:gd name="T4" fmla="*/ 161 w 161"/>
                <a:gd name="T5" fmla="*/ 475 h 475"/>
                <a:gd name="T6" fmla="*/ 0 w 161"/>
                <a:gd name="T7" fmla="*/ 274 h 475"/>
                <a:gd name="T8" fmla="*/ 0 w 161"/>
                <a:gd name="T9" fmla="*/ 0 h 4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1" h="475">
                  <a:moveTo>
                    <a:pt x="0" y="0"/>
                  </a:moveTo>
                  <a:lnTo>
                    <a:pt x="161" y="149"/>
                  </a:lnTo>
                  <a:lnTo>
                    <a:pt x="161" y="475"/>
                  </a:lnTo>
                  <a:lnTo>
                    <a:pt x="0" y="27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99" name="Freeform 37">
              <a:extLst>
                <a:ext uri="{FF2B5EF4-FFF2-40B4-BE49-F238E27FC236}">
                  <a16:creationId xmlns="" xmlns:a16="http://schemas.microsoft.com/office/drawing/2014/main" id="{F0E82751-478A-406D-B657-D297E1039F2C}"/>
                </a:ext>
              </a:extLst>
            </p:cNvPr>
            <p:cNvSpPr/>
            <p:nvPr/>
          </p:nvSpPr>
          <p:spPr bwMode="auto">
            <a:xfrm>
              <a:off x="0" y="1028698"/>
              <a:ext cx="255588" cy="754063"/>
            </a:xfrm>
            <a:custGeom>
              <a:avLst/>
              <a:gdLst>
                <a:gd name="T0" fmla="*/ 0 w 161"/>
                <a:gd name="T1" fmla="*/ 0 h 475"/>
                <a:gd name="T2" fmla="*/ 161 w 161"/>
                <a:gd name="T3" fmla="*/ 149 h 475"/>
                <a:gd name="T4" fmla="*/ 161 w 161"/>
                <a:gd name="T5" fmla="*/ 475 h 475"/>
                <a:gd name="T6" fmla="*/ 0 w 161"/>
                <a:gd name="T7" fmla="*/ 274 h 475"/>
                <a:gd name="T8" fmla="*/ 0 w 161"/>
                <a:gd name="T9" fmla="*/ 0 h 4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1" h="475">
                  <a:moveTo>
                    <a:pt x="0" y="0"/>
                  </a:moveTo>
                  <a:lnTo>
                    <a:pt x="161" y="149"/>
                  </a:lnTo>
                  <a:lnTo>
                    <a:pt x="161" y="475"/>
                  </a:lnTo>
                  <a:lnTo>
                    <a:pt x="0" y="27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E2B58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0" name="Freeform 37">
              <a:extLst>
                <a:ext uri="{FF2B5EF4-FFF2-40B4-BE49-F238E27FC236}">
                  <a16:creationId xmlns="" xmlns:a16="http://schemas.microsoft.com/office/drawing/2014/main" id="{7A2E5D07-2909-44AD-AE2D-830FE60E43C6}"/>
                </a:ext>
              </a:extLst>
            </p:cNvPr>
            <p:cNvSpPr/>
            <p:nvPr/>
          </p:nvSpPr>
          <p:spPr bwMode="auto">
            <a:xfrm>
              <a:off x="0" y="1828798"/>
              <a:ext cx="255588" cy="754063"/>
            </a:xfrm>
            <a:custGeom>
              <a:avLst/>
              <a:gdLst>
                <a:gd name="T0" fmla="*/ 0 w 161"/>
                <a:gd name="T1" fmla="*/ 0 h 475"/>
                <a:gd name="T2" fmla="*/ 161 w 161"/>
                <a:gd name="T3" fmla="*/ 149 h 475"/>
                <a:gd name="T4" fmla="*/ 161 w 161"/>
                <a:gd name="T5" fmla="*/ 475 h 475"/>
                <a:gd name="T6" fmla="*/ 0 w 161"/>
                <a:gd name="T7" fmla="*/ 274 h 475"/>
                <a:gd name="T8" fmla="*/ 0 w 161"/>
                <a:gd name="T9" fmla="*/ 0 h 4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1" h="475">
                  <a:moveTo>
                    <a:pt x="0" y="0"/>
                  </a:moveTo>
                  <a:lnTo>
                    <a:pt x="161" y="149"/>
                  </a:lnTo>
                  <a:lnTo>
                    <a:pt x="161" y="475"/>
                  </a:lnTo>
                  <a:lnTo>
                    <a:pt x="0" y="27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1" name="Freeform 37">
              <a:extLst>
                <a:ext uri="{FF2B5EF4-FFF2-40B4-BE49-F238E27FC236}">
                  <a16:creationId xmlns="" xmlns:a16="http://schemas.microsoft.com/office/drawing/2014/main" id="{ABAFA5CD-C1CB-4080-9B4B-3281D21C33EB}"/>
                </a:ext>
              </a:extLst>
            </p:cNvPr>
            <p:cNvSpPr/>
            <p:nvPr/>
          </p:nvSpPr>
          <p:spPr bwMode="auto">
            <a:xfrm>
              <a:off x="0" y="2628898"/>
              <a:ext cx="255588" cy="754063"/>
            </a:xfrm>
            <a:custGeom>
              <a:avLst/>
              <a:gdLst>
                <a:gd name="T0" fmla="*/ 0 w 161"/>
                <a:gd name="T1" fmla="*/ 0 h 475"/>
                <a:gd name="T2" fmla="*/ 161 w 161"/>
                <a:gd name="T3" fmla="*/ 149 h 475"/>
                <a:gd name="T4" fmla="*/ 161 w 161"/>
                <a:gd name="T5" fmla="*/ 475 h 475"/>
                <a:gd name="T6" fmla="*/ 0 w 161"/>
                <a:gd name="T7" fmla="*/ 274 h 475"/>
                <a:gd name="T8" fmla="*/ 0 w 161"/>
                <a:gd name="T9" fmla="*/ 0 h 4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1" h="475">
                  <a:moveTo>
                    <a:pt x="0" y="0"/>
                  </a:moveTo>
                  <a:lnTo>
                    <a:pt x="161" y="149"/>
                  </a:lnTo>
                  <a:lnTo>
                    <a:pt x="161" y="475"/>
                  </a:lnTo>
                  <a:lnTo>
                    <a:pt x="0" y="27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E2B58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2" name="Freeform 37">
              <a:extLst>
                <a:ext uri="{FF2B5EF4-FFF2-40B4-BE49-F238E27FC236}">
                  <a16:creationId xmlns="" xmlns:a16="http://schemas.microsoft.com/office/drawing/2014/main" id="{6257E69A-2144-4211-ADD7-DE0606D5F238}"/>
                </a:ext>
              </a:extLst>
            </p:cNvPr>
            <p:cNvSpPr/>
            <p:nvPr/>
          </p:nvSpPr>
          <p:spPr bwMode="auto">
            <a:xfrm>
              <a:off x="0" y="3428998"/>
              <a:ext cx="255588" cy="754063"/>
            </a:xfrm>
            <a:custGeom>
              <a:avLst/>
              <a:gdLst>
                <a:gd name="T0" fmla="*/ 0 w 161"/>
                <a:gd name="T1" fmla="*/ 0 h 475"/>
                <a:gd name="T2" fmla="*/ 161 w 161"/>
                <a:gd name="T3" fmla="*/ 149 h 475"/>
                <a:gd name="T4" fmla="*/ 161 w 161"/>
                <a:gd name="T5" fmla="*/ 475 h 475"/>
                <a:gd name="T6" fmla="*/ 0 w 161"/>
                <a:gd name="T7" fmla="*/ 274 h 475"/>
                <a:gd name="T8" fmla="*/ 0 w 161"/>
                <a:gd name="T9" fmla="*/ 0 h 4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1" h="475">
                  <a:moveTo>
                    <a:pt x="0" y="0"/>
                  </a:moveTo>
                  <a:lnTo>
                    <a:pt x="161" y="149"/>
                  </a:lnTo>
                  <a:lnTo>
                    <a:pt x="161" y="475"/>
                  </a:lnTo>
                  <a:lnTo>
                    <a:pt x="0" y="27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3" name="Freeform 37">
              <a:extLst>
                <a:ext uri="{FF2B5EF4-FFF2-40B4-BE49-F238E27FC236}">
                  <a16:creationId xmlns="" xmlns:a16="http://schemas.microsoft.com/office/drawing/2014/main" id="{9F911FB9-46B7-4C5B-B250-D54C4A2704AF}"/>
                </a:ext>
              </a:extLst>
            </p:cNvPr>
            <p:cNvSpPr/>
            <p:nvPr/>
          </p:nvSpPr>
          <p:spPr bwMode="auto">
            <a:xfrm>
              <a:off x="0" y="4229098"/>
              <a:ext cx="255588" cy="754063"/>
            </a:xfrm>
            <a:custGeom>
              <a:avLst/>
              <a:gdLst>
                <a:gd name="T0" fmla="*/ 0 w 161"/>
                <a:gd name="T1" fmla="*/ 0 h 475"/>
                <a:gd name="T2" fmla="*/ 161 w 161"/>
                <a:gd name="T3" fmla="*/ 149 h 475"/>
                <a:gd name="T4" fmla="*/ 161 w 161"/>
                <a:gd name="T5" fmla="*/ 475 h 475"/>
                <a:gd name="T6" fmla="*/ 0 w 161"/>
                <a:gd name="T7" fmla="*/ 274 h 475"/>
                <a:gd name="T8" fmla="*/ 0 w 161"/>
                <a:gd name="T9" fmla="*/ 0 h 4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1" h="475">
                  <a:moveTo>
                    <a:pt x="0" y="0"/>
                  </a:moveTo>
                  <a:lnTo>
                    <a:pt x="161" y="149"/>
                  </a:lnTo>
                  <a:lnTo>
                    <a:pt x="161" y="475"/>
                  </a:lnTo>
                  <a:lnTo>
                    <a:pt x="0" y="27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E2B58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4" name="Freeform 37">
              <a:extLst>
                <a:ext uri="{FF2B5EF4-FFF2-40B4-BE49-F238E27FC236}">
                  <a16:creationId xmlns="" xmlns:a16="http://schemas.microsoft.com/office/drawing/2014/main" id="{F0A6E1A2-8C18-47A4-980D-7CF08559FB0F}"/>
                </a:ext>
              </a:extLst>
            </p:cNvPr>
            <p:cNvSpPr/>
            <p:nvPr/>
          </p:nvSpPr>
          <p:spPr bwMode="auto">
            <a:xfrm>
              <a:off x="0" y="5029198"/>
              <a:ext cx="255588" cy="754063"/>
            </a:xfrm>
            <a:custGeom>
              <a:avLst/>
              <a:gdLst>
                <a:gd name="T0" fmla="*/ 0 w 161"/>
                <a:gd name="T1" fmla="*/ 0 h 475"/>
                <a:gd name="T2" fmla="*/ 161 w 161"/>
                <a:gd name="T3" fmla="*/ 149 h 475"/>
                <a:gd name="T4" fmla="*/ 161 w 161"/>
                <a:gd name="T5" fmla="*/ 475 h 475"/>
                <a:gd name="T6" fmla="*/ 0 w 161"/>
                <a:gd name="T7" fmla="*/ 274 h 475"/>
                <a:gd name="T8" fmla="*/ 0 w 161"/>
                <a:gd name="T9" fmla="*/ 0 h 4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1" h="475">
                  <a:moveTo>
                    <a:pt x="0" y="0"/>
                  </a:moveTo>
                  <a:lnTo>
                    <a:pt x="161" y="149"/>
                  </a:lnTo>
                  <a:lnTo>
                    <a:pt x="161" y="475"/>
                  </a:lnTo>
                  <a:lnTo>
                    <a:pt x="0" y="27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5" name="Freeform 37">
              <a:extLst>
                <a:ext uri="{FF2B5EF4-FFF2-40B4-BE49-F238E27FC236}">
                  <a16:creationId xmlns="" xmlns:a16="http://schemas.microsoft.com/office/drawing/2014/main" id="{736D96FC-06D7-407B-BE48-C268826793D2}"/>
                </a:ext>
              </a:extLst>
            </p:cNvPr>
            <p:cNvSpPr/>
            <p:nvPr/>
          </p:nvSpPr>
          <p:spPr bwMode="auto">
            <a:xfrm>
              <a:off x="-588" y="5759606"/>
              <a:ext cx="256176" cy="793065"/>
            </a:xfrm>
            <a:custGeom>
              <a:avLst/>
              <a:gdLst>
                <a:gd name="T0" fmla="*/ 0 w 161"/>
                <a:gd name="T1" fmla="*/ 0 h 475"/>
                <a:gd name="T2" fmla="*/ 161 w 161"/>
                <a:gd name="T3" fmla="*/ 149 h 475"/>
                <a:gd name="T4" fmla="*/ 161 w 161"/>
                <a:gd name="T5" fmla="*/ 475 h 475"/>
                <a:gd name="T6" fmla="*/ 0 w 161"/>
                <a:gd name="T7" fmla="*/ 274 h 475"/>
                <a:gd name="T8" fmla="*/ 0 w 161"/>
                <a:gd name="T9" fmla="*/ 0 h 475"/>
                <a:gd name="connsiteX0" fmla="*/ 0 w 10000"/>
                <a:gd name="connsiteY0" fmla="*/ 0 h 12673"/>
                <a:gd name="connsiteX1" fmla="*/ 10000 w 10000"/>
                <a:gd name="connsiteY1" fmla="*/ 3137 h 12673"/>
                <a:gd name="connsiteX2" fmla="*/ 10000 w 10000"/>
                <a:gd name="connsiteY2" fmla="*/ 10000 h 12673"/>
                <a:gd name="connsiteX3" fmla="*/ 248 w 10000"/>
                <a:gd name="connsiteY3" fmla="*/ 12673 h 12673"/>
                <a:gd name="connsiteX4" fmla="*/ 0 w 10000"/>
                <a:gd name="connsiteY4" fmla="*/ 0 h 12673"/>
                <a:gd name="connsiteX0-1" fmla="*/ 23 w 10023"/>
                <a:gd name="connsiteY0-2" fmla="*/ 0 h 12757"/>
                <a:gd name="connsiteX1-3" fmla="*/ 10023 w 10023"/>
                <a:gd name="connsiteY1-4" fmla="*/ 3137 h 12757"/>
                <a:gd name="connsiteX2-5" fmla="*/ 10023 w 10023"/>
                <a:gd name="connsiteY2-6" fmla="*/ 10000 h 12757"/>
                <a:gd name="connsiteX3-7" fmla="*/ 23 w 10023"/>
                <a:gd name="connsiteY3-8" fmla="*/ 12757 h 12757"/>
                <a:gd name="connsiteX4-9" fmla="*/ 23 w 10023"/>
                <a:gd name="connsiteY4-10" fmla="*/ 0 h 12757"/>
                <a:gd name="connsiteX0-11" fmla="*/ 23 w 10023"/>
                <a:gd name="connsiteY0-12" fmla="*/ 0 h 13010"/>
                <a:gd name="connsiteX1-13" fmla="*/ 10023 w 10023"/>
                <a:gd name="connsiteY1-14" fmla="*/ 3137 h 13010"/>
                <a:gd name="connsiteX2-15" fmla="*/ 10023 w 10023"/>
                <a:gd name="connsiteY2-16" fmla="*/ 10000 h 13010"/>
                <a:gd name="connsiteX3-17" fmla="*/ 23 w 10023"/>
                <a:gd name="connsiteY3-18" fmla="*/ 13010 h 13010"/>
                <a:gd name="connsiteX4-19" fmla="*/ 23 w 10023"/>
                <a:gd name="connsiteY4-20" fmla="*/ 0 h 13010"/>
              </a:gdLst>
              <a:ahLst/>
              <a:cxnLst>
                <a:cxn ang="0">
                  <a:pos x="connsiteX0-11" y="connsiteY0-12"/>
                </a:cxn>
                <a:cxn ang="0">
                  <a:pos x="connsiteX1-13" y="connsiteY1-14"/>
                </a:cxn>
                <a:cxn ang="0">
                  <a:pos x="connsiteX2-15" y="connsiteY2-16"/>
                </a:cxn>
                <a:cxn ang="0">
                  <a:pos x="connsiteX3-17" y="connsiteY3-18"/>
                </a:cxn>
                <a:cxn ang="0">
                  <a:pos x="connsiteX4-19" y="connsiteY4-20"/>
                </a:cxn>
              </a:cxnLst>
              <a:rect l="l" t="t" r="r" b="b"/>
              <a:pathLst>
                <a:path w="10023" h="13010">
                  <a:moveTo>
                    <a:pt x="23" y="0"/>
                  </a:moveTo>
                  <a:lnTo>
                    <a:pt x="10023" y="3137"/>
                  </a:lnTo>
                  <a:lnTo>
                    <a:pt x="10023" y="10000"/>
                  </a:lnTo>
                  <a:lnTo>
                    <a:pt x="23" y="13010"/>
                  </a:lnTo>
                  <a:cubicBezTo>
                    <a:pt x="-60" y="8786"/>
                    <a:pt x="106" y="4224"/>
                    <a:pt x="23" y="0"/>
                  </a:cubicBezTo>
                  <a:close/>
                </a:path>
              </a:pathLst>
            </a:custGeom>
            <a:solidFill>
              <a:srgbClr val="1E2B58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6" name="Freeform 37">
              <a:extLst>
                <a:ext uri="{FF2B5EF4-FFF2-40B4-BE49-F238E27FC236}">
                  <a16:creationId xmlns="" xmlns:a16="http://schemas.microsoft.com/office/drawing/2014/main" id="{E753AFD3-0870-4B7F-8D1B-626A4BD3A9D8}"/>
                </a:ext>
              </a:extLst>
            </p:cNvPr>
            <p:cNvSpPr/>
            <p:nvPr/>
          </p:nvSpPr>
          <p:spPr bwMode="auto">
            <a:xfrm flipH="1">
              <a:off x="11936412" y="283639"/>
              <a:ext cx="255588" cy="754063"/>
            </a:xfrm>
            <a:custGeom>
              <a:avLst/>
              <a:gdLst>
                <a:gd name="T0" fmla="*/ 0 w 161"/>
                <a:gd name="T1" fmla="*/ 0 h 475"/>
                <a:gd name="T2" fmla="*/ 161 w 161"/>
                <a:gd name="T3" fmla="*/ 149 h 475"/>
                <a:gd name="T4" fmla="*/ 161 w 161"/>
                <a:gd name="T5" fmla="*/ 475 h 475"/>
                <a:gd name="T6" fmla="*/ 0 w 161"/>
                <a:gd name="T7" fmla="*/ 274 h 475"/>
                <a:gd name="T8" fmla="*/ 0 w 161"/>
                <a:gd name="T9" fmla="*/ 0 h 4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1" h="475">
                  <a:moveTo>
                    <a:pt x="0" y="0"/>
                  </a:moveTo>
                  <a:lnTo>
                    <a:pt x="161" y="149"/>
                  </a:lnTo>
                  <a:lnTo>
                    <a:pt x="161" y="475"/>
                  </a:lnTo>
                  <a:lnTo>
                    <a:pt x="0" y="27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7" name="Freeform 37">
              <a:extLst>
                <a:ext uri="{FF2B5EF4-FFF2-40B4-BE49-F238E27FC236}">
                  <a16:creationId xmlns="" xmlns:a16="http://schemas.microsoft.com/office/drawing/2014/main" id="{DDC4E3DF-C107-414A-9314-779BADDA0AAC}"/>
                </a:ext>
              </a:extLst>
            </p:cNvPr>
            <p:cNvSpPr/>
            <p:nvPr/>
          </p:nvSpPr>
          <p:spPr bwMode="auto">
            <a:xfrm flipH="1">
              <a:off x="11936412" y="1055164"/>
              <a:ext cx="255588" cy="754063"/>
            </a:xfrm>
            <a:custGeom>
              <a:avLst/>
              <a:gdLst>
                <a:gd name="T0" fmla="*/ 0 w 161"/>
                <a:gd name="T1" fmla="*/ 0 h 475"/>
                <a:gd name="T2" fmla="*/ 161 w 161"/>
                <a:gd name="T3" fmla="*/ 149 h 475"/>
                <a:gd name="T4" fmla="*/ 161 w 161"/>
                <a:gd name="T5" fmla="*/ 475 h 475"/>
                <a:gd name="T6" fmla="*/ 0 w 161"/>
                <a:gd name="T7" fmla="*/ 274 h 475"/>
                <a:gd name="T8" fmla="*/ 0 w 161"/>
                <a:gd name="T9" fmla="*/ 0 h 4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1" h="475">
                  <a:moveTo>
                    <a:pt x="0" y="0"/>
                  </a:moveTo>
                  <a:lnTo>
                    <a:pt x="161" y="149"/>
                  </a:lnTo>
                  <a:lnTo>
                    <a:pt x="161" y="475"/>
                  </a:lnTo>
                  <a:lnTo>
                    <a:pt x="0" y="27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E2B58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8" name="Freeform 37">
              <a:extLst>
                <a:ext uri="{FF2B5EF4-FFF2-40B4-BE49-F238E27FC236}">
                  <a16:creationId xmlns="" xmlns:a16="http://schemas.microsoft.com/office/drawing/2014/main" id="{DE042F93-45E5-4F71-AC5C-07FD5690D540}"/>
                </a:ext>
              </a:extLst>
            </p:cNvPr>
            <p:cNvSpPr/>
            <p:nvPr/>
          </p:nvSpPr>
          <p:spPr bwMode="auto">
            <a:xfrm flipH="1">
              <a:off x="11936412" y="1855264"/>
              <a:ext cx="255588" cy="754063"/>
            </a:xfrm>
            <a:custGeom>
              <a:avLst/>
              <a:gdLst>
                <a:gd name="T0" fmla="*/ 0 w 161"/>
                <a:gd name="T1" fmla="*/ 0 h 475"/>
                <a:gd name="T2" fmla="*/ 161 w 161"/>
                <a:gd name="T3" fmla="*/ 149 h 475"/>
                <a:gd name="T4" fmla="*/ 161 w 161"/>
                <a:gd name="T5" fmla="*/ 475 h 475"/>
                <a:gd name="T6" fmla="*/ 0 w 161"/>
                <a:gd name="T7" fmla="*/ 274 h 475"/>
                <a:gd name="T8" fmla="*/ 0 w 161"/>
                <a:gd name="T9" fmla="*/ 0 h 4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1" h="475">
                  <a:moveTo>
                    <a:pt x="0" y="0"/>
                  </a:moveTo>
                  <a:lnTo>
                    <a:pt x="161" y="149"/>
                  </a:lnTo>
                  <a:lnTo>
                    <a:pt x="161" y="475"/>
                  </a:lnTo>
                  <a:lnTo>
                    <a:pt x="0" y="27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9" name="Freeform 37">
              <a:extLst>
                <a:ext uri="{FF2B5EF4-FFF2-40B4-BE49-F238E27FC236}">
                  <a16:creationId xmlns="" xmlns:a16="http://schemas.microsoft.com/office/drawing/2014/main" id="{D560F948-1556-4A49-B4D2-350CDF8D4FF0}"/>
                </a:ext>
              </a:extLst>
            </p:cNvPr>
            <p:cNvSpPr/>
            <p:nvPr/>
          </p:nvSpPr>
          <p:spPr bwMode="auto">
            <a:xfrm flipH="1">
              <a:off x="11936412" y="2655364"/>
              <a:ext cx="255588" cy="754063"/>
            </a:xfrm>
            <a:custGeom>
              <a:avLst/>
              <a:gdLst>
                <a:gd name="T0" fmla="*/ 0 w 161"/>
                <a:gd name="T1" fmla="*/ 0 h 475"/>
                <a:gd name="T2" fmla="*/ 161 w 161"/>
                <a:gd name="T3" fmla="*/ 149 h 475"/>
                <a:gd name="T4" fmla="*/ 161 w 161"/>
                <a:gd name="T5" fmla="*/ 475 h 475"/>
                <a:gd name="T6" fmla="*/ 0 w 161"/>
                <a:gd name="T7" fmla="*/ 274 h 475"/>
                <a:gd name="T8" fmla="*/ 0 w 161"/>
                <a:gd name="T9" fmla="*/ 0 h 4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1" h="475">
                  <a:moveTo>
                    <a:pt x="0" y="0"/>
                  </a:moveTo>
                  <a:lnTo>
                    <a:pt x="161" y="149"/>
                  </a:lnTo>
                  <a:lnTo>
                    <a:pt x="161" y="475"/>
                  </a:lnTo>
                  <a:lnTo>
                    <a:pt x="0" y="27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E2B58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10" name="Freeform 37">
              <a:extLst>
                <a:ext uri="{FF2B5EF4-FFF2-40B4-BE49-F238E27FC236}">
                  <a16:creationId xmlns="" xmlns:a16="http://schemas.microsoft.com/office/drawing/2014/main" id="{3C4F76CA-CBE1-4016-A236-BA060FCF8686}"/>
                </a:ext>
              </a:extLst>
            </p:cNvPr>
            <p:cNvSpPr/>
            <p:nvPr/>
          </p:nvSpPr>
          <p:spPr bwMode="auto">
            <a:xfrm flipH="1">
              <a:off x="11936412" y="3455464"/>
              <a:ext cx="255588" cy="754063"/>
            </a:xfrm>
            <a:custGeom>
              <a:avLst/>
              <a:gdLst>
                <a:gd name="T0" fmla="*/ 0 w 161"/>
                <a:gd name="T1" fmla="*/ 0 h 475"/>
                <a:gd name="T2" fmla="*/ 161 w 161"/>
                <a:gd name="T3" fmla="*/ 149 h 475"/>
                <a:gd name="T4" fmla="*/ 161 w 161"/>
                <a:gd name="T5" fmla="*/ 475 h 475"/>
                <a:gd name="T6" fmla="*/ 0 w 161"/>
                <a:gd name="T7" fmla="*/ 274 h 475"/>
                <a:gd name="T8" fmla="*/ 0 w 161"/>
                <a:gd name="T9" fmla="*/ 0 h 4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1" h="475">
                  <a:moveTo>
                    <a:pt x="0" y="0"/>
                  </a:moveTo>
                  <a:lnTo>
                    <a:pt x="161" y="149"/>
                  </a:lnTo>
                  <a:lnTo>
                    <a:pt x="161" y="475"/>
                  </a:lnTo>
                  <a:lnTo>
                    <a:pt x="0" y="27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11" name="Freeform 37">
              <a:extLst>
                <a:ext uri="{FF2B5EF4-FFF2-40B4-BE49-F238E27FC236}">
                  <a16:creationId xmlns="" xmlns:a16="http://schemas.microsoft.com/office/drawing/2014/main" id="{4D7BE3B7-4D23-4116-B908-F2D7F4E11FBE}"/>
                </a:ext>
              </a:extLst>
            </p:cNvPr>
            <p:cNvSpPr/>
            <p:nvPr/>
          </p:nvSpPr>
          <p:spPr bwMode="auto">
            <a:xfrm flipH="1">
              <a:off x="11936412" y="4255564"/>
              <a:ext cx="255588" cy="754063"/>
            </a:xfrm>
            <a:custGeom>
              <a:avLst/>
              <a:gdLst>
                <a:gd name="T0" fmla="*/ 0 w 161"/>
                <a:gd name="T1" fmla="*/ 0 h 475"/>
                <a:gd name="T2" fmla="*/ 161 w 161"/>
                <a:gd name="T3" fmla="*/ 149 h 475"/>
                <a:gd name="T4" fmla="*/ 161 w 161"/>
                <a:gd name="T5" fmla="*/ 475 h 475"/>
                <a:gd name="T6" fmla="*/ 0 w 161"/>
                <a:gd name="T7" fmla="*/ 274 h 475"/>
                <a:gd name="T8" fmla="*/ 0 w 161"/>
                <a:gd name="T9" fmla="*/ 0 h 4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1" h="475">
                  <a:moveTo>
                    <a:pt x="0" y="0"/>
                  </a:moveTo>
                  <a:lnTo>
                    <a:pt x="161" y="149"/>
                  </a:lnTo>
                  <a:lnTo>
                    <a:pt x="161" y="475"/>
                  </a:lnTo>
                  <a:lnTo>
                    <a:pt x="0" y="27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E2B58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12" name="Freeform 37">
              <a:extLst>
                <a:ext uri="{FF2B5EF4-FFF2-40B4-BE49-F238E27FC236}">
                  <a16:creationId xmlns="" xmlns:a16="http://schemas.microsoft.com/office/drawing/2014/main" id="{2BC58DF6-5F06-4C21-8F23-4CBB6E5F2CE2}"/>
                </a:ext>
              </a:extLst>
            </p:cNvPr>
            <p:cNvSpPr/>
            <p:nvPr/>
          </p:nvSpPr>
          <p:spPr bwMode="auto">
            <a:xfrm flipH="1">
              <a:off x="11936412" y="5036612"/>
              <a:ext cx="255588" cy="754063"/>
            </a:xfrm>
            <a:custGeom>
              <a:avLst/>
              <a:gdLst>
                <a:gd name="T0" fmla="*/ 0 w 161"/>
                <a:gd name="T1" fmla="*/ 0 h 475"/>
                <a:gd name="T2" fmla="*/ 161 w 161"/>
                <a:gd name="T3" fmla="*/ 149 h 475"/>
                <a:gd name="T4" fmla="*/ 161 w 161"/>
                <a:gd name="T5" fmla="*/ 475 h 475"/>
                <a:gd name="T6" fmla="*/ 0 w 161"/>
                <a:gd name="T7" fmla="*/ 274 h 475"/>
                <a:gd name="T8" fmla="*/ 0 w 161"/>
                <a:gd name="T9" fmla="*/ 0 h 4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1" h="475">
                  <a:moveTo>
                    <a:pt x="0" y="0"/>
                  </a:moveTo>
                  <a:lnTo>
                    <a:pt x="161" y="149"/>
                  </a:lnTo>
                  <a:lnTo>
                    <a:pt x="161" y="475"/>
                  </a:lnTo>
                  <a:lnTo>
                    <a:pt x="0" y="27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13" name="Freeform 37">
              <a:extLst>
                <a:ext uri="{FF2B5EF4-FFF2-40B4-BE49-F238E27FC236}">
                  <a16:creationId xmlns="" xmlns:a16="http://schemas.microsoft.com/office/drawing/2014/main" id="{681CD61B-20BB-4249-8422-CCA4968128A4}"/>
                </a:ext>
              </a:extLst>
            </p:cNvPr>
            <p:cNvSpPr/>
            <p:nvPr/>
          </p:nvSpPr>
          <p:spPr bwMode="auto">
            <a:xfrm flipH="1">
              <a:off x="11936412" y="5798608"/>
              <a:ext cx="255588" cy="754063"/>
            </a:xfrm>
            <a:custGeom>
              <a:avLst/>
              <a:gdLst>
                <a:gd name="T0" fmla="*/ 0 w 161"/>
                <a:gd name="T1" fmla="*/ 0 h 475"/>
                <a:gd name="T2" fmla="*/ 161 w 161"/>
                <a:gd name="T3" fmla="*/ 149 h 475"/>
                <a:gd name="T4" fmla="*/ 161 w 161"/>
                <a:gd name="T5" fmla="*/ 475 h 475"/>
                <a:gd name="T6" fmla="*/ 0 w 161"/>
                <a:gd name="T7" fmla="*/ 274 h 475"/>
                <a:gd name="T8" fmla="*/ 0 w 161"/>
                <a:gd name="T9" fmla="*/ 0 h 4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1" h="475">
                  <a:moveTo>
                    <a:pt x="0" y="0"/>
                  </a:moveTo>
                  <a:lnTo>
                    <a:pt x="161" y="149"/>
                  </a:lnTo>
                  <a:lnTo>
                    <a:pt x="161" y="475"/>
                  </a:lnTo>
                  <a:lnTo>
                    <a:pt x="0" y="27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E2B58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14" name="直角三角形 228">
              <a:extLst>
                <a:ext uri="{FF2B5EF4-FFF2-40B4-BE49-F238E27FC236}">
                  <a16:creationId xmlns="" xmlns:a16="http://schemas.microsoft.com/office/drawing/2014/main" id="{C9CA503A-E978-47AE-93AA-C1169C4CC2E5}"/>
                </a:ext>
              </a:extLst>
            </p:cNvPr>
            <p:cNvSpPr/>
            <p:nvPr/>
          </p:nvSpPr>
          <p:spPr>
            <a:xfrm rot="16200000">
              <a:off x="11778349" y="6444349"/>
              <a:ext cx="413651" cy="413651"/>
            </a:xfrm>
            <a:prstGeom prst="rtTriangle">
              <a:avLst/>
            </a:prstGeom>
            <a:solidFill>
              <a:srgbClr val="E6202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15" name="直角三角形 1">
              <a:extLst>
                <a:ext uri="{FF2B5EF4-FFF2-40B4-BE49-F238E27FC236}">
                  <a16:creationId xmlns="" xmlns:a16="http://schemas.microsoft.com/office/drawing/2014/main" id="{E5875D4E-4A93-429A-8687-FC9956A1CB00}"/>
                </a:ext>
              </a:extLst>
            </p:cNvPr>
            <p:cNvSpPr/>
            <p:nvPr/>
          </p:nvSpPr>
          <p:spPr>
            <a:xfrm rot="10800000">
              <a:off x="11644886" y="0"/>
              <a:ext cx="291526" cy="254000"/>
            </a:xfrm>
            <a:prstGeom prst="rtTriangle">
              <a:avLst/>
            </a:prstGeom>
            <a:solidFill>
              <a:srgbClr val="1E2B5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216" name="矩形 2">
              <a:extLst>
                <a:ext uri="{FF2B5EF4-FFF2-40B4-BE49-F238E27FC236}">
                  <a16:creationId xmlns="" xmlns:a16="http://schemas.microsoft.com/office/drawing/2014/main" id="{7AF5641B-F192-4C6A-A54A-9A2988D1650F}"/>
                </a:ext>
              </a:extLst>
            </p:cNvPr>
            <p:cNvSpPr/>
            <p:nvPr/>
          </p:nvSpPr>
          <p:spPr>
            <a:xfrm>
              <a:off x="11936412" y="0"/>
              <a:ext cx="255588" cy="254000"/>
            </a:xfrm>
            <a:prstGeom prst="rect">
              <a:avLst/>
            </a:prstGeom>
            <a:solidFill>
              <a:srgbClr val="1E2B5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10347849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7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8" fill="hold" grpId="0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1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1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15" presetClass="entr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15" presetClass="entr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7" grpId="0" animBg="1"/>
      <p:bldP spid="10" grpId="0"/>
      <p:bldP spid="1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矩形 22"/>
          <p:cNvSpPr/>
          <p:nvPr/>
        </p:nvSpPr>
        <p:spPr>
          <a:xfrm>
            <a:off x="4896159" y="2125219"/>
            <a:ext cx="4310947" cy="1567530"/>
          </a:xfrm>
          <a:prstGeom prst="rect">
            <a:avLst/>
          </a:prstGeom>
          <a:solidFill>
            <a:srgbClr val="1E2B58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矩形 6"/>
          <p:cNvSpPr/>
          <p:nvPr/>
        </p:nvSpPr>
        <p:spPr>
          <a:xfrm>
            <a:off x="3274454" y="2125218"/>
            <a:ext cx="1837214" cy="1567531"/>
          </a:xfrm>
          <a:custGeom>
            <a:avLst/>
            <a:gdLst>
              <a:gd name="connsiteX0" fmla="*/ 0 w 3087328"/>
              <a:gd name="connsiteY0" fmla="*/ 0 h 1567531"/>
              <a:gd name="connsiteX1" fmla="*/ 3087328 w 3087328"/>
              <a:gd name="connsiteY1" fmla="*/ 0 h 1567531"/>
              <a:gd name="connsiteX2" fmla="*/ 3087328 w 3087328"/>
              <a:gd name="connsiteY2" fmla="*/ 1567531 h 1567531"/>
              <a:gd name="connsiteX3" fmla="*/ 0 w 3087328"/>
              <a:gd name="connsiteY3" fmla="*/ 1567531 h 1567531"/>
              <a:gd name="connsiteX4" fmla="*/ 0 w 3087328"/>
              <a:gd name="connsiteY4" fmla="*/ 0 h 1567531"/>
              <a:gd name="connsiteX0-1" fmla="*/ 0 w 3087328"/>
              <a:gd name="connsiteY0-2" fmla="*/ 0 h 1567531"/>
              <a:gd name="connsiteX1-3" fmla="*/ 3087328 w 3087328"/>
              <a:gd name="connsiteY1-4" fmla="*/ 0 h 1567531"/>
              <a:gd name="connsiteX2-5" fmla="*/ 2834916 w 3087328"/>
              <a:gd name="connsiteY2-6" fmla="*/ 1567531 h 1567531"/>
              <a:gd name="connsiteX3-7" fmla="*/ 0 w 3087328"/>
              <a:gd name="connsiteY3-8" fmla="*/ 1567531 h 1567531"/>
              <a:gd name="connsiteX4-9" fmla="*/ 0 w 3087328"/>
              <a:gd name="connsiteY4-10" fmla="*/ 0 h 1567531"/>
              <a:gd name="connsiteX0-11" fmla="*/ 0 w 3139715"/>
              <a:gd name="connsiteY0-12" fmla="*/ 0 h 1567531"/>
              <a:gd name="connsiteX1-13" fmla="*/ 3139715 w 3139715"/>
              <a:gd name="connsiteY1-14" fmla="*/ 0 h 1567531"/>
              <a:gd name="connsiteX2-15" fmla="*/ 2834916 w 3139715"/>
              <a:gd name="connsiteY2-16" fmla="*/ 1567531 h 1567531"/>
              <a:gd name="connsiteX3-17" fmla="*/ 0 w 3139715"/>
              <a:gd name="connsiteY3-18" fmla="*/ 1567531 h 1567531"/>
              <a:gd name="connsiteX4-19" fmla="*/ 0 w 3139715"/>
              <a:gd name="connsiteY4-20" fmla="*/ 0 h 1567531"/>
              <a:gd name="connsiteX0-21" fmla="*/ 0 w 3154002"/>
              <a:gd name="connsiteY0-22" fmla="*/ 0 h 1567531"/>
              <a:gd name="connsiteX1-23" fmla="*/ 3154002 w 3154002"/>
              <a:gd name="connsiteY1-24" fmla="*/ 0 h 1567531"/>
              <a:gd name="connsiteX2-25" fmla="*/ 2834916 w 3154002"/>
              <a:gd name="connsiteY2-26" fmla="*/ 1567531 h 1567531"/>
              <a:gd name="connsiteX3-27" fmla="*/ 0 w 3154002"/>
              <a:gd name="connsiteY3-28" fmla="*/ 1567531 h 1567531"/>
              <a:gd name="connsiteX4-29" fmla="*/ 0 w 3154002"/>
              <a:gd name="connsiteY4-30" fmla="*/ 0 h 1567531"/>
            </a:gdLst>
            <a:ahLst/>
            <a:cxnLst>
              <a:cxn ang="0">
                <a:pos x="connsiteX0-21" y="connsiteY0-22"/>
              </a:cxn>
              <a:cxn ang="0">
                <a:pos x="connsiteX1-23" y="connsiteY1-24"/>
              </a:cxn>
              <a:cxn ang="0">
                <a:pos x="connsiteX2-25" y="connsiteY2-26"/>
              </a:cxn>
              <a:cxn ang="0">
                <a:pos x="connsiteX3-27" y="connsiteY3-28"/>
              </a:cxn>
              <a:cxn ang="0">
                <a:pos x="connsiteX4-29" y="connsiteY4-30"/>
              </a:cxn>
            </a:cxnLst>
            <a:rect l="l" t="t" r="r" b="b"/>
            <a:pathLst>
              <a:path w="3154002" h="1567531">
                <a:moveTo>
                  <a:pt x="0" y="0"/>
                </a:moveTo>
                <a:lnTo>
                  <a:pt x="3154002" y="0"/>
                </a:lnTo>
                <a:lnTo>
                  <a:pt x="2834916" y="1567531"/>
                </a:lnTo>
                <a:lnTo>
                  <a:pt x="0" y="1567531"/>
                </a:lnTo>
                <a:lnTo>
                  <a:pt x="0" y="0"/>
                </a:lnTo>
                <a:close/>
              </a:path>
            </a:pathLst>
          </a:custGeom>
          <a:solidFill>
            <a:srgbClr val="E6202D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8" name="文本框 17"/>
          <p:cNvSpPr txBox="1"/>
          <p:nvPr/>
        </p:nvSpPr>
        <p:spPr>
          <a:xfrm>
            <a:off x="2710663" y="2360980"/>
            <a:ext cx="7035331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6600" b="1" dirty="0" err="1" smtClean="0">
                <a:solidFill>
                  <a:schemeClr val="bg1"/>
                </a:solidFill>
                <a:effectLst>
                  <a:glow rad="101600">
                    <a:srgbClr val="FF0000">
                      <a:alpha val="54000"/>
                    </a:srgbClr>
                  </a:glow>
                </a:effectLst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Yêu</a:t>
            </a:r>
            <a:r>
              <a:rPr lang="en-US" altLang="zh-CN" sz="6600" b="1" dirty="0" smtClean="0">
                <a:solidFill>
                  <a:schemeClr val="bg1"/>
                </a:solidFill>
                <a:effectLst>
                  <a:glow rad="101600">
                    <a:srgbClr val="FF0000">
                      <a:alpha val="54000"/>
                    </a:srgbClr>
                  </a:glow>
                </a:effectLst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6600" b="1" dirty="0" err="1" smtClean="0">
                <a:solidFill>
                  <a:schemeClr val="bg1"/>
                </a:solidFill>
                <a:effectLst>
                  <a:glow rad="101600">
                    <a:srgbClr val="FF0000">
                      <a:alpha val="54000"/>
                    </a:srgbClr>
                  </a:glow>
                </a:effectLst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cầu</a:t>
            </a:r>
            <a:r>
              <a:rPr lang="en-US" altLang="zh-CN" sz="6600" b="1" dirty="0" smtClean="0">
                <a:solidFill>
                  <a:schemeClr val="bg1"/>
                </a:solidFill>
                <a:effectLst>
                  <a:glow rad="101600">
                    <a:srgbClr val="FF0000">
                      <a:alpha val="54000"/>
                    </a:srgbClr>
                  </a:glow>
                </a:effectLst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6600" b="1" dirty="0" err="1" smtClean="0">
                <a:solidFill>
                  <a:schemeClr val="bg1"/>
                </a:solidFill>
                <a:effectLst>
                  <a:glow rad="101600">
                    <a:srgbClr val="FF0000">
                      <a:alpha val="54000"/>
                    </a:srgbClr>
                  </a:glow>
                </a:effectLst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cần</a:t>
            </a:r>
            <a:r>
              <a:rPr lang="en-US" altLang="zh-CN" sz="6600" b="1" dirty="0" smtClean="0">
                <a:solidFill>
                  <a:schemeClr val="bg1"/>
                </a:solidFill>
                <a:effectLst>
                  <a:glow rad="101600">
                    <a:srgbClr val="FF0000">
                      <a:alpha val="54000"/>
                    </a:srgbClr>
                  </a:glow>
                </a:effectLst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6600" b="1" dirty="0" err="1" smtClean="0">
                <a:solidFill>
                  <a:schemeClr val="bg1"/>
                </a:solidFill>
                <a:effectLst>
                  <a:glow rad="101600">
                    <a:srgbClr val="FF0000">
                      <a:alpha val="54000"/>
                    </a:srgbClr>
                  </a:glow>
                </a:effectLst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đạt</a:t>
            </a:r>
            <a:endParaRPr lang="zh-CN" altLang="en-US" sz="6600" b="1" dirty="0">
              <a:solidFill>
                <a:schemeClr val="bg1"/>
              </a:solidFill>
              <a:effectLst>
                <a:glow rad="101600">
                  <a:srgbClr val="FF0000">
                    <a:alpha val="54000"/>
                  </a:srgbClr>
                </a:glow>
              </a:effectLst>
              <a:latin typeface="Times New Roman" panose="02020603050405020304" pitchFamily="18" charset="0"/>
              <a:ea typeface="微软雅黑" pitchFamily="34" charset="-122"/>
              <a:cs typeface="Times New Roman" panose="02020603050405020304" pitchFamily="18" charset="0"/>
            </a:endParaRPr>
          </a:p>
        </p:txBody>
      </p:sp>
      <p:grpSp>
        <p:nvGrpSpPr>
          <p:cNvPr id="34" name="组合 33"/>
          <p:cNvGrpSpPr/>
          <p:nvPr/>
        </p:nvGrpSpPr>
        <p:grpSpPr>
          <a:xfrm flipH="1">
            <a:off x="9626141" y="3428374"/>
            <a:ext cx="2156631" cy="542151"/>
            <a:chOff x="749795" y="3173967"/>
            <a:chExt cx="2156631" cy="542151"/>
          </a:xfrm>
        </p:grpSpPr>
        <p:sp>
          <p:nvSpPr>
            <p:cNvPr id="35" name="菱形 34"/>
            <p:cNvSpPr/>
            <p:nvPr/>
          </p:nvSpPr>
          <p:spPr>
            <a:xfrm>
              <a:off x="749795" y="3173967"/>
              <a:ext cx="542151" cy="542151"/>
            </a:xfrm>
            <a:prstGeom prst="diamond">
              <a:avLst/>
            </a:prstGeom>
            <a:solidFill>
              <a:srgbClr val="1E2B58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6" name="菱形 35"/>
            <p:cNvSpPr/>
            <p:nvPr/>
          </p:nvSpPr>
          <p:spPr>
            <a:xfrm>
              <a:off x="1278843" y="3173967"/>
              <a:ext cx="542151" cy="542151"/>
            </a:xfrm>
            <a:prstGeom prst="diamond">
              <a:avLst/>
            </a:prstGeom>
            <a:solidFill>
              <a:srgbClr val="E6202D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7" name="菱形 36"/>
            <p:cNvSpPr/>
            <p:nvPr/>
          </p:nvSpPr>
          <p:spPr>
            <a:xfrm>
              <a:off x="1820994" y="3173967"/>
              <a:ext cx="542151" cy="542151"/>
            </a:xfrm>
            <a:prstGeom prst="diamond">
              <a:avLst/>
            </a:prstGeom>
            <a:solidFill>
              <a:srgbClr val="BDD194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8" name="菱形 37"/>
            <p:cNvSpPr/>
            <p:nvPr/>
          </p:nvSpPr>
          <p:spPr>
            <a:xfrm>
              <a:off x="2364275" y="3173967"/>
              <a:ext cx="542151" cy="542151"/>
            </a:xfrm>
            <a:prstGeom prst="diamond">
              <a:avLst/>
            </a:prstGeom>
            <a:solidFill>
              <a:srgbClr val="489988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72" name="组合 171"/>
          <p:cNvGrpSpPr/>
          <p:nvPr/>
        </p:nvGrpSpPr>
        <p:grpSpPr>
          <a:xfrm>
            <a:off x="5313827" y="502045"/>
            <a:ext cx="1564347" cy="1520459"/>
            <a:chOff x="5261456" y="264267"/>
            <a:chExt cx="1797675" cy="1747241"/>
          </a:xfrm>
        </p:grpSpPr>
        <p:sp>
          <p:nvSpPr>
            <p:cNvPr id="78" name="Freeform 78"/>
            <p:cNvSpPr/>
            <p:nvPr/>
          </p:nvSpPr>
          <p:spPr bwMode="auto">
            <a:xfrm>
              <a:off x="6003581" y="264267"/>
              <a:ext cx="356652" cy="450319"/>
            </a:xfrm>
            <a:custGeom>
              <a:avLst/>
              <a:gdLst>
                <a:gd name="T0" fmla="*/ 14 w 41"/>
                <a:gd name="T1" fmla="*/ 25 h 52"/>
                <a:gd name="T2" fmla="*/ 10 w 41"/>
                <a:gd name="T3" fmla="*/ 32 h 52"/>
                <a:gd name="T4" fmla="*/ 20 w 41"/>
                <a:gd name="T5" fmla="*/ 34 h 52"/>
                <a:gd name="T6" fmla="*/ 18 w 41"/>
                <a:gd name="T7" fmla="*/ 40 h 52"/>
                <a:gd name="T8" fmla="*/ 16 w 41"/>
                <a:gd name="T9" fmla="*/ 35 h 52"/>
                <a:gd name="T10" fmla="*/ 8 w 41"/>
                <a:gd name="T11" fmla="*/ 46 h 52"/>
                <a:gd name="T12" fmla="*/ 8 w 41"/>
                <a:gd name="T13" fmla="*/ 52 h 52"/>
                <a:gd name="T14" fmla="*/ 35 w 41"/>
                <a:gd name="T15" fmla="*/ 52 h 52"/>
                <a:gd name="T16" fmla="*/ 36 w 41"/>
                <a:gd name="T17" fmla="*/ 48 h 52"/>
                <a:gd name="T18" fmla="*/ 34 w 41"/>
                <a:gd name="T19" fmla="*/ 47 h 52"/>
                <a:gd name="T20" fmla="*/ 36 w 41"/>
                <a:gd name="T21" fmla="*/ 45 h 52"/>
                <a:gd name="T22" fmla="*/ 26 w 41"/>
                <a:gd name="T23" fmla="*/ 35 h 52"/>
                <a:gd name="T24" fmla="*/ 28 w 41"/>
                <a:gd name="T25" fmla="*/ 46 h 52"/>
                <a:gd name="T26" fmla="*/ 32 w 41"/>
                <a:gd name="T27" fmla="*/ 47 h 52"/>
                <a:gd name="T28" fmla="*/ 24 w 41"/>
                <a:gd name="T29" fmla="*/ 47 h 52"/>
                <a:gd name="T30" fmla="*/ 23 w 41"/>
                <a:gd name="T31" fmla="*/ 33 h 52"/>
                <a:gd name="T32" fmla="*/ 31 w 41"/>
                <a:gd name="T33" fmla="*/ 32 h 52"/>
                <a:gd name="T34" fmla="*/ 27 w 41"/>
                <a:gd name="T35" fmla="*/ 24 h 52"/>
                <a:gd name="T36" fmla="*/ 39 w 41"/>
                <a:gd name="T37" fmla="*/ 29 h 52"/>
                <a:gd name="T38" fmla="*/ 40 w 41"/>
                <a:gd name="T39" fmla="*/ 10 h 52"/>
                <a:gd name="T40" fmla="*/ 27 w 41"/>
                <a:gd name="T41" fmla="*/ 16 h 52"/>
                <a:gd name="T42" fmla="*/ 25 w 41"/>
                <a:gd name="T43" fmla="*/ 17 h 52"/>
                <a:gd name="T44" fmla="*/ 32 w 41"/>
                <a:gd name="T45" fmla="*/ 2 h 52"/>
                <a:gd name="T46" fmla="*/ 19 w 41"/>
                <a:gd name="T47" fmla="*/ 2 h 52"/>
                <a:gd name="T48" fmla="*/ 7 w 41"/>
                <a:gd name="T49" fmla="*/ 2 h 52"/>
                <a:gd name="T50" fmla="*/ 14 w 41"/>
                <a:gd name="T51" fmla="*/ 17 h 52"/>
                <a:gd name="T52" fmla="*/ 1 w 41"/>
                <a:gd name="T53" fmla="*/ 10 h 52"/>
                <a:gd name="T54" fmla="*/ 2 w 41"/>
                <a:gd name="T55" fmla="*/ 28 h 52"/>
                <a:gd name="T56" fmla="*/ 14 w 41"/>
                <a:gd name="T57" fmla="*/ 25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41" h="52">
                  <a:moveTo>
                    <a:pt x="14" y="25"/>
                  </a:moveTo>
                  <a:cubicBezTo>
                    <a:pt x="13" y="28"/>
                    <a:pt x="11" y="30"/>
                    <a:pt x="10" y="32"/>
                  </a:cubicBezTo>
                  <a:cubicBezTo>
                    <a:pt x="11" y="36"/>
                    <a:pt x="17" y="32"/>
                    <a:pt x="20" y="34"/>
                  </a:cubicBezTo>
                  <a:cubicBezTo>
                    <a:pt x="19" y="35"/>
                    <a:pt x="19" y="39"/>
                    <a:pt x="18" y="40"/>
                  </a:cubicBezTo>
                  <a:cubicBezTo>
                    <a:pt x="18" y="38"/>
                    <a:pt x="18" y="35"/>
                    <a:pt x="16" y="35"/>
                  </a:cubicBezTo>
                  <a:cubicBezTo>
                    <a:pt x="11" y="36"/>
                    <a:pt x="6" y="40"/>
                    <a:pt x="8" y="46"/>
                  </a:cubicBezTo>
                  <a:cubicBezTo>
                    <a:pt x="5" y="47"/>
                    <a:pt x="7" y="51"/>
                    <a:pt x="8" y="52"/>
                  </a:cubicBezTo>
                  <a:cubicBezTo>
                    <a:pt x="17" y="50"/>
                    <a:pt x="25" y="49"/>
                    <a:pt x="35" y="52"/>
                  </a:cubicBezTo>
                  <a:cubicBezTo>
                    <a:pt x="36" y="51"/>
                    <a:pt x="37" y="50"/>
                    <a:pt x="36" y="48"/>
                  </a:cubicBezTo>
                  <a:cubicBezTo>
                    <a:pt x="36" y="47"/>
                    <a:pt x="34" y="47"/>
                    <a:pt x="34" y="47"/>
                  </a:cubicBezTo>
                  <a:cubicBezTo>
                    <a:pt x="35" y="47"/>
                    <a:pt x="36" y="45"/>
                    <a:pt x="36" y="45"/>
                  </a:cubicBezTo>
                  <a:cubicBezTo>
                    <a:pt x="36" y="39"/>
                    <a:pt x="32" y="35"/>
                    <a:pt x="26" y="35"/>
                  </a:cubicBezTo>
                  <a:cubicBezTo>
                    <a:pt x="25" y="38"/>
                    <a:pt x="24" y="44"/>
                    <a:pt x="28" y="46"/>
                  </a:cubicBezTo>
                  <a:cubicBezTo>
                    <a:pt x="29" y="46"/>
                    <a:pt x="31" y="45"/>
                    <a:pt x="32" y="47"/>
                  </a:cubicBezTo>
                  <a:cubicBezTo>
                    <a:pt x="30" y="47"/>
                    <a:pt x="27" y="46"/>
                    <a:pt x="24" y="47"/>
                  </a:cubicBezTo>
                  <a:cubicBezTo>
                    <a:pt x="23" y="42"/>
                    <a:pt x="25" y="36"/>
                    <a:pt x="23" y="33"/>
                  </a:cubicBezTo>
                  <a:cubicBezTo>
                    <a:pt x="26" y="33"/>
                    <a:pt x="28" y="34"/>
                    <a:pt x="31" y="32"/>
                  </a:cubicBezTo>
                  <a:cubicBezTo>
                    <a:pt x="30" y="29"/>
                    <a:pt x="27" y="27"/>
                    <a:pt x="27" y="24"/>
                  </a:cubicBezTo>
                  <a:cubicBezTo>
                    <a:pt x="31" y="25"/>
                    <a:pt x="34" y="28"/>
                    <a:pt x="39" y="29"/>
                  </a:cubicBezTo>
                  <a:cubicBezTo>
                    <a:pt x="41" y="24"/>
                    <a:pt x="40" y="18"/>
                    <a:pt x="40" y="10"/>
                  </a:cubicBezTo>
                  <a:cubicBezTo>
                    <a:pt x="35" y="10"/>
                    <a:pt x="32" y="15"/>
                    <a:pt x="27" y="16"/>
                  </a:cubicBezTo>
                  <a:cubicBezTo>
                    <a:pt x="26" y="17"/>
                    <a:pt x="26" y="17"/>
                    <a:pt x="25" y="17"/>
                  </a:cubicBezTo>
                  <a:cubicBezTo>
                    <a:pt x="26" y="11"/>
                    <a:pt x="31" y="9"/>
                    <a:pt x="32" y="2"/>
                  </a:cubicBezTo>
                  <a:cubicBezTo>
                    <a:pt x="28" y="0"/>
                    <a:pt x="24" y="2"/>
                    <a:pt x="19" y="2"/>
                  </a:cubicBezTo>
                  <a:cubicBezTo>
                    <a:pt x="15" y="2"/>
                    <a:pt x="12" y="0"/>
                    <a:pt x="7" y="2"/>
                  </a:cubicBezTo>
                  <a:cubicBezTo>
                    <a:pt x="7" y="8"/>
                    <a:pt x="15" y="11"/>
                    <a:pt x="14" y="17"/>
                  </a:cubicBezTo>
                  <a:cubicBezTo>
                    <a:pt x="9" y="15"/>
                    <a:pt x="7" y="11"/>
                    <a:pt x="1" y="10"/>
                  </a:cubicBezTo>
                  <a:cubicBezTo>
                    <a:pt x="0" y="15"/>
                    <a:pt x="1" y="23"/>
                    <a:pt x="2" y="28"/>
                  </a:cubicBezTo>
                  <a:cubicBezTo>
                    <a:pt x="6" y="30"/>
                    <a:pt x="9" y="25"/>
                    <a:pt x="14" y="25"/>
                  </a:cubicBez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9" name="Freeform 79"/>
            <p:cNvSpPr/>
            <p:nvPr/>
          </p:nvSpPr>
          <p:spPr bwMode="auto">
            <a:xfrm>
              <a:off x="6133274" y="617318"/>
              <a:ext cx="43231" cy="54037"/>
            </a:xfrm>
            <a:custGeom>
              <a:avLst/>
              <a:gdLst>
                <a:gd name="T0" fmla="*/ 3 w 5"/>
                <a:gd name="T1" fmla="*/ 5 h 6"/>
                <a:gd name="T2" fmla="*/ 0 w 5"/>
                <a:gd name="T3" fmla="*/ 4 h 6"/>
                <a:gd name="T4" fmla="*/ 3 w 5"/>
                <a:gd name="T5" fmla="*/ 0 h 6"/>
                <a:gd name="T6" fmla="*/ 3 w 5"/>
                <a:gd name="T7" fmla="*/ 5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6">
                  <a:moveTo>
                    <a:pt x="3" y="5"/>
                  </a:moveTo>
                  <a:cubicBezTo>
                    <a:pt x="3" y="4"/>
                    <a:pt x="0" y="6"/>
                    <a:pt x="0" y="4"/>
                  </a:cubicBezTo>
                  <a:cubicBezTo>
                    <a:pt x="1" y="3"/>
                    <a:pt x="3" y="2"/>
                    <a:pt x="3" y="0"/>
                  </a:cubicBezTo>
                  <a:cubicBezTo>
                    <a:pt x="4" y="1"/>
                    <a:pt x="5" y="4"/>
                    <a:pt x="3" y="5"/>
                  </a:cubicBez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0" name="Freeform 80"/>
            <p:cNvSpPr/>
            <p:nvPr/>
          </p:nvSpPr>
          <p:spPr bwMode="auto">
            <a:xfrm>
              <a:off x="6342222" y="660549"/>
              <a:ext cx="144102" cy="147704"/>
            </a:xfrm>
            <a:custGeom>
              <a:avLst/>
              <a:gdLst>
                <a:gd name="T0" fmla="*/ 9 w 17"/>
                <a:gd name="T1" fmla="*/ 16 h 17"/>
                <a:gd name="T2" fmla="*/ 10 w 17"/>
                <a:gd name="T3" fmla="*/ 1 h 17"/>
                <a:gd name="T4" fmla="*/ 0 w 17"/>
                <a:gd name="T5" fmla="*/ 8 h 17"/>
                <a:gd name="T6" fmla="*/ 9 w 17"/>
                <a:gd name="T7" fmla="*/ 16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7" h="17">
                  <a:moveTo>
                    <a:pt x="9" y="16"/>
                  </a:moveTo>
                  <a:cubicBezTo>
                    <a:pt x="17" y="16"/>
                    <a:pt x="17" y="1"/>
                    <a:pt x="10" y="1"/>
                  </a:cubicBezTo>
                  <a:cubicBezTo>
                    <a:pt x="5" y="0"/>
                    <a:pt x="1" y="3"/>
                    <a:pt x="0" y="8"/>
                  </a:cubicBezTo>
                  <a:cubicBezTo>
                    <a:pt x="0" y="13"/>
                    <a:pt x="5" y="17"/>
                    <a:pt x="9" y="16"/>
                  </a:cubicBez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1" name="Freeform 81"/>
            <p:cNvSpPr/>
            <p:nvPr/>
          </p:nvSpPr>
          <p:spPr bwMode="auto">
            <a:xfrm>
              <a:off x="5787428" y="660549"/>
              <a:ext cx="302615" cy="864615"/>
            </a:xfrm>
            <a:custGeom>
              <a:avLst/>
              <a:gdLst>
                <a:gd name="T0" fmla="*/ 21 w 35"/>
                <a:gd name="T1" fmla="*/ 19 h 100"/>
                <a:gd name="T2" fmla="*/ 17 w 35"/>
                <a:gd name="T3" fmla="*/ 19 h 100"/>
                <a:gd name="T4" fmla="*/ 15 w 35"/>
                <a:gd name="T5" fmla="*/ 25 h 100"/>
                <a:gd name="T6" fmla="*/ 6 w 35"/>
                <a:gd name="T7" fmla="*/ 40 h 100"/>
                <a:gd name="T8" fmla="*/ 5 w 35"/>
                <a:gd name="T9" fmla="*/ 46 h 100"/>
                <a:gd name="T10" fmla="*/ 4 w 35"/>
                <a:gd name="T11" fmla="*/ 87 h 100"/>
                <a:gd name="T12" fmla="*/ 10 w 35"/>
                <a:gd name="T13" fmla="*/ 99 h 100"/>
                <a:gd name="T14" fmla="*/ 15 w 35"/>
                <a:gd name="T15" fmla="*/ 99 h 100"/>
                <a:gd name="T16" fmla="*/ 8 w 35"/>
                <a:gd name="T17" fmla="*/ 77 h 100"/>
                <a:gd name="T18" fmla="*/ 9 w 35"/>
                <a:gd name="T19" fmla="*/ 55 h 100"/>
                <a:gd name="T20" fmla="*/ 15 w 35"/>
                <a:gd name="T21" fmla="*/ 38 h 100"/>
                <a:gd name="T22" fmla="*/ 28 w 35"/>
                <a:gd name="T23" fmla="*/ 80 h 100"/>
                <a:gd name="T24" fmla="*/ 31 w 35"/>
                <a:gd name="T25" fmla="*/ 92 h 100"/>
                <a:gd name="T26" fmla="*/ 32 w 35"/>
                <a:gd name="T27" fmla="*/ 84 h 100"/>
                <a:gd name="T28" fmla="*/ 35 w 35"/>
                <a:gd name="T29" fmla="*/ 79 h 100"/>
                <a:gd name="T30" fmla="*/ 34 w 35"/>
                <a:gd name="T31" fmla="*/ 74 h 100"/>
                <a:gd name="T32" fmla="*/ 31 w 35"/>
                <a:gd name="T33" fmla="*/ 63 h 100"/>
                <a:gd name="T34" fmla="*/ 31 w 35"/>
                <a:gd name="T35" fmla="*/ 61 h 100"/>
                <a:gd name="T36" fmla="*/ 19 w 35"/>
                <a:gd name="T37" fmla="*/ 27 h 100"/>
                <a:gd name="T38" fmla="*/ 24 w 35"/>
                <a:gd name="T39" fmla="*/ 34 h 100"/>
                <a:gd name="T40" fmla="*/ 28 w 35"/>
                <a:gd name="T41" fmla="*/ 41 h 100"/>
                <a:gd name="T42" fmla="*/ 26 w 35"/>
                <a:gd name="T43" fmla="*/ 29 h 100"/>
                <a:gd name="T44" fmla="*/ 35 w 35"/>
                <a:gd name="T45" fmla="*/ 39 h 100"/>
                <a:gd name="T46" fmla="*/ 29 w 35"/>
                <a:gd name="T47" fmla="*/ 16 h 100"/>
                <a:gd name="T48" fmla="*/ 22 w 35"/>
                <a:gd name="T49" fmla="*/ 19 h 100"/>
                <a:gd name="T50" fmla="*/ 29 w 35"/>
                <a:gd name="T51" fmla="*/ 6 h 100"/>
                <a:gd name="T52" fmla="*/ 23 w 35"/>
                <a:gd name="T53" fmla="*/ 2 h 100"/>
                <a:gd name="T54" fmla="*/ 13 w 35"/>
                <a:gd name="T55" fmla="*/ 8 h 100"/>
                <a:gd name="T56" fmla="*/ 21 w 35"/>
                <a:gd name="T57" fmla="*/ 19 h 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35" h="100">
                  <a:moveTo>
                    <a:pt x="21" y="19"/>
                  </a:moveTo>
                  <a:cubicBezTo>
                    <a:pt x="19" y="19"/>
                    <a:pt x="19" y="18"/>
                    <a:pt x="17" y="19"/>
                  </a:cubicBezTo>
                  <a:cubicBezTo>
                    <a:pt x="16" y="20"/>
                    <a:pt x="16" y="23"/>
                    <a:pt x="15" y="25"/>
                  </a:cubicBezTo>
                  <a:cubicBezTo>
                    <a:pt x="12" y="30"/>
                    <a:pt x="8" y="34"/>
                    <a:pt x="6" y="40"/>
                  </a:cubicBezTo>
                  <a:cubicBezTo>
                    <a:pt x="6" y="42"/>
                    <a:pt x="6" y="44"/>
                    <a:pt x="5" y="46"/>
                  </a:cubicBezTo>
                  <a:cubicBezTo>
                    <a:pt x="2" y="59"/>
                    <a:pt x="0" y="73"/>
                    <a:pt x="4" y="87"/>
                  </a:cubicBezTo>
                  <a:cubicBezTo>
                    <a:pt x="10" y="89"/>
                    <a:pt x="7" y="95"/>
                    <a:pt x="10" y="99"/>
                  </a:cubicBezTo>
                  <a:cubicBezTo>
                    <a:pt x="11" y="100"/>
                    <a:pt x="14" y="100"/>
                    <a:pt x="15" y="99"/>
                  </a:cubicBezTo>
                  <a:cubicBezTo>
                    <a:pt x="13" y="91"/>
                    <a:pt x="9" y="85"/>
                    <a:pt x="8" y="77"/>
                  </a:cubicBezTo>
                  <a:cubicBezTo>
                    <a:pt x="8" y="69"/>
                    <a:pt x="7" y="62"/>
                    <a:pt x="9" y="55"/>
                  </a:cubicBezTo>
                  <a:cubicBezTo>
                    <a:pt x="10" y="49"/>
                    <a:pt x="13" y="42"/>
                    <a:pt x="15" y="38"/>
                  </a:cubicBezTo>
                  <a:cubicBezTo>
                    <a:pt x="21" y="50"/>
                    <a:pt x="25" y="65"/>
                    <a:pt x="28" y="80"/>
                  </a:cubicBezTo>
                  <a:cubicBezTo>
                    <a:pt x="29" y="85"/>
                    <a:pt x="27" y="90"/>
                    <a:pt x="31" y="92"/>
                  </a:cubicBezTo>
                  <a:cubicBezTo>
                    <a:pt x="33" y="90"/>
                    <a:pt x="31" y="87"/>
                    <a:pt x="32" y="84"/>
                  </a:cubicBezTo>
                  <a:cubicBezTo>
                    <a:pt x="33" y="82"/>
                    <a:pt x="35" y="81"/>
                    <a:pt x="35" y="79"/>
                  </a:cubicBezTo>
                  <a:cubicBezTo>
                    <a:pt x="35" y="78"/>
                    <a:pt x="34" y="76"/>
                    <a:pt x="34" y="74"/>
                  </a:cubicBezTo>
                  <a:cubicBezTo>
                    <a:pt x="33" y="69"/>
                    <a:pt x="32" y="67"/>
                    <a:pt x="31" y="63"/>
                  </a:cubicBezTo>
                  <a:cubicBezTo>
                    <a:pt x="31" y="63"/>
                    <a:pt x="31" y="62"/>
                    <a:pt x="31" y="61"/>
                  </a:cubicBezTo>
                  <a:cubicBezTo>
                    <a:pt x="28" y="48"/>
                    <a:pt x="21" y="37"/>
                    <a:pt x="19" y="27"/>
                  </a:cubicBezTo>
                  <a:cubicBezTo>
                    <a:pt x="21" y="29"/>
                    <a:pt x="22" y="31"/>
                    <a:pt x="24" y="34"/>
                  </a:cubicBezTo>
                  <a:cubicBezTo>
                    <a:pt x="25" y="36"/>
                    <a:pt x="25" y="40"/>
                    <a:pt x="28" y="41"/>
                  </a:cubicBezTo>
                  <a:cubicBezTo>
                    <a:pt x="30" y="37"/>
                    <a:pt x="25" y="33"/>
                    <a:pt x="26" y="29"/>
                  </a:cubicBezTo>
                  <a:cubicBezTo>
                    <a:pt x="30" y="31"/>
                    <a:pt x="30" y="38"/>
                    <a:pt x="35" y="39"/>
                  </a:cubicBezTo>
                  <a:cubicBezTo>
                    <a:pt x="34" y="32"/>
                    <a:pt x="30" y="23"/>
                    <a:pt x="29" y="16"/>
                  </a:cubicBezTo>
                  <a:cubicBezTo>
                    <a:pt x="27" y="19"/>
                    <a:pt x="24" y="21"/>
                    <a:pt x="22" y="19"/>
                  </a:cubicBezTo>
                  <a:cubicBezTo>
                    <a:pt x="27" y="17"/>
                    <a:pt x="31" y="12"/>
                    <a:pt x="29" y="6"/>
                  </a:cubicBezTo>
                  <a:cubicBezTo>
                    <a:pt x="26" y="5"/>
                    <a:pt x="25" y="3"/>
                    <a:pt x="23" y="2"/>
                  </a:cubicBezTo>
                  <a:cubicBezTo>
                    <a:pt x="17" y="0"/>
                    <a:pt x="13" y="4"/>
                    <a:pt x="13" y="8"/>
                  </a:cubicBezTo>
                  <a:cubicBezTo>
                    <a:pt x="12" y="14"/>
                    <a:pt x="17" y="17"/>
                    <a:pt x="21" y="19"/>
                  </a:cubicBez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2" name="Freeform 82"/>
            <p:cNvSpPr/>
            <p:nvPr/>
          </p:nvSpPr>
          <p:spPr bwMode="auto">
            <a:xfrm>
              <a:off x="5953146" y="757817"/>
              <a:ext cx="43231" cy="32422"/>
            </a:xfrm>
            <a:custGeom>
              <a:avLst/>
              <a:gdLst>
                <a:gd name="T0" fmla="*/ 5 w 5"/>
                <a:gd name="T1" fmla="*/ 0 h 4"/>
                <a:gd name="T2" fmla="*/ 0 w 5"/>
                <a:gd name="T3" fmla="*/ 2 h 4"/>
                <a:gd name="T4" fmla="*/ 5 w 5"/>
                <a:gd name="T5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" h="4">
                  <a:moveTo>
                    <a:pt x="5" y="0"/>
                  </a:moveTo>
                  <a:cubicBezTo>
                    <a:pt x="5" y="2"/>
                    <a:pt x="1" y="4"/>
                    <a:pt x="0" y="2"/>
                  </a:cubicBezTo>
                  <a:cubicBezTo>
                    <a:pt x="3" y="2"/>
                    <a:pt x="3" y="1"/>
                    <a:pt x="5" y="0"/>
                  </a:cubicBez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3" name="Freeform 83"/>
            <p:cNvSpPr/>
            <p:nvPr/>
          </p:nvSpPr>
          <p:spPr bwMode="auto">
            <a:xfrm>
              <a:off x="5495621" y="671355"/>
              <a:ext cx="302615" cy="273795"/>
            </a:xfrm>
            <a:custGeom>
              <a:avLst/>
              <a:gdLst>
                <a:gd name="T0" fmla="*/ 12 w 35"/>
                <a:gd name="T1" fmla="*/ 31 h 32"/>
                <a:gd name="T2" fmla="*/ 16 w 35"/>
                <a:gd name="T3" fmla="*/ 28 h 32"/>
                <a:gd name="T4" fmla="*/ 19 w 35"/>
                <a:gd name="T5" fmla="*/ 19 h 32"/>
                <a:gd name="T6" fmla="*/ 30 w 35"/>
                <a:gd name="T7" fmla="*/ 18 h 32"/>
                <a:gd name="T8" fmla="*/ 35 w 35"/>
                <a:gd name="T9" fmla="*/ 8 h 32"/>
                <a:gd name="T10" fmla="*/ 33 w 35"/>
                <a:gd name="T11" fmla="*/ 8 h 32"/>
                <a:gd name="T12" fmla="*/ 17 w 35"/>
                <a:gd name="T13" fmla="*/ 15 h 32"/>
                <a:gd name="T14" fmla="*/ 2 w 35"/>
                <a:gd name="T15" fmla="*/ 25 h 32"/>
                <a:gd name="T16" fmla="*/ 12 w 35"/>
                <a:gd name="T17" fmla="*/ 31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5" h="32">
                  <a:moveTo>
                    <a:pt x="12" y="31"/>
                  </a:moveTo>
                  <a:cubicBezTo>
                    <a:pt x="13" y="31"/>
                    <a:pt x="15" y="29"/>
                    <a:pt x="16" y="28"/>
                  </a:cubicBezTo>
                  <a:cubicBezTo>
                    <a:pt x="19" y="25"/>
                    <a:pt x="20" y="22"/>
                    <a:pt x="19" y="19"/>
                  </a:cubicBezTo>
                  <a:cubicBezTo>
                    <a:pt x="22" y="22"/>
                    <a:pt x="28" y="22"/>
                    <a:pt x="30" y="18"/>
                  </a:cubicBezTo>
                  <a:cubicBezTo>
                    <a:pt x="30" y="13"/>
                    <a:pt x="35" y="11"/>
                    <a:pt x="35" y="8"/>
                  </a:cubicBezTo>
                  <a:cubicBezTo>
                    <a:pt x="35" y="7"/>
                    <a:pt x="34" y="8"/>
                    <a:pt x="33" y="8"/>
                  </a:cubicBezTo>
                  <a:cubicBezTo>
                    <a:pt x="29" y="0"/>
                    <a:pt x="14" y="4"/>
                    <a:pt x="17" y="15"/>
                  </a:cubicBezTo>
                  <a:cubicBezTo>
                    <a:pt x="10" y="9"/>
                    <a:pt x="0" y="17"/>
                    <a:pt x="2" y="25"/>
                  </a:cubicBezTo>
                  <a:cubicBezTo>
                    <a:pt x="3" y="28"/>
                    <a:pt x="8" y="32"/>
                    <a:pt x="12" y="31"/>
                  </a:cubicBez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4" name="Freeform 84"/>
            <p:cNvSpPr/>
            <p:nvPr/>
          </p:nvSpPr>
          <p:spPr bwMode="auto">
            <a:xfrm>
              <a:off x="5700966" y="772227"/>
              <a:ext cx="36026" cy="36026"/>
            </a:xfrm>
            <a:custGeom>
              <a:avLst/>
              <a:gdLst>
                <a:gd name="T0" fmla="*/ 3 w 4"/>
                <a:gd name="T1" fmla="*/ 0 h 4"/>
                <a:gd name="T2" fmla="*/ 4 w 4"/>
                <a:gd name="T3" fmla="*/ 1 h 4"/>
                <a:gd name="T4" fmla="*/ 3 w 4"/>
                <a:gd name="T5" fmla="*/ 4 h 4"/>
                <a:gd name="T6" fmla="*/ 0 w 4"/>
                <a:gd name="T7" fmla="*/ 4 h 4"/>
                <a:gd name="T8" fmla="*/ 3 w 4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4">
                  <a:moveTo>
                    <a:pt x="3" y="0"/>
                  </a:moveTo>
                  <a:cubicBezTo>
                    <a:pt x="4" y="0"/>
                    <a:pt x="4" y="1"/>
                    <a:pt x="4" y="1"/>
                  </a:cubicBezTo>
                  <a:cubicBezTo>
                    <a:pt x="4" y="2"/>
                    <a:pt x="3" y="2"/>
                    <a:pt x="3" y="4"/>
                  </a:cubicBezTo>
                  <a:cubicBezTo>
                    <a:pt x="3" y="4"/>
                    <a:pt x="1" y="4"/>
                    <a:pt x="0" y="4"/>
                  </a:cubicBezTo>
                  <a:cubicBezTo>
                    <a:pt x="0" y="2"/>
                    <a:pt x="2" y="2"/>
                    <a:pt x="3" y="0"/>
                  </a:cubicBez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5" name="Freeform 85"/>
            <p:cNvSpPr/>
            <p:nvPr/>
          </p:nvSpPr>
          <p:spPr bwMode="auto">
            <a:xfrm>
              <a:off x="5571274" y="876702"/>
              <a:ext cx="43231" cy="18012"/>
            </a:xfrm>
            <a:custGeom>
              <a:avLst/>
              <a:gdLst>
                <a:gd name="T0" fmla="*/ 0 w 5"/>
                <a:gd name="T1" fmla="*/ 0 h 2"/>
                <a:gd name="T2" fmla="*/ 5 w 5"/>
                <a:gd name="T3" fmla="*/ 0 h 2"/>
                <a:gd name="T4" fmla="*/ 1 w 5"/>
                <a:gd name="T5" fmla="*/ 2 h 2"/>
                <a:gd name="T6" fmla="*/ 0 w 5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2">
                  <a:moveTo>
                    <a:pt x="0" y="0"/>
                  </a:moveTo>
                  <a:cubicBezTo>
                    <a:pt x="2" y="0"/>
                    <a:pt x="3" y="0"/>
                    <a:pt x="5" y="0"/>
                  </a:cubicBezTo>
                  <a:cubicBezTo>
                    <a:pt x="5" y="2"/>
                    <a:pt x="3" y="2"/>
                    <a:pt x="1" y="2"/>
                  </a:cubicBezTo>
                  <a:cubicBezTo>
                    <a:pt x="1" y="1"/>
                    <a:pt x="0" y="1"/>
                    <a:pt x="0" y="0"/>
                  </a:cubicBez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6" name="Freeform 86"/>
            <p:cNvSpPr/>
            <p:nvPr/>
          </p:nvSpPr>
          <p:spPr bwMode="auto">
            <a:xfrm>
              <a:off x="6082838" y="703779"/>
              <a:ext cx="223359" cy="129692"/>
            </a:xfrm>
            <a:custGeom>
              <a:avLst/>
              <a:gdLst>
                <a:gd name="T0" fmla="*/ 0 w 26"/>
                <a:gd name="T1" fmla="*/ 3 h 15"/>
                <a:gd name="T2" fmla="*/ 5 w 26"/>
                <a:gd name="T3" fmla="*/ 11 h 15"/>
                <a:gd name="T4" fmla="*/ 26 w 26"/>
                <a:gd name="T5" fmla="*/ 3 h 15"/>
                <a:gd name="T6" fmla="*/ 14 w 26"/>
                <a:gd name="T7" fmla="*/ 0 h 15"/>
                <a:gd name="T8" fmla="*/ 0 w 26"/>
                <a:gd name="T9" fmla="*/ 3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" h="15">
                  <a:moveTo>
                    <a:pt x="0" y="3"/>
                  </a:moveTo>
                  <a:cubicBezTo>
                    <a:pt x="1" y="5"/>
                    <a:pt x="2" y="9"/>
                    <a:pt x="5" y="11"/>
                  </a:cubicBezTo>
                  <a:cubicBezTo>
                    <a:pt x="11" y="15"/>
                    <a:pt x="26" y="11"/>
                    <a:pt x="26" y="3"/>
                  </a:cubicBezTo>
                  <a:cubicBezTo>
                    <a:pt x="23" y="1"/>
                    <a:pt x="18" y="0"/>
                    <a:pt x="14" y="0"/>
                  </a:cubicBezTo>
                  <a:cubicBezTo>
                    <a:pt x="9" y="0"/>
                    <a:pt x="3" y="1"/>
                    <a:pt x="0" y="3"/>
                  </a:cubicBez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7" name="Freeform 87"/>
            <p:cNvSpPr/>
            <p:nvPr/>
          </p:nvSpPr>
          <p:spPr bwMode="auto">
            <a:xfrm>
              <a:off x="6504339" y="685766"/>
              <a:ext cx="172923" cy="165718"/>
            </a:xfrm>
            <a:custGeom>
              <a:avLst/>
              <a:gdLst>
                <a:gd name="T0" fmla="*/ 17 w 20"/>
                <a:gd name="T1" fmla="*/ 13 h 19"/>
                <a:gd name="T2" fmla="*/ 2 w 20"/>
                <a:gd name="T3" fmla="*/ 11 h 19"/>
                <a:gd name="T4" fmla="*/ 17 w 20"/>
                <a:gd name="T5" fmla="*/ 13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" h="19">
                  <a:moveTo>
                    <a:pt x="17" y="13"/>
                  </a:moveTo>
                  <a:cubicBezTo>
                    <a:pt x="20" y="0"/>
                    <a:pt x="0" y="0"/>
                    <a:pt x="2" y="11"/>
                  </a:cubicBezTo>
                  <a:cubicBezTo>
                    <a:pt x="3" y="17"/>
                    <a:pt x="14" y="19"/>
                    <a:pt x="17" y="13"/>
                  </a:cubicBez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8" name="Freeform 88"/>
            <p:cNvSpPr/>
            <p:nvPr/>
          </p:nvSpPr>
          <p:spPr bwMode="auto">
            <a:xfrm>
              <a:off x="6644838" y="747010"/>
              <a:ext cx="180128" cy="154909"/>
            </a:xfrm>
            <a:custGeom>
              <a:avLst/>
              <a:gdLst>
                <a:gd name="T0" fmla="*/ 12 w 21"/>
                <a:gd name="T1" fmla="*/ 17 h 18"/>
                <a:gd name="T2" fmla="*/ 20 w 21"/>
                <a:gd name="T3" fmla="*/ 7 h 18"/>
                <a:gd name="T4" fmla="*/ 10 w 21"/>
                <a:gd name="T5" fmla="*/ 1 h 18"/>
                <a:gd name="T6" fmla="*/ 12 w 21"/>
                <a:gd name="T7" fmla="*/ 17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18">
                  <a:moveTo>
                    <a:pt x="12" y="17"/>
                  </a:moveTo>
                  <a:cubicBezTo>
                    <a:pt x="17" y="17"/>
                    <a:pt x="21" y="11"/>
                    <a:pt x="20" y="7"/>
                  </a:cubicBezTo>
                  <a:cubicBezTo>
                    <a:pt x="20" y="3"/>
                    <a:pt x="13" y="0"/>
                    <a:pt x="10" y="1"/>
                  </a:cubicBezTo>
                  <a:cubicBezTo>
                    <a:pt x="0" y="3"/>
                    <a:pt x="2" y="18"/>
                    <a:pt x="12" y="17"/>
                  </a:cubicBez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9" name="Freeform 89"/>
            <p:cNvSpPr/>
            <p:nvPr/>
          </p:nvSpPr>
          <p:spPr bwMode="auto">
            <a:xfrm>
              <a:off x="6720492" y="833472"/>
              <a:ext cx="36026" cy="25217"/>
            </a:xfrm>
            <a:custGeom>
              <a:avLst/>
              <a:gdLst>
                <a:gd name="T0" fmla="*/ 4 w 4"/>
                <a:gd name="T1" fmla="*/ 1 h 3"/>
                <a:gd name="T2" fmla="*/ 0 w 4"/>
                <a:gd name="T3" fmla="*/ 2 h 3"/>
                <a:gd name="T4" fmla="*/ 4 w 4"/>
                <a:gd name="T5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" h="3">
                  <a:moveTo>
                    <a:pt x="4" y="1"/>
                  </a:moveTo>
                  <a:cubicBezTo>
                    <a:pt x="3" y="2"/>
                    <a:pt x="1" y="3"/>
                    <a:pt x="0" y="2"/>
                  </a:cubicBezTo>
                  <a:cubicBezTo>
                    <a:pt x="1" y="1"/>
                    <a:pt x="3" y="0"/>
                    <a:pt x="4" y="1"/>
                  </a:cubicBez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0" name="Freeform 90"/>
            <p:cNvSpPr/>
            <p:nvPr/>
          </p:nvSpPr>
          <p:spPr bwMode="auto">
            <a:xfrm>
              <a:off x="5755006" y="757817"/>
              <a:ext cx="144102" cy="154909"/>
            </a:xfrm>
            <a:custGeom>
              <a:avLst/>
              <a:gdLst>
                <a:gd name="T0" fmla="*/ 12 w 17"/>
                <a:gd name="T1" fmla="*/ 15 h 18"/>
                <a:gd name="T2" fmla="*/ 16 w 17"/>
                <a:gd name="T3" fmla="*/ 3 h 18"/>
                <a:gd name="T4" fmla="*/ 7 w 17"/>
                <a:gd name="T5" fmla="*/ 1 h 18"/>
                <a:gd name="T6" fmla="*/ 12 w 17"/>
                <a:gd name="T7" fmla="*/ 15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7" h="18">
                  <a:moveTo>
                    <a:pt x="12" y="15"/>
                  </a:moveTo>
                  <a:cubicBezTo>
                    <a:pt x="16" y="14"/>
                    <a:pt x="17" y="8"/>
                    <a:pt x="16" y="3"/>
                  </a:cubicBezTo>
                  <a:cubicBezTo>
                    <a:pt x="14" y="0"/>
                    <a:pt x="10" y="0"/>
                    <a:pt x="7" y="1"/>
                  </a:cubicBezTo>
                  <a:cubicBezTo>
                    <a:pt x="0" y="4"/>
                    <a:pt x="2" y="18"/>
                    <a:pt x="12" y="15"/>
                  </a:cubicBez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1" name="Freeform 91"/>
            <p:cNvSpPr/>
            <p:nvPr/>
          </p:nvSpPr>
          <p:spPr bwMode="auto">
            <a:xfrm>
              <a:off x="5823453" y="833472"/>
              <a:ext cx="32422" cy="18012"/>
            </a:xfrm>
            <a:custGeom>
              <a:avLst/>
              <a:gdLst>
                <a:gd name="T0" fmla="*/ 2 w 4"/>
                <a:gd name="T1" fmla="*/ 0 h 2"/>
                <a:gd name="T2" fmla="*/ 4 w 4"/>
                <a:gd name="T3" fmla="*/ 1 h 2"/>
                <a:gd name="T4" fmla="*/ 0 w 4"/>
                <a:gd name="T5" fmla="*/ 1 h 2"/>
                <a:gd name="T6" fmla="*/ 2 w 4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" h="2">
                  <a:moveTo>
                    <a:pt x="2" y="0"/>
                  </a:moveTo>
                  <a:cubicBezTo>
                    <a:pt x="3" y="0"/>
                    <a:pt x="3" y="0"/>
                    <a:pt x="4" y="1"/>
                  </a:cubicBezTo>
                  <a:cubicBezTo>
                    <a:pt x="3" y="2"/>
                    <a:pt x="0" y="2"/>
                    <a:pt x="0" y="1"/>
                  </a:cubicBezTo>
                  <a:cubicBezTo>
                    <a:pt x="0" y="0"/>
                    <a:pt x="2" y="0"/>
                    <a:pt x="2" y="0"/>
                  </a:cubicBez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2" name="Freeform 92"/>
            <p:cNvSpPr/>
            <p:nvPr/>
          </p:nvSpPr>
          <p:spPr bwMode="auto">
            <a:xfrm>
              <a:off x="6255761" y="790241"/>
              <a:ext cx="309820" cy="745729"/>
            </a:xfrm>
            <a:custGeom>
              <a:avLst/>
              <a:gdLst>
                <a:gd name="T0" fmla="*/ 5 w 36"/>
                <a:gd name="T1" fmla="*/ 0 h 86"/>
                <a:gd name="T2" fmla="*/ 4 w 36"/>
                <a:gd name="T3" fmla="*/ 9 h 86"/>
                <a:gd name="T4" fmla="*/ 5 w 36"/>
                <a:gd name="T5" fmla="*/ 25 h 86"/>
                <a:gd name="T6" fmla="*/ 7 w 36"/>
                <a:gd name="T7" fmla="*/ 17 h 86"/>
                <a:gd name="T8" fmla="*/ 9 w 36"/>
                <a:gd name="T9" fmla="*/ 18 h 86"/>
                <a:gd name="T10" fmla="*/ 12 w 36"/>
                <a:gd name="T11" fmla="*/ 16 h 86"/>
                <a:gd name="T12" fmla="*/ 5 w 36"/>
                <a:gd name="T13" fmla="*/ 51 h 86"/>
                <a:gd name="T14" fmla="*/ 5 w 36"/>
                <a:gd name="T15" fmla="*/ 77 h 86"/>
                <a:gd name="T16" fmla="*/ 9 w 36"/>
                <a:gd name="T17" fmla="*/ 66 h 86"/>
                <a:gd name="T18" fmla="*/ 14 w 36"/>
                <a:gd name="T19" fmla="*/ 38 h 86"/>
                <a:gd name="T20" fmla="*/ 19 w 36"/>
                <a:gd name="T21" fmla="*/ 22 h 86"/>
                <a:gd name="T22" fmla="*/ 31 w 36"/>
                <a:gd name="T23" fmla="*/ 53 h 86"/>
                <a:gd name="T24" fmla="*/ 31 w 36"/>
                <a:gd name="T25" fmla="*/ 56 h 86"/>
                <a:gd name="T26" fmla="*/ 23 w 36"/>
                <a:gd name="T27" fmla="*/ 85 h 86"/>
                <a:gd name="T28" fmla="*/ 33 w 36"/>
                <a:gd name="T29" fmla="*/ 70 h 86"/>
                <a:gd name="T30" fmla="*/ 36 w 36"/>
                <a:gd name="T31" fmla="*/ 52 h 86"/>
                <a:gd name="T32" fmla="*/ 24 w 36"/>
                <a:gd name="T33" fmla="*/ 19 h 86"/>
                <a:gd name="T34" fmla="*/ 5 w 36"/>
                <a:gd name="T35" fmla="*/ 0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36" h="86">
                  <a:moveTo>
                    <a:pt x="5" y="0"/>
                  </a:moveTo>
                  <a:cubicBezTo>
                    <a:pt x="3" y="1"/>
                    <a:pt x="4" y="5"/>
                    <a:pt x="4" y="9"/>
                  </a:cubicBezTo>
                  <a:cubicBezTo>
                    <a:pt x="4" y="13"/>
                    <a:pt x="1" y="23"/>
                    <a:pt x="5" y="25"/>
                  </a:cubicBezTo>
                  <a:cubicBezTo>
                    <a:pt x="7" y="23"/>
                    <a:pt x="6" y="18"/>
                    <a:pt x="7" y="17"/>
                  </a:cubicBezTo>
                  <a:cubicBezTo>
                    <a:pt x="9" y="16"/>
                    <a:pt x="7" y="19"/>
                    <a:pt x="9" y="18"/>
                  </a:cubicBezTo>
                  <a:cubicBezTo>
                    <a:pt x="11" y="18"/>
                    <a:pt x="11" y="15"/>
                    <a:pt x="12" y="16"/>
                  </a:cubicBezTo>
                  <a:cubicBezTo>
                    <a:pt x="11" y="28"/>
                    <a:pt x="6" y="38"/>
                    <a:pt x="5" y="51"/>
                  </a:cubicBezTo>
                  <a:cubicBezTo>
                    <a:pt x="5" y="58"/>
                    <a:pt x="0" y="70"/>
                    <a:pt x="5" y="77"/>
                  </a:cubicBezTo>
                  <a:cubicBezTo>
                    <a:pt x="9" y="75"/>
                    <a:pt x="8" y="71"/>
                    <a:pt x="9" y="66"/>
                  </a:cubicBezTo>
                  <a:cubicBezTo>
                    <a:pt x="10" y="57"/>
                    <a:pt x="12" y="46"/>
                    <a:pt x="14" y="38"/>
                  </a:cubicBezTo>
                  <a:cubicBezTo>
                    <a:pt x="14" y="32"/>
                    <a:pt x="16" y="26"/>
                    <a:pt x="19" y="22"/>
                  </a:cubicBezTo>
                  <a:cubicBezTo>
                    <a:pt x="26" y="29"/>
                    <a:pt x="30" y="41"/>
                    <a:pt x="31" y="53"/>
                  </a:cubicBezTo>
                  <a:cubicBezTo>
                    <a:pt x="31" y="55"/>
                    <a:pt x="31" y="55"/>
                    <a:pt x="31" y="56"/>
                  </a:cubicBezTo>
                  <a:cubicBezTo>
                    <a:pt x="30" y="67"/>
                    <a:pt x="24" y="77"/>
                    <a:pt x="23" y="85"/>
                  </a:cubicBezTo>
                  <a:cubicBezTo>
                    <a:pt x="31" y="86"/>
                    <a:pt x="31" y="78"/>
                    <a:pt x="33" y="70"/>
                  </a:cubicBezTo>
                  <a:cubicBezTo>
                    <a:pt x="35" y="64"/>
                    <a:pt x="36" y="57"/>
                    <a:pt x="36" y="52"/>
                  </a:cubicBezTo>
                  <a:cubicBezTo>
                    <a:pt x="35" y="38"/>
                    <a:pt x="28" y="28"/>
                    <a:pt x="24" y="19"/>
                  </a:cubicBezTo>
                  <a:cubicBezTo>
                    <a:pt x="18" y="13"/>
                    <a:pt x="13" y="4"/>
                    <a:pt x="5" y="0"/>
                  </a:cubicBez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3" name="Freeform 93"/>
            <p:cNvSpPr/>
            <p:nvPr/>
          </p:nvSpPr>
          <p:spPr bwMode="auto">
            <a:xfrm>
              <a:off x="6417877" y="808253"/>
              <a:ext cx="154909" cy="136897"/>
            </a:xfrm>
            <a:custGeom>
              <a:avLst/>
              <a:gdLst>
                <a:gd name="T0" fmla="*/ 8 w 18"/>
                <a:gd name="T1" fmla="*/ 15 h 16"/>
                <a:gd name="T2" fmla="*/ 6 w 18"/>
                <a:gd name="T3" fmla="*/ 2 h 16"/>
                <a:gd name="T4" fmla="*/ 8 w 18"/>
                <a:gd name="T5" fmla="*/ 15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8" h="16">
                  <a:moveTo>
                    <a:pt x="8" y="15"/>
                  </a:moveTo>
                  <a:cubicBezTo>
                    <a:pt x="18" y="16"/>
                    <a:pt x="18" y="0"/>
                    <a:pt x="6" y="2"/>
                  </a:cubicBezTo>
                  <a:cubicBezTo>
                    <a:pt x="0" y="5"/>
                    <a:pt x="2" y="14"/>
                    <a:pt x="8" y="15"/>
                  </a:cubicBez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4" name="Freeform 94"/>
            <p:cNvSpPr/>
            <p:nvPr/>
          </p:nvSpPr>
          <p:spPr bwMode="auto">
            <a:xfrm>
              <a:off x="6486325" y="887509"/>
              <a:ext cx="28820" cy="25217"/>
            </a:xfrm>
            <a:custGeom>
              <a:avLst/>
              <a:gdLst>
                <a:gd name="T0" fmla="*/ 3 w 3"/>
                <a:gd name="T1" fmla="*/ 1 h 3"/>
                <a:gd name="T2" fmla="*/ 0 w 3"/>
                <a:gd name="T3" fmla="*/ 2 h 3"/>
                <a:gd name="T4" fmla="*/ 3 w 3"/>
                <a:gd name="T5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" h="3">
                  <a:moveTo>
                    <a:pt x="3" y="1"/>
                  </a:moveTo>
                  <a:cubicBezTo>
                    <a:pt x="3" y="2"/>
                    <a:pt x="1" y="3"/>
                    <a:pt x="0" y="2"/>
                  </a:cubicBezTo>
                  <a:cubicBezTo>
                    <a:pt x="0" y="1"/>
                    <a:pt x="2" y="0"/>
                    <a:pt x="3" y="1"/>
                  </a:cubicBez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5" name="Freeform 95"/>
            <p:cNvSpPr/>
            <p:nvPr/>
          </p:nvSpPr>
          <p:spPr bwMode="auto">
            <a:xfrm>
              <a:off x="6100852" y="801047"/>
              <a:ext cx="172923" cy="144102"/>
            </a:xfrm>
            <a:custGeom>
              <a:avLst/>
              <a:gdLst>
                <a:gd name="T0" fmla="*/ 18 w 20"/>
                <a:gd name="T1" fmla="*/ 12 h 17"/>
                <a:gd name="T2" fmla="*/ 2 w 20"/>
                <a:gd name="T3" fmla="*/ 11 h 17"/>
                <a:gd name="T4" fmla="*/ 18 w 20"/>
                <a:gd name="T5" fmla="*/ 12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" h="17">
                  <a:moveTo>
                    <a:pt x="18" y="12"/>
                  </a:moveTo>
                  <a:cubicBezTo>
                    <a:pt x="20" y="0"/>
                    <a:pt x="0" y="1"/>
                    <a:pt x="2" y="11"/>
                  </a:cubicBezTo>
                  <a:cubicBezTo>
                    <a:pt x="3" y="16"/>
                    <a:pt x="15" y="17"/>
                    <a:pt x="18" y="12"/>
                  </a:cubicBez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6" name="Freeform 96"/>
            <p:cNvSpPr/>
            <p:nvPr/>
          </p:nvSpPr>
          <p:spPr bwMode="auto">
            <a:xfrm>
              <a:off x="6187313" y="894714"/>
              <a:ext cx="25217" cy="18012"/>
            </a:xfrm>
            <a:custGeom>
              <a:avLst/>
              <a:gdLst>
                <a:gd name="T0" fmla="*/ 2 w 3"/>
                <a:gd name="T1" fmla="*/ 0 h 2"/>
                <a:gd name="T2" fmla="*/ 0 w 3"/>
                <a:gd name="T3" fmla="*/ 1 h 2"/>
                <a:gd name="T4" fmla="*/ 2 w 3"/>
                <a:gd name="T5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" h="2">
                  <a:moveTo>
                    <a:pt x="2" y="0"/>
                  </a:moveTo>
                  <a:cubicBezTo>
                    <a:pt x="3" y="1"/>
                    <a:pt x="0" y="2"/>
                    <a:pt x="0" y="1"/>
                  </a:cubicBezTo>
                  <a:cubicBezTo>
                    <a:pt x="0" y="0"/>
                    <a:pt x="2" y="1"/>
                    <a:pt x="2" y="0"/>
                  </a:cubicBez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7" name="Freeform 97"/>
            <p:cNvSpPr/>
            <p:nvPr/>
          </p:nvSpPr>
          <p:spPr bwMode="auto">
            <a:xfrm>
              <a:off x="6781735" y="844278"/>
              <a:ext cx="172923" cy="154909"/>
            </a:xfrm>
            <a:custGeom>
              <a:avLst/>
              <a:gdLst>
                <a:gd name="T0" fmla="*/ 9 w 20"/>
                <a:gd name="T1" fmla="*/ 17 h 18"/>
                <a:gd name="T2" fmla="*/ 18 w 20"/>
                <a:gd name="T3" fmla="*/ 6 h 18"/>
                <a:gd name="T4" fmla="*/ 9 w 20"/>
                <a:gd name="T5" fmla="*/ 1 h 18"/>
                <a:gd name="T6" fmla="*/ 9 w 20"/>
                <a:gd name="T7" fmla="*/ 17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18">
                  <a:moveTo>
                    <a:pt x="9" y="17"/>
                  </a:moveTo>
                  <a:cubicBezTo>
                    <a:pt x="15" y="18"/>
                    <a:pt x="20" y="12"/>
                    <a:pt x="18" y="6"/>
                  </a:cubicBezTo>
                  <a:cubicBezTo>
                    <a:pt x="18" y="3"/>
                    <a:pt x="13" y="0"/>
                    <a:pt x="9" y="1"/>
                  </a:cubicBezTo>
                  <a:cubicBezTo>
                    <a:pt x="0" y="3"/>
                    <a:pt x="1" y="16"/>
                    <a:pt x="9" y="17"/>
                  </a:cubicBez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8" name="Freeform 98"/>
            <p:cNvSpPr/>
            <p:nvPr/>
          </p:nvSpPr>
          <p:spPr bwMode="auto">
            <a:xfrm>
              <a:off x="6529556" y="844278"/>
              <a:ext cx="374666" cy="749333"/>
            </a:xfrm>
            <a:custGeom>
              <a:avLst/>
              <a:gdLst>
                <a:gd name="T0" fmla="*/ 22 w 43"/>
                <a:gd name="T1" fmla="*/ 9 h 87"/>
                <a:gd name="T2" fmla="*/ 19 w 43"/>
                <a:gd name="T3" fmla="*/ 8 h 87"/>
                <a:gd name="T4" fmla="*/ 9 w 43"/>
                <a:gd name="T5" fmla="*/ 6 h 87"/>
                <a:gd name="T6" fmla="*/ 24 w 43"/>
                <a:gd name="T7" fmla="*/ 17 h 87"/>
                <a:gd name="T8" fmla="*/ 33 w 43"/>
                <a:gd name="T9" fmla="*/ 34 h 87"/>
                <a:gd name="T10" fmla="*/ 21 w 43"/>
                <a:gd name="T11" fmla="*/ 73 h 87"/>
                <a:gd name="T12" fmla="*/ 15 w 43"/>
                <a:gd name="T13" fmla="*/ 66 h 87"/>
                <a:gd name="T14" fmla="*/ 16 w 43"/>
                <a:gd name="T15" fmla="*/ 79 h 87"/>
                <a:gd name="T16" fmla="*/ 20 w 43"/>
                <a:gd name="T17" fmla="*/ 74 h 87"/>
                <a:gd name="T18" fmla="*/ 22 w 43"/>
                <a:gd name="T19" fmla="*/ 78 h 87"/>
                <a:gd name="T20" fmla="*/ 27 w 43"/>
                <a:gd name="T21" fmla="*/ 71 h 87"/>
                <a:gd name="T22" fmla="*/ 30 w 43"/>
                <a:gd name="T23" fmla="*/ 66 h 87"/>
                <a:gd name="T24" fmla="*/ 31 w 43"/>
                <a:gd name="T25" fmla="*/ 19 h 87"/>
                <a:gd name="T26" fmla="*/ 22 w 43"/>
                <a:gd name="T27" fmla="*/ 9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3" h="87">
                  <a:moveTo>
                    <a:pt x="22" y="9"/>
                  </a:moveTo>
                  <a:cubicBezTo>
                    <a:pt x="22" y="8"/>
                    <a:pt x="20" y="8"/>
                    <a:pt x="19" y="8"/>
                  </a:cubicBezTo>
                  <a:cubicBezTo>
                    <a:pt x="15" y="5"/>
                    <a:pt x="12" y="0"/>
                    <a:pt x="9" y="6"/>
                  </a:cubicBezTo>
                  <a:cubicBezTo>
                    <a:pt x="14" y="10"/>
                    <a:pt x="19" y="14"/>
                    <a:pt x="24" y="17"/>
                  </a:cubicBezTo>
                  <a:cubicBezTo>
                    <a:pt x="28" y="23"/>
                    <a:pt x="32" y="27"/>
                    <a:pt x="33" y="34"/>
                  </a:cubicBezTo>
                  <a:cubicBezTo>
                    <a:pt x="37" y="50"/>
                    <a:pt x="25" y="63"/>
                    <a:pt x="21" y="73"/>
                  </a:cubicBezTo>
                  <a:cubicBezTo>
                    <a:pt x="19" y="71"/>
                    <a:pt x="18" y="67"/>
                    <a:pt x="15" y="66"/>
                  </a:cubicBezTo>
                  <a:cubicBezTo>
                    <a:pt x="0" y="62"/>
                    <a:pt x="2" y="87"/>
                    <a:pt x="16" y="79"/>
                  </a:cubicBezTo>
                  <a:cubicBezTo>
                    <a:pt x="18" y="78"/>
                    <a:pt x="18" y="75"/>
                    <a:pt x="20" y="74"/>
                  </a:cubicBezTo>
                  <a:cubicBezTo>
                    <a:pt x="21" y="75"/>
                    <a:pt x="21" y="78"/>
                    <a:pt x="22" y="78"/>
                  </a:cubicBezTo>
                  <a:cubicBezTo>
                    <a:pt x="26" y="78"/>
                    <a:pt x="27" y="75"/>
                    <a:pt x="27" y="71"/>
                  </a:cubicBezTo>
                  <a:cubicBezTo>
                    <a:pt x="28" y="70"/>
                    <a:pt x="30" y="69"/>
                    <a:pt x="30" y="66"/>
                  </a:cubicBezTo>
                  <a:cubicBezTo>
                    <a:pt x="40" y="56"/>
                    <a:pt x="43" y="29"/>
                    <a:pt x="31" y="19"/>
                  </a:cubicBezTo>
                  <a:cubicBezTo>
                    <a:pt x="29" y="16"/>
                    <a:pt x="27" y="12"/>
                    <a:pt x="22" y="9"/>
                  </a:cubicBez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9" name="Freeform 99"/>
            <p:cNvSpPr/>
            <p:nvPr/>
          </p:nvSpPr>
          <p:spPr bwMode="auto">
            <a:xfrm>
              <a:off x="6608812" y="1474728"/>
              <a:ext cx="61242" cy="50436"/>
            </a:xfrm>
            <a:custGeom>
              <a:avLst/>
              <a:gdLst>
                <a:gd name="T0" fmla="*/ 6 w 7"/>
                <a:gd name="T1" fmla="*/ 4 h 6"/>
                <a:gd name="T2" fmla="*/ 0 w 7"/>
                <a:gd name="T3" fmla="*/ 3 h 6"/>
                <a:gd name="T4" fmla="*/ 5 w 7"/>
                <a:gd name="T5" fmla="*/ 0 h 6"/>
                <a:gd name="T6" fmla="*/ 6 w 7"/>
                <a:gd name="T7" fmla="*/ 4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" h="6">
                  <a:moveTo>
                    <a:pt x="6" y="4"/>
                  </a:moveTo>
                  <a:cubicBezTo>
                    <a:pt x="4" y="4"/>
                    <a:pt x="0" y="6"/>
                    <a:pt x="0" y="3"/>
                  </a:cubicBezTo>
                  <a:cubicBezTo>
                    <a:pt x="3" y="2"/>
                    <a:pt x="5" y="2"/>
                    <a:pt x="5" y="0"/>
                  </a:cubicBezTo>
                  <a:cubicBezTo>
                    <a:pt x="7" y="0"/>
                    <a:pt x="6" y="3"/>
                    <a:pt x="6" y="4"/>
                  </a:cubicBez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0" name="Freeform 100"/>
            <p:cNvSpPr/>
            <p:nvPr/>
          </p:nvSpPr>
          <p:spPr bwMode="auto">
            <a:xfrm>
              <a:off x="5700966" y="869497"/>
              <a:ext cx="140499" cy="147704"/>
            </a:xfrm>
            <a:custGeom>
              <a:avLst/>
              <a:gdLst>
                <a:gd name="T0" fmla="*/ 15 w 16"/>
                <a:gd name="T1" fmla="*/ 7 h 17"/>
                <a:gd name="T2" fmla="*/ 1 w 16"/>
                <a:gd name="T3" fmla="*/ 7 h 17"/>
                <a:gd name="T4" fmla="*/ 3 w 16"/>
                <a:gd name="T5" fmla="*/ 15 h 17"/>
                <a:gd name="T6" fmla="*/ 10 w 16"/>
                <a:gd name="T7" fmla="*/ 17 h 17"/>
                <a:gd name="T8" fmla="*/ 15 w 16"/>
                <a:gd name="T9" fmla="*/ 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" h="17">
                  <a:moveTo>
                    <a:pt x="15" y="7"/>
                  </a:moveTo>
                  <a:cubicBezTo>
                    <a:pt x="12" y="0"/>
                    <a:pt x="2" y="2"/>
                    <a:pt x="1" y="7"/>
                  </a:cubicBezTo>
                  <a:cubicBezTo>
                    <a:pt x="0" y="10"/>
                    <a:pt x="2" y="13"/>
                    <a:pt x="3" y="15"/>
                  </a:cubicBezTo>
                  <a:cubicBezTo>
                    <a:pt x="6" y="15"/>
                    <a:pt x="7" y="17"/>
                    <a:pt x="10" y="17"/>
                  </a:cubicBezTo>
                  <a:cubicBezTo>
                    <a:pt x="15" y="16"/>
                    <a:pt x="16" y="10"/>
                    <a:pt x="15" y="7"/>
                  </a:cubicBez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1" name="Freeform 101"/>
            <p:cNvSpPr/>
            <p:nvPr/>
          </p:nvSpPr>
          <p:spPr bwMode="auto">
            <a:xfrm>
              <a:off x="5762211" y="937945"/>
              <a:ext cx="36026" cy="36026"/>
            </a:xfrm>
            <a:custGeom>
              <a:avLst/>
              <a:gdLst>
                <a:gd name="T0" fmla="*/ 0 w 4"/>
                <a:gd name="T1" fmla="*/ 2 h 4"/>
                <a:gd name="T2" fmla="*/ 4 w 4"/>
                <a:gd name="T3" fmla="*/ 2 h 4"/>
                <a:gd name="T4" fmla="*/ 0 w 4"/>
                <a:gd name="T5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" h="4">
                  <a:moveTo>
                    <a:pt x="0" y="2"/>
                  </a:moveTo>
                  <a:cubicBezTo>
                    <a:pt x="0" y="1"/>
                    <a:pt x="4" y="0"/>
                    <a:pt x="4" y="2"/>
                  </a:cubicBezTo>
                  <a:cubicBezTo>
                    <a:pt x="3" y="4"/>
                    <a:pt x="1" y="4"/>
                    <a:pt x="0" y="2"/>
                  </a:cubicBez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2" name="Freeform 102"/>
            <p:cNvSpPr/>
            <p:nvPr/>
          </p:nvSpPr>
          <p:spPr bwMode="auto">
            <a:xfrm>
              <a:off x="5391146" y="887509"/>
              <a:ext cx="165718" cy="162114"/>
            </a:xfrm>
            <a:custGeom>
              <a:avLst/>
              <a:gdLst>
                <a:gd name="T0" fmla="*/ 11 w 19"/>
                <a:gd name="T1" fmla="*/ 18 h 19"/>
                <a:gd name="T2" fmla="*/ 18 w 19"/>
                <a:gd name="T3" fmla="*/ 9 h 19"/>
                <a:gd name="T4" fmla="*/ 7 w 19"/>
                <a:gd name="T5" fmla="*/ 2 h 19"/>
                <a:gd name="T6" fmla="*/ 2 w 19"/>
                <a:gd name="T7" fmla="*/ 15 h 19"/>
                <a:gd name="T8" fmla="*/ 11 w 19"/>
                <a:gd name="T9" fmla="*/ 18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" h="19">
                  <a:moveTo>
                    <a:pt x="11" y="18"/>
                  </a:moveTo>
                  <a:cubicBezTo>
                    <a:pt x="14" y="18"/>
                    <a:pt x="19" y="13"/>
                    <a:pt x="18" y="9"/>
                  </a:cubicBezTo>
                  <a:cubicBezTo>
                    <a:pt x="18" y="4"/>
                    <a:pt x="12" y="0"/>
                    <a:pt x="7" y="2"/>
                  </a:cubicBezTo>
                  <a:cubicBezTo>
                    <a:pt x="4" y="3"/>
                    <a:pt x="0" y="10"/>
                    <a:pt x="2" y="15"/>
                  </a:cubicBezTo>
                  <a:cubicBezTo>
                    <a:pt x="3" y="17"/>
                    <a:pt x="8" y="19"/>
                    <a:pt x="11" y="18"/>
                  </a:cubicBez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3" name="Freeform 103"/>
            <p:cNvSpPr/>
            <p:nvPr/>
          </p:nvSpPr>
          <p:spPr bwMode="auto">
            <a:xfrm>
              <a:off x="5477607" y="981176"/>
              <a:ext cx="36026" cy="36026"/>
            </a:xfrm>
            <a:custGeom>
              <a:avLst/>
              <a:gdLst>
                <a:gd name="T0" fmla="*/ 3 w 4"/>
                <a:gd name="T1" fmla="*/ 0 h 4"/>
                <a:gd name="T2" fmla="*/ 0 w 4"/>
                <a:gd name="T3" fmla="*/ 3 h 4"/>
                <a:gd name="T4" fmla="*/ 0 w 4"/>
                <a:gd name="T5" fmla="*/ 1 h 4"/>
                <a:gd name="T6" fmla="*/ 3 w 4"/>
                <a:gd name="T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" h="4">
                  <a:moveTo>
                    <a:pt x="3" y="0"/>
                  </a:moveTo>
                  <a:cubicBezTo>
                    <a:pt x="4" y="1"/>
                    <a:pt x="2" y="4"/>
                    <a:pt x="0" y="3"/>
                  </a:cubicBezTo>
                  <a:cubicBezTo>
                    <a:pt x="0" y="3"/>
                    <a:pt x="0" y="2"/>
                    <a:pt x="0" y="1"/>
                  </a:cubicBezTo>
                  <a:cubicBezTo>
                    <a:pt x="1" y="1"/>
                    <a:pt x="2" y="1"/>
                    <a:pt x="3" y="0"/>
                  </a:cubicBez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4" name="Freeform 104"/>
            <p:cNvSpPr/>
            <p:nvPr/>
          </p:nvSpPr>
          <p:spPr bwMode="auto">
            <a:xfrm>
              <a:off x="5261456" y="912728"/>
              <a:ext cx="742128" cy="796165"/>
            </a:xfrm>
            <a:custGeom>
              <a:avLst/>
              <a:gdLst>
                <a:gd name="T0" fmla="*/ 11 w 86"/>
                <a:gd name="T1" fmla="*/ 72 h 92"/>
                <a:gd name="T2" fmla="*/ 21 w 86"/>
                <a:gd name="T3" fmla="*/ 78 h 92"/>
                <a:gd name="T4" fmla="*/ 41 w 86"/>
                <a:gd name="T5" fmla="*/ 88 h 92"/>
                <a:gd name="T6" fmla="*/ 28 w 86"/>
                <a:gd name="T7" fmla="*/ 75 h 92"/>
                <a:gd name="T8" fmla="*/ 35 w 86"/>
                <a:gd name="T9" fmla="*/ 79 h 92"/>
                <a:gd name="T10" fmla="*/ 35 w 86"/>
                <a:gd name="T11" fmla="*/ 76 h 92"/>
                <a:gd name="T12" fmla="*/ 40 w 86"/>
                <a:gd name="T13" fmla="*/ 79 h 92"/>
                <a:gd name="T14" fmla="*/ 43 w 86"/>
                <a:gd name="T15" fmla="*/ 77 h 92"/>
                <a:gd name="T16" fmla="*/ 45 w 86"/>
                <a:gd name="T17" fmla="*/ 84 h 92"/>
                <a:gd name="T18" fmla="*/ 63 w 86"/>
                <a:gd name="T19" fmla="*/ 79 h 92"/>
                <a:gd name="T20" fmla="*/ 67 w 86"/>
                <a:gd name="T21" fmla="*/ 80 h 92"/>
                <a:gd name="T22" fmla="*/ 78 w 86"/>
                <a:gd name="T23" fmla="*/ 81 h 92"/>
                <a:gd name="T24" fmla="*/ 86 w 86"/>
                <a:gd name="T25" fmla="*/ 79 h 92"/>
                <a:gd name="T26" fmla="*/ 78 w 86"/>
                <a:gd name="T27" fmla="*/ 78 h 92"/>
                <a:gd name="T28" fmla="*/ 66 w 86"/>
                <a:gd name="T29" fmla="*/ 73 h 92"/>
                <a:gd name="T30" fmla="*/ 63 w 86"/>
                <a:gd name="T31" fmla="*/ 74 h 92"/>
                <a:gd name="T32" fmla="*/ 59 w 86"/>
                <a:gd name="T33" fmla="*/ 75 h 92"/>
                <a:gd name="T34" fmla="*/ 54 w 86"/>
                <a:gd name="T35" fmla="*/ 80 h 92"/>
                <a:gd name="T36" fmla="*/ 48 w 86"/>
                <a:gd name="T37" fmla="*/ 84 h 92"/>
                <a:gd name="T38" fmla="*/ 46 w 86"/>
                <a:gd name="T39" fmla="*/ 70 h 92"/>
                <a:gd name="T40" fmla="*/ 37 w 86"/>
                <a:gd name="T41" fmla="*/ 71 h 92"/>
                <a:gd name="T42" fmla="*/ 34 w 86"/>
                <a:gd name="T43" fmla="*/ 68 h 92"/>
                <a:gd name="T44" fmla="*/ 32 w 86"/>
                <a:gd name="T45" fmla="*/ 57 h 92"/>
                <a:gd name="T46" fmla="*/ 32 w 86"/>
                <a:gd name="T47" fmla="*/ 45 h 92"/>
                <a:gd name="T48" fmla="*/ 32 w 86"/>
                <a:gd name="T49" fmla="*/ 38 h 92"/>
                <a:gd name="T50" fmla="*/ 32 w 86"/>
                <a:gd name="T51" fmla="*/ 32 h 92"/>
                <a:gd name="T52" fmla="*/ 35 w 86"/>
                <a:gd name="T53" fmla="*/ 21 h 92"/>
                <a:gd name="T54" fmla="*/ 48 w 86"/>
                <a:gd name="T55" fmla="*/ 5 h 92"/>
                <a:gd name="T56" fmla="*/ 48 w 86"/>
                <a:gd name="T57" fmla="*/ 1 h 92"/>
                <a:gd name="T58" fmla="*/ 45 w 86"/>
                <a:gd name="T59" fmla="*/ 0 h 92"/>
                <a:gd name="T60" fmla="*/ 31 w 86"/>
                <a:gd name="T61" fmla="*/ 17 h 92"/>
                <a:gd name="T62" fmla="*/ 27 w 86"/>
                <a:gd name="T63" fmla="*/ 26 h 92"/>
                <a:gd name="T64" fmla="*/ 26 w 86"/>
                <a:gd name="T65" fmla="*/ 37 h 92"/>
                <a:gd name="T66" fmla="*/ 28 w 86"/>
                <a:gd name="T67" fmla="*/ 57 h 92"/>
                <a:gd name="T68" fmla="*/ 23 w 86"/>
                <a:gd name="T69" fmla="*/ 68 h 92"/>
                <a:gd name="T70" fmla="*/ 18 w 86"/>
                <a:gd name="T71" fmla="*/ 66 h 92"/>
                <a:gd name="T72" fmla="*/ 21 w 86"/>
                <a:gd name="T73" fmla="*/ 51 h 92"/>
                <a:gd name="T74" fmla="*/ 15 w 86"/>
                <a:gd name="T75" fmla="*/ 50 h 92"/>
                <a:gd name="T76" fmla="*/ 12 w 86"/>
                <a:gd name="T77" fmla="*/ 66 h 92"/>
                <a:gd name="T78" fmla="*/ 2 w 86"/>
                <a:gd name="T79" fmla="*/ 66 h 92"/>
                <a:gd name="T80" fmla="*/ 3 w 86"/>
                <a:gd name="T81" fmla="*/ 71 h 92"/>
                <a:gd name="T82" fmla="*/ 11 w 86"/>
                <a:gd name="T83" fmla="*/ 72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86" h="92">
                  <a:moveTo>
                    <a:pt x="11" y="72"/>
                  </a:moveTo>
                  <a:cubicBezTo>
                    <a:pt x="14" y="74"/>
                    <a:pt x="19" y="75"/>
                    <a:pt x="21" y="78"/>
                  </a:cubicBezTo>
                  <a:cubicBezTo>
                    <a:pt x="28" y="80"/>
                    <a:pt x="34" y="89"/>
                    <a:pt x="41" y="88"/>
                  </a:cubicBezTo>
                  <a:cubicBezTo>
                    <a:pt x="39" y="82"/>
                    <a:pt x="31" y="80"/>
                    <a:pt x="28" y="75"/>
                  </a:cubicBezTo>
                  <a:cubicBezTo>
                    <a:pt x="30" y="76"/>
                    <a:pt x="32" y="78"/>
                    <a:pt x="35" y="79"/>
                  </a:cubicBezTo>
                  <a:cubicBezTo>
                    <a:pt x="36" y="77"/>
                    <a:pt x="34" y="76"/>
                    <a:pt x="35" y="76"/>
                  </a:cubicBezTo>
                  <a:cubicBezTo>
                    <a:pt x="37" y="76"/>
                    <a:pt x="38" y="78"/>
                    <a:pt x="40" y="79"/>
                  </a:cubicBezTo>
                  <a:cubicBezTo>
                    <a:pt x="41" y="79"/>
                    <a:pt x="41" y="76"/>
                    <a:pt x="43" y="77"/>
                  </a:cubicBezTo>
                  <a:cubicBezTo>
                    <a:pt x="45" y="80"/>
                    <a:pt x="43" y="82"/>
                    <a:pt x="45" y="84"/>
                  </a:cubicBezTo>
                  <a:cubicBezTo>
                    <a:pt x="50" y="92"/>
                    <a:pt x="59" y="80"/>
                    <a:pt x="63" y="79"/>
                  </a:cubicBezTo>
                  <a:cubicBezTo>
                    <a:pt x="64" y="79"/>
                    <a:pt x="65" y="80"/>
                    <a:pt x="67" y="80"/>
                  </a:cubicBezTo>
                  <a:cubicBezTo>
                    <a:pt x="70" y="81"/>
                    <a:pt x="75" y="82"/>
                    <a:pt x="78" y="81"/>
                  </a:cubicBezTo>
                  <a:cubicBezTo>
                    <a:pt x="80" y="81"/>
                    <a:pt x="83" y="81"/>
                    <a:pt x="86" y="79"/>
                  </a:cubicBezTo>
                  <a:cubicBezTo>
                    <a:pt x="83" y="77"/>
                    <a:pt x="81" y="78"/>
                    <a:pt x="78" y="78"/>
                  </a:cubicBezTo>
                  <a:cubicBezTo>
                    <a:pt x="73" y="77"/>
                    <a:pt x="69" y="74"/>
                    <a:pt x="66" y="73"/>
                  </a:cubicBezTo>
                  <a:cubicBezTo>
                    <a:pt x="64" y="73"/>
                    <a:pt x="64" y="74"/>
                    <a:pt x="63" y="74"/>
                  </a:cubicBezTo>
                  <a:cubicBezTo>
                    <a:pt x="62" y="75"/>
                    <a:pt x="60" y="74"/>
                    <a:pt x="59" y="75"/>
                  </a:cubicBezTo>
                  <a:cubicBezTo>
                    <a:pt x="57" y="75"/>
                    <a:pt x="56" y="78"/>
                    <a:pt x="54" y="80"/>
                  </a:cubicBezTo>
                  <a:cubicBezTo>
                    <a:pt x="52" y="82"/>
                    <a:pt x="51" y="84"/>
                    <a:pt x="48" y="84"/>
                  </a:cubicBezTo>
                  <a:cubicBezTo>
                    <a:pt x="48" y="79"/>
                    <a:pt x="50" y="73"/>
                    <a:pt x="46" y="70"/>
                  </a:cubicBezTo>
                  <a:cubicBezTo>
                    <a:pt x="43" y="69"/>
                    <a:pt x="40" y="70"/>
                    <a:pt x="37" y="71"/>
                  </a:cubicBezTo>
                  <a:cubicBezTo>
                    <a:pt x="36" y="70"/>
                    <a:pt x="35" y="69"/>
                    <a:pt x="34" y="68"/>
                  </a:cubicBezTo>
                  <a:cubicBezTo>
                    <a:pt x="35" y="64"/>
                    <a:pt x="33" y="61"/>
                    <a:pt x="32" y="57"/>
                  </a:cubicBezTo>
                  <a:cubicBezTo>
                    <a:pt x="35" y="53"/>
                    <a:pt x="32" y="49"/>
                    <a:pt x="32" y="45"/>
                  </a:cubicBezTo>
                  <a:cubicBezTo>
                    <a:pt x="31" y="43"/>
                    <a:pt x="32" y="41"/>
                    <a:pt x="32" y="38"/>
                  </a:cubicBezTo>
                  <a:cubicBezTo>
                    <a:pt x="32" y="36"/>
                    <a:pt x="32" y="34"/>
                    <a:pt x="32" y="32"/>
                  </a:cubicBezTo>
                  <a:cubicBezTo>
                    <a:pt x="33" y="29"/>
                    <a:pt x="34" y="24"/>
                    <a:pt x="35" y="21"/>
                  </a:cubicBezTo>
                  <a:cubicBezTo>
                    <a:pt x="38" y="16"/>
                    <a:pt x="43" y="9"/>
                    <a:pt x="48" y="5"/>
                  </a:cubicBezTo>
                  <a:cubicBezTo>
                    <a:pt x="48" y="4"/>
                    <a:pt x="48" y="3"/>
                    <a:pt x="48" y="1"/>
                  </a:cubicBezTo>
                  <a:cubicBezTo>
                    <a:pt x="48" y="0"/>
                    <a:pt x="46" y="1"/>
                    <a:pt x="45" y="0"/>
                  </a:cubicBezTo>
                  <a:cubicBezTo>
                    <a:pt x="39" y="5"/>
                    <a:pt x="35" y="11"/>
                    <a:pt x="31" y="17"/>
                  </a:cubicBezTo>
                  <a:cubicBezTo>
                    <a:pt x="31" y="20"/>
                    <a:pt x="27" y="23"/>
                    <a:pt x="27" y="26"/>
                  </a:cubicBezTo>
                  <a:cubicBezTo>
                    <a:pt x="26" y="28"/>
                    <a:pt x="27" y="33"/>
                    <a:pt x="26" y="37"/>
                  </a:cubicBezTo>
                  <a:cubicBezTo>
                    <a:pt x="25" y="42"/>
                    <a:pt x="26" y="52"/>
                    <a:pt x="28" y="57"/>
                  </a:cubicBezTo>
                  <a:cubicBezTo>
                    <a:pt x="25" y="60"/>
                    <a:pt x="24" y="64"/>
                    <a:pt x="23" y="68"/>
                  </a:cubicBezTo>
                  <a:cubicBezTo>
                    <a:pt x="20" y="68"/>
                    <a:pt x="19" y="67"/>
                    <a:pt x="18" y="66"/>
                  </a:cubicBezTo>
                  <a:cubicBezTo>
                    <a:pt x="23" y="64"/>
                    <a:pt x="25" y="56"/>
                    <a:pt x="21" y="51"/>
                  </a:cubicBezTo>
                  <a:cubicBezTo>
                    <a:pt x="18" y="51"/>
                    <a:pt x="17" y="50"/>
                    <a:pt x="15" y="50"/>
                  </a:cubicBezTo>
                  <a:cubicBezTo>
                    <a:pt x="6" y="50"/>
                    <a:pt x="5" y="62"/>
                    <a:pt x="12" y="66"/>
                  </a:cubicBezTo>
                  <a:cubicBezTo>
                    <a:pt x="9" y="67"/>
                    <a:pt x="5" y="65"/>
                    <a:pt x="2" y="66"/>
                  </a:cubicBezTo>
                  <a:cubicBezTo>
                    <a:pt x="0" y="68"/>
                    <a:pt x="1" y="70"/>
                    <a:pt x="3" y="71"/>
                  </a:cubicBezTo>
                  <a:cubicBezTo>
                    <a:pt x="6" y="71"/>
                    <a:pt x="8" y="73"/>
                    <a:pt x="11" y="72"/>
                  </a:cubicBez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5" name="Freeform 105"/>
            <p:cNvSpPr/>
            <p:nvPr/>
          </p:nvSpPr>
          <p:spPr bwMode="auto">
            <a:xfrm>
              <a:off x="5383941" y="1413483"/>
              <a:ext cx="50436" cy="43231"/>
            </a:xfrm>
            <a:custGeom>
              <a:avLst/>
              <a:gdLst>
                <a:gd name="T0" fmla="*/ 6 w 6"/>
                <a:gd name="T1" fmla="*/ 0 h 5"/>
                <a:gd name="T2" fmla="*/ 0 w 6"/>
                <a:gd name="T3" fmla="*/ 2 h 5"/>
                <a:gd name="T4" fmla="*/ 6 w 6"/>
                <a:gd name="T5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6" y="0"/>
                  </a:moveTo>
                  <a:cubicBezTo>
                    <a:pt x="6" y="3"/>
                    <a:pt x="1" y="5"/>
                    <a:pt x="0" y="2"/>
                  </a:cubicBezTo>
                  <a:cubicBezTo>
                    <a:pt x="2" y="2"/>
                    <a:pt x="4" y="1"/>
                    <a:pt x="6" y="0"/>
                  </a:cubicBez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6" name="Freeform 106"/>
            <p:cNvSpPr/>
            <p:nvPr/>
          </p:nvSpPr>
          <p:spPr bwMode="auto">
            <a:xfrm>
              <a:off x="5546057" y="937945"/>
              <a:ext cx="25217" cy="18012"/>
            </a:xfrm>
            <a:custGeom>
              <a:avLst/>
              <a:gdLst>
                <a:gd name="T0" fmla="*/ 0 w 3"/>
                <a:gd name="T1" fmla="*/ 1 h 2"/>
                <a:gd name="T2" fmla="*/ 2 w 3"/>
                <a:gd name="T3" fmla="*/ 2 h 2"/>
                <a:gd name="T4" fmla="*/ 1 w 3"/>
                <a:gd name="T5" fmla="*/ 0 h 2"/>
                <a:gd name="T6" fmla="*/ 0 w 3"/>
                <a:gd name="T7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" h="2">
                  <a:moveTo>
                    <a:pt x="0" y="1"/>
                  </a:moveTo>
                  <a:cubicBezTo>
                    <a:pt x="1" y="1"/>
                    <a:pt x="1" y="2"/>
                    <a:pt x="2" y="2"/>
                  </a:cubicBezTo>
                  <a:cubicBezTo>
                    <a:pt x="3" y="1"/>
                    <a:pt x="2" y="0"/>
                    <a:pt x="1" y="0"/>
                  </a:cubicBezTo>
                  <a:cubicBezTo>
                    <a:pt x="1" y="0"/>
                    <a:pt x="1" y="1"/>
                    <a:pt x="0" y="1"/>
                  </a:cubicBez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7" name="Freeform 107"/>
            <p:cNvSpPr/>
            <p:nvPr/>
          </p:nvSpPr>
          <p:spPr bwMode="auto">
            <a:xfrm>
              <a:off x="6497134" y="912728"/>
              <a:ext cx="180128" cy="172923"/>
            </a:xfrm>
            <a:custGeom>
              <a:avLst/>
              <a:gdLst>
                <a:gd name="T0" fmla="*/ 5 w 21"/>
                <a:gd name="T1" fmla="*/ 6 h 20"/>
                <a:gd name="T2" fmla="*/ 13 w 21"/>
                <a:gd name="T3" fmla="*/ 19 h 20"/>
                <a:gd name="T4" fmla="*/ 18 w 21"/>
                <a:gd name="T5" fmla="*/ 15 h 20"/>
                <a:gd name="T6" fmla="*/ 5 w 21"/>
                <a:gd name="T7" fmla="*/ 6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20">
                  <a:moveTo>
                    <a:pt x="5" y="6"/>
                  </a:moveTo>
                  <a:cubicBezTo>
                    <a:pt x="0" y="11"/>
                    <a:pt x="5" y="20"/>
                    <a:pt x="13" y="19"/>
                  </a:cubicBezTo>
                  <a:cubicBezTo>
                    <a:pt x="15" y="17"/>
                    <a:pt x="17" y="17"/>
                    <a:pt x="18" y="15"/>
                  </a:cubicBezTo>
                  <a:cubicBezTo>
                    <a:pt x="21" y="7"/>
                    <a:pt x="10" y="0"/>
                    <a:pt x="5" y="6"/>
                  </a:cubicBez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8" name="Freeform 108"/>
            <p:cNvSpPr/>
            <p:nvPr/>
          </p:nvSpPr>
          <p:spPr bwMode="auto">
            <a:xfrm>
              <a:off x="6572786" y="999189"/>
              <a:ext cx="36026" cy="32422"/>
            </a:xfrm>
            <a:custGeom>
              <a:avLst/>
              <a:gdLst>
                <a:gd name="T0" fmla="*/ 4 w 4"/>
                <a:gd name="T1" fmla="*/ 2 h 4"/>
                <a:gd name="T2" fmla="*/ 1 w 4"/>
                <a:gd name="T3" fmla="*/ 4 h 4"/>
                <a:gd name="T4" fmla="*/ 4 w 4"/>
                <a:gd name="T5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" h="4">
                  <a:moveTo>
                    <a:pt x="4" y="2"/>
                  </a:moveTo>
                  <a:cubicBezTo>
                    <a:pt x="3" y="3"/>
                    <a:pt x="2" y="4"/>
                    <a:pt x="1" y="4"/>
                  </a:cubicBezTo>
                  <a:cubicBezTo>
                    <a:pt x="0" y="2"/>
                    <a:pt x="3" y="0"/>
                    <a:pt x="4" y="2"/>
                  </a:cubicBez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9" name="Freeform 109"/>
            <p:cNvSpPr/>
            <p:nvPr/>
          </p:nvSpPr>
          <p:spPr bwMode="auto">
            <a:xfrm>
              <a:off x="6072031" y="955959"/>
              <a:ext cx="201743" cy="172923"/>
            </a:xfrm>
            <a:custGeom>
              <a:avLst/>
              <a:gdLst>
                <a:gd name="T0" fmla="*/ 20 w 23"/>
                <a:gd name="T1" fmla="*/ 2 h 20"/>
                <a:gd name="T2" fmla="*/ 9 w 23"/>
                <a:gd name="T3" fmla="*/ 1 h 20"/>
                <a:gd name="T4" fmla="*/ 18 w 23"/>
                <a:gd name="T5" fmla="*/ 15 h 20"/>
                <a:gd name="T6" fmla="*/ 20 w 23"/>
                <a:gd name="T7" fmla="*/ 2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20">
                  <a:moveTo>
                    <a:pt x="20" y="2"/>
                  </a:moveTo>
                  <a:cubicBezTo>
                    <a:pt x="17" y="0"/>
                    <a:pt x="13" y="2"/>
                    <a:pt x="9" y="1"/>
                  </a:cubicBezTo>
                  <a:cubicBezTo>
                    <a:pt x="0" y="7"/>
                    <a:pt x="7" y="20"/>
                    <a:pt x="18" y="15"/>
                  </a:cubicBezTo>
                  <a:cubicBezTo>
                    <a:pt x="22" y="13"/>
                    <a:pt x="23" y="6"/>
                    <a:pt x="20" y="2"/>
                  </a:cubicBez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0" name="Freeform 110"/>
            <p:cNvSpPr/>
            <p:nvPr/>
          </p:nvSpPr>
          <p:spPr bwMode="auto">
            <a:xfrm>
              <a:off x="6144083" y="1024406"/>
              <a:ext cx="86461" cy="43231"/>
            </a:xfrm>
            <a:custGeom>
              <a:avLst/>
              <a:gdLst>
                <a:gd name="T0" fmla="*/ 1 w 10"/>
                <a:gd name="T1" fmla="*/ 1 h 5"/>
                <a:gd name="T2" fmla="*/ 8 w 10"/>
                <a:gd name="T3" fmla="*/ 0 h 5"/>
                <a:gd name="T4" fmla="*/ 1 w 10"/>
                <a:gd name="T5" fmla="*/ 1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0" h="5">
                  <a:moveTo>
                    <a:pt x="1" y="1"/>
                  </a:moveTo>
                  <a:cubicBezTo>
                    <a:pt x="3" y="0"/>
                    <a:pt x="6" y="1"/>
                    <a:pt x="8" y="0"/>
                  </a:cubicBezTo>
                  <a:cubicBezTo>
                    <a:pt x="10" y="5"/>
                    <a:pt x="0" y="3"/>
                    <a:pt x="1" y="1"/>
                  </a:cubicBez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1" name="Freeform 111"/>
            <p:cNvSpPr/>
            <p:nvPr/>
          </p:nvSpPr>
          <p:spPr bwMode="auto">
            <a:xfrm>
              <a:off x="5614505" y="1006395"/>
              <a:ext cx="140499" cy="140499"/>
            </a:xfrm>
            <a:custGeom>
              <a:avLst/>
              <a:gdLst>
                <a:gd name="T0" fmla="*/ 6 w 16"/>
                <a:gd name="T1" fmla="*/ 1 h 16"/>
                <a:gd name="T2" fmla="*/ 2 w 16"/>
                <a:gd name="T3" fmla="*/ 12 h 16"/>
                <a:gd name="T4" fmla="*/ 10 w 16"/>
                <a:gd name="T5" fmla="*/ 15 h 16"/>
                <a:gd name="T6" fmla="*/ 15 w 16"/>
                <a:gd name="T7" fmla="*/ 7 h 16"/>
                <a:gd name="T8" fmla="*/ 6 w 16"/>
                <a:gd name="T9" fmla="*/ 1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" h="16">
                  <a:moveTo>
                    <a:pt x="6" y="1"/>
                  </a:moveTo>
                  <a:cubicBezTo>
                    <a:pt x="3" y="2"/>
                    <a:pt x="0" y="9"/>
                    <a:pt x="2" y="12"/>
                  </a:cubicBezTo>
                  <a:cubicBezTo>
                    <a:pt x="4" y="13"/>
                    <a:pt x="6" y="16"/>
                    <a:pt x="10" y="15"/>
                  </a:cubicBezTo>
                  <a:cubicBezTo>
                    <a:pt x="14" y="15"/>
                    <a:pt x="16" y="10"/>
                    <a:pt x="15" y="7"/>
                  </a:cubicBezTo>
                  <a:cubicBezTo>
                    <a:pt x="15" y="3"/>
                    <a:pt x="10" y="0"/>
                    <a:pt x="6" y="1"/>
                  </a:cubicBez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2" name="Freeform 112"/>
            <p:cNvSpPr/>
            <p:nvPr/>
          </p:nvSpPr>
          <p:spPr bwMode="auto">
            <a:xfrm>
              <a:off x="5668544" y="1074842"/>
              <a:ext cx="43231" cy="28820"/>
            </a:xfrm>
            <a:custGeom>
              <a:avLst/>
              <a:gdLst>
                <a:gd name="T0" fmla="*/ 5 w 5"/>
                <a:gd name="T1" fmla="*/ 1 h 3"/>
                <a:gd name="T2" fmla="*/ 0 w 5"/>
                <a:gd name="T3" fmla="*/ 1 h 3"/>
                <a:gd name="T4" fmla="*/ 5 w 5"/>
                <a:gd name="T5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" h="3">
                  <a:moveTo>
                    <a:pt x="5" y="1"/>
                  </a:moveTo>
                  <a:cubicBezTo>
                    <a:pt x="4" y="3"/>
                    <a:pt x="2" y="2"/>
                    <a:pt x="0" y="1"/>
                  </a:cubicBezTo>
                  <a:cubicBezTo>
                    <a:pt x="1" y="0"/>
                    <a:pt x="3" y="1"/>
                    <a:pt x="5" y="1"/>
                  </a:cubicBez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3" name="Freeform 113"/>
            <p:cNvSpPr/>
            <p:nvPr/>
          </p:nvSpPr>
          <p:spPr bwMode="auto">
            <a:xfrm>
              <a:off x="6039607" y="1017201"/>
              <a:ext cx="25217" cy="43231"/>
            </a:xfrm>
            <a:custGeom>
              <a:avLst/>
              <a:gdLst>
                <a:gd name="T0" fmla="*/ 0 w 3"/>
                <a:gd name="T1" fmla="*/ 3 h 5"/>
                <a:gd name="T2" fmla="*/ 3 w 3"/>
                <a:gd name="T3" fmla="*/ 4 h 5"/>
                <a:gd name="T4" fmla="*/ 1 w 3"/>
                <a:gd name="T5" fmla="*/ 0 h 5"/>
                <a:gd name="T6" fmla="*/ 0 w 3"/>
                <a:gd name="T7" fmla="*/ 3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" h="5">
                  <a:moveTo>
                    <a:pt x="0" y="3"/>
                  </a:moveTo>
                  <a:cubicBezTo>
                    <a:pt x="1" y="3"/>
                    <a:pt x="1" y="5"/>
                    <a:pt x="3" y="4"/>
                  </a:cubicBezTo>
                  <a:cubicBezTo>
                    <a:pt x="3" y="3"/>
                    <a:pt x="2" y="1"/>
                    <a:pt x="1" y="0"/>
                  </a:cubicBezTo>
                  <a:cubicBezTo>
                    <a:pt x="0" y="1"/>
                    <a:pt x="0" y="2"/>
                    <a:pt x="0" y="3"/>
                  </a:cubicBez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4" name="Freeform 114"/>
            <p:cNvSpPr/>
            <p:nvPr/>
          </p:nvSpPr>
          <p:spPr bwMode="auto">
            <a:xfrm>
              <a:off x="5322698" y="1017201"/>
              <a:ext cx="154909" cy="162114"/>
            </a:xfrm>
            <a:custGeom>
              <a:avLst/>
              <a:gdLst>
                <a:gd name="T0" fmla="*/ 10 w 18"/>
                <a:gd name="T1" fmla="*/ 19 h 19"/>
                <a:gd name="T2" fmla="*/ 17 w 18"/>
                <a:gd name="T3" fmla="*/ 7 h 19"/>
                <a:gd name="T4" fmla="*/ 2 w 18"/>
                <a:gd name="T5" fmla="*/ 7 h 19"/>
                <a:gd name="T6" fmla="*/ 10 w 18"/>
                <a:gd name="T7" fmla="*/ 19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" h="19">
                  <a:moveTo>
                    <a:pt x="10" y="19"/>
                  </a:moveTo>
                  <a:cubicBezTo>
                    <a:pt x="16" y="19"/>
                    <a:pt x="18" y="14"/>
                    <a:pt x="17" y="7"/>
                  </a:cubicBezTo>
                  <a:cubicBezTo>
                    <a:pt x="14" y="1"/>
                    <a:pt x="4" y="0"/>
                    <a:pt x="2" y="7"/>
                  </a:cubicBezTo>
                  <a:cubicBezTo>
                    <a:pt x="0" y="13"/>
                    <a:pt x="4" y="19"/>
                    <a:pt x="10" y="19"/>
                  </a:cubicBez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5" name="Freeform 115"/>
            <p:cNvSpPr/>
            <p:nvPr/>
          </p:nvSpPr>
          <p:spPr bwMode="auto">
            <a:xfrm>
              <a:off x="5391146" y="1110868"/>
              <a:ext cx="50436" cy="36026"/>
            </a:xfrm>
            <a:custGeom>
              <a:avLst/>
              <a:gdLst>
                <a:gd name="T0" fmla="*/ 5 w 6"/>
                <a:gd name="T1" fmla="*/ 0 h 4"/>
                <a:gd name="T2" fmla="*/ 0 w 6"/>
                <a:gd name="T3" fmla="*/ 2 h 4"/>
                <a:gd name="T4" fmla="*/ 5 w 6"/>
                <a:gd name="T5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4">
                  <a:moveTo>
                    <a:pt x="5" y="0"/>
                  </a:moveTo>
                  <a:cubicBezTo>
                    <a:pt x="6" y="4"/>
                    <a:pt x="1" y="4"/>
                    <a:pt x="0" y="2"/>
                  </a:cubicBezTo>
                  <a:cubicBezTo>
                    <a:pt x="0" y="0"/>
                    <a:pt x="3" y="0"/>
                    <a:pt x="5" y="0"/>
                  </a:cubicBez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6" name="Freeform 116"/>
            <p:cNvSpPr/>
            <p:nvPr/>
          </p:nvSpPr>
          <p:spPr bwMode="auto">
            <a:xfrm>
              <a:off x="5729787" y="1067637"/>
              <a:ext cx="68448" cy="327832"/>
            </a:xfrm>
            <a:custGeom>
              <a:avLst/>
              <a:gdLst>
                <a:gd name="T0" fmla="*/ 6 w 8"/>
                <a:gd name="T1" fmla="*/ 0 h 38"/>
                <a:gd name="T2" fmla="*/ 6 w 8"/>
                <a:gd name="T3" fmla="*/ 0 h 38"/>
                <a:gd name="T4" fmla="*/ 5 w 8"/>
                <a:gd name="T5" fmla="*/ 1 h 38"/>
                <a:gd name="T6" fmla="*/ 2 w 8"/>
                <a:gd name="T7" fmla="*/ 33 h 38"/>
                <a:gd name="T8" fmla="*/ 3 w 8"/>
                <a:gd name="T9" fmla="*/ 38 h 38"/>
                <a:gd name="T10" fmla="*/ 5 w 8"/>
                <a:gd name="T11" fmla="*/ 26 h 38"/>
                <a:gd name="T12" fmla="*/ 8 w 8"/>
                <a:gd name="T13" fmla="*/ 5 h 38"/>
                <a:gd name="T14" fmla="*/ 6 w 8"/>
                <a:gd name="T15" fmla="*/ 0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" h="38">
                  <a:moveTo>
                    <a:pt x="6" y="0"/>
                  </a:moveTo>
                  <a:cubicBezTo>
                    <a:pt x="6" y="0"/>
                    <a:pt x="6" y="0"/>
                    <a:pt x="6" y="0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1" y="10"/>
                    <a:pt x="0" y="22"/>
                    <a:pt x="2" y="33"/>
                  </a:cubicBezTo>
                  <a:cubicBezTo>
                    <a:pt x="2" y="35"/>
                    <a:pt x="1" y="38"/>
                    <a:pt x="3" y="38"/>
                  </a:cubicBezTo>
                  <a:cubicBezTo>
                    <a:pt x="8" y="37"/>
                    <a:pt x="5" y="30"/>
                    <a:pt x="5" y="26"/>
                  </a:cubicBezTo>
                  <a:cubicBezTo>
                    <a:pt x="5" y="19"/>
                    <a:pt x="7" y="12"/>
                    <a:pt x="8" y="5"/>
                  </a:cubicBezTo>
                  <a:cubicBezTo>
                    <a:pt x="8" y="4"/>
                    <a:pt x="8" y="1"/>
                    <a:pt x="6" y="0"/>
                  </a:cubicBez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7" name="Freeform 117"/>
            <p:cNvSpPr/>
            <p:nvPr/>
          </p:nvSpPr>
          <p:spPr bwMode="auto">
            <a:xfrm>
              <a:off x="6583595" y="1103663"/>
              <a:ext cx="147704" cy="136897"/>
            </a:xfrm>
            <a:custGeom>
              <a:avLst/>
              <a:gdLst>
                <a:gd name="T0" fmla="*/ 10 w 17"/>
                <a:gd name="T1" fmla="*/ 15 h 16"/>
                <a:gd name="T2" fmla="*/ 15 w 17"/>
                <a:gd name="T3" fmla="*/ 14 h 16"/>
                <a:gd name="T4" fmla="*/ 14 w 17"/>
                <a:gd name="T5" fmla="*/ 2 h 16"/>
                <a:gd name="T6" fmla="*/ 3 w 17"/>
                <a:gd name="T7" fmla="*/ 4 h 16"/>
                <a:gd name="T8" fmla="*/ 10 w 17"/>
                <a:gd name="T9" fmla="*/ 15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16">
                  <a:moveTo>
                    <a:pt x="10" y="15"/>
                  </a:moveTo>
                  <a:cubicBezTo>
                    <a:pt x="12" y="15"/>
                    <a:pt x="12" y="14"/>
                    <a:pt x="15" y="14"/>
                  </a:cubicBezTo>
                  <a:cubicBezTo>
                    <a:pt x="17" y="11"/>
                    <a:pt x="17" y="4"/>
                    <a:pt x="14" y="2"/>
                  </a:cubicBezTo>
                  <a:cubicBezTo>
                    <a:pt x="11" y="0"/>
                    <a:pt x="5" y="1"/>
                    <a:pt x="3" y="4"/>
                  </a:cubicBezTo>
                  <a:cubicBezTo>
                    <a:pt x="0" y="9"/>
                    <a:pt x="4" y="16"/>
                    <a:pt x="10" y="15"/>
                  </a:cubicBez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8" name="Freeform 118"/>
            <p:cNvSpPr/>
            <p:nvPr/>
          </p:nvSpPr>
          <p:spPr bwMode="auto">
            <a:xfrm>
              <a:off x="6634031" y="1172112"/>
              <a:ext cx="43231" cy="25217"/>
            </a:xfrm>
            <a:custGeom>
              <a:avLst/>
              <a:gdLst>
                <a:gd name="T0" fmla="*/ 5 w 5"/>
                <a:gd name="T1" fmla="*/ 0 h 3"/>
                <a:gd name="T2" fmla="*/ 0 w 5"/>
                <a:gd name="T3" fmla="*/ 1 h 3"/>
                <a:gd name="T4" fmla="*/ 5 w 5"/>
                <a:gd name="T5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" h="3">
                  <a:moveTo>
                    <a:pt x="5" y="0"/>
                  </a:moveTo>
                  <a:cubicBezTo>
                    <a:pt x="5" y="2"/>
                    <a:pt x="1" y="3"/>
                    <a:pt x="0" y="1"/>
                  </a:cubicBezTo>
                  <a:cubicBezTo>
                    <a:pt x="2" y="1"/>
                    <a:pt x="3" y="1"/>
                    <a:pt x="5" y="0"/>
                  </a:cubicBez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9" name="Freeform 119"/>
            <p:cNvSpPr/>
            <p:nvPr/>
          </p:nvSpPr>
          <p:spPr bwMode="auto">
            <a:xfrm>
              <a:off x="6100852" y="1092856"/>
              <a:ext cx="162114" cy="154909"/>
            </a:xfrm>
            <a:custGeom>
              <a:avLst/>
              <a:gdLst>
                <a:gd name="T0" fmla="*/ 7 w 19"/>
                <a:gd name="T1" fmla="*/ 4 h 18"/>
                <a:gd name="T2" fmla="*/ 8 w 19"/>
                <a:gd name="T3" fmla="*/ 17 h 18"/>
                <a:gd name="T4" fmla="*/ 7 w 19"/>
                <a:gd name="T5" fmla="*/ 4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9" h="18">
                  <a:moveTo>
                    <a:pt x="7" y="4"/>
                  </a:moveTo>
                  <a:cubicBezTo>
                    <a:pt x="0" y="6"/>
                    <a:pt x="2" y="16"/>
                    <a:pt x="8" y="17"/>
                  </a:cubicBezTo>
                  <a:cubicBezTo>
                    <a:pt x="19" y="18"/>
                    <a:pt x="19" y="0"/>
                    <a:pt x="7" y="4"/>
                  </a:cubicBez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0" name="Freeform 120"/>
            <p:cNvSpPr/>
            <p:nvPr/>
          </p:nvSpPr>
          <p:spPr bwMode="auto">
            <a:xfrm>
              <a:off x="6158493" y="1179318"/>
              <a:ext cx="43231" cy="36026"/>
            </a:xfrm>
            <a:custGeom>
              <a:avLst/>
              <a:gdLst>
                <a:gd name="T0" fmla="*/ 0 w 5"/>
                <a:gd name="T1" fmla="*/ 2 h 4"/>
                <a:gd name="T2" fmla="*/ 0 w 5"/>
                <a:gd name="T3" fmla="*/ 1 h 4"/>
                <a:gd name="T4" fmla="*/ 5 w 5"/>
                <a:gd name="T5" fmla="*/ 1 h 4"/>
                <a:gd name="T6" fmla="*/ 0 w 5"/>
                <a:gd name="T7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4">
                  <a:moveTo>
                    <a:pt x="0" y="2"/>
                  </a:moveTo>
                  <a:cubicBezTo>
                    <a:pt x="0" y="2"/>
                    <a:pt x="0" y="1"/>
                    <a:pt x="0" y="1"/>
                  </a:cubicBezTo>
                  <a:cubicBezTo>
                    <a:pt x="1" y="1"/>
                    <a:pt x="3" y="0"/>
                    <a:pt x="5" y="1"/>
                  </a:cubicBezTo>
                  <a:cubicBezTo>
                    <a:pt x="5" y="3"/>
                    <a:pt x="0" y="4"/>
                    <a:pt x="0" y="2"/>
                  </a:cubicBez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1" name="Freeform 121"/>
            <p:cNvSpPr/>
            <p:nvPr/>
          </p:nvSpPr>
          <p:spPr bwMode="auto">
            <a:xfrm>
              <a:off x="6860991" y="1154098"/>
              <a:ext cx="198140" cy="165718"/>
            </a:xfrm>
            <a:custGeom>
              <a:avLst/>
              <a:gdLst>
                <a:gd name="T0" fmla="*/ 18 w 23"/>
                <a:gd name="T1" fmla="*/ 3 h 19"/>
                <a:gd name="T2" fmla="*/ 11 w 23"/>
                <a:gd name="T3" fmla="*/ 0 h 19"/>
                <a:gd name="T4" fmla="*/ 8 w 23"/>
                <a:gd name="T5" fmla="*/ 15 h 19"/>
                <a:gd name="T6" fmla="*/ 18 w 23"/>
                <a:gd name="T7" fmla="*/ 3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19">
                  <a:moveTo>
                    <a:pt x="18" y="3"/>
                  </a:moveTo>
                  <a:cubicBezTo>
                    <a:pt x="17" y="1"/>
                    <a:pt x="13" y="0"/>
                    <a:pt x="11" y="0"/>
                  </a:cubicBezTo>
                  <a:cubicBezTo>
                    <a:pt x="2" y="1"/>
                    <a:pt x="0" y="13"/>
                    <a:pt x="8" y="15"/>
                  </a:cubicBezTo>
                  <a:cubicBezTo>
                    <a:pt x="17" y="19"/>
                    <a:pt x="23" y="10"/>
                    <a:pt x="18" y="3"/>
                  </a:cubicBez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2" name="Freeform 122"/>
            <p:cNvSpPr/>
            <p:nvPr/>
          </p:nvSpPr>
          <p:spPr bwMode="auto">
            <a:xfrm>
              <a:off x="6961863" y="1233355"/>
              <a:ext cx="25217" cy="25217"/>
            </a:xfrm>
            <a:custGeom>
              <a:avLst/>
              <a:gdLst>
                <a:gd name="T0" fmla="*/ 0 w 3"/>
                <a:gd name="T1" fmla="*/ 1 h 3"/>
                <a:gd name="T2" fmla="*/ 3 w 3"/>
                <a:gd name="T3" fmla="*/ 0 h 3"/>
                <a:gd name="T4" fmla="*/ 0 w 3"/>
                <a:gd name="T5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" h="3">
                  <a:moveTo>
                    <a:pt x="0" y="1"/>
                  </a:moveTo>
                  <a:cubicBezTo>
                    <a:pt x="1" y="1"/>
                    <a:pt x="1" y="0"/>
                    <a:pt x="3" y="0"/>
                  </a:cubicBezTo>
                  <a:cubicBezTo>
                    <a:pt x="3" y="2"/>
                    <a:pt x="0" y="3"/>
                    <a:pt x="0" y="1"/>
                  </a:cubicBez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3" name="Freeform 123"/>
            <p:cNvSpPr/>
            <p:nvPr/>
          </p:nvSpPr>
          <p:spPr bwMode="auto">
            <a:xfrm>
              <a:off x="5571274" y="1146893"/>
              <a:ext cx="129692" cy="136897"/>
            </a:xfrm>
            <a:custGeom>
              <a:avLst/>
              <a:gdLst>
                <a:gd name="T0" fmla="*/ 4 w 15"/>
                <a:gd name="T1" fmla="*/ 15 h 16"/>
                <a:gd name="T2" fmla="*/ 14 w 15"/>
                <a:gd name="T3" fmla="*/ 7 h 16"/>
                <a:gd name="T4" fmla="*/ 4 w 15"/>
                <a:gd name="T5" fmla="*/ 3 h 16"/>
                <a:gd name="T6" fmla="*/ 4 w 15"/>
                <a:gd name="T7" fmla="*/ 15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5" h="16">
                  <a:moveTo>
                    <a:pt x="4" y="15"/>
                  </a:moveTo>
                  <a:cubicBezTo>
                    <a:pt x="11" y="16"/>
                    <a:pt x="15" y="13"/>
                    <a:pt x="14" y="7"/>
                  </a:cubicBezTo>
                  <a:cubicBezTo>
                    <a:pt x="14" y="2"/>
                    <a:pt x="8" y="0"/>
                    <a:pt x="4" y="3"/>
                  </a:cubicBezTo>
                  <a:cubicBezTo>
                    <a:pt x="0" y="6"/>
                    <a:pt x="1" y="12"/>
                    <a:pt x="4" y="15"/>
                  </a:cubicBez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4" name="Freeform 124"/>
            <p:cNvSpPr/>
            <p:nvPr/>
          </p:nvSpPr>
          <p:spPr bwMode="auto">
            <a:xfrm>
              <a:off x="5625314" y="1222548"/>
              <a:ext cx="25217" cy="18012"/>
            </a:xfrm>
            <a:custGeom>
              <a:avLst/>
              <a:gdLst>
                <a:gd name="T0" fmla="*/ 2 w 3"/>
                <a:gd name="T1" fmla="*/ 0 h 2"/>
                <a:gd name="T2" fmla="*/ 3 w 3"/>
                <a:gd name="T3" fmla="*/ 1 h 2"/>
                <a:gd name="T4" fmla="*/ 1 w 3"/>
                <a:gd name="T5" fmla="*/ 2 h 2"/>
                <a:gd name="T6" fmla="*/ 0 w 3"/>
                <a:gd name="T7" fmla="*/ 1 h 2"/>
                <a:gd name="T8" fmla="*/ 2 w 3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2">
                  <a:moveTo>
                    <a:pt x="2" y="0"/>
                  </a:moveTo>
                  <a:cubicBezTo>
                    <a:pt x="2" y="0"/>
                    <a:pt x="3" y="0"/>
                    <a:pt x="3" y="1"/>
                  </a:cubicBezTo>
                  <a:cubicBezTo>
                    <a:pt x="3" y="2"/>
                    <a:pt x="2" y="2"/>
                    <a:pt x="1" y="2"/>
                  </a:cubicBezTo>
                  <a:cubicBezTo>
                    <a:pt x="1" y="2"/>
                    <a:pt x="0" y="2"/>
                    <a:pt x="0" y="1"/>
                  </a:cubicBezTo>
                  <a:cubicBezTo>
                    <a:pt x="1" y="1"/>
                    <a:pt x="2" y="2"/>
                    <a:pt x="2" y="0"/>
                  </a:cubicBez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5" name="Freeform 125"/>
            <p:cNvSpPr/>
            <p:nvPr/>
          </p:nvSpPr>
          <p:spPr bwMode="auto">
            <a:xfrm>
              <a:off x="5322698" y="1172112"/>
              <a:ext cx="147704" cy="172923"/>
            </a:xfrm>
            <a:custGeom>
              <a:avLst/>
              <a:gdLst>
                <a:gd name="T0" fmla="*/ 13 w 17"/>
                <a:gd name="T1" fmla="*/ 17 h 20"/>
                <a:gd name="T2" fmla="*/ 15 w 17"/>
                <a:gd name="T3" fmla="*/ 4 h 20"/>
                <a:gd name="T4" fmla="*/ 2 w 17"/>
                <a:gd name="T5" fmla="*/ 8 h 20"/>
                <a:gd name="T6" fmla="*/ 13 w 17"/>
                <a:gd name="T7" fmla="*/ 17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7" h="20">
                  <a:moveTo>
                    <a:pt x="13" y="17"/>
                  </a:moveTo>
                  <a:cubicBezTo>
                    <a:pt x="17" y="15"/>
                    <a:pt x="17" y="8"/>
                    <a:pt x="15" y="4"/>
                  </a:cubicBezTo>
                  <a:cubicBezTo>
                    <a:pt x="11" y="0"/>
                    <a:pt x="3" y="2"/>
                    <a:pt x="2" y="8"/>
                  </a:cubicBezTo>
                  <a:cubicBezTo>
                    <a:pt x="0" y="14"/>
                    <a:pt x="6" y="20"/>
                    <a:pt x="13" y="17"/>
                  </a:cubicBez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6" name="Freeform 126"/>
            <p:cNvSpPr/>
            <p:nvPr/>
          </p:nvSpPr>
          <p:spPr bwMode="auto">
            <a:xfrm>
              <a:off x="5391146" y="1265779"/>
              <a:ext cx="50436" cy="25217"/>
            </a:xfrm>
            <a:custGeom>
              <a:avLst/>
              <a:gdLst>
                <a:gd name="T0" fmla="*/ 5 w 6"/>
                <a:gd name="T1" fmla="*/ 0 h 3"/>
                <a:gd name="T2" fmla="*/ 0 w 6"/>
                <a:gd name="T3" fmla="*/ 0 h 3"/>
                <a:gd name="T4" fmla="*/ 5 w 6"/>
                <a:gd name="T5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3">
                  <a:moveTo>
                    <a:pt x="5" y="0"/>
                  </a:moveTo>
                  <a:cubicBezTo>
                    <a:pt x="6" y="3"/>
                    <a:pt x="0" y="3"/>
                    <a:pt x="0" y="0"/>
                  </a:cubicBezTo>
                  <a:cubicBezTo>
                    <a:pt x="1" y="0"/>
                    <a:pt x="3" y="0"/>
                    <a:pt x="5" y="0"/>
                  </a:cubicBez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7" name="Freeform 127"/>
            <p:cNvSpPr/>
            <p:nvPr/>
          </p:nvSpPr>
          <p:spPr bwMode="auto">
            <a:xfrm>
              <a:off x="6572786" y="1240560"/>
              <a:ext cx="147704" cy="165718"/>
            </a:xfrm>
            <a:custGeom>
              <a:avLst/>
              <a:gdLst>
                <a:gd name="T0" fmla="*/ 10 w 17"/>
                <a:gd name="T1" fmla="*/ 17 h 19"/>
                <a:gd name="T2" fmla="*/ 13 w 17"/>
                <a:gd name="T3" fmla="*/ 4 h 19"/>
                <a:gd name="T4" fmla="*/ 0 w 17"/>
                <a:gd name="T5" fmla="*/ 10 h 19"/>
                <a:gd name="T6" fmla="*/ 10 w 17"/>
                <a:gd name="T7" fmla="*/ 17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7" h="19">
                  <a:moveTo>
                    <a:pt x="10" y="17"/>
                  </a:moveTo>
                  <a:cubicBezTo>
                    <a:pt x="16" y="16"/>
                    <a:pt x="17" y="8"/>
                    <a:pt x="13" y="4"/>
                  </a:cubicBezTo>
                  <a:cubicBezTo>
                    <a:pt x="8" y="0"/>
                    <a:pt x="0" y="3"/>
                    <a:pt x="0" y="10"/>
                  </a:cubicBezTo>
                  <a:cubicBezTo>
                    <a:pt x="1" y="15"/>
                    <a:pt x="5" y="19"/>
                    <a:pt x="10" y="17"/>
                  </a:cubicBez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8" name="Freeform 128"/>
            <p:cNvSpPr/>
            <p:nvPr/>
          </p:nvSpPr>
          <p:spPr bwMode="auto">
            <a:xfrm>
              <a:off x="6626826" y="1319816"/>
              <a:ext cx="43231" cy="43231"/>
            </a:xfrm>
            <a:custGeom>
              <a:avLst/>
              <a:gdLst>
                <a:gd name="T0" fmla="*/ 4 w 5"/>
                <a:gd name="T1" fmla="*/ 0 h 5"/>
                <a:gd name="T2" fmla="*/ 5 w 5"/>
                <a:gd name="T3" fmla="*/ 2 h 5"/>
                <a:gd name="T4" fmla="*/ 0 w 5"/>
                <a:gd name="T5" fmla="*/ 3 h 5"/>
                <a:gd name="T6" fmla="*/ 4 w 5"/>
                <a:gd name="T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5">
                  <a:moveTo>
                    <a:pt x="4" y="0"/>
                  </a:moveTo>
                  <a:cubicBezTo>
                    <a:pt x="5" y="1"/>
                    <a:pt x="5" y="1"/>
                    <a:pt x="5" y="2"/>
                  </a:cubicBezTo>
                  <a:cubicBezTo>
                    <a:pt x="5" y="3"/>
                    <a:pt x="1" y="5"/>
                    <a:pt x="0" y="3"/>
                  </a:cubicBezTo>
                  <a:cubicBezTo>
                    <a:pt x="1" y="2"/>
                    <a:pt x="4" y="2"/>
                    <a:pt x="4" y="0"/>
                  </a:cubicBez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9" name="Freeform 129"/>
            <p:cNvSpPr/>
            <p:nvPr/>
          </p:nvSpPr>
          <p:spPr bwMode="auto">
            <a:xfrm>
              <a:off x="6133274" y="1276586"/>
              <a:ext cx="104473" cy="57641"/>
            </a:xfrm>
            <a:custGeom>
              <a:avLst/>
              <a:gdLst>
                <a:gd name="T0" fmla="*/ 2 w 12"/>
                <a:gd name="T1" fmla="*/ 1 h 7"/>
                <a:gd name="T2" fmla="*/ 1 w 12"/>
                <a:gd name="T3" fmla="*/ 6 h 7"/>
                <a:gd name="T4" fmla="*/ 11 w 12"/>
                <a:gd name="T5" fmla="*/ 7 h 7"/>
                <a:gd name="T6" fmla="*/ 9 w 12"/>
                <a:gd name="T7" fmla="*/ 1 h 7"/>
                <a:gd name="T8" fmla="*/ 2 w 12"/>
                <a:gd name="T9" fmla="*/ 1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" h="7">
                  <a:moveTo>
                    <a:pt x="2" y="1"/>
                  </a:moveTo>
                  <a:cubicBezTo>
                    <a:pt x="1" y="3"/>
                    <a:pt x="0" y="4"/>
                    <a:pt x="1" y="6"/>
                  </a:cubicBezTo>
                  <a:cubicBezTo>
                    <a:pt x="5" y="5"/>
                    <a:pt x="7" y="6"/>
                    <a:pt x="11" y="7"/>
                  </a:cubicBezTo>
                  <a:cubicBezTo>
                    <a:pt x="12" y="5"/>
                    <a:pt x="11" y="2"/>
                    <a:pt x="9" y="1"/>
                  </a:cubicBezTo>
                  <a:cubicBezTo>
                    <a:pt x="6" y="1"/>
                    <a:pt x="4" y="0"/>
                    <a:pt x="2" y="1"/>
                  </a:cubicBez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0" name="Freeform 130"/>
            <p:cNvSpPr/>
            <p:nvPr/>
          </p:nvSpPr>
          <p:spPr bwMode="auto">
            <a:xfrm>
              <a:off x="5582083" y="1290996"/>
              <a:ext cx="154909" cy="165718"/>
            </a:xfrm>
            <a:custGeom>
              <a:avLst/>
              <a:gdLst>
                <a:gd name="T0" fmla="*/ 16 w 18"/>
                <a:gd name="T1" fmla="*/ 6 h 19"/>
                <a:gd name="T2" fmla="*/ 3 w 18"/>
                <a:gd name="T3" fmla="*/ 3 h 19"/>
                <a:gd name="T4" fmla="*/ 1 w 18"/>
                <a:gd name="T5" fmla="*/ 10 h 19"/>
                <a:gd name="T6" fmla="*/ 16 w 18"/>
                <a:gd name="T7" fmla="*/ 6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" h="19">
                  <a:moveTo>
                    <a:pt x="16" y="6"/>
                  </a:moveTo>
                  <a:cubicBezTo>
                    <a:pt x="13" y="2"/>
                    <a:pt x="9" y="0"/>
                    <a:pt x="3" y="3"/>
                  </a:cubicBezTo>
                  <a:cubicBezTo>
                    <a:pt x="2" y="6"/>
                    <a:pt x="0" y="6"/>
                    <a:pt x="1" y="10"/>
                  </a:cubicBezTo>
                  <a:cubicBezTo>
                    <a:pt x="2" y="19"/>
                    <a:pt x="18" y="18"/>
                    <a:pt x="16" y="6"/>
                  </a:cubicBez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1" name="Freeform 131"/>
            <p:cNvSpPr/>
            <p:nvPr/>
          </p:nvSpPr>
          <p:spPr bwMode="auto">
            <a:xfrm>
              <a:off x="5632519" y="1352240"/>
              <a:ext cx="79256" cy="54037"/>
            </a:xfrm>
            <a:custGeom>
              <a:avLst/>
              <a:gdLst>
                <a:gd name="T0" fmla="*/ 6 w 9"/>
                <a:gd name="T1" fmla="*/ 0 h 6"/>
                <a:gd name="T2" fmla="*/ 0 w 9"/>
                <a:gd name="T3" fmla="*/ 3 h 6"/>
                <a:gd name="T4" fmla="*/ 6 w 9"/>
                <a:gd name="T5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9" h="6">
                  <a:moveTo>
                    <a:pt x="6" y="0"/>
                  </a:moveTo>
                  <a:cubicBezTo>
                    <a:pt x="9" y="4"/>
                    <a:pt x="1" y="6"/>
                    <a:pt x="0" y="3"/>
                  </a:cubicBezTo>
                  <a:cubicBezTo>
                    <a:pt x="1" y="0"/>
                    <a:pt x="4" y="2"/>
                    <a:pt x="6" y="0"/>
                  </a:cubicBez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2" name="Freeform 132"/>
            <p:cNvSpPr/>
            <p:nvPr/>
          </p:nvSpPr>
          <p:spPr bwMode="auto">
            <a:xfrm>
              <a:off x="6850185" y="1319816"/>
              <a:ext cx="180128" cy="136897"/>
            </a:xfrm>
            <a:custGeom>
              <a:avLst/>
              <a:gdLst>
                <a:gd name="T0" fmla="*/ 9 w 21"/>
                <a:gd name="T1" fmla="*/ 16 h 16"/>
                <a:gd name="T2" fmla="*/ 10 w 21"/>
                <a:gd name="T3" fmla="*/ 0 h 16"/>
                <a:gd name="T4" fmla="*/ 1 w 21"/>
                <a:gd name="T5" fmla="*/ 10 h 16"/>
                <a:gd name="T6" fmla="*/ 9 w 21"/>
                <a:gd name="T7" fmla="*/ 16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16">
                  <a:moveTo>
                    <a:pt x="9" y="16"/>
                  </a:moveTo>
                  <a:cubicBezTo>
                    <a:pt x="20" y="16"/>
                    <a:pt x="21" y="0"/>
                    <a:pt x="10" y="0"/>
                  </a:cubicBezTo>
                  <a:cubicBezTo>
                    <a:pt x="5" y="0"/>
                    <a:pt x="0" y="4"/>
                    <a:pt x="1" y="10"/>
                  </a:cubicBezTo>
                  <a:cubicBezTo>
                    <a:pt x="2" y="13"/>
                    <a:pt x="6" y="16"/>
                    <a:pt x="9" y="16"/>
                  </a:cubicBez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3" name="Freeform 133"/>
            <p:cNvSpPr/>
            <p:nvPr/>
          </p:nvSpPr>
          <p:spPr bwMode="auto">
            <a:xfrm>
              <a:off x="6918632" y="1395471"/>
              <a:ext cx="18012" cy="25217"/>
            </a:xfrm>
            <a:custGeom>
              <a:avLst/>
              <a:gdLst>
                <a:gd name="T0" fmla="*/ 2 w 2"/>
                <a:gd name="T1" fmla="*/ 1 h 3"/>
                <a:gd name="T2" fmla="*/ 0 w 2"/>
                <a:gd name="T3" fmla="*/ 2 h 3"/>
                <a:gd name="T4" fmla="*/ 2 w 2"/>
                <a:gd name="T5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3">
                  <a:moveTo>
                    <a:pt x="2" y="1"/>
                  </a:moveTo>
                  <a:cubicBezTo>
                    <a:pt x="2" y="3"/>
                    <a:pt x="0" y="2"/>
                    <a:pt x="0" y="2"/>
                  </a:cubicBezTo>
                  <a:cubicBezTo>
                    <a:pt x="0" y="1"/>
                    <a:pt x="2" y="0"/>
                    <a:pt x="2" y="1"/>
                  </a:cubicBez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4" name="Freeform 134"/>
            <p:cNvSpPr/>
            <p:nvPr/>
          </p:nvSpPr>
          <p:spPr bwMode="auto">
            <a:xfrm>
              <a:off x="5693761" y="1363047"/>
              <a:ext cx="216154" cy="187333"/>
            </a:xfrm>
            <a:custGeom>
              <a:avLst/>
              <a:gdLst>
                <a:gd name="T0" fmla="*/ 16 w 25"/>
                <a:gd name="T1" fmla="*/ 19 h 22"/>
                <a:gd name="T2" fmla="*/ 1 w 25"/>
                <a:gd name="T3" fmla="*/ 14 h 22"/>
                <a:gd name="T4" fmla="*/ 12 w 25"/>
                <a:gd name="T5" fmla="*/ 21 h 22"/>
                <a:gd name="T6" fmla="*/ 12 w 25"/>
                <a:gd name="T7" fmla="*/ 19 h 22"/>
                <a:gd name="T8" fmla="*/ 16 w 25"/>
                <a:gd name="T9" fmla="*/ 19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22">
                  <a:moveTo>
                    <a:pt x="16" y="19"/>
                  </a:moveTo>
                  <a:cubicBezTo>
                    <a:pt x="25" y="6"/>
                    <a:pt x="0" y="0"/>
                    <a:pt x="1" y="14"/>
                  </a:cubicBezTo>
                  <a:cubicBezTo>
                    <a:pt x="2" y="19"/>
                    <a:pt x="5" y="22"/>
                    <a:pt x="12" y="21"/>
                  </a:cubicBezTo>
                  <a:cubicBezTo>
                    <a:pt x="12" y="20"/>
                    <a:pt x="11" y="20"/>
                    <a:pt x="12" y="19"/>
                  </a:cubicBezTo>
                  <a:cubicBezTo>
                    <a:pt x="13" y="19"/>
                    <a:pt x="15" y="19"/>
                    <a:pt x="16" y="19"/>
                  </a:cubicBez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5" name="Freeform 135"/>
            <p:cNvSpPr/>
            <p:nvPr/>
          </p:nvSpPr>
          <p:spPr bwMode="auto">
            <a:xfrm>
              <a:off x="5755006" y="1449508"/>
              <a:ext cx="75653" cy="57641"/>
            </a:xfrm>
            <a:custGeom>
              <a:avLst/>
              <a:gdLst>
                <a:gd name="T0" fmla="*/ 3 w 9"/>
                <a:gd name="T1" fmla="*/ 7 h 7"/>
                <a:gd name="T2" fmla="*/ 0 w 9"/>
                <a:gd name="T3" fmla="*/ 6 h 7"/>
                <a:gd name="T4" fmla="*/ 1 w 9"/>
                <a:gd name="T5" fmla="*/ 6 h 7"/>
                <a:gd name="T6" fmla="*/ 5 w 9"/>
                <a:gd name="T7" fmla="*/ 0 h 7"/>
                <a:gd name="T8" fmla="*/ 3 w 9"/>
                <a:gd name="T9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7">
                  <a:moveTo>
                    <a:pt x="3" y="7"/>
                  </a:moveTo>
                  <a:cubicBezTo>
                    <a:pt x="2" y="7"/>
                    <a:pt x="1" y="7"/>
                    <a:pt x="0" y="6"/>
                  </a:cubicBezTo>
                  <a:cubicBezTo>
                    <a:pt x="0" y="6"/>
                    <a:pt x="1" y="6"/>
                    <a:pt x="1" y="6"/>
                  </a:cubicBezTo>
                  <a:cubicBezTo>
                    <a:pt x="3" y="4"/>
                    <a:pt x="5" y="3"/>
                    <a:pt x="5" y="0"/>
                  </a:cubicBezTo>
                  <a:cubicBezTo>
                    <a:pt x="9" y="2"/>
                    <a:pt x="5" y="6"/>
                    <a:pt x="3" y="7"/>
                  </a:cubicBez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6" name="Freeform 136"/>
            <p:cNvSpPr/>
            <p:nvPr/>
          </p:nvSpPr>
          <p:spPr bwMode="auto">
            <a:xfrm>
              <a:off x="6677262" y="1449508"/>
              <a:ext cx="345846" cy="241370"/>
            </a:xfrm>
            <a:custGeom>
              <a:avLst/>
              <a:gdLst>
                <a:gd name="T0" fmla="*/ 11 w 40"/>
                <a:gd name="T1" fmla="*/ 28 h 28"/>
                <a:gd name="T2" fmla="*/ 38 w 40"/>
                <a:gd name="T3" fmla="*/ 7 h 28"/>
                <a:gd name="T4" fmla="*/ 40 w 40"/>
                <a:gd name="T5" fmla="*/ 4 h 28"/>
                <a:gd name="T6" fmla="*/ 25 w 40"/>
                <a:gd name="T7" fmla="*/ 5 h 28"/>
                <a:gd name="T8" fmla="*/ 19 w 40"/>
                <a:gd name="T9" fmla="*/ 1 h 28"/>
                <a:gd name="T10" fmla="*/ 12 w 40"/>
                <a:gd name="T11" fmla="*/ 11 h 28"/>
                <a:gd name="T12" fmla="*/ 2 w 40"/>
                <a:gd name="T13" fmla="*/ 22 h 28"/>
                <a:gd name="T14" fmla="*/ 5 w 40"/>
                <a:gd name="T15" fmla="*/ 20 h 28"/>
                <a:gd name="T16" fmla="*/ 7 w 40"/>
                <a:gd name="T17" fmla="*/ 23 h 28"/>
                <a:gd name="T18" fmla="*/ 10 w 40"/>
                <a:gd name="T19" fmla="*/ 20 h 28"/>
                <a:gd name="T20" fmla="*/ 10 w 40"/>
                <a:gd name="T21" fmla="*/ 23 h 28"/>
                <a:gd name="T22" fmla="*/ 14 w 40"/>
                <a:gd name="T23" fmla="*/ 22 h 28"/>
                <a:gd name="T24" fmla="*/ 11 w 40"/>
                <a:gd name="T25" fmla="*/ 28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0" h="28">
                  <a:moveTo>
                    <a:pt x="11" y="28"/>
                  </a:moveTo>
                  <a:cubicBezTo>
                    <a:pt x="23" y="24"/>
                    <a:pt x="25" y="10"/>
                    <a:pt x="38" y="7"/>
                  </a:cubicBezTo>
                  <a:cubicBezTo>
                    <a:pt x="39" y="6"/>
                    <a:pt x="40" y="6"/>
                    <a:pt x="40" y="4"/>
                  </a:cubicBezTo>
                  <a:cubicBezTo>
                    <a:pt x="36" y="1"/>
                    <a:pt x="29" y="4"/>
                    <a:pt x="25" y="5"/>
                  </a:cubicBezTo>
                  <a:cubicBezTo>
                    <a:pt x="23" y="4"/>
                    <a:pt x="23" y="0"/>
                    <a:pt x="19" y="1"/>
                  </a:cubicBezTo>
                  <a:cubicBezTo>
                    <a:pt x="16" y="4"/>
                    <a:pt x="14" y="8"/>
                    <a:pt x="12" y="11"/>
                  </a:cubicBezTo>
                  <a:cubicBezTo>
                    <a:pt x="7" y="7"/>
                    <a:pt x="0" y="16"/>
                    <a:pt x="2" y="22"/>
                  </a:cubicBezTo>
                  <a:cubicBezTo>
                    <a:pt x="4" y="22"/>
                    <a:pt x="4" y="20"/>
                    <a:pt x="5" y="20"/>
                  </a:cubicBezTo>
                  <a:cubicBezTo>
                    <a:pt x="5" y="21"/>
                    <a:pt x="5" y="23"/>
                    <a:pt x="7" y="23"/>
                  </a:cubicBezTo>
                  <a:cubicBezTo>
                    <a:pt x="8" y="22"/>
                    <a:pt x="9" y="21"/>
                    <a:pt x="10" y="20"/>
                  </a:cubicBezTo>
                  <a:cubicBezTo>
                    <a:pt x="11" y="21"/>
                    <a:pt x="10" y="21"/>
                    <a:pt x="10" y="23"/>
                  </a:cubicBezTo>
                  <a:cubicBezTo>
                    <a:pt x="12" y="24"/>
                    <a:pt x="13" y="22"/>
                    <a:pt x="14" y="22"/>
                  </a:cubicBezTo>
                  <a:cubicBezTo>
                    <a:pt x="13" y="24"/>
                    <a:pt x="9" y="26"/>
                    <a:pt x="11" y="28"/>
                  </a:cubicBez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7" name="Freeform 137"/>
            <p:cNvSpPr/>
            <p:nvPr/>
          </p:nvSpPr>
          <p:spPr bwMode="auto">
            <a:xfrm>
              <a:off x="6788940" y="1611625"/>
              <a:ext cx="28820" cy="25217"/>
            </a:xfrm>
            <a:custGeom>
              <a:avLst/>
              <a:gdLst>
                <a:gd name="T0" fmla="*/ 3 w 3"/>
                <a:gd name="T1" fmla="*/ 1 h 3"/>
                <a:gd name="T2" fmla="*/ 2 w 3"/>
                <a:gd name="T3" fmla="*/ 3 h 3"/>
                <a:gd name="T4" fmla="*/ 3 w 3"/>
                <a:gd name="T5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" h="3">
                  <a:moveTo>
                    <a:pt x="3" y="1"/>
                  </a:moveTo>
                  <a:cubicBezTo>
                    <a:pt x="3" y="2"/>
                    <a:pt x="2" y="1"/>
                    <a:pt x="2" y="3"/>
                  </a:cubicBezTo>
                  <a:cubicBezTo>
                    <a:pt x="0" y="2"/>
                    <a:pt x="1" y="0"/>
                    <a:pt x="3" y="1"/>
                  </a:cubicBez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8" name="Freeform 138"/>
            <p:cNvSpPr/>
            <p:nvPr/>
          </p:nvSpPr>
          <p:spPr bwMode="auto">
            <a:xfrm>
              <a:off x="6349427" y="1550380"/>
              <a:ext cx="320627" cy="122487"/>
            </a:xfrm>
            <a:custGeom>
              <a:avLst/>
              <a:gdLst>
                <a:gd name="T0" fmla="*/ 12 w 37"/>
                <a:gd name="T1" fmla="*/ 2 h 14"/>
                <a:gd name="T2" fmla="*/ 2 w 37"/>
                <a:gd name="T3" fmla="*/ 2 h 14"/>
                <a:gd name="T4" fmla="*/ 1 w 37"/>
                <a:gd name="T5" fmla="*/ 6 h 14"/>
                <a:gd name="T6" fmla="*/ 28 w 37"/>
                <a:gd name="T7" fmla="*/ 6 h 14"/>
                <a:gd name="T8" fmla="*/ 37 w 37"/>
                <a:gd name="T9" fmla="*/ 12 h 14"/>
                <a:gd name="T10" fmla="*/ 31 w 37"/>
                <a:gd name="T11" fmla="*/ 0 h 14"/>
                <a:gd name="T12" fmla="*/ 12 w 37"/>
                <a:gd name="T13" fmla="*/ 2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7" h="14">
                  <a:moveTo>
                    <a:pt x="12" y="2"/>
                  </a:moveTo>
                  <a:cubicBezTo>
                    <a:pt x="9" y="3"/>
                    <a:pt x="6" y="3"/>
                    <a:pt x="2" y="2"/>
                  </a:cubicBezTo>
                  <a:cubicBezTo>
                    <a:pt x="1" y="3"/>
                    <a:pt x="0" y="4"/>
                    <a:pt x="1" y="6"/>
                  </a:cubicBezTo>
                  <a:cubicBezTo>
                    <a:pt x="7" y="10"/>
                    <a:pt x="20" y="6"/>
                    <a:pt x="28" y="6"/>
                  </a:cubicBezTo>
                  <a:cubicBezTo>
                    <a:pt x="29" y="10"/>
                    <a:pt x="32" y="14"/>
                    <a:pt x="37" y="12"/>
                  </a:cubicBezTo>
                  <a:cubicBezTo>
                    <a:pt x="35" y="8"/>
                    <a:pt x="34" y="4"/>
                    <a:pt x="31" y="0"/>
                  </a:cubicBezTo>
                  <a:cubicBezTo>
                    <a:pt x="25" y="0"/>
                    <a:pt x="18" y="2"/>
                    <a:pt x="12" y="2"/>
                  </a:cubicBez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9" name="Freeform 139"/>
            <p:cNvSpPr/>
            <p:nvPr/>
          </p:nvSpPr>
          <p:spPr bwMode="auto">
            <a:xfrm>
              <a:off x="5607300" y="1622431"/>
              <a:ext cx="1149216" cy="144102"/>
            </a:xfrm>
            <a:custGeom>
              <a:avLst/>
              <a:gdLst>
                <a:gd name="T0" fmla="*/ 133 w 133"/>
                <a:gd name="T1" fmla="*/ 12 h 17"/>
                <a:gd name="T2" fmla="*/ 128 w 133"/>
                <a:gd name="T3" fmla="*/ 9 h 17"/>
                <a:gd name="T4" fmla="*/ 119 w 133"/>
                <a:gd name="T5" fmla="*/ 7 h 17"/>
                <a:gd name="T6" fmla="*/ 95 w 133"/>
                <a:gd name="T7" fmla="*/ 4 h 17"/>
                <a:gd name="T8" fmla="*/ 63 w 133"/>
                <a:gd name="T9" fmla="*/ 1 h 17"/>
                <a:gd name="T10" fmla="*/ 41 w 133"/>
                <a:gd name="T11" fmla="*/ 4 h 17"/>
                <a:gd name="T12" fmla="*/ 38 w 133"/>
                <a:gd name="T13" fmla="*/ 3 h 17"/>
                <a:gd name="T14" fmla="*/ 0 w 133"/>
                <a:gd name="T15" fmla="*/ 9 h 17"/>
                <a:gd name="T16" fmla="*/ 8 w 133"/>
                <a:gd name="T17" fmla="*/ 12 h 17"/>
                <a:gd name="T18" fmla="*/ 11 w 133"/>
                <a:gd name="T19" fmla="*/ 12 h 17"/>
                <a:gd name="T20" fmla="*/ 21 w 133"/>
                <a:gd name="T21" fmla="*/ 10 h 17"/>
                <a:gd name="T22" fmla="*/ 46 w 133"/>
                <a:gd name="T23" fmla="*/ 8 h 17"/>
                <a:gd name="T24" fmla="*/ 65 w 133"/>
                <a:gd name="T25" fmla="*/ 6 h 17"/>
                <a:gd name="T26" fmla="*/ 69 w 133"/>
                <a:gd name="T27" fmla="*/ 7 h 17"/>
                <a:gd name="T28" fmla="*/ 85 w 133"/>
                <a:gd name="T29" fmla="*/ 7 h 17"/>
                <a:gd name="T30" fmla="*/ 90 w 133"/>
                <a:gd name="T31" fmla="*/ 8 h 17"/>
                <a:gd name="T32" fmla="*/ 112 w 133"/>
                <a:gd name="T33" fmla="*/ 12 h 17"/>
                <a:gd name="T34" fmla="*/ 115 w 133"/>
                <a:gd name="T35" fmla="*/ 11 h 17"/>
                <a:gd name="T36" fmla="*/ 124 w 133"/>
                <a:gd name="T37" fmla="*/ 14 h 17"/>
                <a:gd name="T38" fmla="*/ 133 w 133"/>
                <a:gd name="T39" fmla="*/ 12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33" h="17">
                  <a:moveTo>
                    <a:pt x="133" y="12"/>
                  </a:moveTo>
                  <a:cubicBezTo>
                    <a:pt x="133" y="11"/>
                    <a:pt x="130" y="10"/>
                    <a:pt x="128" y="9"/>
                  </a:cubicBezTo>
                  <a:cubicBezTo>
                    <a:pt x="124" y="8"/>
                    <a:pt x="122" y="8"/>
                    <a:pt x="119" y="7"/>
                  </a:cubicBezTo>
                  <a:cubicBezTo>
                    <a:pt x="111" y="7"/>
                    <a:pt x="102" y="2"/>
                    <a:pt x="95" y="4"/>
                  </a:cubicBezTo>
                  <a:cubicBezTo>
                    <a:pt x="86" y="1"/>
                    <a:pt x="73" y="3"/>
                    <a:pt x="63" y="1"/>
                  </a:cubicBezTo>
                  <a:cubicBezTo>
                    <a:pt x="57" y="3"/>
                    <a:pt x="46" y="0"/>
                    <a:pt x="41" y="4"/>
                  </a:cubicBezTo>
                  <a:cubicBezTo>
                    <a:pt x="40" y="4"/>
                    <a:pt x="40" y="3"/>
                    <a:pt x="38" y="3"/>
                  </a:cubicBezTo>
                  <a:cubicBezTo>
                    <a:pt x="26" y="5"/>
                    <a:pt x="12" y="6"/>
                    <a:pt x="0" y="9"/>
                  </a:cubicBezTo>
                  <a:cubicBezTo>
                    <a:pt x="0" y="17"/>
                    <a:pt x="5" y="13"/>
                    <a:pt x="8" y="12"/>
                  </a:cubicBezTo>
                  <a:cubicBezTo>
                    <a:pt x="9" y="12"/>
                    <a:pt x="10" y="13"/>
                    <a:pt x="11" y="12"/>
                  </a:cubicBezTo>
                  <a:cubicBezTo>
                    <a:pt x="14" y="12"/>
                    <a:pt x="17" y="10"/>
                    <a:pt x="21" y="10"/>
                  </a:cubicBezTo>
                  <a:cubicBezTo>
                    <a:pt x="28" y="9"/>
                    <a:pt x="38" y="8"/>
                    <a:pt x="46" y="8"/>
                  </a:cubicBezTo>
                  <a:cubicBezTo>
                    <a:pt x="52" y="8"/>
                    <a:pt x="59" y="6"/>
                    <a:pt x="65" y="6"/>
                  </a:cubicBezTo>
                  <a:cubicBezTo>
                    <a:pt x="66" y="6"/>
                    <a:pt x="68" y="7"/>
                    <a:pt x="69" y="7"/>
                  </a:cubicBezTo>
                  <a:cubicBezTo>
                    <a:pt x="74" y="8"/>
                    <a:pt x="80" y="6"/>
                    <a:pt x="85" y="7"/>
                  </a:cubicBezTo>
                  <a:cubicBezTo>
                    <a:pt x="87" y="7"/>
                    <a:pt x="88" y="8"/>
                    <a:pt x="90" y="8"/>
                  </a:cubicBezTo>
                  <a:cubicBezTo>
                    <a:pt x="97" y="9"/>
                    <a:pt x="105" y="8"/>
                    <a:pt x="112" y="12"/>
                  </a:cubicBezTo>
                  <a:cubicBezTo>
                    <a:pt x="113" y="12"/>
                    <a:pt x="114" y="11"/>
                    <a:pt x="115" y="11"/>
                  </a:cubicBezTo>
                  <a:cubicBezTo>
                    <a:pt x="117" y="13"/>
                    <a:pt x="120" y="13"/>
                    <a:pt x="124" y="14"/>
                  </a:cubicBezTo>
                  <a:cubicBezTo>
                    <a:pt x="127" y="14"/>
                    <a:pt x="133" y="16"/>
                    <a:pt x="133" y="12"/>
                  </a:cubicBez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0" name="Freeform 140"/>
            <p:cNvSpPr/>
            <p:nvPr/>
          </p:nvSpPr>
          <p:spPr bwMode="auto">
            <a:xfrm>
              <a:off x="6072031" y="1680072"/>
              <a:ext cx="165718" cy="158513"/>
            </a:xfrm>
            <a:custGeom>
              <a:avLst/>
              <a:gdLst>
                <a:gd name="T0" fmla="*/ 13 w 19"/>
                <a:gd name="T1" fmla="*/ 17 h 18"/>
                <a:gd name="T2" fmla="*/ 18 w 19"/>
                <a:gd name="T3" fmla="*/ 8 h 18"/>
                <a:gd name="T4" fmla="*/ 4 w 19"/>
                <a:gd name="T5" fmla="*/ 5 h 18"/>
                <a:gd name="T6" fmla="*/ 13 w 19"/>
                <a:gd name="T7" fmla="*/ 17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18">
                  <a:moveTo>
                    <a:pt x="13" y="17"/>
                  </a:moveTo>
                  <a:cubicBezTo>
                    <a:pt x="15" y="15"/>
                    <a:pt x="19" y="13"/>
                    <a:pt x="18" y="8"/>
                  </a:cubicBezTo>
                  <a:cubicBezTo>
                    <a:pt x="17" y="2"/>
                    <a:pt x="7" y="0"/>
                    <a:pt x="4" y="5"/>
                  </a:cubicBezTo>
                  <a:cubicBezTo>
                    <a:pt x="0" y="11"/>
                    <a:pt x="5" y="18"/>
                    <a:pt x="13" y="17"/>
                  </a:cubicBez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1" name="Freeform 141"/>
            <p:cNvSpPr/>
            <p:nvPr/>
          </p:nvSpPr>
          <p:spPr bwMode="auto">
            <a:xfrm>
              <a:off x="6144083" y="1734112"/>
              <a:ext cx="75653" cy="68448"/>
            </a:xfrm>
            <a:custGeom>
              <a:avLst/>
              <a:gdLst>
                <a:gd name="T0" fmla="*/ 4 w 9"/>
                <a:gd name="T1" fmla="*/ 0 h 8"/>
                <a:gd name="T2" fmla="*/ 0 w 9"/>
                <a:gd name="T3" fmla="*/ 8 h 8"/>
                <a:gd name="T4" fmla="*/ 4 w 9"/>
                <a:gd name="T5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9" h="8">
                  <a:moveTo>
                    <a:pt x="4" y="0"/>
                  </a:moveTo>
                  <a:cubicBezTo>
                    <a:pt x="9" y="3"/>
                    <a:pt x="5" y="8"/>
                    <a:pt x="0" y="8"/>
                  </a:cubicBezTo>
                  <a:cubicBezTo>
                    <a:pt x="0" y="6"/>
                    <a:pt x="5" y="4"/>
                    <a:pt x="4" y="0"/>
                  </a:cubicBez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2" name="Freeform 142"/>
            <p:cNvSpPr/>
            <p:nvPr/>
          </p:nvSpPr>
          <p:spPr bwMode="auto">
            <a:xfrm>
              <a:off x="6298992" y="1708893"/>
              <a:ext cx="75653" cy="136897"/>
            </a:xfrm>
            <a:custGeom>
              <a:avLst/>
              <a:gdLst>
                <a:gd name="T0" fmla="*/ 6 w 9"/>
                <a:gd name="T1" fmla="*/ 0 h 16"/>
                <a:gd name="T2" fmla="*/ 1 w 9"/>
                <a:gd name="T3" fmla="*/ 1 h 16"/>
                <a:gd name="T4" fmla="*/ 0 w 9"/>
                <a:gd name="T5" fmla="*/ 14 h 16"/>
                <a:gd name="T6" fmla="*/ 7 w 9"/>
                <a:gd name="T7" fmla="*/ 14 h 16"/>
                <a:gd name="T8" fmla="*/ 6 w 9"/>
                <a:gd name="T9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16">
                  <a:moveTo>
                    <a:pt x="6" y="0"/>
                  </a:moveTo>
                  <a:cubicBezTo>
                    <a:pt x="5" y="1"/>
                    <a:pt x="2" y="0"/>
                    <a:pt x="1" y="1"/>
                  </a:cubicBezTo>
                  <a:cubicBezTo>
                    <a:pt x="1" y="5"/>
                    <a:pt x="0" y="10"/>
                    <a:pt x="0" y="14"/>
                  </a:cubicBezTo>
                  <a:cubicBezTo>
                    <a:pt x="2" y="15"/>
                    <a:pt x="5" y="16"/>
                    <a:pt x="7" y="14"/>
                  </a:cubicBezTo>
                  <a:cubicBezTo>
                    <a:pt x="8" y="11"/>
                    <a:pt x="9" y="3"/>
                    <a:pt x="6" y="0"/>
                  </a:cubicBez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3" name="Freeform 143"/>
            <p:cNvSpPr/>
            <p:nvPr/>
          </p:nvSpPr>
          <p:spPr bwMode="auto">
            <a:xfrm>
              <a:off x="5996376" y="1690881"/>
              <a:ext cx="86461" cy="154909"/>
            </a:xfrm>
            <a:custGeom>
              <a:avLst/>
              <a:gdLst>
                <a:gd name="T0" fmla="*/ 10 w 10"/>
                <a:gd name="T1" fmla="*/ 16 h 18"/>
                <a:gd name="T2" fmla="*/ 1 w 10"/>
                <a:gd name="T3" fmla="*/ 4 h 18"/>
                <a:gd name="T4" fmla="*/ 2 w 10"/>
                <a:gd name="T5" fmla="*/ 16 h 18"/>
                <a:gd name="T6" fmla="*/ 10 w 10"/>
                <a:gd name="T7" fmla="*/ 16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18">
                  <a:moveTo>
                    <a:pt x="10" y="16"/>
                  </a:moveTo>
                  <a:cubicBezTo>
                    <a:pt x="10" y="10"/>
                    <a:pt x="10" y="0"/>
                    <a:pt x="1" y="4"/>
                  </a:cubicBezTo>
                  <a:cubicBezTo>
                    <a:pt x="0" y="6"/>
                    <a:pt x="1" y="12"/>
                    <a:pt x="2" y="16"/>
                  </a:cubicBezTo>
                  <a:cubicBezTo>
                    <a:pt x="4" y="17"/>
                    <a:pt x="8" y="18"/>
                    <a:pt x="10" y="16"/>
                  </a:cubicBez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4" name="Freeform 144"/>
            <p:cNvSpPr/>
            <p:nvPr/>
          </p:nvSpPr>
          <p:spPr bwMode="auto">
            <a:xfrm>
              <a:off x="6367441" y="1690881"/>
              <a:ext cx="172923" cy="172923"/>
            </a:xfrm>
            <a:custGeom>
              <a:avLst/>
              <a:gdLst>
                <a:gd name="T0" fmla="*/ 15 w 20"/>
                <a:gd name="T1" fmla="*/ 5 h 20"/>
                <a:gd name="T2" fmla="*/ 8 w 20"/>
                <a:gd name="T3" fmla="*/ 18 h 20"/>
                <a:gd name="T4" fmla="*/ 15 w 20"/>
                <a:gd name="T5" fmla="*/ 5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" h="20">
                  <a:moveTo>
                    <a:pt x="15" y="5"/>
                  </a:moveTo>
                  <a:cubicBezTo>
                    <a:pt x="5" y="0"/>
                    <a:pt x="0" y="15"/>
                    <a:pt x="8" y="18"/>
                  </a:cubicBezTo>
                  <a:cubicBezTo>
                    <a:pt x="19" y="20"/>
                    <a:pt x="20" y="8"/>
                    <a:pt x="15" y="5"/>
                  </a:cubicBez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5" name="Freeform 145"/>
            <p:cNvSpPr/>
            <p:nvPr/>
          </p:nvSpPr>
          <p:spPr bwMode="auto">
            <a:xfrm>
              <a:off x="6479120" y="1777343"/>
              <a:ext cx="18012" cy="25217"/>
            </a:xfrm>
            <a:custGeom>
              <a:avLst/>
              <a:gdLst>
                <a:gd name="T0" fmla="*/ 0 w 2"/>
                <a:gd name="T1" fmla="*/ 0 h 3"/>
                <a:gd name="T2" fmla="*/ 0 w 2"/>
                <a:gd name="T3" fmla="*/ 2 h 3"/>
                <a:gd name="T4" fmla="*/ 0 w 2"/>
                <a:gd name="T5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3">
                  <a:moveTo>
                    <a:pt x="0" y="0"/>
                  </a:moveTo>
                  <a:cubicBezTo>
                    <a:pt x="2" y="0"/>
                    <a:pt x="1" y="3"/>
                    <a:pt x="0" y="2"/>
                  </a:cubicBezTo>
                  <a:cubicBezTo>
                    <a:pt x="0" y="2"/>
                    <a:pt x="0" y="1"/>
                    <a:pt x="0" y="0"/>
                  </a:cubicBez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6" name="Freeform 146"/>
            <p:cNvSpPr/>
            <p:nvPr/>
          </p:nvSpPr>
          <p:spPr bwMode="auto">
            <a:xfrm>
              <a:off x="5830659" y="1723303"/>
              <a:ext cx="147704" cy="122487"/>
            </a:xfrm>
            <a:custGeom>
              <a:avLst/>
              <a:gdLst>
                <a:gd name="T0" fmla="*/ 12 w 17"/>
                <a:gd name="T1" fmla="*/ 13 h 14"/>
                <a:gd name="T2" fmla="*/ 13 w 17"/>
                <a:gd name="T3" fmla="*/ 2 h 14"/>
                <a:gd name="T4" fmla="*/ 5 w 17"/>
                <a:gd name="T5" fmla="*/ 2 h 14"/>
                <a:gd name="T6" fmla="*/ 6 w 17"/>
                <a:gd name="T7" fmla="*/ 13 h 14"/>
                <a:gd name="T8" fmla="*/ 12 w 17"/>
                <a:gd name="T9" fmla="*/ 13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14">
                  <a:moveTo>
                    <a:pt x="12" y="13"/>
                  </a:moveTo>
                  <a:cubicBezTo>
                    <a:pt x="16" y="12"/>
                    <a:pt x="17" y="4"/>
                    <a:pt x="13" y="2"/>
                  </a:cubicBezTo>
                  <a:cubicBezTo>
                    <a:pt x="11" y="0"/>
                    <a:pt x="8" y="1"/>
                    <a:pt x="5" y="2"/>
                  </a:cubicBezTo>
                  <a:cubicBezTo>
                    <a:pt x="0" y="4"/>
                    <a:pt x="1" y="12"/>
                    <a:pt x="6" y="13"/>
                  </a:cubicBezTo>
                  <a:cubicBezTo>
                    <a:pt x="9" y="13"/>
                    <a:pt x="10" y="14"/>
                    <a:pt x="12" y="13"/>
                  </a:cubicBez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7" name="Freeform 147"/>
            <p:cNvSpPr/>
            <p:nvPr/>
          </p:nvSpPr>
          <p:spPr bwMode="auto">
            <a:xfrm>
              <a:off x="5899108" y="1759329"/>
              <a:ext cx="43231" cy="61242"/>
            </a:xfrm>
            <a:custGeom>
              <a:avLst/>
              <a:gdLst>
                <a:gd name="T0" fmla="*/ 2 w 5"/>
                <a:gd name="T1" fmla="*/ 0 h 7"/>
                <a:gd name="T2" fmla="*/ 4 w 5"/>
                <a:gd name="T3" fmla="*/ 2 h 7"/>
                <a:gd name="T4" fmla="*/ 0 w 5"/>
                <a:gd name="T5" fmla="*/ 5 h 7"/>
                <a:gd name="T6" fmla="*/ 2 w 5"/>
                <a:gd name="T7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7">
                  <a:moveTo>
                    <a:pt x="2" y="0"/>
                  </a:moveTo>
                  <a:cubicBezTo>
                    <a:pt x="3" y="0"/>
                    <a:pt x="3" y="1"/>
                    <a:pt x="4" y="2"/>
                  </a:cubicBezTo>
                  <a:cubicBezTo>
                    <a:pt x="5" y="5"/>
                    <a:pt x="3" y="7"/>
                    <a:pt x="0" y="5"/>
                  </a:cubicBezTo>
                  <a:cubicBezTo>
                    <a:pt x="0" y="4"/>
                    <a:pt x="2" y="3"/>
                    <a:pt x="2" y="0"/>
                  </a:cubicBez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8" name="Freeform 148"/>
            <p:cNvSpPr/>
            <p:nvPr/>
          </p:nvSpPr>
          <p:spPr bwMode="auto">
            <a:xfrm>
              <a:off x="6540364" y="1734112"/>
              <a:ext cx="75653" cy="136897"/>
            </a:xfrm>
            <a:custGeom>
              <a:avLst/>
              <a:gdLst>
                <a:gd name="T0" fmla="*/ 6 w 9"/>
                <a:gd name="T1" fmla="*/ 15 h 16"/>
                <a:gd name="T2" fmla="*/ 8 w 9"/>
                <a:gd name="T3" fmla="*/ 2 h 16"/>
                <a:gd name="T4" fmla="*/ 2 w 9"/>
                <a:gd name="T5" fmla="*/ 1 h 16"/>
                <a:gd name="T6" fmla="*/ 1 w 9"/>
                <a:gd name="T7" fmla="*/ 14 h 16"/>
                <a:gd name="T8" fmla="*/ 6 w 9"/>
                <a:gd name="T9" fmla="*/ 15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16">
                  <a:moveTo>
                    <a:pt x="6" y="15"/>
                  </a:moveTo>
                  <a:cubicBezTo>
                    <a:pt x="9" y="12"/>
                    <a:pt x="7" y="6"/>
                    <a:pt x="8" y="2"/>
                  </a:cubicBezTo>
                  <a:cubicBezTo>
                    <a:pt x="7" y="0"/>
                    <a:pt x="5" y="0"/>
                    <a:pt x="2" y="1"/>
                  </a:cubicBezTo>
                  <a:cubicBezTo>
                    <a:pt x="1" y="5"/>
                    <a:pt x="0" y="10"/>
                    <a:pt x="1" y="14"/>
                  </a:cubicBezTo>
                  <a:cubicBezTo>
                    <a:pt x="3" y="14"/>
                    <a:pt x="4" y="16"/>
                    <a:pt x="6" y="15"/>
                  </a:cubicBez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9" name="Freeform 149"/>
            <p:cNvSpPr/>
            <p:nvPr/>
          </p:nvSpPr>
          <p:spPr bwMode="auto">
            <a:xfrm>
              <a:off x="5736992" y="1741317"/>
              <a:ext cx="104473" cy="104473"/>
            </a:xfrm>
            <a:custGeom>
              <a:avLst/>
              <a:gdLst>
                <a:gd name="T0" fmla="*/ 8 w 12"/>
                <a:gd name="T1" fmla="*/ 0 h 12"/>
                <a:gd name="T2" fmla="*/ 6 w 12"/>
                <a:gd name="T3" fmla="*/ 12 h 12"/>
                <a:gd name="T4" fmla="*/ 8 w 12"/>
                <a:gd name="T5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" h="12">
                  <a:moveTo>
                    <a:pt x="8" y="0"/>
                  </a:moveTo>
                  <a:cubicBezTo>
                    <a:pt x="0" y="0"/>
                    <a:pt x="5" y="9"/>
                    <a:pt x="6" y="12"/>
                  </a:cubicBezTo>
                  <a:cubicBezTo>
                    <a:pt x="12" y="12"/>
                    <a:pt x="9" y="3"/>
                    <a:pt x="8" y="0"/>
                  </a:cubicBez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0" name="Freeform 150"/>
            <p:cNvSpPr/>
            <p:nvPr/>
          </p:nvSpPr>
          <p:spPr bwMode="auto">
            <a:xfrm>
              <a:off x="5582083" y="1716098"/>
              <a:ext cx="180128" cy="154909"/>
            </a:xfrm>
            <a:custGeom>
              <a:avLst/>
              <a:gdLst>
                <a:gd name="T0" fmla="*/ 19 w 21"/>
                <a:gd name="T1" fmla="*/ 9 h 18"/>
                <a:gd name="T2" fmla="*/ 8 w 21"/>
                <a:gd name="T3" fmla="*/ 17 h 18"/>
                <a:gd name="T4" fmla="*/ 19 w 21"/>
                <a:gd name="T5" fmla="*/ 9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" h="18">
                  <a:moveTo>
                    <a:pt x="19" y="9"/>
                  </a:moveTo>
                  <a:cubicBezTo>
                    <a:pt x="15" y="0"/>
                    <a:pt x="0" y="8"/>
                    <a:pt x="8" y="17"/>
                  </a:cubicBezTo>
                  <a:cubicBezTo>
                    <a:pt x="15" y="18"/>
                    <a:pt x="21" y="17"/>
                    <a:pt x="19" y="9"/>
                  </a:cubicBez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1" name="Freeform 151"/>
            <p:cNvSpPr/>
            <p:nvPr/>
          </p:nvSpPr>
          <p:spPr bwMode="auto">
            <a:xfrm>
              <a:off x="5675749" y="1795354"/>
              <a:ext cx="43231" cy="50436"/>
            </a:xfrm>
            <a:custGeom>
              <a:avLst/>
              <a:gdLst>
                <a:gd name="T0" fmla="*/ 0 w 5"/>
                <a:gd name="T1" fmla="*/ 5 h 6"/>
                <a:gd name="T2" fmla="*/ 2 w 5"/>
                <a:gd name="T3" fmla="*/ 0 h 6"/>
                <a:gd name="T4" fmla="*/ 5 w 5"/>
                <a:gd name="T5" fmla="*/ 4 h 6"/>
                <a:gd name="T6" fmla="*/ 0 w 5"/>
                <a:gd name="T7" fmla="*/ 5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6">
                  <a:moveTo>
                    <a:pt x="0" y="5"/>
                  </a:moveTo>
                  <a:cubicBezTo>
                    <a:pt x="1" y="4"/>
                    <a:pt x="2" y="2"/>
                    <a:pt x="2" y="0"/>
                  </a:cubicBezTo>
                  <a:cubicBezTo>
                    <a:pt x="4" y="0"/>
                    <a:pt x="4" y="2"/>
                    <a:pt x="5" y="4"/>
                  </a:cubicBezTo>
                  <a:cubicBezTo>
                    <a:pt x="3" y="5"/>
                    <a:pt x="1" y="6"/>
                    <a:pt x="0" y="5"/>
                  </a:cubicBez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2" name="Freeform 152"/>
            <p:cNvSpPr/>
            <p:nvPr/>
          </p:nvSpPr>
          <p:spPr bwMode="auto">
            <a:xfrm>
              <a:off x="6608812" y="1752124"/>
              <a:ext cx="136897" cy="154909"/>
            </a:xfrm>
            <a:custGeom>
              <a:avLst/>
              <a:gdLst>
                <a:gd name="T0" fmla="*/ 15 w 16"/>
                <a:gd name="T1" fmla="*/ 5 h 18"/>
                <a:gd name="T2" fmla="*/ 2 w 16"/>
                <a:gd name="T3" fmla="*/ 7 h 18"/>
                <a:gd name="T4" fmla="*/ 11 w 16"/>
                <a:gd name="T5" fmla="*/ 17 h 18"/>
                <a:gd name="T6" fmla="*/ 15 w 16"/>
                <a:gd name="T7" fmla="*/ 5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18">
                  <a:moveTo>
                    <a:pt x="15" y="5"/>
                  </a:moveTo>
                  <a:cubicBezTo>
                    <a:pt x="11" y="0"/>
                    <a:pt x="3" y="2"/>
                    <a:pt x="2" y="7"/>
                  </a:cubicBezTo>
                  <a:cubicBezTo>
                    <a:pt x="0" y="13"/>
                    <a:pt x="6" y="18"/>
                    <a:pt x="11" y="17"/>
                  </a:cubicBezTo>
                  <a:cubicBezTo>
                    <a:pt x="15" y="16"/>
                    <a:pt x="16" y="10"/>
                    <a:pt x="15" y="5"/>
                  </a:cubicBez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3" name="Freeform 153"/>
            <p:cNvSpPr/>
            <p:nvPr/>
          </p:nvSpPr>
          <p:spPr bwMode="auto">
            <a:xfrm>
              <a:off x="5600095" y="1845790"/>
              <a:ext cx="1120396" cy="104473"/>
            </a:xfrm>
            <a:custGeom>
              <a:avLst/>
              <a:gdLst>
                <a:gd name="T0" fmla="*/ 130 w 130"/>
                <a:gd name="T1" fmla="*/ 9 h 12"/>
                <a:gd name="T2" fmla="*/ 118 w 130"/>
                <a:gd name="T3" fmla="*/ 6 h 12"/>
                <a:gd name="T4" fmla="*/ 75 w 130"/>
                <a:gd name="T5" fmla="*/ 1 h 12"/>
                <a:gd name="T6" fmla="*/ 28 w 130"/>
                <a:gd name="T7" fmla="*/ 2 h 12"/>
                <a:gd name="T8" fmla="*/ 26 w 130"/>
                <a:gd name="T9" fmla="*/ 3 h 12"/>
                <a:gd name="T10" fmla="*/ 7 w 130"/>
                <a:gd name="T11" fmla="*/ 12 h 12"/>
                <a:gd name="T12" fmla="*/ 129 w 130"/>
                <a:gd name="T13" fmla="*/ 12 h 12"/>
                <a:gd name="T14" fmla="*/ 130 w 130"/>
                <a:gd name="T15" fmla="*/ 9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30" h="12">
                  <a:moveTo>
                    <a:pt x="130" y="9"/>
                  </a:moveTo>
                  <a:cubicBezTo>
                    <a:pt x="127" y="7"/>
                    <a:pt x="122" y="7"/>
                    <a:pt x="118" y="6"/>
                  </a:cubicBezTo>
                  <a:cubicBezTo>
                    <a:pt x="106" y="0"/>
                    <a:pt x="90" y="3"/>
                    <a:pt x="75" y="1"/>
                  </a:cubicBezTo>
                  <a:cubicBezTo>
                    <a:pt x="62" y="1"/>
                    <a:pt x="43" y="2"/>
                    <a:pt x="28" y="2"/>
                  </a:cubicBezTo>
                  <a:cubicBezTo>
                    <a:pt x="27" y="3"/>
                    <a:pt x="27" y="4"/>
                    <a:pt x="26" y="3"/>
                  </a:cubicBezTo>
                  <a:cubicBezTo>
                    <a:pt x="20" y="5"/>
                    <a:pt x="0" y="5"/>
                    <a:pt x="7" y="12"/>
                  </a:cubicBezTo>
                  <a:cubicBezTo>
                    <a:pt x="46" y="2"/>
                    <a:pt x="91" y="5"/>
                    <a:pt x="129" y="12"/>
                  </a:cubicBezTo>
                  <a:cubicBezTo>
                    <a:pt x="130" y="12"/>
                    <a:pt x="130" y="10"/>
                    <a:pt x="130" y="9"/>
                  </a:cubicBez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4" name="Freeform 154"/>
            <p:cNvSpPr/>
            <p:nvPr/>
          </p:nvSpPr>
          <p:spPr bwMode="auto">
            <a:xfrm>
              <a:off x="6115262" y="1914240"/>
              <a:ext cx="79256" cy="79256"/>
            </a:xfrm>
            <a:custGeom>
              <a:avLst/>
              <a:gdLst>
                <a:gd name="T0" fmla="*/ 2 w 9"/>
                <a:gd name="T1" fmla="*/ 2 h 9"/>
                <a:gd name="T2" fmla="*/ 8 w 9"/>
                <a:gd name="T3" fmla="*/ 6 h 9"/>
                <a:gd name="T4" fmla="*/ 2 w 9"/>
                <a:gd name="T5" fmla="*/ 2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9" h="9">
                  <a:moveTo>
                    <a:pt x="2" y="2"/>
                  </a:moveTo>
                  <a:cubicBezTo>
                    <a:pt x="0" y="5"/>
                    <a:pt x="4" y="9"/>
                    <a:pt x="8" y="6"/>
                  </a:cubicBezTo>
                  <a:cubicBezTo>
                    <a:pt x="9" y="1"/>
                    <a:pt x="5" y="0"/>
                    <a:pt x="2" y="2"/>
                  </a:cubicBez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5" name="Freeform 155"/>
            <p:cNvSpPr/>
            <p:nvPr/>
          </p:nvSpPr>
          <p:spPr bwMode="auto">
            <a:xfrm>
              <a:off x="6237749" y="1896226"/>
              <a:ext cx="104473" cy="86461"/>
            </a:xfrm>
            <a:custGeom>
              <a:avLst/>
              <a:gdLst>
                <a:gd name="T0" fmla="*/ 2 w 12"/>
                <a:gd name="T1" fmla="*/ 8 h 10"/>
                <a:gd name="T2" fmla="*/ 9 w 12"/>
                <a:gd name="T3" fmla="*/ 9 h 10"/>
                <a:gd name="T4" fmla="*/ 2 w 12"/>
                <a:gd name="T5" fmla="*/ 8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" h="10">
                  <a:moveTo>
                    <a:pt x="2" y="8"/>
                  </a:moveTo>
                  <a:cubicBezTo>
                    <a:pt x="3" y="10"/>
                    <a:pt x="7" y="9"/>
                    <a:pt x="9" y="9"/>
                  </a:cubicBezTo>
                  <a:cubicBezTo>
                    <a:pt x="12" y="3"/>
                    <a:pt x="0" y="0"/>
                    <a:pt x="2" y="8"/>
                  </a:cubicBez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6" name="Freeform 156"/>
            <p:cNvSpPr/>
            <p:nvPr/>
          </p:nvSpPr>
          <p:spPr bwMode="auto">
            <a:xfrm>
              <a:off x="6072031" y="1914240"/>
              <a:ext cx="54037" cy="61242"/>
            </a:xfrm>
            <a:custGeom>
              <a:avLst/>
              <a:gdLst>
                <a:gd name="T0" fmla="*/ 1 w 6"/>
                <a:gd name="T1" fmla="*/ 6 h 7"/>
                <a:gd name="T2" fmla="*/ 5 w 6"/>
                <a:gd name="T3" fmla="*/ 6 h 7"/>
                <a:gd name="T4" fmla="*/ 1 w 6"/>
                <a:gd name="T5" fmla="*/ 6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7">
                  <a:moveTo>
                    <a:pt x="1" y="6"/>
                  </a:moveTo>
                  <a:cubicBezTo>
                    <a:pt x="1" y="7"/>
                    <a:pt x="4" y="7"/>
                    <a:pt x="5" y="6"/>
                  </a:cubicBezTo>
                  <a:cubicBezTo>
                    <a:pt x="6" y="0"/>
                    <a:pt x="0" y="0"/>
                    <a:pt x="1" y="6"/>
                  </a:cubicBez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7" name="Freeform 157"/>
            <p:cNvSpPr/>
            <p:nvPr/>
          </p:nvSpPr>
          <p:spPr bwMode="auto">
            <a:xfrm>
              <a:off x="6187313" y="1914240"/>
              <a:ext cx="57641" cy="61242"/>
            </a:xfrm>
            <a:custGeom>
              <a:avLst/>
              <a:gdLst>
                <a:gd name="T0" fmla="*/ 2 w 7"/>
                <a:gd name="T1" fmla="*/ 7 h 7"/>
                <a:gd name="T2" fmla="*/ 6 w 7"/>
                <a:gd name="T3" fmla="*/ 7 h 7"/>
                <a:gd name="T4" fmla="*/ 6 w 7"/>
                <a:gd name="T5" fmla="*/ 1 h 7"/>
                <a:gd name="T6" fmla="*/ 2 w 7"/>
                <a:gd name="T7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" h="7">
                  <a:moveTo>
                    <a:pt x="2" y="7"/>
                  </a:moveTo>
                  <a:cubicBezTo>
                    <a:pt x="3" y="7"/>
                    <a:pt x="5" y="7"/>
                    <a:pt x="6" y="7"/>
                  </a:cubicBezTo>
                  <a:cubicBezTo>
                    <a:pt x="7" y="5"/>
                    <a:pt x="7" y="3"/>
                    <a:pt x="6" y="1"/>
                  </a:cubicBezTo>
                  <a:cubicBezTo>
                    <a:pt x="1" y="0"/>
                    <a:pt x="0" y="4"/>
                    <a:pt x="2" y="7"/>
                  </a:cubicBez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8" name="Freeform 158"/>
            <p:cNvSpPr/>
            <p:nvPr/>
          </p:nvSpPr>
          <p:spPr bwMode="auto">
            <a:xfrm>
              <a:off x="6014390" y="1925047"/>
              <a:ext cx="68448" cy="57641"/>
            </a:xfrm>
            <a:custGeom>
              <a:avLst/>
              <a:gdLst>
                <a:gd name="T0" fmla="*/ 1 w 8"/>
                <a:gd name="T1" fmla="*/ 1 h 7"/>
                <a:gd name="T2" fmla="*/ 6 w 8"/>
                <a:gd name="T3" fmla="*/ 5 h 7"/>
                <a:gd name="T4" fmla="*/ 1 w 8"/>
                <a:gd name="T5" fmla="*/ 1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8" h="7">
                  <a:moveTo>
                    <a:pt x="1" y="1"/>
                  </a:moveTo>
                  <a:cubicBezTo>
                    <a:pt x="0" y="4"/>
                    <a:pt x="3" y="7"/>
                    <a:pt x="6" y="5"/>
                  </a:cubicBezTo>
                  <a:cubicBezTo>
                    <a:pt x="8" y="1"/>
                    <a:pt x="4" y="0"/>
                    <a:pt x="1" y="1"/>
                  </a:cubicBez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9" name="Freeform 159"/>
            <p:cNvSpPr/>
            <p:nvPr/>
          </p:nvSpPr>
          <p:spPr bwMode="auto">
            <a:xfrm>
              <a:off x="5960351" y="1925047"/>
              <a:ext cx="43231" cy="50436"/>
            </a:xfrm>
            <a:custGeom>
              <a:avLst/>
              <a:gdLst>
                <a:gd name="T0" fmla="*/ 1 w 5"/>
                <a:gd name="T1" fmla="*/ 5 h 6"/>
                <a:gd name="T2" fmla="*/ 2 w 5"/>
                <a:gd name="T3" fmla="*/ 6 h 6"/>
                <a:gd name="T4" fmla="*/ 5 w 5"/>
                <a:gd name="T5" fmla="*/ 1 h 6"/>
                <a:gd name="T6" fmla="*/ 1 w 5"/>
                <a:gd name="T7" fmla="*/ 5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6">
                  <a:moveTo>
                    <a:pt x="1" y="5"/>
                  </a:moveTo>
                  <a:cubicBezTo>
                    <a:pt x="2" y="5"/>
                    <a:pt x="2" y="5"/>
                    <a:pt x="2" y="6"/>
                  </a:cubicBezTo>
                  <a:cubicBezTo>
                    <a:pt x="5" y="6"/>
                    <a:pt x="5" y="4"/>
                    <a:pt x="5" y="1"/>
                  </a:cubicBezTo>
                  <a:cubicBezTo>
                    <a:pt x="2" y="0"/>
                    <a:pt x="0" y="3"/>
                    <a:pt x="1" y="5"/>
                  </a:cubicBez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0" name="Freeform 160"/>
            <p:cNvSpPr/>
            <p:nvPr/>
          </p:nvSpPr>
          <p:spPr bwMode="auto">
            <a:xfrm>
              <a:off x="6331416" y="1932252"/>
              <a:ext cx="54037" cy="50436"/>
            </a:xfrm>
            <a:custGeom>
              <a:avLst/>
              <a:gdLst>
                <a:gd name="T0" fmla="*/ 1 w 6"/>
                <a:gd name="T1" fmla="*/ 6 h 6"/>
                <a:gd name="T2" fmla="*/ 3 w 6"/>
                <a:gd name="T3" fmla="*/ 0 h 6"/>
                <a:gd name="T4" fmla="*/ 0 w 6"/>
                <a:gd name="T5" fmla="*/ 1 h 6"/>
                <a:gd name="T6" fmla="*/ 1 w 6"/>
                <a:gd name="T7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6">
                  <a:moveTo>
                    <a:pt x="1" y="6"/>
                  </a:moveTo>
                  <a:cubicBezTo>
                    <a:pt x="4" y="6"/>
                    <a:pt x="6" y="2"/>
                    <a:pt x="3" y="0"/>
                  </a:cubicBezTo>
                  <a:cubicBezTo>
                    <a:pt x="2" y="0"/>
                    <a:pt x="1" y="0"/>
                    <a:pt x="0" y="1"/>
                  </a:cubicBezTo>
                  <a:cubicBezTo>
                    <a:pt x="0" y="3"/>
                    <a:pt x="0" y="5"/>
                    <a:pt x="1" y="6"/>
                  </a:cubicBez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1" name="Freeform 161"/>
            <p:cNvSpPr/>
            <p:nvPr/>
          </p:nvSpPr>
          <p:spPr bwMode="auto">
            <a:xfrm>
              <a:off x="6374647" y="1889021"/>
              <a:ext cx="104473" cy="93667"/>
            </a:xfrm>
            <a:custGeom>
              <a:avLst/>
              <a:gdLst>
                <a:gd name="T0" fmla="*/ 0 w 12"/>
                <a:gd name="T1" fmla="*/ 7 h 11"/>
                <a:gd name="T2" fmla="*/ 2 w 12"/>
                <a:gd name="T3" fmla="*/ 11 h 11"/>
                <a:gd name="T4" fmla="*/ 0 w 12"/>
                <a:gd name="T5" fmla="*/ 7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" h="11">
                  <a:moveTo>
                    <a:pt x="0" y="7"/>
                  </a:moveTo>
                  <a:cubicBezTo>
                    <a:pt x="0" y="9"/>
                    <a:pt x="1" y="9"/>
                    <a:pt x="2" y="11"/>
                  </a:cubicBezTo>
                  <a:cubicBezTo>
                    <a:pt x="12" y="11"/>
                    <a:pt x="2" y="0"/>
                    <a:pt x="0" y="7"/>
                  </a:cubicBez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2" name="Freeform 162"/>
            <p:cNvSpPr/>
            <p:nvPr/>
          </p:nvSpPr>
          <p:spPr bwMode="auto">
            <a:xfrm>
              <a:off x="5891903" y="1932252"/>
              <a:ext cx="50436" cy="50436"/>
            </a:xfrm>
            <a:custGeom>
              <a:avLst/>
              <a:gdLst>
                <a:gd name="T0" fmla="*/ 1 w 6"/>
                <a:gd name="T1" fmla="*/ 4 h 6"/>
                <a:gd name="T2" fmla="*/ 6 w 6"/>
                <a:gd name="T3" fmla="*/ 2 h 6"/>
                <a:gd name="T4" fmla="*/ 1 w 6"/>
                <a:gd name="T5" fmla="*/ 4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6">
                  <a:moveTo>
                    <a:pt x="1" y="4"/>
                  </a:moveTo>
                  <a:cubicBezTo>
                    <a:pt x="2" y="6"/>
                    <a:pt x="6" y="5"/>
                    <a:pt x="6" y="2"/>
                  </a:cubicBezTo>
                  <a:cubicBezTo>
                    <a:pt x="6" y="0"/>
                    <a:pt x="0" y="0"/>
                    <a:pt x="1" y="4"/>
                  </a:cubicBez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3" name="Freeform 163"/>
            <p:cNvSpPr/>
            <p:nvPr/>
          </p:nvSpPr>
          <p:spPr bwMode="auto">
            <a:xfrm>
              <a:off x="6443094" y="1925047"/>
              <a:ext cx="54037" cy="86461"/>
            </a:xfrm>
            <a:custGeom>
              <a:avLst/>
              <a:gdLst>
                <a:gd name="T0" fmla="*/ 0 w 6"/>
                <a:gd name="T1" fmla="*/ 2 h 10"/>
                <a:gd name="T2" fmla="*/ 0 w 6"/>
                <a:gd name="T3" fmla="*/ 6 h 10"/>
                <a:gd name="T4" fmla="*/ 0 w 6"/>
                <a:gd name="T5" fmla="*/ 2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10">
                  <a:moveTo>
                    <a:pt x="0" y="2"/>
                  </a:moveTo>
                  <a:cubicBezTo>
                    <a:pt x="0" y="3"/>
                    <a:pt x="0" y="5"/>
                    <a:pt x="0" y="6"/>
                  </a:cubicBezTo>
                  <a:cubicBezTo>
                    <a:pt x="5" y="10"/>
                    <a:pt x="6" y="0"/>
                    <a:pt x="0" y="2"/>
                  </a:cubicBez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4" name="Freeform 164"/>
            <p:cNvSpPr/>
            <p:nvPr/>
          </p:nvSpPr>
          <p:spPr bwMode="auto">
            <a:xfrm>
              <a:off x="5823453" y="1932252"/>
              <a:ext cx="50436" cy="50436"/>
            </a:xfrm>
            <a:custGeom>
              <a:avLst/>
              <a:gdLst>
                <a:gd name="T0" fmla="*/ 1 w 6"/>
                <a:gd name="T1" fmla="*/ 2 h 6"/>
                <a:gd name="T2" fmla="*/ 1 w 6"/>
                <a:gd name="T3" fmla="*/ 5 h 6"/>
                <a:gd name="T4" fmla="*/ 6 w 6"/>
                <a:gd name="T5" fmla="*/ 4 h 6"/>
                <a:gd name="T6" fmla="*/ 1 w 6"/>
                <a:gd name="T7" fmla="*/ 2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6">
                  <a:moveTo>
                    <a:pt x="1" y="2"/>
                  </a:moveTo>
                  <a:cubicBezTo>
                    <a:pt x="0" y="4"/>
                    <a:pt x="1" y="4"/>
                    <a:pt x="1" y="5"/>
                  </a:cubicBezTo>
                  <a:cubicBezTo>
                    <a:pt x="3" y="6"/>
                    <a:pt x="4" y="5"/>
                    <a:pt x="6" y="4"/>
                  </a:cubicBezTo>
                  <a:cubicBezTo>
                    <a:pt x="6" y="0"/>
                    <a:pt x="3" y="2"/>
                    <a:pt x="1" y="2"/>
                  </a:cubicBez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5" name="Freeform 165"/>
            <p:cNvSpPr/>
            <p:nvPr/>
          </p:nvSpPr>
          <p:spPr bwMode="auto">
            <a:xfrm>
              <a:off x="6479120" y="1932252"/>
              <a:ext cx="61242" cy="61242"/>
            </a:xfrm>
            <a:custGeom>
              <a:avLst/>
              <a:gdLst>
                <a:gd name="T0" fmla="*/ 1 w 7"/>
                <a:gd name="T1" fmla="*/ 5 h 7"/>
                <a:gd name="T2" fmla="*/ 6 w 7"/>
                <a:gd name="T3" fmla="*/ 5 h 7"/>
                <a:gd name="T4" fmla="*/ 1 w 7"/>
                <a:gd name="T5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7">
                  <a:moveTo>
                    <a:pt x="1" y="5"/>
                  </a:moveTo>
                  <a:cubicBezTo>
                    <a:pt x="2" y="6"/>
                    <a:pt x="5" y="7"/>
                    <a:pt x="6" y="5"/>
                  </a:cubicBezTo>
                  <a:cubicBezTo>
                    <a:pt x="7" y="1"/>
                    <a:pt x="0" y="0"/>
                    <a:pt x="1" y="5"/>
                  </a:cubicBez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6" name="Freeform 166"/>
            <p:cNvSpPr/>
            <p:nvPr/>
          </p:nvSpPr>
          <p:spPr bwMode="auto">
            <a:xfrm>
              <a:off x="6529556" y="1939457"/>
              <a:ext cx="72051" cy="43231"/>
            </a:xfrm>
            <a:custGeom>
              <a:avLst/>
              <a:gdLst>
                <a:gd name="T0" fmla="*/ 1 w 8"/>
                <a:gd name="T1" fmla="*/ 4 h 5"/>
                <a:gd name="T2" fmla="*/ 8 w 8"/>
                <a:gd name="T3" fmla="*/ 4 h 5"/>
                <a:gd name="T4" fmla="*/ 1 w 8"/>
                <a:gd name="T5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8" h="5">
                  <a:moveTo>
                    <a:pt x="1" y="4"/>
                  </a:moveTo>
                  <a:cubicBezTo>
                    <a:pt x="3" y="5"/>
                    <a:pt x="5" y="5"/>
                    <a:pt x="8" y="4"/>
                  </a:cubicBezTo>
                  <a:cubicBezTo>
                    <a:pt x="8" y="1"/>
                    <a:pt x="0" y="0"/>
                    <a:pt x="1" y="4"/>
                  </a:cubicBez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7" name="Freeform 167"/>
            <p:cNvSpPr/>
            <p:nvPr/>
          </p:nvSpPr>
          <p:spPr bwMode="auto">
            <a:xfrm>
              <a:off x="5780223" y="1950266"/>
              <a:ext cx="32422" cy="32422"/>
            </a:xfrm>
            <a:custGeom>
              <a:avLst/>
              <a:gdLst>
                <a:gd name="T0" fmla="*/ 1 w 4"/>
                <a:gd name="T1" fmla="*/ 3 h 4"/>
                <a:gd name="T2" fmla="*/ 4 w 4"/>
                <a:gd name="T3" fmla="*/ 1 h 4"/>
                <a:gd name="T4" fmla="*/ 1 w 4"/>
                <a:gd name="T5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" h="4">
                  <a:moveTo>
                    <a:pt x="1" y="3"/>
                  </a:moveTo>
                  <a:cubicBezTo>
                    <a:pt x="2" y="4"/>
                    <a:pt x="4" y="3"/>
                    <a:pt x="4" y="1"/>
                  </a:cubicBezTo>
                  <a:cubicBezTo>
                    <a:pt x="3" y="0"/>
                    <a:pt x="0" y="0"/>
                    <a:pt x="1" y="3"/>
                  </a:cubicBez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8" name="Freeform 168"/>
            <p:cNvSpPr/>
            <p:nvPr/>
          </p:nvSpPr>
          <p:spPr bwMode="auto">
            <a:xfrm>
              <a:off x="5718980" y="1957471"/>
              <a:ext cx="18012" cy="18012"/>
            </a:xfrm>
            <a:custGeom>
              <a:avLst/>
              <a:gdLst>
                <a:gd name="T0" fmla="*/ 2 w 2"/>
                <a:gd name="T1" fmla="*/ 2 h 2"/>
                <a:gd name="T2" fmla="*/ 1 w 2"/>
                <a:gd name="T3" fmla="*/ 0 h 2"/>
                <a:gd name="T4" fmla="*/ 2 w 2"/>
                <a:gd name="T5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2">
                  <a:moveTo>
                    <a:pt x="2" y="2"/>
                  </a:moveTo>
                  <a:cubicBezTo>
                    <a:pt x="2" y="2"/>
                    <a:pt x="2" y="0"/>
                    <a:pt x="1" y="0"/>
                  </a:cubicBezTo>
                  <a:cubicBezTo>
                    <a:pt x="0" y="1"/>
                    <a:pt x="0" y="2"/>
                    <a:pt x="2" y="2"/>
                  </a:cubicBez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9" name="Freeform 169"/>
            <p:cNvSpPr/>
            <p:nvPr/>
          </p:nvSpPr>
          <p:spPr bwMode="auto">
            <a:xfrm>
              <a:off x="6875401" y="981176"/>
              <a:ext cx="154909" cy="147704"/>
            </a:xfrm>
            <a:custGeom>
              <a:avLst/>
              <a:gdLst>
                <a:gd name="T0" fmla="*/ 1 w 18"/>
                <a:gd name="T1" fmla="*/ 11 h 17"/>
                <a:gd name="T2" fmla="*/ 7 w 18"/>
                <a:gd name="T3" fmla="*/ 17 h 17"/>
                <a:gd name="T4" fmla="*/ 15 w 18"/>
                <a:gd name="T5" fmla="*/ 15 h 17"/>
                <a:gd name="T6" fmla="*/ 16 w 18"/>
                <a:gd name="T7" fmla="*/ 4 h 17"/>
                <a:gd name="T8" fmla="*/ 3 w 18"/>
                <a:gd name="T9" fmla="*/ 4 h 17"/>
                <a:gd name="T10" fmla="*/ 1 w 18"/>
                <a:gd name="T11" fmla="*/ 11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8" h="17">
                  <a:moveTo>
                    <a:pt x="1" y="11"/>
                  </a:moveTo>
                  <a:cubicBezTo>
                    <a:pt x="2" y="14"/>
                    <a:pt x="6" y="15"/>
                    <a:pt x="7" y="17"/>
                  </a:cubicBezTo>
                  <a:cubicBezTo>
                    <a:pt x="9" y="16"/>
                    <a:pt x="11" y="15"/>
                    <a:pt x="15" y="15"/>
                  </a:cubicBezTo>
                  <a:cubicBezTo>
                    <a:pt x="18" y="12"/>
                    <a:pt x="18" y="6"/>
                    <a:pt x="16" y="4"/>
                  </a:cubicBezTo>
                  <a:cubicBezTo>
                    <a:pt x="13" y="0"/>
                    <a:pt x="6" y="1"/>
                    <a:pt x="3" y="4"/>
                  </a:cubicBezTo>
                  <a:cubicBezTo>
                    <a:pt x="1" y="5"/>
                    <a:pt x="0" y="8"/>
                    <a:pt x="1" y="11"/>
                  </a:cubicBez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0" name="Freeform 170"/>
            <p:cNvSpPr/>
            <p:nvPr/>
          </p:nvSpPr>
          <p:spPr bwMode="auto">
            <a:xfrm>
              <a:off x="5953146" y="1334227"/>
              <a:ext cx="414293" cy="302615"/>
            </a:xfrm>
            <a:custGeom>
              <a:avLst/>
              <a:gdLst>
                <a:gd name="T0" fmla="*/ 0 w 48"/>
                <a:gd name="T1" fmla="*/ 17 h 35"/>
                <a:gd name="T2" fmla="*/ 6 w 48"/>
                <a:gd name="T3" fmla="*/ 27 h 35"/>
                <a:gd name="T4" fmla="*/ 12 w 48"/>
                <a:gd name="T5" fmla="*/ 30 h 35"/>
                <a:gd name="T6" fmla="*/ 10 w 48"/>
                <a:gd name="T7" fmla="*/ 23 h 35"/>
                <a:gd name="T8" fmla="*/ 18 w 48"/>
                <a:gd name="T9" fmla="*/ 29 h 35"/>
                <a:gd name="T10" fmla="*/ 19 w 48"/>
                <a:gd name="T11" fmla="*/ 28 h 35"/>
                <a:gd name="T12" fmla="*/ 19 w 48"/>
                <a:gd name="T13" fmla="*/ 22 h 35"/>
                <a:gd name="T14" fmla="*/ 21 w 48"/>
                <a:gd name="T15" fmla="*/ 23 h 35"/>
                <a:gd name="T16" fmla="*/ 22 w 48"/>
                <a:gd name="T17" fmla="*/ 20 h 35"/>
                <a:gd name="T18" fmla="*/ 24 w 48"/>
                <a:gd name="T19" fmla="*/ 21 h 35"/>
                <a:gd name="T20" fmla="*/ 25 w 48"/>
                <a:gd name="T21" fmla="*/ 18 h 35"/>
                <a:gd name="T22" fmla="*/ 26 w 48"/>
                <a:gd name="T23" fmla="*/ 20 h 35"/>
                <a:gd name="T24" fmla="*/ 28 w 48"/>
                <a:gd name="T25" fmla="*/ 19 h 35"/>
                <a:gd name="T26" fmla="*/ 29 w 48"/>
                <a:gd name="T27" fmla="*/ 25 h 35"/>
                <a:gd name="T28" fmla="*/ 31 w 48"/>
                <a:gd name="T29" fmla="*/ 22 h 35"/>
                <a:gd name="T30" fmla="*/ 33 w 48"/>
                <a:gd name="T31" fmla="*/ 31 h 35"/>
                <a:gd name="T32" fmla="*/ 39 w 48"/>
                <a:gd name="T33" fmla="*/ 28 h 35"/>
                <a:gd name="T34" fmla="*/ 39 w 48"/>
                <a:gd name="T35" fmla="*/ 31 h 35"/>
                <a:gd name="T36" fmla="*/ 46 w 48"/>
                <a:gd name="T37" fmla="*/ 15 h 35"/>
                <a:gd name="T38" fmla="*/ 36 w 48"/>
                <a:gd name="T39" fmla="*/ 20 h 35"/>
                <a:gd name="T40" fmla="*/ 33 w 48"/>
                <a:gd name="T41" fmla="*/ 9 h 35"/>
                <a:gd name="T42" fmla="*/ 31 w 48"/>
                <a:gd name="T43" fmla="*/ 9 h 35"/>
                <a:gd name="T44" fmla="*/ 26 w 48"/>
                <a:gd name="T45" fmla="*/ 0 h 35"/>
                <a:gd name="T46" fmla="*/ 21 w 48"/>
                <a:gd name="T47" fmla="*/ 9 h 35"/>
                <a:gd name="T48" fmla="*/ 17 w 48"/>
                <a:gd name="T49" fmla="*/ 5 h 35"/>
                <a:gd name="T50" fmla="*/ 13 w 48"/>
                <a:gd name="T51" fmla="*/ 19 h 35"/>
                <a:gd name="T52" fmla="*/ 0 w 48"/>
                <a:gd name="T53" fmla="*/ 17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48" h="35">
                  <a:moveTo>
                    <a:pt x="0" y="17"/>
                  </a:moveTo>
                  <a:cubicBezTo>
                    <a:pt x="0" y="20"/>
                    <a:pt x="3" y="24"/>
                    <a:pt x="6" y="27"/>
                  </a:cubicBezTo>
                  <a:cubicBezTo>
                    <a:pt x="8" y="29"/>
                    <a:pt x="10" y="31"/>
                    <a:pt x="12" y="30"/>
                  </a:cubicBezTo>
                  <a:cubicBezTo>
                    <a:pt x="15" y="27"/>
                    <a:pt x="9" y="25"/>
                    <a:pt x="10" y="23"/>
                  </a:cubicBezTo>
                  <a:cubicBezTo>
                    <a:pt x="13" y="24"/>
                    <a:pt x="15" y="28"/>
                    <a:pt x="18" y="29"/>
                  </a:cubicBezTo>
                  <a:cubicBezTo>
                    <a:pt x="18" y="29"/>
                    <a:pt x="18" y="28"/>
                    <a:pt x="19" y="28"/>
                  </a:cubicBezTo>
                  <a:cubicBezTo>
                    <a:pt x="21" y="26"/>
                    <a:pt x="17" y="23"/>
                    <a:pt x="19" y="22"/>
                  </a:cubicBezTo>
                  <a:cubicBezTo>
                    <a:pt x="20" y="22"/>
                    <a:pt x="20" y="24"/>
                    <a:pt x="21" y="23"/>
                  </a:cubicBezTo>
                  <a:cubicBezTo>
                    <a:pt x="22" y="23"/>
                    <a:pt x="21" y="21"/>
                    <a:pt x="22" y="20"/>
                  </a:cubicBezTo>
                  <a:cubicBezTo>
                    <a:pt x="23" y="20"/>
                    <a:pt x="23" y="21"/>
                    <a:pt x="24" y="21"/>
                  </a:cubicBezTo>
                  <a:cubicBezTo>
                    <a:pt x="24" y="20"/>
                    <a:pt x="23" y="18"/>
                    <a:pt x="25" y="18"/>
                  </a:cubicBezTo>
                  <a:cubicBezTo>
                    <a:pt x="25" y="19"/>
                    <a:pt x="24" y="21"/>
                    <a:pt x="26" y="20"/>
                  </a:cubicBezTo>
                  <a:cubicBezTo>
                    <a:pt x="27" y="22"/>
                    <a:pt x="26" y="18"/>
                    <a:pt x="28" y="19"/>
                  </a:cubicBezTo>
                  <a:cubicBezTo>
                    <a:pt x="29" y="21"/>
                    <a:pt x="27" y="23"/>
                    <a:pt x="29" y="25"/>
                  </a:cubicBezTo>
                  <a:cubicBezTo>
                    <a:pt x="31" y="24"/>
                    <a:pt x="29" y="22"/>
                    <a:pt x="31" y="22"/>
                  </a:cubicBezTo>
                  <a:cubicBezTo>
                    <a:pt x="31" y="25"/>
                    <a:pt x="29" y="30"/>
                    <a:pt x="33" y="31"/>
                  </a:cubicBezTo>
                  <a:cubicBezTo>
                    <a:pt x="35" y="30"/>
                    <a:pt x="36" y="28"/>
                    <a:pt x="39" y="28"/>
                  </a:cubicBezTo>
                  <a:cubicBezTo>
                    <a:pt x="39" y="31"/>
                    <a:pt x="39" y="31"/>
                    <a:pt x="39" y="31"/>
                  </a:cubicBezTo>
                  <a:cubicBezTo>
                    <a:pt x="48" y="35"/>
                    <a:pt x="48" y="19"/>
                    <a:pt x="46" y="15"/>
                  </a:cubicBezTo>
                  <a:cubicBezTo>
                    <a:pt x="42" y="16"/>
                    <a:pt x="40" y="19"/>
                    <a:pt x="36" y="20"/>
                  </a:cubicBezTo>
                  <a:cubicBezTo>
                    <a:pt x="35" y="16"/>
                    <a:pt x="35" y="12"/>
                    <a:pt x="33" y="9"/>
                  </a:cubicBezTo>
                  <a:cubicBezTo>
                    <a:pt x="33" y="9"/>
                    <a:pt x="31" y="9"/>
                    <a:pt x="31" y="9"/>
                  </a:cubicBezTo>
                  <a:cubicBezTo>
                    <a:pt x="31" y="4"/>
                    <a:pt x="29" y="1"/>
                    <a:pt x="26" y="0"/>
                  </a:cubicBezTo>
                  <a:cubicBezTo>
                    <a:pt x="24" y="2"/>
                    <a:pt x="23" y="6"/>
                    <a:pt x="21" y="9"/>
                  </a:cubicBezTo>
                  <a:cubicBezTo>
                    <a:pt x="19" y="8"/>
                    <a:pt x="20" y="5"/>
                    <a:pt x="17" y="5"/>
                  </a:cubicBezTo>
                  <a:cubicBezTo>
                    <a:pt x="14" y="8"/>
                    <a:pt x="15" y="15"/>
                    <a:pt x="13" y="19"/>
                  </a:cubicBezTo>
                  <a:cubicBezTo>
                    <a:pt x="9" y="18"/>
                    <a:pt x="6" y="16"/>
                    <a:pt x="0" y="17"/>
                  </a:cubicBez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171" name="组合 33">
            <a:extLst>
              <a:ext uri="{FF2B5EF4-FFF2-40B4-BE49-F238E27FC236}">
                <a16:creationId xmlns="" xmlns:a16="http://schemas.microsoft.com/office/drawing/2014/main" id="{5EE1E58C-8F61-4F35-8EC3-2FB2779CE07A}"/>
              </a:ext>
            </a:extLst>
          </p:cNvPr>
          <p:cNvGrpSpPr/>
          <p:nvPr/>
        </p:nvGrpSpPr>
        <p:grpSpPr>
          <a:xfrm flipH="1">
            <a:off x="308786" y="3471912"/>
            <a:ext cx="2156631" cy="542151"/>
            <a:chOff x="749795" y="3173967"/>
            <a:chExt cx="2156631" cy="542151"/>
          </a:xfrm>
        </p:grpSpPr>
        <p:sp>
          <p:nvSpPr>
            <p:cNvPr id="173" name="菱形 34">
              <a:extLst>
                <a:ext uri="{FF2B5EF4-FFF2-40B4-BE49-F238E27FC236}">
                  <a16:creationId xmlns="" xmlns:a16="http://schemas.microsoft.com/office/drawing/2014/main" id="{F3BC40D4-63A7-4166-801C-54B50362B9B3}"/>
                </a:ext>
              </a:extLst>
            </p:cNvPr>
            <p:cNvSpPr/>
            <p:nvPr/>
          </p:nvSpPr>
          <p:spPr>
            <a:xfrm>
              <a:off x="749795" y="3173967"/>
              <a:ext cx="542151" cy="542151"/>
            </a:xfrm>
            <a:prstGeom prst="diamond">
              <a:avLst/>
            </a:prstGeom>
            <a:solidFill>
              <a:srgbClr val="1E2B58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74" name="菱形 35">
              <a:extLst>
                <a:ext uri="{FF2B5EF4-FFF2-40B4-BE49-F238E27FC236}">
                  <a16:creationId xmlns="" xmlns:a16="http://schemas.microsoft.com/office/drawing/2014/main" id="{59A9BDC4-3000-49ED-A3B3-2DB2CCBDA66F}"/>
                </a:ext>
              </a:extLst>
            </p:cNvPr>
            <p:cNvSpPr/>
            <p:nvPr/>
          </p:nvSpPr>
          <p:spPr>
            <a:xfrm>
              <a:off x="1278843" y="3173967"/>
              <a:ext cx="542151" cy="542151"/>
            </a:xfrm>
            <a:prstGeom prst="diamond">
              <a:avLst/>
            </a:prstGeom>
            <a:solidFill>
              <a:srgbClr val="E6202D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75" name="菱形 36">
              <a:extLst>
                <a:ext uri="{FF2B5EF4-FFF2-40B4-BE49-F238E27FC236}">
                  <a16:creationId xmlns="" xmlns:a16="http://schemas.microsoft.com/office/drawing/2014/main" id="{87560CE3-5B79-433D-BBF2-7B8A3D397D0C}"/>
                </a:ext>
              </a:extLst>
            </p:cNvPr>
            <p:cNvSpPr/>
            <p:nvPr/>
          </p:nvSpPr>
          <p:spPr>
            <a:xfrm>
              <a:off x="1820994" y="3173967"/>
              <a:ext cx="542151" cy="542151"/>
            </a:xfrm>
            <a:prstGeom prst="diamond">
              <a:avLst/>
            </a:prstGeom>
            <a:solidFill>
              <a:srgbClr val="BDD194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76" name="菱形 37">
              <a:extLst>
                <a:ext uri="{FF2B5EF4-FFF2-40B4-BE49-F238E27FC236}">
                  <a16:creationId xmlns="" xmlns:a16="http://schemas.microsoft.com/office/drawing/2014/main" id="{067D6CEA-064E-4E7B-AE09-57A014430299}"/>
                </a:ext>
              </a:extLst>
            </p:cNvPr>
            <p:cNvSpPr/>
            <p:nvPr/>
          </p:nvSpPr>
          <p:spPr>
            <a:xfrm>
              <a:off x="2364275" y="3173967"/>
              <a:ext cx="542151" cy="542151"/>
            </a:xfrm>
            <a:prstGeom prst="diamond">
              <a:avLst/>
            </a:prstGeom>
            <a:solidFill>
              <a:srgbClr val="489988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77" name="组合 4">
            <a:extLst>
              <a:ext uri="{FF2B5EF4-FFF2-40B4-BE49-F238E27FC236}">
                <a16:creationId xmlns="" xmlns:a16="http://schemas.microsoft.com/office/drawing/2014/main" id="{895208C3-AAA1-441D-8DD1-DD07A181EF87}"/>
              </a:ext>
            </a:extLst>
          </p:cNvPr>
          <p:cNvGrpSpPr/>
          <p:nvPr/>
        </p:nvGrpSpPr>
        <p:grpSpPr>
          <a:xfrm>
            <a:off x="-2822" y="13022"/>
            <a:ext cx="12192588" cy="6858000"/>
            <a:chOff x="-588" y="0"/>
            <a:chExt cx="12192588" cy="6858000"/>
          </a:xfrm>
        </p:grpSpPr>
        <p:sp>
          <p:nvSpPr>
            <p:cNvPr id="178" name="Freeform 19">
              <a:extLst>
                <a:ext uri="{FF2B5EF4-FFF2-40B4-BE49-F238E27FC236}">
                  <a16:creationId xmlns="" xmlns:a16="http://schemas.microsoft.com/office/drawing/2014/main" id="{BBCBE8F5-E047-4150-984D-4D8B0D26F46B}"/>
                </a:ext>
              </a:extLst>
            </p:cNvPr>
            <p:cNvSpPr/>
            <p:nvPr/>
          </p:nvSpPr>
          <p:spPr bwMode="auto">
            <a:xfrm>
              <a:off x="0" y="0"/>
              <a:ext cx="1023938" cy="254000"/>
            </a:xfrm>
            <a:custGeom>
              <a:avLst/>
              <a:gdLst>
                <a:gd name="T0" fmla="*/ 0 w 645"/>
                <a:gd name="T1" fmla="*/ 0 h 160"/>
                <a:gd name="T2" fmla="*/ 472 w 645"/>
                <a:gd name="T3" fmla="*/ 0 h 160"/>
                <a:gd name="T4" fmla="*/ 645 w 645"/>
                <a:gd name="T5" fmla="*/ 160 h 160"/>
                <a:gd name="T6" fmla="*/ 165 w 645"/>
                <a:gd name="T7" fmla="*/ 160 h 160"/>
                <a:gd name="T8" fmla="*/ 0 w 645"/>
                <a:gd name="T9" fmla="*/ 0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45" h="160">
                  <a:moveTo>
                    <a:pt x="0" y="0"/>
                  </a:moveTo>
                  <a:lnTo>
                    <a:pt x="472" y="0"/>
                  </a:lnTo>
                  <a:lnTo>
                    <a:pt x="645" y="160"/>
                  </a:lnTo>
                  <a:lnTo>
                    <a:pt x="165" y="16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E2B58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9" name="Freeform 19">
              <a:extLst>
                <a:ext uri="{FF2B5EF4-FFF2-40B4-BE49-F238E27FC236}">
                  <a16:creationId xmlns="" xmlns:a16="http://schemas.microsoft.com/office/drawing/2014/main" id="{FA97DD0B-8005-4360-8B7D-7BF99E91B35F}"/>
                </a:ext>
              </a:extLst>
            </p:cNvPr>
            <p:cNvSpPr/>
            <p:nvPr/>
          </p:nvSpPr>
          <p:spPr bwMode="auto">
            <a:xfrm>
              <a:off x="1198573" y="0"/>
              <a:ext cx="1023938" cy="254000"/>
            </a:xfrm>
            <a:custGeom>
              <a:avLst/>
              <a:gdLst>
                <a:gd name="T0" fmla="*/ 0 w 645"/>
                <a:gd name="T1" fmla="*/ 0 h 160"/>
                <a:gd name="T2" fmla="*/ 472 w 645"/>
                <a:gd name="T3" fmla="*/ 0 h 160"/>
                <a:gd name="T4" fmla="*/ 645 w 645"/>
                <a:gd name="T5" fmla="*/ 160 h 160"/>
                <a:gd name="T6" fmla="*/ 165 w 645"/>
                <a:gd name="T7" fmla="*/ 160 h 160"/>
                <a:gd name="T8" fmla="*/ 0 w 645"/>
                <a:gd name="T9" fmla="*/ 0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45" h="160">
                  <a:moveTo>
                    <a:pt x="0" y="0"/>
                  </a:moveTo>
                  <a:lnTo>
                    <a:pt x="472" y="0"/>
                  </a:lnTo>
                  <a:lnTo>
                    <a:pt x="645" y="160"/>
                  </a:lnTo>
                  <a:lnTo>
                    <a:pt x="165" y="16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80" name="Freeform 19">
              <a:extLst>
                <a:ext uri="{FF2B5EF4-FFF2-40B4-BE49-F238E27FC236}">
                  <a16:creationId xmlns="" xmlns:a16="http://schemas.microsoft.com/office/drawing/2014/main" id="{43D1CB46-8D20-4BA2-BA87-5A514669B52F}"/>
                </a:ext>
              </a:extLst>
            </p:cNvPr>
            <p:cNvSpPr/>
            <p:nvPr/>
          </p:nvSpPr>
          <p:spPr bwMode="auto">
            <a:xfrm>
              <a:off x="2397146" y="0"/>
              <a:ext cx="1023938" cy="254000"/>
            </a:xfrm>
            <a:custGeom>
              <a:avLst/>
              <a:gdLst>
                <a:gd name="T0" fmla="*/ 0 w 645"/>
                <a:gd name="T1" fmla="*/ 0 h 160"/>
                <a:gd name="T2" fmla="*/ 472 w 645"/>
                <a:gd name="T3" fmla="*/ 0 h 160"/>
                <a:gd name="T4" fmla="*/ 645 w 645"/>
                <a:gd name="T5" fmla="*/ 160 h 160"/>
                <a:gd name="T6" fmla="*/ 165 w 645"/>
                <a:gd name="T7" fmla="*/ 160 h 160"/>
                <a:gd name="T8" fmla="*/ 0 w 645"/>
                <a:gd name="T9" fmla="*/ 0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45" h="160">
                  <a:moveTo>
                    <a:pt x="0" y="0"/>
                  </a:moveTo>
                  <a:lnTo>
                    <a:pt x="472" y="0"/>
                  </a:lnTo>
                  <a:lnTo>
                    <a:pt x="645" y="160"/>
                  </a:lnTo>
                  <a:lnTo>
                    <a:pt x="165" y="16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E2B58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81" name="Freeform 19">
              <a:extLst>
                <a:ext uri="{FF2B5EF4-FFF2-40B4-BE49-F238E27FC236}">
                  <a16:creationId xmlns="" xmlns:a16="http://schemas.microsoft.com/office/drawing/2014/main" id="{0C7437D8-A937-41F3-9844-80E25DC4C170}"/>
                </a:ext>
              </a:extLst>
            </p:cNvPr>
            <p:cNvSpPr/>
            <p:nvPr/>
          </p:nvSpPr>
          <p:spPr bwMode="auto">
            <a:xfrm>
              <a:off x="3595719" y="0"/>
              <a:ext cx="1023938" cy="254000"/>
            </a:xfrm>
            <a:custGeom>
              <a:avLst/>
              <a:gdLst>
                <a:gd name="T0" fmla="*/ 0 w 645"/>
                <a:gd name="T1" fmla="*/ 0 h 160"/>
                <a:gd name="T2" fmla="*/ 472 w 645"/>
                <a:gd name="T3" fmla="*/ 0 h 160"/>
                <a:gd name="T4" fmla="*/ 645 w 645"/>
                <a:gd name="T5" fmla="*/ 160 h 160"/>
                <a:gd name="T6" fmla="*/ 165 w 645"/>
                <a:gd name="T7" fmla="*/ 160 h 160"/>
                <a:gd name="T8" fmla="*/ 0 w 645"/>
                <a:gd name="T9" fmla="*/ 0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45" h="160">
                  <a:moveTo>
                    <a:pt x="0" y="0"/>
                  </a:moveTo>
                  <a:lnTo>
                    <a:pt x="472" y="0"/>
                  </a:lnTo>
                  <a:lnTo>
                    <a:pt x="645" y="160"/>
                  </a:lnTo>
                  <a:lnTo>
                    <a:pt x="165" y="16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82" name="Freeform 19">
              <a:extLst>
                <a:ext uri="{FF2B5EF4-FFF2-40B4-BE49-F238E27FC236}">
                  <a16:creationId xmlns="" xmlns:a16="http://schemas.microsoft.com/office/drawing/2014/main" id="{C4FA0F7F-3A78-4ADD-AD64-A3AF4D1FE5C2}"/>
                </a:ext>
              </a:extLst>
            </p:cNvPr>
            <p:cNvSpPr/>
            <p:nvPr/>
          </p:nvSpPr>
          <p:spPr bwMode="auto">
            <a:xfrm>
              <a:off x="4794293" y="0"/>
              <a:ext cx="1023938" cy="254000"/>
            </a:xfrm>
            <a:custGeom>
              <a:avLst/>
              <a:gdLst>
                <a:gd name="T0" fmla="*/ 0 w 645"/>
                <a:gd name="T1" fmla="*/ 0 h 160"/>
                <a:gd name="T2" fmla="*/ 472 w 645"/>
                <a:gd name="T3" fmla="*/ 0 h 160"/>
                <a:gd name="T4" fmla="*/ 645 w 645"/>
                <a:gd name="T5" fmla="*/ 160 h 160"/>
                <a:gd name="T6" fmla="*/ 165 w 645"/>
                <a:gd name="T7" fmla="*/ 160 h 160"/>
                <a:gd name="T8" fmla="*/ 0 w 645"/>
                <a:gd name="T9" fmla="*/ 0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45" h="160">
                  <a:moveTo>
                    <a:pt x="0" y="0"/>
                  </a:moveTo>
                  <a:lnTo>
                    <a:pt x="472" y="0"/>
                  </a:lnTo>
                  <a:lnTo>
                    <a:pt x="645" y="160"/>
                  </a:lnTo>
                  <a:lnTo>
                    <a:pt x="165" y="16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E2B58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83" name="Freeform 19">
              <a:extLst>
                <a:ext uri="{FF2B5EF4-FFF2-40B4-BE49-F238E27FC236}">
                  <a16:creationId xmlns="" xmlns:a16="http://schemas.microsoft.com/office/drawing/2014/main" id="{D143CD26-A467-4BB3-A378-B95E09C1ABD0}"/>
                </a:ext>
              </a:extLst>
            </p:cNvPr>
            <p:cNvSpPr/>
            <p:nvPr/>
          </p:nvSpPr>
          <p:spPr bwMode="auto">
            <a:xfrm>
              <a:off x="5992866" y="0"/>
              <a:ext cx="1023938" cy="254000"/>
            </a:xfrm>
            <a:custGeom>
              <a:avLst/>
              <a:gdLst>
                <a:gd name="T0" fmla="*/ 0 w 645"/>
                <a:gd name="T1" fmla="*/ 0 h 160"/>
                <a:gd name="T2" fmla="*/ 472 w 645"/>
                <a:gd name="T3" fmla="*/ 0 h 160"/>
                <a:gd name="T4" fmla="*/ 645 w 645"/>
                <a:gd name="T5" fmla="*/ 160 h 160"/>
                <a:gd name="T6" fmla="*/ 165 w 645"/>
                <a:gd name="T7" fmla="*/ 160 h 160"/>
                <a:gd name="T8" fmla="*/ 0 w 645"/>
                <a:gd name="T9" fmla="*/ 0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45" h="160">
                  <a:moveTo>
                    <a:pt x="0" y="0"/>
                  </a:moveTo>
                  <a:lnTo>
                    <a:pt x="472" y="0"/>
                  </a:lnTo>
                  <a:lnTo>
                    <a:pt x="645" y="160"/>
                  </a:lnTo>
                  <a:lnTo>
                    <a:pt x="165" y="16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84" name="Freeform 19">
              <a:extLst>
                <a:ext uri="{FF2B5EF4-FFF2-40B4-BE49-F238E27FC236}">
                  <a16:creationId xmlns="" xmlns:a16="http://schemas.microsoft.com/office/drawing/2014/main" id="{07E67637-54BE-4EDB-B929-D85D632D43E2}"/>
                </a:ext>
              </a:extLst>
            </p:cNvPr>
            <p:cNvSpPr/>
            <p:nvPr/>
          </p:nvSpPr>
          <p:spPr bwMode="auto">
            <a:xfrm>
              <a:off x="7191439" y="0"/>
              <a:ext cx="1023938" cy="254000"/>
            </a:xfrm>
            <a:custGeom>
              <a:avLst/>
              <a:gdLst>
                <a:gd name="T0" fmla="*/ 0 w 645"/>
                <a:gd name="T1" fmla="*/ 0 h 160"/>
                <a:gd name="T2" fmla="*/ 472 w 645"/>
                <a:gd name="T3" fmla="*/ 0 h 160"/>
                <a:gd name="T4" fmla="*/ 645 w 645"/>
                <a:gd name="T5" fmla="*/ 160 h 160"/>
                <a:gd name="T6" fmla="*/ 165 w 645"/>
                <a:gd name="T7" fmla="*/ 160 h 160"/>
                <a:gd name="T8" fmla="*/ 0 w 645"/>
                <a:gd name="T9" fmla="*/ 0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45" h="160">
                  <a:moveTo>
                    <a:pt x="0" y="0"/>
                  </a:moveTo>
                  <a:lnTo>
                    <a:pt x="472" y="0"/>
                  </a:lnTo>
                  <a:lnTo>
                    <a:pt x="645" y="160"/>
                  </a:lnTo>
                  <a:lnTo>
                    <a:pt x="165" y="16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E2B58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85" name="Freeform 19">
              <a:extLst>
                <a:ext uri="{FF2B5EF4-FFF2-40B4-BE49-F238E27FC236}">
                  <a16:creationId xmlns="" xmlns:a16="http://schemas.microsoft.com/office/drawing/2014/main" id="{D6321E3B-7388-4BF6-9719-D18F449818DA}"/>
                </a:ext>
              </a:extLst>
            </p:cNvPr>
            <p:cNvSpPr/>
            <p:nvPr/>
          </p:nvSpPr>
          <p:spPr bwMode="auto">
            <a:xfrm>
              <a:off x="8390012" y="0"/>
              <a:ext cx="1023938" cy="254000"/>
            </a:xfrm>
            <a:custGeom>
              <a:avLst/>
              <a:gdLst>
                <a:gd name="T0" fmla="*/ 0 w 645"/>
                <a:gd name="T1" fmla="*/ 0 h 160"/>
                <a:gd name="T2" fmla="*/ 472 w 645"/>
                <a:gd name="T3" fmla="*/ 0 h 160"/>
                <a:gd name="T4" fmla="*/ 645 w 645"/>
                <a:gd name="T5" fmla="*/ 160 h 160"/>
                <a:gd name="T6" fmla="*/ 165 w 645"/>
                <a:gd name="T7" fmla="*/ 160 h 160"/>
                <a:gd name="T8" fmla="*/ 0 w 645"/>
                <a:gd name="T9" fmla="*/ 0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45" h="160">
                  <a:moveTo>
                    <a:pt x="0" y="0"/>
                  </a:moveTo>
                  <a:lnTo>
                    <a:pt x="472" y="0"/>
                  </a:lnTo>
                  <a:lnTo>
                    <a:pt x="645" y="160"/>
                  </a:lnTo>
                  <a:lnTo>
                    <a:pt x="165" y="16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86" name="Freeform 19">
              <a:extLst>
                <a:ext uri="{FF2B5EF4-FFF2-40B4-BE49-F238E27FC236}">
                  <a16:creationId xmlns="" xmlns:a16="http://schemas.microsoft.com/office/drawing/2014/main" id="{34FF0628-936F-4FFB-9204-EA96503688A3}"/>
                </a:ext>
              </a:extLst>
            </p:cNvPr>
            <p:cNvSpPr/>
            <p:nvPr/>
          </p:nvSpPr>
          <p:spPr bwMode="auto">
            <a:xfrm>
              <a:off x="9524190" y="0"/>
              <a:ext cx="1023938" cy="254000"/>
            </a:xfrm>
            <a:custGeom>
              <a:avLst/>
              <a:gdLst>
                <a:gd name="T0" fmla="*/ 0 w 645"/>
                <a:gd name="T1" fmla="*/ 0 h 160"/>
                <a:gd name="T2" fmla="*/ 472 w 645"/>
                <a:gd name="T3" fmla="*/ 0 h 160"/>
                <a:gd name="T4" fmla="*/ 645 w 645"/>
                <a:gd name="T5" fmla="*/ 160 h 160"/>
                <a:gd name="T6" fmla="*/ 165 w 645"/>
                <a:gd name="T7" fmla="*/ 160 h 160"/>
                <a:gd name="T8" fmla="*/ 0 w 645"/>
                <a:gd name="T9" fmla="*/ 0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45" h="160">
                  <a:moveTo>
                    <a:pt x="0" y="0"/>
                  </a:moveTo>
                  <a:lnTo>
                    <a:pt x="472" y="0"/>
                  </a:lnTo>
                  <a:lnTo>
                    <a:pt x="645" y="160"/>
                  </a:lnTo>
                  <a:lnTo>
                    <a:pt x="165" y="16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E2B58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87" name="Freeform 19">
              <a:extLst>
                <a:ext uri="{FF2B5EF4-FFF2-40B4-BE49-F238E27FC236}">
                  <a16:creationId xmlns="" xmlns:a16="http://schemas.microsoft.com/office/drawing/2014/main" id="{21DD6E1C-6EFE-4504-9AD9-48F126A54407}"/>
                </a:ext>
              </a:extLst>
            </p:cNvPr>
            <p:cNvSpPr/>
            <p:nvPr/>
          </p:nvSpPr>
          <p:spPr bwMode="auto">
            <a:xfrm>
              <a:off x="10658369" y="0"/>
              <a:ext cx="1023938" cy="254000"/>
            </a:xfrm>
            <a:custGeom>
              <a:avLst/>
              <a:gdLst>
                <a:gd name="T0" fmla="*/ 0 w 645"/>
                <a:gd name="T1" fmla="*/ 0 h 160"/>
                <a:gd name="T2" fmla="*/ 472 w 645"/>
                <a:gd name="T3" fmla="*/ 0 h 160"/>
                <a:gd name="T4" fmla="*/ 645 w 645"/>
                <a:gd name="T5" fmla="*/ 160 h 160"/>
                <a:gd name="T6" fmla="*/ 165 w 645"/>
                <a:gd name="T7" fmla="*/ 160 h 160"/>
                <a:gd name="T8" fmla="*/ 0 w 645"/>
                <a:gd name="T9" fmla="*/ 0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45" h="160">
                  <a:moveTo>
                    <a:pt x="0" y="0"/>
                  </a:moveTo>
                  <a:lnTo>
                    <a:pt x="472" y="0"/>
                  </a:lnTo>
                  <a:lnTo>
                    <a:pt x="645" y="160"/>
                  </a:lnTo>
                  <a:lnTo>
                    <a:pt x="165" y="16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88" name="Freeform 19">
              <a:extLst>
                <a:ext uri="{FF2B5EF4-FFF2-40B4-BE49-F238E27FC236}">
                  <a16:creationId xmlns="" xmlns:a16="http://schemas.microsoft.com/office/drawing/2014/main" id="{AAC181DA-8B48-4E2D-AC4A-BD7DD91C7949}"/>
                </a:ext>
              </a:extLst>
            </p:cNvPr>
            <p:cNvSpPr/>
            <p:nvPr/>
          </p:nvSpPr>
          <p:spPr bwMode="auto">
            <a:xfrm flipH="1">
              <a:off x="10793509" y="6604000"/>
              <a:ext cx="1023938" cy="254000"/>
            </a:xfrm>
            <a:custGeom>
              <a:avLst/>
              <a:gdLst>
                <a:gd name="T0" fmla="*/ 0 w 645"/>
                <a:gd name="T1" fmla="*/ 0 h 160"/>
                <a:gd name="T2" fmla="*/ 472 w 645"/>
                <a:gd name="T3" fmla="*/ 0 h 160"/>
                <a:gd name="T4" fmla="*/ 645 w 645"/>
                <a:gd name="T5" fmla="*/ 160 h 160"/>
                <a:gd name="T6" fmla="*/ 165 w 645"/>
                <a:gd name="T7" fmla="*/ 160 h 160"/>
                <a:gd name="T8" fmla="*/ 0 w 645"/>
                <a:gd name="T9" fmla="*/ 0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45" h="160">
                  <a:moveTo>
                    <a:pt x="0" y="0"/>
                  </a:moveTo>
                  <a:lnTo>
                    <a:pt x="472" y="0"/>
                  </a:lnTo>
                  <a:lnTo>
                    <a:pt x="645" y="160"/>
                  </a:lnTo>
                  <a:lnTo>
                    <a:pt x="165" y="16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E2B58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89" name="Freeform 19">
              <a:extLst>
                <a:ext uri="{FF2B5EF4-FFF2-40B4-BE49-F238E27FC236}">
                  <a16:creationId xmlns="" xmlns:a16="http://schemas.microsoft.com/office/drawing/2014/main" id="{C0615671-5F79-4E5B-9BE4-FF819CD8CBA4}"/>
                </a:ext>
              </a:extLst>
            </p:cNvPr>
            <p:cNvSpPr/>
            <p:nvPr/>
          </p:nvSpPr>
          <p:spPr bwMode="auto">
            <a:xfrm flipH="1">
              <a:off x="9594936" y="6604000"/>
              <a:ext cx="1023938" cy="254000"/>
            </a:xfrm>
            <a:custGeom>
              <a:avLst/>
              <a:gdLst>
                <a:gd name="T0" fmla="*/ 0 w 645"/>
                <a:gd name="T1" fmla="*/ 0 h 160"/>
                <a:gd name="T2" fmla="*/ 472 w 645"/>
                <a:gd name="T3" fmla="*/ 0 h 160"/>
                <a:gd name="T4" fmla="*/ 645 w 645"/>
                <a:gd name="T5" fmla="*/ 160 h 160"/>
                <a:gd name="T6" fmla="*/ 165 w 645"/>
                <a:gd name="T7" fmla="*/ 160 h 160"/>
                <a:gd name="T8" fmla="*/ 0 w 645"/>
                <a:gd name="T9" fmla="*/ 0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45" h="160">
                  <a:moveTo>
                    <a:pt x="0" y="0"/>
                  </a:moveTo>
                  <a:lnTo>
                    <a:pt x="472" y="0"/>
                  </a:lnTo>
                  <a:lnTo>
                    <a:pt x="645" y="160"/>
                  </a:lnTo>
                  <a:lnTo>
                    <a:pt x="165" y="16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90" name="Freeform 19">
              <a:extLst>
                <a:ext uri="{FF2B5EF4-FFF2-40B4-BE49-F238E27FC236}">
                  <a16:creationId xmlns="" xmlns:a16="http://schemas.microsoft.com/office/drawing/2014/main" id="{4EF3B394-285D-4449-A3E6-C60FAE80F7EE}"/>
                </a:ext>
              </a:extLst>
            </p:cNvPr>
            <p:cNvSpPr/>
            <p:nvPr/>
          </p:nvSpPr>
          <p:spPr bwMode="auto">
            <a:xfrm flipH="1">
              <a:off x="8396363" y="6604000"/>
              <a:ext cx="1023938" cy="254000"/>
            </a:xfrm>
            <a:custGeom>
              <a:avLst/>
              <a:gdLst>
                <a:gd name="T0" fmla="*/ 0 w 645"/>
                <a:gd name="T1" fmla="*/ 0 h 160"/>
                <a:gd name="T2" fmla="*/ 472 w 645"/>
                <a:gd name="T3" fmla="*/ 0 h 160"/>
                <a:gd name="T4" fmla="*/ 645 w 645"/>
                <a:gd name="T5" fmla="*/ 160 h 160"/>
                <a:gd name="T6" fmla="*/ 165 w 645"/>
                <a:gd name="T7" fmla="*/ 160 h 160"/>
                <a:gd name="T8" fmla="*/ 0 w 645"/>
                <a:gd name="T9" fmla="*/ 0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45" h="160">
                  <a:moveTo>
                    <a:pt x="0" y="0"/>
                  </a:moveTo>
                  <a:lnTo>
                    <a:pt x="472" y="0"/>
                  </a:lnTo>
                  <a:lnTo>
                    <a:pt x="645" y="160"/>
                  </a:lnTo>
                  <a:lnTo>
                    <a:pt x="165" y="16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E2B58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91" name="Freeform 19">
              <a:extLst>
                <a:ext uri="{FF2B5EF4-FFF2-40B4-BE49-F238E27FC236}">
                  <a16:creationId xmlns="" xmlns:a16="http://schemas.microsoft.com/office/drawing/2014/main" id="{8AD97AFE-36E0-42B9-95B7-876C509D34FD}"/>
                </a:ext>
              </a:extLst>
            </p:cNvPr>
            <p:cNvSpPr/>
            <p:nvPr/>
          </p:nvSpPr>
          <p:spPr bwMode="auto">
            <a:xfrm flipH="1">
              <a:off x="7197790" y="6604000"/>
              <a:ext cx="1023938" cy="254000"/>
            </a:xfrm>
            <a:custGeom>
              <a:avLst/>
              <a:gdLst>
                <a:gd name="T0" fmla="*/ 0 w 645"/>
                <a:gd name="T1" fmla="*/ 0 h 160"/>
                <a:gd name="T2" fmla="*/ 472 w 645"/>
                <a:gd name="T3" fmla="*/ 0 h 160"/>
                <a:gd name="T4" fmla="*/ 645 w 645"/>
                <a:gd name="T5" fmla="*/ 160 h 160"/>
                <a:gd name="T6" fmla="*/ 165 w 645"/>
                <a:gd name="T7" fmla="*/ 160 h 160"/>
                <a:gd name="T8" fmla="*/ 0 w 645"/>
                <a:gd name="T9" fmla="*/ 0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45" h="160">
                  <a:moveTo>
                    <a:pt x="0" y="0"/>
                  </a:moveTo>
                  <a:lnTo>
                    <a:pt x="472" y="0"/>
                  </a:lnTo>
                  <a:lnTo>
                    <a:pt x="645" y="160"/>
                  </a:lnTo>
                  <a:lnTo>
                    <a:pt x="165" y="16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92" name="Freeform 19">
              <a:extLst>
                <a:ext uri="{FF2B5EF4-FFF2-40B4-BE49-F238E27FC236}">
                  <a16:creationId xmlns="" xmlns:a16="http://schemas.microsoft.com/office/drawing/2014/main" id="{7BF1F01C-C417-47C0-A05A-2EBF1898BC98}"/>
                </a:ext>
              </a:extLst>
            </p:cNvPr>
            <p:cNvSpPr/>
            <p:nvPr/>
          </p:nvSpPr>
          <p:spPr bwMode="auto">
            <a:xfrm flipH="1">
              <a:off x="5999216" y="6604000"/>
              <a:ext cx="1023938" cy="254000"/>
            </a:xfrm>
            <a:custGeom>
              <a:avLst/>
              <a:gdLst>
                <a:gd name="T0" fmla="*/ 0 w 645"/>
                <a:gd name="T1" fmla="*/ 0 h 160"/>
                <a:gd name="T2" fmla="*/ 472 w 645"/>
                <a:gd name="T3" fmla="*/ 0 h 160"/>
                <a:gd name="T4" fmla="*/ 645 w 645"/>
                <a:gd name="T5" fmla="*/ 160 h 160"/>
                <a:gd name="T6" fmla="*/ 165 w 645"/>
                <a:gd name="T7" fmla="*/ 160 h 160"/>
                <a:gd name="T8" fmla="*/ 0 w 645"/>
                <a:gd name="T9" fmla="*/ 0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45" h="160">
                  <a:moveTo>
                    <a:pt x="0" y="0"/>
                  </a:moveTo>
                  <a:lnTo>
                    <a:pt x="472" y="0"/>
                  </a:lnTo>
                  <a:lnTo>
                    <a:pt x="645" y="160"/>
                  </a:lnTo>
                  <a:lnTo>
                    <a:pt x="165" y="16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E2B58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93" name="Freeform 19">
              <a:extLst>
                <a:ext uri="{FF2B5EF4-FFF2-40B4-BE49-F238E27FC236}">
                  <a16:creationId xmlns="" xmlns:a16="http://schemas.microsoft.com/office/drawing/2014/main" id="{76FE4188-2E5A-4B92-BC99-5F63EE6B741E}"/>
                </a:ext>
              </a:extLst>
            </p:cNvPr>
            <p:cNvSpPr/>
            <p:nvPr/>
          </p:nvSpPr>
          <p:spPr bwMode="auto">
            <a:xfrm flipH="1">
              <a:off x="4800643" y="6604000"/>
              <a:ext cx="1023938" cy="254000"/>
            </a:xfrm>
            <a:custGeom>
              <a:avLst/>
              <a:gdLst>
                <a:gd name="T0" fmla="*/ 0 w 645"/>
                <a:gd name="T1" fmla="*/ 0 h 160"/>
                <a:gd name="T2" fmla="*/ 472 w 645"/>
                <a:gd name="T3" fmla="*/ 0 h 160"/>
                <a:gd name="T4" fmla="*/ 645 w 645"/>
                <a:gd name="T5" fmla="*/ 160 h 160"/>
                <a:gd name="T6" fmla="*/ 165 w 645"/>
                <a:gd name="T7" fmla="*/ 160 h 160"/>
                <a:gd name="T8" fmla="*/ 0 w 645"/>
                <a:gd name="T9" fmla="*/ 0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45" h="160">
                  <a:moveTo>
                    <a:pt x="0" y="0"/>
                  </a:moveTo>
                  <a:lnTo>
                    <a:pt x="472" y="0"/>
                  </a:lnTo>
                  <a:lnTo>
                    <a:pt x="645" y="160"/>
                  </a:lnTo>
                  <a:lnTo>
                    <a:pt x="165" y="16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94" name="Freeform 19">
              <a:extLst>
                <a:ext uri="{FF2B5EF4-FFF2-40B4-BE49-F238E27FC236}">
                  <a16:creationId xmlns="" xmlns:a16="http://schemas.microsoft.com/office/drawing/2014/main" id="{99C08B50-7016-4AF4-8E80-5D99DB84B218}"/>
                </a:ext>
              </a:extLst>
            </p:cNvPr>
            <p:cNvSpPr/>
            <p:nvPr/>
          </p:nvSpPr>
          <p:spPr bwMode="auto">
            <a:xfrm flipH="1">
              <a:off x="3602070" y="6604000"/>
              <a:ext cx="1023938" cy="254000"/>
            </a:xfrm>
            <a:custGeom>
              <a:avLst/>
              <a:gdLst>
                <a:gd name="T0" fmla="*/ 0 w 645"/>
                <a:gd name="T1" fmla="*/ 0 h 160"/>
                <a:gd name="T2" fmla="*/ 472 w 645"/>
                <a:gd name="T3" fmla="*/ 0 h 160"/>
                <a:gd name="T4" fmla="*/ 645 w 645"/>
                <a:gd name="T5" fmla="*/ 160 h 160"/>
                <a:gd name="T6" fmla="*/ 165 w 645"/>
                <a:gd name="T7" fmla="*/ 160 h 160"/>
                <a:gd name="T8" fmla="*/ 0 w 645"/>
                <a:gd name="T9" fmla="*/ 0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45" h="160">
                  <a:moveTo>
                    <a:pt x="0" y="0"/>
                  </a:moveTo>
                  <a:lnTo>
                    <a:pt x="472" y="0"/>
                  </a:lnTo>
                  <a:lnTo>
                    <a:pt x="645" y="160"/>
                  </a:lnTo>
                  <a:lnTo>
                    <a:pt x="165" y="16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E2B58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95" name="Freeform 19">
              <a:extLst>
                <a:ext uri="{FF2B5EF4-FFF2-40B4-BE49-F238E27FC236}">
                  <a16:creationId xmlns="" xmlns:a16="http://schemas.microsoft.com/office/drawing/2014/main" id="{EA1E562F-ACE0-4E63-BEB7-C1AD3440A82E}"/>
                </a:ext>
              </a:extLst>
            </p:cNvPr>
            <p:cNvSpPr/>
            <p:nvPr/>
          </p:nvSpPr>
          <p:spPr bwMode="auto">
            <a:xfrm flipH="1">
              <a:off x="2403497" y="6604000"/>
              <a:ext cx="1023938" cy="254000"/>
            </a:xfrm>
            <a:custGeom>
              <a:avLst/>
              <a:gdLst>
                <a:gd name="T0" fmla="*/ 0 w 645"/>
                <a:gd name="T1" fmla="*/ 0 h 160"/>
                <a:gd name="T2" fmla="*/ 472 w 645"/>
                <a:gd name="T3" fmla="*/ 0 h 160"/>
                <a:gd name="T4" fmla="*/ 645 w 645"/>
                <a:gd name="T5" fmla="*/ 160 h 160"/>
                <a:gd name="T6" fmla="*/ 165 w 645"/>
                <a:gd name="T7" fmla="*/ 160 h 160"/>
                <a:gd name="T8" fmla="*/ 0 w 645"/>
                <a:gd name="T9" fmla="*/ 0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45" h="160">
                  <a:moveTo>
                    <a:pt x="0" y="0"/>
                  </a:moveTo>
                  <a:lnTo>
                    <a:pt x="472" y="0"/>
                  </a:lnTo>
                  <a:lnTo>
                    <a:pt x="645" y="160"/>
                  </a:lnTo>
                  <a:lnTo>
                    <a:pt x="165" y="16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96" name="Freeform 19">
              <a:extLst>
                <a:ext uri="{FF2B5EF4-FFF2-40B4-BE49-F238E27FC236}">
                  <a16:creationId xmlns="" xmlns:a16="http://schemas.microsoft.com/office/drawing/2014/main" id="{39A454C3-1CC7-4BC5-8253-5936A34A18AB}"/>
                </a:ext>
              </a:extLst>
            </p:cNvPr>
            <p:cNvSpPr/>
            <p:nvPr/>
          </p:nvSpPr>
          <p:spPr bwMode="auto">
            <a:xfrm flipH="1">
              <a:off x="1204924" y="6604000"/>
              <a:ext cx="1023938" cy="254000"/>
            </a:xfrm>
            <a:custGeom>
              <a:avLst/>
              <a:gdLst>
                <a:gd name="T0" fmla="*/ 0 w 645"/>
                <a:gd name="T1" fmla="*/ 0 h 160"/>
                <a:gd name="T2" fmla="*/ 472 w 645"/>
                <a:gd name="T3" fmla="*/ 0 h 160"/>
                <a:gd name="T4" fmla="*/ 645 w 645"/>
                <a:gd name="T5" fmla="*/ 160 h 160"/>
                <a:gd name="T6" fmla="*/ 165 w 645"/>
                <a:gd name="T7" fmla="*/ 160 h 160"/>
                <a:gd name="T8" fmla="*/ 0 w 645"/>
                <a:gd name="T9" fmla="*/ 0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45" h="160">
                  <a:moveTo>
                    <a:pt x="0" y="0"/>
                  </a:moveTo>
                  <a:lnTo>
                    <a:pt x="472" y="0"/>
                  </a:lnTo>
                  <a:lnTo>
                    <a:pt x="645" y="160"/>
                  </a:lnTo>
                  <a:lnTo>
                    <a:pt x="165" y="16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E2B58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97" name="Freeform 19">
              <a:extLst>
                <a:ext uri="{FF2B5EF4-FFF2-40B4-BE49-F238E27FC236}">
                  <a16:creationId xmlns="" xmlns:a16="http://schemas.microsoft.com/office/drawing/2014/main" id="{FF595C12-427E-45ED-B902-437A45EE3906}"/>
                </a:ext>
              </a:extLst>
            </p:cNvPr>
            <p:cNvSpPr/>
            <p:nvPr/>
          </p:nvSpPr>
          <p:spPr bwMode="auto">
            <a:xfrm flipH="1">
              <a:off x="6350" y="6604000"/>
              <a:ext cx="1023938" cy="254000"/>
            </a:xfrm>
            <a:custGeom>
              <a:avLst/>
              <a:gdLst>
                <a:gd name="T0" fmla="*/ 0 w 645"/>
                <a:gd name="T1" fmla="*/ 0 h 160"/>
                <a:gd name="T2" fmla="*/ 472 w 645"/>
                <a:gd name="T3" fmla="*/ 0 h 160"/>
                <a:gd name="T4" fmla="*/ 645 w 645"/>
                <a:gd name="T5" fmla="*/ 160 h 160"/>
                <a:gd name="T6" fmla="*/ 165 w 645"/>
                <a:gd name="T7" fmla="*/ 160 h 160"/>
                <a:gd name="T8" fmla="*/ 0 w 645"/>
                <a:gd name="T9" fmla="*/ 0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45" h="160">
                  <a:moveTo>
                    <a:pt x="0" y="0"/>
                  </a:moveTo>
                  <a:lnTo>
                    <a:pt x="472" y="0"/>
                  </a:lnTo>
                  <a:lnTo>
                    <a:pt x="645" y="160"/>
                  </a:lnTo>
                  <a:lnTo>
                    <a:pt x="165" y="16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98" name="Freeform 37">
              <a:extLst>
                <a:ext uri="{FF2B5EF4-FFF2-40B4-BE49-F238E27FC236}">
                  <a16:creationId xmlns="" xmlns:a16="http://schemas.microsoft.com/office/drawing/2014/main" id="{9D7E0B9B-1ADB-4BFA-AF5E-E9A9F959320D}"/>
                </a:ext>
              </a:extLst>
            </p:cNvPr>
            <p:cNvSpPr/>
            <p:nvPr/>
          </p:nvSpPr>
          <p:spPr bwMode="auto">
            <a:xfrm>
              <a:off x="6350" y="231773"/>
              <a:ext cx="255588" cy="754063"/>
            </a:xfrm>
            <a:custGeom>
              <a:avLst/>
              <a:gdLst>
                <a:gd name="T0" fmla="*/ 0 w 161"/>
                <a:gd name="T1" fmla="*/ 0 h 475"/>
                <a:gd name="T2" fmla="*/ 161 w 161"/>
                <a:gd name="T3" fmla="*/ 149 h 475"/>
                <a:gd name="T4" fmla="*/ 161 w 161"/>
                <a:gd name="T5" fmla="*/ 475 h 475"/>
                <a:gd name="T6" fmla="*/ 0 w 161"/>
                <a:gd name="T7" fmla="*/ 274 h 475"/>
                <a:gd name="T8" fmla="*/ 0 w 161"/>
                <a:gd name="T9" fmla="*/ 0 h 4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1" h="475">
                  <a:moveTo>
                    <a:pt x="0" y="0"/>
                  </a:moveTo>
                  <a:lnTo>
                    <a:pt x="161" y="149"/>
                  </a:lnTo>
                  <a:lnTo>
                    <a:pt x="161" y="475"/>
                  </a:lnTo>
                  <a:lnTo>
                    <a:pt x="0" y="27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99" name="Freeform 37">
              <a:extLst>
                <a:ext uri="{FF2B5EF4-FFF2-40B4-BE49-F238E27FC236}">
                  <a16:creationId xmlns="" xmlns:a16="http://schemas.microsoft.com/office/drawing/2014/main" id="{F0E82751-478A-406D-B657-D297E1039F2C}"/>
                </a:ext>
              </a:extLst>
            </p:cNvPr>
            <p:cNvSpPr/>
            <p:nvPr/>
          </p:nvSpPr>
          <p:spPr bwMode="auto">
            <a:xfrm>
              <a:off x="0" y="1028698"/>
              <a:ext cx="255588" cy="754063"/>
            </a:xfrm>
            <a:custGeom>
              <a:avLst/>
              <a:gdLst>
                <a:gd name="T0" fmla="*/ 0 w 161"/>
                <a:gd name="T1" fmla="*/ 0 h 475"/>
                <a:gd name="T2" fmla="*/ 161 w 161"/>
                <a:gd name="T3" fmla="*/ 149 h 475"/>
                <a:gd name="T4" fmla="*/ 161 w 161"/>
                <a:gd name="T5" fmla="*/ 475 h 475"/>
                <a:gd name="T6" fmla="*/ 0 w 161"/>
                <a:gd name="T7" fmla="*/ 274 h 475"/>
                <a:gd name="T8" fmla="*/ 0 w 161"/>
                <a:gd name="T9" fmla="*/ 0 h 4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1" h="475">
                  <a:moveTo>
                    <a:pt x="0" y="0"/>
                  </a:moveTo>
                  <a:lnTo>
                    <a:pt x="161" y="149"/>
                  </a:lnTo>
                  <a:lnTo>
                    <a:pt x="161" y="475"/>
                  </a:lnTo>
                  <a:lnTo>
                    <a:pt x="0" y="27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E2B58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0" name="Freeform 37">
              <a:extLst>
                <a:ext uri="{FF2B5EF4-FFF2-40B4-BE49-F238E27FC236}">
                  <a16:creationId xmlns="" xmlns:a16="http://schemas.microsoft.com/office/drawing/2014/main" id="{7A2E5D07-2909-44AD-AE2D-830FE60E43C6}"/>
                </a:ext>
              </a:extLst>
            </p:cNvPr>
            <p:cNvSpPr/>
            <p:nvPr/>
          </p:nvSpPr>
          <p:spPr bwMode="auto">
            <a:xfrm>
              <a:off x="0" y="1828798"/>
              <a:ext cx="255588" cy="754063"/>
            </a:xfrm>
            <a:custGeom>
              <a:avLst/>
              <a:gdLst>
                <a:gd name="T0" fmla="*/ 0 w 161"/>
                <a:gd name="T1" fmla="*/ 0 h 475"/>
                <a:gd name="T2" fmla="*/ 161 w 161"/>
                <a:gd name="T3" fmla="*/ 149 h 475"/>
                <a:gd name="T4" fmla="*/ 161 w 161"/>
                <a:gd name="T5" fmla="*/ 475 h 475"/>
                <a:gd name="T6" fmla="*/ 0 w 161"/>
                <a:gd name="T7" fmla="*/ 274 h 475"/>
                <a:gd name="T8" fmla="*/ 0 w 161"/>
                <a:gd name="T9" fmla="*/ 0 h 4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1" h="475">
                  <a:moveTo>
                    <a:pt x="0" y="0"/>
                  </a:moveTo>
                  <a:lnTo>
                    <a:pt x="161" y="149"/>
                  </a:lnTo>
                  <a:lnTo>
                    <a:pt x="161" y="475"/>
                  </a:lnTo>
                  <a:lnTo>
                    <a:pt x="0" y="27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1" name="Freeform 37">
              <a:extLst>
                <a:ext uri="{FF2B5EF4-FFF2-40B4-BE49-F238E27FC236}">
                  <a16:creationId xmlns="" xmlns:a16="http://schemas.microsoft.com/office/drawing/2014/main" id="{ABAFA5CD-C1CB-4080-9B4B-3281D21C33EB}"/>
                </a:ext>
              </a:extLst>
            </p:cNvPr>
            <p:cNvSpPr/>
            <p:nvPr/>
          </p:nvSpPr>
          <p:spPr bwMode="auto">
            <a:xfrm>
              <a:off x="0" y="2628898"/>
              <a:ext cx="255588" cy="754063"/>
            </a:xfrm>
            <a:custGeom>
              <a:avLst/>
              <a:gdLst>
                <a:gd name="T0" fmla="*/ 0 w 161"/>
                <a:gd name="T1" fmla="*/ 0 h 475"/>
                <a:gd name="T2" fmla="*/ 161 w 161"/>
                <a:gd name="T3" fmla="*/ 149 h 475"/>
                <a:gd name="T4" fmla="*/ 161 w 161"/>
                <a:gd name="T5" fmla="*/ 475 h 475"/>
                <a:gd name="T6" fmla="*/ 0 w 161"/>
                <a:gd name="T7" fmla="*/ 274 h 475"/>
                <a:gd name="T8" fmla="*/ 0 w 161"/>
                <a:gd name="T9" fmla="*/ 0 h 4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1" h="475">
                  <a:moveTo>
                    <a:pt x="0" y="0"/>
                  </a:moveTo>
                  <a:lnTo>
                    <a:pt x="161" y="149"/>
                  </a:lnTo>
                  <a:lnTo>
                    <a:pt x="161" y="475"/>
                  </a:lnTo>
                  <a:lnTo>
                    <a:pt x="0" y="27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E2B58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2" name="Freeform 37">
              <a:extLst>
                <a:ext uri="{FF2B5EF4-FFF2-40B4-BE49-F238E27FC236}">
                  <a16:creationId xmlns="" xmlns:a16="http://schemas.microsoft.com/office/drawing/2014/main" id="{6257E69A-2144-4211-ADD7-DE0606D5F238}"/>
                </a:ext>
              </a:extLst>
            </p:cNvPr>
            <p:cNvSpPr/>
            <p:nvPr/>
          </p:nvSpPr>
          <p:spPr bwMode="auto">
            <a:xfrm>
              <a:off x="0" y="3428998"/>
              <a:ext cx="255588" cy="754063"/>
            </a:xfrm>
            <a:custGeom>
              <a:avLst/>
              <a:gdLst>
                <a:gd name="T0" fmla="*/ 0 w 161"/>
                <a:gd name="T1" fmla="*/ 0 h 475"/>
                <a:gd name="T2" fmla="*/ 161 w 161"/>
                <a:gd name="T3" fmla="*/ 149 h 475"/>
                <a:gd name="T4" fmla="*/ 161 w 161"/>
                <a:gd name="T5" fmla="*/ 475 h 475"/>
                <a:gd name="T6" fmla="*/ 0 w 161"/>
                <a:gd name="T7" fmla="*/ 274 h 475"/>
                <a:gd name="T8" fmla="*/ 0 w 161"/>
                <a:gd name="T9" fmla="*/ 0 h 4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1" h="475">
                  <a:moveTo>
                    <a:pt x="0" y="0"/>
                  </a:moveTo>
                  <a:lnTo>
                    <a:pt x="161" y="149"/>
                  </a:lnTo>
                  <a:lnTo>
                    <a:pt x="161" y="475"/>
                  </a:lnTo>
                  <a:lnTo>
                    <a:pt x="0" y="27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3" name="Freeform 37">
              <a:extLst>
                <a:ext uri="{FF2B5EF4-FFF2-40B4-BE49-F238E27FC236}">
                  <a16:creationId xmlns="" xmlns:a16="http://schemas.microsoft.com/office/drawing/2014/main" id="{9F911FB9-46B7-4C5B-B250-D54C4A2704AF}"/>
                </a:ext>
              </a:extLst>
            </p:cNvPr>
            <p:cNvSpPr/>
            <p:nvPr/>
          </p:nvSpPr>
          <p:spPr bwMode="auto">
            <a:xfrm>
              <a:off x="0" y="4229098"/>
              <a:ext cx="255588" cy="754063"/>
            </a:xfrm>
            <a:custGeom>
              <a:avLst/>
              <a:gdLst>
                <a:gd name="T0" fmla="*/ 0 w 161"/>
                <a:gd name="T1" fmla="*/ 0 h 475"/>
                <a:gd name="T2" fmla="*/ 161 w 161"/>
                <a:gd name="T3" fmla="*/ 149 h 475"/>
                <a:gd name="T4" fmla="*/ 161 w 161"/>
                <a:gd name="T5" fmla="*/ 475 h 475"/>
                <a:gd name="T6" fmla="*/ 0 w 161"/>
                <a:gd name="T7" fmla="*/ 274 h 475"/>
                <a:gd name="T8" fmla="*/ 0 w 161"/>
                <a:gd name="T9" fmla="*/ 0 h 4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1" h="475">
                  <a:moveTo>
                    <a:pt x="0" y="0"/>
                  </a:moveTo>
                  <a:lnTo>
                    <a:pt x="161" y="149"/>
                  </a:lnTo>
                  <a:lnTo>
                    <a:pt x="161" y="475"/>
                  </a:lnTo>
                  <a:lnTo>
                    <a:pt x="0" y="27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E2B58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4" name="Freeform 37">
              <a:extLst>
                <a:ext uri="{FF2B5EF4-FFF2-40B4-BE49-F238E27FC236}">
                  <a16:creationId xmlns="" xmlns:a16="http://schemas.microsoft.com/office/drawing/2014/main" id="{F0A6E1A2-8C18-47A4-980D-7CF08559FB0F}"/>
                </a:ext>
              </a:extLst>
            </p:cNvPr>
            <p:cNvSpPr/>
            <p:nvPr/>
          </p:nvSpPr>
          <p:spPr bwMode="auto">
            <a:xfrm>
              <a:off x="0" y="5029198"/>
              <a:ext cx="255588" cy="754063"/>
            </a:xfrm>
            <a:custGeom>
              <a:avLst/>
              <a:gdLst>
                <a:gd name="T0" fmla="*/ 0 w 161"/>
                <a:gd name="T1" fmla="*/ 0 h 475"/>
                <a:gd name="T2" fmla="*/ 161 w 161"/>
                <a:gd name="T3" fmla="*/ 149 h 475"/>
                <a:gd name="T4" fmla="*/ 161 w 161"/>
                <a:gd name="T5" fmla="*/ 475 h 475"/>
                <a:gd name="T6" fmla="*/ 0 w 161"/>
                <a:gd name="T7" fmla="*/ 274 h 475"/>
                <a:gd name="T8" fmla="*/ 0 w 161"/>
                <a:gd name="T9" fmla="*/ 0 h 4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1" h="475">
                  <a:moveTo>
                    <a:pt x="0" y="0"/>
                  </a:moveTo>
                  <a:lnTo>
                    <a:pt x="161" y="149"/>
                  </a:lnTo>
                  <a:lnTo>
                    <a:pt x="161" y="475"/>
                  </a:lnTo>
                  <a:lnTo>
                    <a:pt x="0" y="27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5" name="Freeform 37">
              <a:extLst>
                <a:ext uri="{FF2B5EF4-FFF2-40B4-BE49-F238E27FC236}">
                  <a16:creationId xmlns="" xmlns:a16="http://schemas.microsoft.com/office/drawing/2014/main" id="{736D96FC-06D7-407B-BE48-C268826793D2}"/>
                </a:ext>
              </a:extLst>
            </p:cNvPr>
            <p:cNvSpPr/>
            <p:nvPr/>
          </p:nvSpPr>
          <p:spPr bwMode="auto">
            <a:xfrm>
              <a:off x="-588" y="5759606"/>
              <a:ext cx="256176" cy="793065"/>
            </a:xfrm>
            <a:custGeom>
              <a:avLst/>
              <a:gdLst>
                <a:gd name="T0" fmla="*/ 0 w 161"/>
                <a:gd name="T1" fmla="*/ 0 h 475"/>
                <a:gd name="T2" fmla="*/ 161 w 161"/>
                <a:gd name="T3" fmla="*/ 149 h 475"/>
                <a:gd name="T4" fmla="*/ 161 w 161"/>
                <a:gd name="T5" fmla="*/ 475 h 475"/>
                <a:gd name="T6" fmla="*/ 0 w 161"/>
                <a:gd name="T7" fmla="*/ 274 h 475"/>
                <a:gd name="T8" fmla="*/ 0 w 161"/>
                <a:gd name="T9" fmla="*/ 0 h 475"/>
                <a:gd name="connsiteX0" fmla="*/ 0 w 10000"/>
                <a:gd name="connsiteY0" fmla="*/ 0 h 12673"/>
                <a:gd name="connsiteX1" fmla="*/ 10000 w 10000"/>
                <a:gd name="connsiteY1" fmla="*/ 3137 h 12673"/>
                <a:gd name="connsiteX2" fmla="*/ 10000 w 10000"/>
                <a:gd name="connsiteY2" fmla="*/ 10000 h 12673"/>
                <a:gd name="connsiteX3" fmla="*/ 248 w 10000"/>
                <a:gd name="connsiteY3" fmla="*/ 12673 h 12673"/>
                <a:gd name="connsiteX4" fmla="*/ 0 w 10000"/>
                <a:gd name="connsiteY4" fmla="*/ 0 h 12673"/>
                <a:gd name="connsiteX0-1" fmla="*/ 23 w 10023"/>
                <a:gd name="connsiteY0-2" fmla="*/ 0 h 12757"/>
                <a:gd name="connsiteX1-3" fmla="*/ 10023 w 10023"/>
                <a:gd name="connsiteY1-4" fmla="*/ 3137 h 12757"/>
                <a:gd name="connsiteX2-5" fmla="*/ 10023 w 10023"/>
                <a:gd name="connsiteY2-6" fmla="*/ 10000 h 12757"/>
                <a:gd name="connsiteX3-7" fmla="*/ 23 w 10023"/>
                <a:gd name="connsiteY3-8" fmla="*/ 12757 h 12757"/>
                <a:gd name="connsiteX4-9" fmla="*/ 23 w 10023"/>
                <a:gd name="connsiteY4-10" fmla="*/ 0 h 12757"/>
                <a:gd name="connsiteX0-11" fmla="*/ 23 w 10023"/>
                <a:gd name="connsiteY0-12" fmla="*/ 0 h 13010"/>
                <a:gd name="connsiteX1-13" fmla="*/ 10023 w 10023"/>
                <a:gd name="connsiteY1-14" fmla="*/ 3137 h 13010"/>
                <a:gd name="connsiteX2-15" fmla="*/ 10023 w 10023"/>
                <a:gd name="connsiteY2-16" fmla="*/ 10000 h 13010"/>
                <a:gd name="connsiteX3-17" fmla="*/ 23 w 10023"/>
                <a:gd name="connsiteY3-18" fmla="*/ 13010 h 13010"/>
                <a:gd name="connsiteX4-19" fmla="*/ 23 w 10023"/>
                <a:gd name="connsiteY4-20" fmla="*/ 0 h 13010"/>
              </a:gdLst>
              <a:ahLst/>
              <a:cxnLst>
                <a:cxn ang="0">
                  <a:pos x="connsiteX0-11" y="connsiteY0-12"/>
                </a:cxn>
                <a:cxn ang="0">
                  <a:pos x="connsiteX1-13" y="connsiteY1-14"/>
                </a:cxn>
                <a:cxn ang="0">
                  <a:pos x="connsiteX2-15" y="connsiteY2-16"/>
                </a:cxn>
                <a:cxn ang="0">
                  <a:pos x="connsiteX3-17" y="connsiteY3-18"/>
                </a:cxn>
                <a:cxn ang="0">
                  <a:pos x="connsiteX4-19" y="connsiteY4-20"/>
                </a:cxn>
              </a:cxnLst>
              <a:rect l="l" t="t" r="r" b="b"/>
              <a:pathLst>
                <a:path w="10023" h="13010">
                  <a:moveTo>
                    <a:pt x="23" y="0"/>
                  </a:moveTo>
                  <a:lnTo>
                    <a:pt x="10023" y="3137"/>
                  </a:lnTo>
                  <a:lnTo>
                    <a:pt x="10023" y="10000"/>
                  </a:lnTo>
                  <a:lnTo>
                    <a:pt x="23" y="13010"/>
                  </a:lnTo>
                  <a:cubicBezTo>
                    <a:pt x="-60" y="8786"/>
                    <a:pt x="106" y="4224"/>
                    <a:pt x="23" y="0"/>
                  </a:cubicBezTo>
                  <a:close/>
                </a:path>
              </a:pathLst>
            </a:custGeom>
            <a:solidFill>
              <a:srgbClr val="1E2B58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6" name="Freeform 37">
              <a:extLst>
                <a:ext uri="{FF2B5EF4-FFF2-40B4-BE49-F238E27FC236}">
                  <a16:creationId xmlns="" xmlns:a16="http://schemas.microsoft.com/office/drawing/2014/main" id="{E753AFD3-0870-4B7F-8D1B-626A4BD3A9D8}"/>
                </a:ext>
              </a:extLst>
            </p:cNvPr>
            <p:cNvSpPr/>
            <p:nvPr/>
          </p:nvSpPr>
          <p:spPr bwMode="auto">
            <a:xfrm flipH="1">
              <a:off x="11936412" y="283639"/>
              <a:ext cx="255588" cy="754063"/>
            </a:xfrm>
            <a:custGeom>
              <a:avLst/>
              <a:gdLst>
                <a:gd name="T0" fmla="*/ 0 w 161"/>
                <a:gd name="T1" fmla="*/ 0 h 475"/>
                <a:gd name="T2" fmla="*/ 161 w 161"/>
                <a:gd name="T3" fmla="*/ 149 h 475"/>
                <a:gd name="T4" fmla="*/ 161 w 161"/>
                <a:gd name="T5" fmla="*/ 475 h 475"/>
                <a:gd name="T6" fmla="*/ 0 w 161"/>
                <a:gd name="T7" fmla="*/ 274 h 475"/>
                <a:gd name="T8" fmla="*/ 0 w 161"/>
                <a:gd name="T9" fmla="*/ 0 h 4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1" h="475">
                  <a:moveTo>
                    <a:pt x="0" y="0"/>
                  </a:moveTo>
                  <a:lnTo>
                    <a:pt x="161" y="149"/>
                  </a:lnTo>
                  <a:lnTo>
                    <a:pt x="161" y="475"/>
                  </a:lnTo>
                  <a:lnTo>
                    <a:pt x="0" y="27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7" name="Freeform 37">
              <a:extLst>
                <a:ext uri="{FF2B5EF4-FFF2-40B4-BE49-F238E27FC236}">
                  <a16:creationId xmlns="" xmlns:a16="http://schemas.microsoft.com/office/drawing/2014/main" id="{DDC4E3DF-C107-414A-9314-779BADDA0AAC}"/>
                </a:ext>
              </a:extLst>
            </p:cNvPr>
            <p:cNvSpPr/>
            <p:nvPr/>
          </p:nvSpPr>
          <p:spPr bwMode="auto">
            <a:xfrm flipH="1">
              <a:off x="11936412" y="1055164"/>
              <a:ext cx="255588" cy="754063"/>
            </a:xfrm>
            <a:custGeom>
              <a:avLst/>
              <a:gdLst>
                <a:gd name="T0" fmla="*/ 0 w 161"/>
                <a:gd name="T1" fmla="*/ 0 h 475"/>
                <a:gd name="T2" fmla="*/ 161 w 161"/>
                <a:gd name="T3" fmla="*/ 149 h 475"/>
                <a:gd name="T4" fmla="*/ 161 w 161"/>
                <a:gd name="T5" fmla="*/ 475 h 475"/>
                <a:gd name="T6" fmla="*/ 0 w 161"/>
                <a:gd name="T7" fmla="*/ 274 h 475"/>
                <a:gd name="T8" fmla="*/ 0 w 161"/>
                <a:gd name="T9" fmla="*/ 0 h 4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1" h="475">
                  <a:moveTo>
                    <a:pt x="0" y="0"/>
                  </a:moveTo>
                  <a:lnTo>
                    <a:pt x="161" y="149"/>
                  </a:lnTo>
                  <a:lnTo>
                    <a:pt x="161" y="475"/>
                  </a:lnTo>
                  <a:lnTo>
                    <a:pt x="0" y="27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E2B58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8" name="Freeform 37">
              <a:extLst>
                <a:ext uri="{FF2B5EF4-FFF2-40B4-BE49-F238E27FC236}">
                  <a16:creationId xmlns="" xmlns:a16="http://schemas.microsoft.com/office/drawing/2014/main" id="{DE042F93-45E5-4F71-AC5C-07FD5690D540}"/>
                </a:ext>
              </a:extLst>
            </p:cNvPr>
            <p:cNvSpPr/>
            <p:nvPr/>
          </p:nvSpPr>
          <p:spPr bwMode="auto">
            <a:xfrm flipH="1">
              <a:off x="11936412" y="1855264"/>
              <a:ext cx="255588" cy="754063"/>
            </a:xfrm>
            <a:custGeom>
              <a:avLst/>
              <a:gdLst>
                <a:gd name="T0" fmla="*/ 0 w 161"/>
                <a:gd name="T1" fmla="*/ 0 h 475"/>
                <a:gd name="T2" fmla="*/ 161 w 161"/>
                <a:gd name="T3" fmla="*/ 149 h 475"/>
                <a:gd name="T4" fmla="*/ 161 w 161"/>
                <a:gd name="T5" fmla="*/ 475 h 475"/>
                <a:gd name="T6" fmla="*/ 0 w 161"/>
                <a:gd name="T7" fmla="*/ 274 h 475"/>
                <a:gd name="T8" fmla="*/ 0 w 161"/>
                <a:gd name="T9" fmla="*/ 0 h 4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1" h="475">
                  <a:moveTo>
                    <a:pt x="0" y="0"/>
                  </a:moveTo>
                  <a:lnTo>
                    <a:pt x="161" y="149"/>
                  </a:lnTo>
                  <a:lnTo>
                    <a:pt x="161" y="475"/>
                  </a:lnTo>
                  <a:lnTo>
                    <a:pt x="0" y="27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9" name="Freeform 37">
              <a:extLst>
                <a:ext uri="{FF2B5EF4-FFF2-40B4-BE49-F238E27FC236}">
                  <a16:creationId xmlns="" xmlns:a16="http://schemas.microsoft.com/office/drawing/2014/main" id="{D560F948-1556-4A49-B4D2-350CDF8D4FF0}"/>
                </a:ext>
              </a:extLst>
            </p:cNvPr>
            <p:cNvSpPr/>
            <p:nvPr/>
          </p:nvSpPr>
          <p:spPr bwMode="auto">
            <a:xfrm flipH="1">
              <a:off x="11936412" y="2655364"/>
              <a:ext cx="255588" cy="754063"/>
            </a:xfrm>
            <a:custGeom>
              <a:avLst/>
              <a:gdLst>
                <a:gd name="T0" fmla="*/ 0 w 161"/>
                <a:gd name="T1" fmla="*/ 0 h 475"/>
                <a:gd name="T2" fmla="*/ 161 w 161"/>
                <a:gd name="T3" fmla="*/ 149 h 475"/>
                <a:gd name="T4" fmla="*/ 161 w 161"/>
                <a:gd name="T5" fmla="*/ 475 h 475"/>
                <a:gd name="T6" fmla="*/ 0 w 161"/>
                <a:gd name="T7" fmla="*/ 274 h 475"/>
                <a:gd name="T8" fmla="*/ 0 w 161"/>
                <a:gd name="T9" fmla="*/ 0 h 4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1" h="475">
                  <a:moveTo>
                    <a:pt x="0" y="0"/>
                  </a:moveTo>
                  <a:lnTo>
                    <a:pt x="161" y="149"/>
                  </a:lnTo>
                  <a:lnTo>
                    <a:pt x="161" y="475"/>
                  </a:lnTo>
                  <a:lnTo>
                    <a:pt x="0" y="27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E2B58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10" name="Freeform 37">
              <a:extLst>
                <a:ext uri="{FF2B5EF4-FFF2-40B4-BE49-F238E27FC236}">
                  <a16:creationId xmlns="" xmlns:a16="http://schemas.microsoft.com/office/drawing/2014/main" id="{3C4F76CA-CBE1-4016-A236-BA060FCF8686}"/>
                </a:ext>
              </a:extLst>
            </p:cNvPr>
            <p:cNvSpPr/>
            <p:nvPr/>
          </p:nvSpPr>
          <p:spPr bwMode="auto">
            <a:xfrm flipH="1">
              <a:off x="11936412" y="3455464"/>
              <a:ext cx="255588" cy="754063"/>
            </a:xfrm>
            <a:custGeom>
              <a:avLst/>
              <a:gdLst>
                <a:gd name="T0" fmla="*/ 0 w 161"/>
                <a:gd name="T1" fmla="*/ 0 h 475"/>
                <a:gd name="T2" fmla="*/ 161 w 161"/>
                <a:gd name="T3" fmla="*/ 149 h 475"/>
                <a:gd name="T4" fmla="*/ 161 w 161"/>
                <a:gd name="T5" fmla="*/ 475 h 475"/>
                <a:gd name="T6" fmla="*/ 0 w 161"/>
                <a:gd name="T7" fmla="*/ 274 h 475"/>
                <a:gd name="T8" fmla="*/ 0 w 161"/>
                <a:gd name="T9" fmla="*/ 0 h 4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1" h="475">
                  <a:moveTo>
                    <a:pt x="0" y="0"/>
                  </a:moveTo>
                  <a:lnTo>
                    <a:pt x="161" y="149"/>
                  </a:lnTo>
                  <a:lnTo>
                    <a:pt x="161" y="475"/>
                  </a:lnTo>
                  <a:lnTo>
                    <a:pt x="0" y="27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11" name="Freeform 37">
              <a:extLst>
                <a:ext uri="{FF2B5EF4-FFF2-40B4-BE49-F238E27FC236}">
                  <a16:creationId xmlns="" xmlns:a16="http://schemas.microsoft.com/office/drawing/2014/main" id="{4D7BE3B7-4D23-4116-B908-F2D7F4E11FBE}"/>
                </a:ext>
              </a:extLst>
            </p:cNvPr>
            <p:cNvSpPr/>
            <p:nvPr/>
          </p:nvSpPr>
          <p:spPr bwMode="auto">
            <a:xfrm flipH="1">
              <a:off x="11936412" y="4255564"/>
              <a:ext cx="255588" cy="754063"/>
            </a:xfrm>
            <a:custGeom>
              <a:avLst/>
              <a:gdLst>
                <a:gd name="T0" fmla="*/ 0 w 161"/>
                <a:gd name="T1" fmla="*/ 0 h 475"/>
                <a:gd name="T2" fmla="*/ 161 w 161"/>
                <a:gd name="T3" fmla="*/ 149 h 475"/>
                <a:gd name="T4" fmla="*/ 161 w 161"/>
                <a:gd name="T5" fmla="*/ 475 h 475"/>
                <a:gd name="T6" fmla="*/ 0 w 161"/>
                <a:gd name="T7" fmla="*/ 274 h 475"/>
                <a:gd name="T8" fmla="*/ 0 w 161"/>
                <a:gd name="T9" fmla="*/ 0 h 4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1" h="475">
                  <a:moveTo>
                    <a:pt x="0" y="0"/>
                  </a:moveTo>
                  <a:lnTo>
                    <a:pt x="161" y="149"/>
                  </a:lnTo>
                  <a:lnTo>
                    <a:pt x="161" y="475"/>
                  </a:lnTo>
                  <a:lnTo>
                    <a:pt x="0" y="27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E2B58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12" name="Freeform 37">
              <a:extLst>
                <a:ext uri="{FF2B5EF4-FFF2-40B4-BE49-F238E27FC236}">
                  <a16:creationId xmlns="" xmlns:a16="http://schemas.microsoft.com/office/drawing/2014/main" id="{2BC58DF6-5F06-4C21-8F23-4CBB6E5F2CE2}"/>
                </a:ext>
              </a:extLst>
            </p:cNvPr>
            <p:cNvSpPr/>
            <p:nvPr/>
          </p:nvSpPr>
          <p:spPr bwMode="auto">
            <a:xfrm flipH="1">
              <a:off x="11936412" y="5036612"/>
              <a:ext cx="255588" cy="754063"/>
            </a:xfrm>
            <a:custGeom>
              <a:avLst/>
              <a:gdLst>
                <a:gd name="T0" fmla="*/ 0 w 161"/>
                <a:gd name="T1" fmla="*/ 0 h 475"/>
                <a:gd name="T2" fmla="*/ 161 w 161"/>
                <a:gd name="T3" fmla="*/ 149 h 475"/>
                <a:gd name="T4" fmla="*/ 161 w 161"/>
                <a:gd name="T5" fmla="*/ 475 h 475"/>
                <a:gd name="T6" fmla="*/ 0 w 161"/>
                <a:gd name="T7" fmla="*/ 274 h 475"/>
                <a:gd name="T8" fmla="*/ 0 w 161"/>
                <a:gd name="T9" fmla="*/ 0 h 4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1" h="475">
                  <a:moveTo>
                    <a:pt x="0" y="0"/>
                  </a:moveTo>
                  <a:lnTo>
                    <a:pt x="161" y="149"/>
                  </a:lnTo>
                  <a:lnTo>
                    <a:pt x="161" y="475"/>
                  </a:lnTo>
                  <a:lnTo>
                    <a:pt x="0" y="27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13" name="Freeform 37">
              <a:extLst>
                <a:ext uri="{FF2B5EF4-FFF2-40B4-BE49-F238E27FC236}">
                  <a16:creationId xmlns="" xmlns:a16="http://schemas.microsoft.com/office/drawing/2014/main" id="{681CD61B-20BB-4249-8422-CCA4968128A4}"/>
                </a:ext>
              </a:extLst>
            </p:cNvPr>
            <p:cNvSpPr/>
            <p:nvPr/>
          </p:nvSpPr>
          <p:spPr bwMode="auto">
            <a:xfrm flipH="1">
              <a:off x="11936412" y="5798608"/>
              <a:ext cx="255588" cy="754063"/>
            </a:xfrm>
            <a:custGeom>
              <a:avLst/>
              <a:gdLst>
                <a:gd name="T0" fmla="*/ 0 w 161"/>
                <a:gd name="T1" fmla="*/ 0 h 475"/>
                <a:gd name="T2" fmla="*/ 161 w 161"/>
                <a:gd name="T3" fmla="*/ 149 h 475"/>
                <a:gd name="T4" fmla="*/ 161 w 161"/>
                <a:gd name="T5" fmla="*/ 475 h 475"/>
                <a:gd name="T6" fmla="*/ 0 w 161"/>
                <a:gd name="T7" fmla="*/ 274 h 475"/>
                <a:gd name="T8" fmla="*/ 0 w 161"/>
                <a:gd name="T9" fmla="*/ 0 h 4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1" h="475">
                  <a:moveTo>
                    <a:pt x="0" y="0"/>
                  </a:moveTo>
                  <a:lnTo>
                    <a:pt x="161" y="149"/>
                  </a:lnTo>
                  <a:lnTo>
                    <a:pt x="161" y="475"/>
                  </a:lnTo>
                  <a:lnTo>
                    <a:pt x="0" y="27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E2B58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14" name="直角三角形 228">
              <a:extLst>
                <a:ext uri="{FF2B5EF4-FFF2-40B4-BE49-F238E27FC236}">
                  <a16:creationId xmlns="" xmlns:a16="http://schemas.microsoft.com/office/drawing/2014/main" id="{C9CA503A-E978-47AE-93AA-C1169C4CC2E5}"/>
                </a:ext>
              </a:extLst>
            </p:cNvPr>
            <p:cNvSpPr/>
            <p:nvPr/>
          </p:nvSpPr>
          <p:spPr>
            <a:xfrm rot="16200000">
              <a:off x="11778349" y="6444349"/>
              <a:ext cx="413651" cy="413651"/>
            </a:xfrm>
            <a:prstGeom prst="rtTriangle">
              <a:avLst/>
            </a:prstGeom>
            <a:solidFill>
              <a:srgbClr val="E6202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15" name="直角三角形 1">
              <a:extLst>
                <a:ext uri="{FF2B5EF4-FFF2-40B4-BE49-F238E27FC236}">
                  <a16:creationId xmlns="" xmlns:a16="http://schemas.microsoft.com/office/drawing/2014/main" id="{E5875D4E-4A93-429A-8687-FC9956A1CB00}"/>
                </a:ext>
              </a:extLst>
            </p:cNvPr>
            <p:cNvSpPr/>
            <p:nvPr/>
          </p:nvSpPr>
          <p:spPr>
            <a:xfrm rot="10800000">
              <a:off x="11644886" y="0"/>
              <a:ext cx="291526" cy="254000"/>
            </a:xfrm>
            <a:prstGeom prst="rtTriangle">
              <a:avLst/>
            </a:prstGeom>
            <a:solidFill>
              <a:srgbClr val="1E2B5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216" name="矩形 2">
              <a:extLst>
                <a:ext uri="{FF2B5EF4-FFF2-40B4-BE49-F238E27FC236}">
                  <a16:creationId xmlns="" xmlns:a16="http://schemas.microsoft.com/office/drawing/2014/main" id="{7AF5641B-F192-4C6A-A54A-9A2988D1650F}"/>
                </a:ext>
              </a:extLst>
            </p:cNvPr>
            <p:cNvSpPr/>
            <p:nvPr/>
          </p:nvSpPr>
          <p:spPr>
            <a:xfrm>
              <a:off x="11936412" y="0"/>
              <a:ext cx="255588" cy="254000"/>
            </a:xfrm>
            <a:prstGeom prst="rect">
              <a:avLst/>
            </a:prstGeom>
            <a:solidFill>
              <a:srgbClr val="1E2B5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/>
            </a:p>
          </p:txBody>
        </p:sp>
      </p:grpSp>
      <p:sp>
        <p:nvSpPr>
          <p:cNvPr id="2" name="Rounded Rectangle 1"/>
          <p:cNvSpPr/>
          <p:nvPr/>
        </p:nvSpPr>
        <p:spPr>
          <a:xfrm>
            <a:off x="2746536" y="3945934"/>
            <a:ext cx="6893838" cy="1797567"/>
          </a:xfrm>
          <a:prstGeom prst="roundRect">
            <a:avLst/>
          </a:prstGeom>
          <a:solidFill>
            <a:srgbClr val="FFCC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 algn="ctr">
              <a:buFontTx/>
              <a:buChar char="-"/>
            </a:pPr>
            <a:r>
              <a:rPr lang="en-US" sz="32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bố</a:t>
            </a:r>
            <a:r>
              <a:rPr lang="en-US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cục</a:t>
            </a:r>
            <a:r>
              <a:rPr lang="en-US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bức</a:t>
            </a:r>
            <a:r>
              <a:rPr lang="en-US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</a:t>
            </a:r>
            <a:r>
              <a:rPr lang="en-US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285750" indent="-285750" algn="ctr">
              <a:buFontTx/>
              <a:buChar char="-"/>
            </a:pPr>
            <a:r>
              <a:rPr lang="en-US" sz="32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bức</a:t>
            </a:r>
            <a:r>
              <a:rPr lang="en-US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</a:t>
            </a:r>
            <a:r>
              <a:rPr lang="en-US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hoàn</a:t>
            </a:r>
            <a:r>
              <a:rPr lang="en-US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chỉnh</a:t>
            </a:r>
            <a:r>
              <a:rPr lang="en-US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9770509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14:window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7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" presetClass="entr" presetSubtype="8" fill="hold" grpId="0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1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1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15" presetClass="entr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15" presetClass="entr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7" grpId="0" animBg="1"/>
      <p:bldP spid="1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826" y="0"/>
            <a:ext cx="12129008" cy="6732104"/>
          </a:xfrm>
        </p:spPr>
      </p:pic>
      <p:sp>
        <p:nvSpPr>
          <p:cNvPr id="5" name="TextBox 4"/>
          <p:cNvSpPr txBox="1"/>
          <p:nvPr/>
        </p:nvSpPr>
        <p:spPr>
          <a:xfrm>
            <a:off x="980662" y="901148"/>
            <a:ext cx="96343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 smtClean="0">
                <a:solidFill>
                  <a:schemeClr val="bg1"/>
                </a:solidFill>
                <a:latin typeface="HP001 4 hàng" panose="020B0603050302020204" pitchFamily="34" charset="0"/>
              </a:rPr>
              <a:t>Thứ</a:t>
            </a:r>
            <a:r>
              <a:rPr lang="en-US" sz="3600" b="1" dirty="0" smtClean="0">
                <a:solidFill>
                  <a:schemeClr val="bg1"/>
                </a:solidFill>
                <a:latin typeface="HP001 4 hàng" panose="020B0603050302020204" pitchFamily="34" charset="0"/>
              </a:rPr>
              <a:t> </a:t>
            </a:r>
            <a:r>
              <a:rPr lang="en-US" sz="3600" b="1" dirty="0" err="1" smtClean="0">
                <a:solidFill>
                  <a:schemeClr val="bg1"/>
                </a:solidFill>
                <a:latin typeface="HP001 4 hàng" panose="020B0603050302020204" pitchFamily="34" charset="0"/>
              </a:rPr>
              <a:t>sáu</a:t>
            </a:r>
            <a:r>
              <a:rPr lang="en-US" sz="3600" b="1" dirty="0" smtClean="0">
                <a:solidFill>
                  <a:schemeClr val="bg1"/>
                </a:solidFill>
                <a:latin typeface="HP001 4 hàng" panose="020B0603050302020204" pitchFamily="34" charset="0"/>
              </a:rPr>
              <a:t> </a:t>
            </a:r>
            <a:r>
              <a:rPr lang="en-US" sz="3600" b="1" dirty="0" err="1" smtClean="0">
                <a:solidFill>
                  <a:schemeClr val="bg1"/>
                </a:solidFill>
                <a:latin typeface="HP001 4 hàng" panose="020B0603050302020204" pitchFamily="34" charset="0"/>
              </a:rPr>
              <a:t>ngày</a:t>
            </a:r>
            <a:r>
              <a:rPr lang="en-US" sz="3600" b="1" dirty="0" smtClean="0">
                <a:solidFill>
                  <a:schemeClr val="bg1"/>
                </a:solidFill>
                <a:latin typeface="HP001 4 hàng" panose="020B0603050302020204" pitchFamily="34" charset="0"/>
              </a:rPr>
              <a:t> 24 </a:t>
            </a:r>
            <a:r>
              <a:rPr lang="en-US" sz="3600" b="1" dirty="0" err="1" smtClean="0">
                <a:solidFill>
                  <a:schemeClr val="bg1"/>
                </a:solidFill>
                <a:latin typeface="HP001 4 hàng" panose="020B0603050302020204" pitchFamily="34" charset="0"/>
              </a:rPr>
              <a:t>tháng</a:t>
            </a:r>
            <a:r>
              <a:rPr lang="en-US" sz="3600" b="1" dirty="0" smtClean="0">
                <a:solidFill>
                  <a:schemeClr val="bg1"/>
                </a:solidFill>
                <a:latin typeface="HP001 4 hàng" panose="020B0603050302020204" pitchFamily="34" charset="0"/>
              </a:rPr>
              <a:t> 9 </a:t>
            </a:r>
            <a:r>
              <a:rPr lang="en-US" sz="3600" b="1" dirty="0" err="1" smtClean="0">
                <a:solidFill>
                  <a:schemeClr val="bg1"/>
                </a:solidFill>
                <a:latin typeface="HP001 4 hàng" panose="020B0603050302020204" pitchFamily="34" charset="0"/>
              </a:rPr>
              <a:t>năm</a:t>
            </a:r>
            <a:r>
              <a:rPr lang="en-US" sz="3600" b="1" dirty="0" smtClean="0">
                <a:solidFill>
                  <a:schemeClr val="bg1"/>
                </a:solidFill>
                <a:latin typeface="HP001 4 hàng" panose="020B0603050302020204" pitchFamily="34" charset="0"/>
              </a:rPr>
              <a:t> 2021</a:t>
            </a:r>
            <a:endParaRPr lang="en-US" sz="3600" b="1" dirty="0">
              <a:solidFill>
                <a:schemeClr val="bg1"/>
              </a:solidFill>
              <a:latin typeface="HP001 4 hàng" panose="020B06030503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006521" y="1547479"/>
            <a:ext cx="96343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 smtClean="0">
                <a:solidFill>
                  <a:schemeClr val="bg1"/>
                </a:solidFill>
                <a:latin typeface="HP001 4 hàng" panose="020B0603050302020204" pitchFamily="34" charset="0"/>
              </a:rPr>
              <a:t>Tập</a:t>
            </a:r>
            <a:r>
              <a:rPr lang="en-US" sz="3600" b="1" dirty="0" smtClean="0">
                <a:solidFill>
                  <a:schemeClr val="bg1"/>
                </a:solidFill>
                <a:latin typeface="HP001 4 hàng" panose="020B0603050302020204" pitchFamily="34" charset="0"/>
              </a:rPr>
              <a:t> </a:t>
            </a:r>
            <a:r>
              <a:rPr lang="en-US" sz="3600" b="1" dirty="0" err="1" smtClean="0">
                <a:solidFill>
                  <a:schemeClr val="bg1"/>
                </a:solidFill>
                <a:latin typeface="HP001 4 hàng" panose="020B0603050302020204" pitchFamily="34" charset="0"/>
              </a:rPr>
              <a:t>làm</a:t>
            </a:r>
            <a:r>
              <a:rPr lang="en-US" sz="3600" b="1" dirty="0" smtClean="0">
                <a:solidFill>
                  <a:schemeClr val="bg1"/>
                </a:solidFill>
                <a:latin typeface="HP001 4 hàng" panose="020B0603050302020204" pitchFamily="34" charset="0"/>
              </a:rPr>
              <a:t> </a:t>
            </a:r>
            <a:r>
              <a:rPr lang="en-US" sz="3600" b="1" dirty="0" err="1" smtClean="0">
                <a:solidFill>
                  <a:schemeClr val="bg1"/>
                </a:solidFill>
                <a:latin typeface="HP001 4 hàng" panose="020B0603050302020204" pitchFamily="34" charset="0"/>
              </a:rPr>
              <a:t>văn</a:t>
            </a:r>
            <a:endParaRPr lang="en-US" sz="3600" b="1" dirty="0">
              <a:solidFill>
                <a:schemeClr val="bg1"/>
              </a:solidFill>
              <a:latin typeface="HP001 4 hàng" panose="020B06030503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104234" y="2226711"/>
            <a:ext cx="96343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 smtClean="0">
                <a:solidFill>
                  <a:schemeClr val="bg1"/>
                </a:solidFill>
                <a:latin typeface="HP001 4 hàng" panose="020B0603050302020204" pitchFamily="34" charset="0"/>
              </a:rPr>
              <a:t>Viết</a:t>
            </a:r>
            <a:r>
              <a:rPr lang="en-US" sz="3600" b="1" dirty="0" smtClean="0">
                <a:solidFill>
                  <a:schemeClr val="bg1"/>
                </a:solidFill>
                <a:latin typeface="HP001 4 hàng" panose="020B0603050302020204" pitchFamily="34" charset="0"/>
              </a:rPr>
              <a:t> </a:t>
            </a:r>
            <a:r>
              <a:rPr lang="en-US" sz="3600" b="1" dirty="0" err="1" smtClean="0">
                <a:solidFill>
                  <a:schemeClr val="bg1"/>
                </a:solidFill>
                <a:latin typeface="HP001 4 hàng" panose="020B0603050302020204" pitchFamily="34" charset="0"/>
              </a:rPr>
              <a:t>thư</a:t>
            </a:r>
            <a:endParaRPr lang="en-US" sz="3600" b="1" dirty="0">
              <a:solidFill>
                <a:schemeClr val="bg1"/>
              </a:solidFill>
              <a:latin typeface="HP001 4 hàng" panose="020B06030503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184347" y="2905943"/>
            <a:ext cx="96343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chemeClr val="bg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I. </a:t>
            </a:r>
            <a:r>
              <a:rPr lang="en-US" sz="3600" b="1" dirty="0" err="1" smtClean="0">
                <a:solidFill>
                  <a:schemeClr val="bg1"/>
                </a:solidFill>
                <a:latin typeface="HP001 4 hàng" panose="020B0603050302020204" pitchFamily="34" charset="0"/>
              </a:rPr>
              <a:t>Nhận</a:t>
            </a:r>
            <a:r>
              <a:rPr lang="en-US" sz="3600" b="1" dirty="0" smtClean="0">
                <a:solidFill>
                  <a:schemeClr val="bg1"/>
                </a:solidFill>
                <a:latin typeface="HP001 4 hàng" panose="020B0603050302020204" pitchFamily="34" charset="0"/>
              </a:rPr>
              <a:t> </a:t>
            </a:r>
            <a:r>
              <a:rPr lang="en-US" sz="3600" b="1" dirty="0" err="1" smtClean="0">
                <a:solidFill>
                  <a:schemeClr val="bg1"/>
                </a:solidFill>
                <a:latin typeface="HP001 4 hàng" panose="020B0603050302020204" pitchFamily="34" charset="0"/>
              </a:rPr>
              <a:t>xét</a:t>
            </a:r>
            <a:endParaRPr lang="en-US" sz="3600" b="1" dirty="0">
              <a:solidFill>
                <a:schemeClr val="bg1"/>
              </a:solidFill>
              <a:latin typeface="HP001 4 hàng" panose="020B06030503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018182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组合 4">
            <a:extLst>
              <a:ext uri="{FF2B5EF4-FFF2-40B4-BE49-F238E27FC236}">
                <a16:creationId xmlns="" xmlns:a16="http://schemas.microsoft.com/office/drawing/2014/main" id="{F7CBC1C9-C798-4AE5-8E2B-7AF027C8054A}"/>
              </a:ext>
            </a:extLst>
          </p:cNvPr>
          <p:cNvGrpSpPr/>
          <p:nvPr/>
        </p:nvGrpSpPr>
        <p:grpSpPr>
          <a:xfrm>
            <a:off x="606888" y="412878"/>
            <a:ext cx="2574946" cy="1118532"/>
            <a:chOff x="778436" y="251546"/>
            <a:chExt cx="2574946" cy="1118532"/>
          </a:xfrm>
        </p:grpSpPr>
        <p:sp>
          <p:nvSpPr>
            <p:cNvPr id="8" name="文本框 47">
              <a:extLst>
                <a:ext uri="{FF2B5EF4-FFF2-40B4-BE49-F238E27FC236}">
                  <a16:creationId xmlns="" xmlns:a16="http://schemas.microsoft.com/office/drawing/2014/main" id="{5F672DAB-C319-4D23-BC75-FAD29746A125}"/>
                </a:ext>
              </a:extLst>
            </p:cNvPr>
            <p:cNvSpPr txBox="1"/>
            <p:nvPr/>
          </p:nvSpPr>
          <p:spPr>
            <a:xfrm>
              <a:off x="1538167" y="313101"/>
              <a:ext cx="1815215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3200" b="1">
                  <a:solidFill>
                    <a:srgbClr val="E6202D"/>
                  </a:solidFill>
                  <a:latin typeface="Times New Roman" panose="02020603050405020304" pitchFamily="18" charset="0"/>
                  <a:ea typeface="微软雅黑" pitchFamily="34" charset="-122"/>
                  <a:cs typeface="Times New Roman" panose="02020603050405020304" pitchFamily="18" charset="0"/>
                </a:rPr>
                <a:t>Nhận xét</a:t>
              </a:r>
              <a:endParaRPr lang="zh-CN" altLang="en-US" sz="3200" b="1" dirty="0">
                <a:solidFill>
                  <a:srgbClr val="E6202D"/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endParaRPr>
            </a:p>
          </p:txBody>
        </p:sp>
        <p:grpSp>
          <p:nvGrpSpPr>
            <p:cNvPr id="9" name="组合 27">
              <a:extLst>
                <a:ext uri="{FF2B5EF4-FFF2-40B4-BE49-F238E27FC236}">
                  <a16:creationId xmlns="" xmlns:a16="http://schemas.microsoft.com/office/drawing/2014/main" id="{F9BA525A-F7CC-4487-B30C-AE96DA8276E2}"/>
                </a:ext>
              </a:extLst>
            </p:cNvPr>
            <p:cNvGrpSpPr/>
            <p:nvPr/>
          </p:nvGrpSpPr>
          <p:grpSpPr>
            <a:xfrm>
              <a:off x="778436" y="251546"/>
              <a:ext cx="863216" cy="1118532"/>
              <a:chOff x="1025178" y="91888"/>
              <a:chExt cx="863216" cy="1118531"/>
            </a:xfrm>
          </p:grpSpPr>
          <p:sp>
            <p:nvSpPr>
              <p:cNvPr id="10" name="直角三角形 23">
                <a:extLst>
                  <a:ext uri="{FF2B5EF4-FFF2-40B4-BE49-F238E27FC236}">
                    <a16:creationId xmlns="" xmlns:a16="http://schemas.microsoft.com/office/drawing/2014/main" id="{EAD68311-BFF0-45E6-9271-D3034975F0AC}"/>
                  </a:ext>
                </a:extLst>
              </p:cNvPr>
              <p:cNvSpPr/>
              <p:nvPr/>
            </p:nvSpPr>
            <p:spPr>
              <a:xfrm rot="4835860">
                <a:off x="923028" y="245054"/>
                <a:ext cx="1067515" cy="863216"/>
              </a:xfrm>
              <a:custGeom>
                <a:avLst/>
                <a:gdLst>
                  <a:gd name="connsiteX0" fmla="*/ 0 w 1719641"/>
                  <a:gd name="connsiteY0" fmla="*/ 1320800 h 1320800"/>
                  <a:gd name="connsiteX1" fmla="*/ 0 w 1719641"/>
                  <a:gd name="connsiteY1" fmla="*/ 0 h 1320800"/>
                  <a:gd name="connsiteX2" fmla="*/ 1719641 w 1719641"/>
                  <a:gd name="connsiteY2" fmla="*/ 1320800 h 1320800"/>
                  <a:gd name="connsiteX3" fmla="*/ 0 w 1719641"/>
                  <a:gd name="connsiteY3" fmla="*/ 1320800 h 1320800"/>
                  <a:gd name="connsiteX0-1" fmla="*/ 189273 w 1719641"/>
                  <a:gd name="connsiteY0-2" fmla="*/ 1581633 h 1581633"/>
                  <a:gd name="connsiteX1-3" fmla="*/ 0 w 1719641"/>
                  <a:gd name="connsiteY1-4" fmla="*/ 0 h 1581633"/>
                  <a:gd name="connsiteX2-5" fmla="*/ 1719641 w 1719641"/>
                  <a:gd name="connsiteY2-6" fmla="*/ 1320800 h 1581633"/>
                  <a:gd name="connsiteX3-7" fmla="*/ 189273 w 1719641"/>
                  <a:gd name="connsiteY3-8" fmla="*/ 1581633 h 1581633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</a:cxnLst>
                <a:rect l="l" t="t" r="r" b="b"/>
                <a:pathLst>
                  <a:path w="1719641" h="1581633">
                    <a:moveTo>
                      <a:pt x="189273" y="1581633"/>
                    </a:moveTo>
                    <a:lnTo>
                      <a:pt x="0" y="0"/>
                    </a:lnTo>
                    <a:lnTo>
                      <a:pt x="1719641" y="1320800"/>
                    </a:lnTo>
                    <a:lnTo>
                      <a:pt x="189273" y="1581633"/>
                    </a:lnTo>
                    <a:close/>
                  </a:path>
                </a:pathLst>
              </a:custGeom>
              <a:solidFill>
                <a:srgbClr val="1E2B5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 dirty="0"/>
              </a:p>
            </p:txBody>
          </p:sp>
          <p:sp>
            <p:nvSpPr>
              <p:cNvPr id="11" name="文本框 26">
                <a:extLst>
                  <a:ext uri="{FF2B5EF4-FFF2-40B4-BE49-F238E27FC236}">
                    <a16:creationId xmlns="" xmlns:a16="http://schemas.microsoft.com/office/drawing/2014/main" id="{075BD1E1-AB47-486A-BC3B-DC2FC985AA17}"/>
                  </a:ext>
                </a:extLst>
              </p:cNvPr>
              <p:cNvSpPr txBox="1"/>
              <p:nvPr/>
            </p:nvSpPr>
            <p:spPr>
              <a:xfrm>
                <a:off x="1117600" y="91888"/>
                <a:ext cx="493487" cy="70788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4000" dirty="0">
                    <a:solidFill>
                      <a:schemeClr val="bg1"/>
                    </a:solidFill>
                  </a:rPr>
                  <a:t>1</a:t>
                </a:r>
                <a:endParaRPr lang="zh-CN" altLang="en-US" sz="4000" dirty="0">
                  <a:solidFill>
                    <a:schemeClr val="bg1"/>
                  </a:solidFill>
                </a:endParaRPr>
              </a:p>
            </p:txBody>
          </p:sp>
        </p:grpSp>
      </p:grpSp>
      <p:grpSp>
        <p:nvGrpSpPr>
          <p:cNvPr id="17" name="组合 25">
            <a:extLst>
              <a:ext uri="{FF2B5EF4-FFF2-40B4-BE49-F238E27FC236}">
                <a16:creationId xmlns="" xmlns:a16="http://schemas.microsoft.com/office/drawing/2014/main" id="{640405EE-FA3C-44F3-90E5-20658B2807FD}"/>
              </a:ext>
            </a:extLst>
          </p:cNvPr>
          <p:cNvGrpSpPr/>
          <p:nvPr/>
        </p:nvGrpSpPr>
        <p:grpSpPr>
          <a:xfrm>
            <a:off x="4894553" y="1821226"/>
            <a:ext cx="1197359" cy="1107519"/>
            <a:chOff x="923699" y="1337599"/>
            <a:chExt cx="1071371" cy="1107518"/>
          </a:xfrm>
        </p:grpSpPr>
        <p:grpSp>
          <p:nvGrpSpPr>
            <p:cNvPr id="28" name="组合 8">
              <a:extLst>
                <a:ext uri="{FF2B5EF4-FFF2-40B4-BE49-F238E27FC236}">
                  <a16:creationId xmlns="" xmlns:a16="http://schemas.microsoft.com/office/drawing/2014/main" id="{3940D583-9D75-4B2F-A8F3-64F171281918}"/>
                </a:ext>
              </a:extLst>
            </p:cNvPr>
            <p:cNvGrpSpPr/>
            <p:nvPr/>
          </p:nvGrpSpPr>
          <p:grpSpPr>
            <a:xfrm rot="767852">
              <a:off x="923699" y="1337599"/>
              <a:ext cx="1071371" cy="1067243"/>
              <a:chOff x="888642" y="1365697"/>
              <a:chExt cx="1356975" cy="1351746"/>
            </a:xfrm>
          </p:grpSpPr>
          <p:sp>
            <p:nvSpPr>
              <p:cNvPr id="30" name="饼形 5">
                <a:extLst>
                  <a:ext uri="{FF2B5EF4-FFF2-40B4-BE49-F238E27FC236}">
                    <a16:creationId xmlns="" xmlns:a16="http://schemas.microsoft.com/office/drawing/2014/main" id="{976B71E1-063B-4921-9381-3D13703ABF3F}"/>
                  </a:ext>
                </a:extLst>
              </p:cNvPr>
              <p:cNvSpPr/>
              <p:nvPr/>
            </p:nvSpPr>
            <p:spPr>
              <a:xfrm>
                <a:off x="888642" y="1403798"/>
                <a:ext cx="1313645" cy="1313645"/>
              </a:xfrm>
              <a:prstGeom prst="pie">
                <a:avLst>
                  <a:gd name="adj1" fmla="val 10801700"/>
                  <a:gd name="adj2" fmla="val 13455029"/>
                </a:avLst>
              </a:prstGeom>
              <a:solidFill>
                <a:srgbClr val="1E2B58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b="1">
                  <a:solidFill>
                    <a:schemeClr val="tx1"/>
                  </a:solidFill>
                </a:endParaRPr>
              </a:p>
            </p:txBody>
          </p:sp>
          <p:sp>
            <p:nvSpPr>
              <p:cNvPr id="31" name="饼形 7">
                <a:extLst>
                  <a:ext uri="{FF2B5EF4-FFF2-40B4-BE49-F238E27FC236}">
                    <a16:creationId xmlns="" xmlns:a16="http://schemas.microsoft.com/office/drawing/2014/main" id="{208D7F81-CD36-4C5F-8770-5C2974923CAE}"/>
                  </a:ext>
                </a:extLst>
              </p:cNvPr>
              <p:cNvSpPr/>
              <p:nvPr/>
            </p:nvSpPr>
            <p:spPr>
              <a:xfrm>
                <a:off x="931972" y="1365697"/>
                <a:ext cx="1313645" cy="1313645"/>
              </a:xfrm>
              <a:prstGeom prst="pie">
                <a:avLst>
                  <a:gd name="adj1" fmla="val 13394569"/>
                  <a:gd name="adj2" fmla="val 16213056"/>
                </a:avLst>
              </a:prstGeom>
              <a:solidFill>
                <a:srgbClr val="1E2B58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b="1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29" name="文本框 9">
              <a:extLst>
                <a:ext uri="{FF2B5EF4-FFF2-40B4-BE49-F238E27FC236}">
                  <a16:creationId xmlns="" xmlns:a16="http://schemas.microsoft.com/office/drawing/2014/main" id="{D59501E5-F148-48F3-ACD6-231DF92FC46C}"/>
                </a:ext>
              </a:extLst>
            </p:cNvPr>
            <p:cNvSpPr txBox="1"/>
            <p:nvPr/>
          </p:nvSpPr>
          <p:spPr>
            <a:xfrm>
              <a:off x="1345856" y="1860342"/>
              <a:ext cx="489397" cy="584775"/>
            </a:xfrm>
            <a:prstGeom prst="rect">
              <a:avLst/>
            </a:prstGeom>
            <a:noFill/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wrap="square" rtlCol="0">
              <a:spAutoFit/>
            </a:bodyPr>
            <a:lstStyle/>
            <a:p>
              <a:r>
                <a:rPr lang="en-US" altLang="zh-CN" sz="3200" b="1" dirty="0">
                  <a:solidFill>
                    <a:srgbClr val="E6202D"/>
                  </a:solidFill>
                </a:rPr>
                <a:t>1</a:t>
              </a:r>
              <a:endParaRPr lang="zh-CN" altLang="en-US" sz="3200" b="1" dirty="0">
                <a:solidFill>
                  <a:srgbClr val="E6202D"/>
                </a:solidFill>
              </a:endParaRPr>
            </a:p>
          </p:txBody>
        </p:sp>
      </p:grpSp>
      <p:grpSp>
        <p:nvGrpSpPr>
          <p:cNvPr id="18" name="组合 24">
            <a:extLst>
              <a:ext uri="{FF2B5EF4-FFF2-40B4-BE49-F238E27FC236}">
                <a16:creationId xmlns="" xmlns:a16="http://schemas.microsoft.com/office/drawing/2014/main" id="{4A0801FA-AC6C-4A40-AB1F-61E4E7183316}"/>
              </a:ext>
            </a:extLst>
          </p:cNvPr>
          <p:cNvGrpSpPr/>
          <p:nvPr/>
        </p:nvGrpSpPr>
        <p:grpSpPr>
          <a:xfrm>
            <a:off x="4894553" y="3143448"/>
            <a:ext cx="1197359" cy="1118399"/>
            <a:chOff x="883673" y="2539639"/>
            <a:chExt cx="1071371" cy="1118398"/>
          </a:xfrm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</p:grpSpPr>
        <p:grpSp>
          <p:nvGrpSpPr>
            <p:cNvPr id="24" name="组合 10">
              <a:extLst>
                <a:ext uri="{FF2B5EF4-FFF2-40B4-BE49-F238E27FC236}">
                  <a16:creationId xmlns="" xmlns:a16="http://schemas.microsoft.com/office/drawing/2014/main" id="{90007A56-9CA0-4704-AF08-16B8D52A0F8B}"/>
                </a:ext>
              </a:extLst>
            </p:cNvPr>
            <p:cNvGrpSpPr/>
            <p:nvPr/>
          </p:nvGrpSpPr>
          <p:grpSpPr>
            <a:xfrm rot="767852">
              <a:off x="883673" y="2539639"/>
              <a:ext cx="1071371" cy="1067243"/>
              <a:chOff x="888642" y="1365697"/>
              <a:chExt cx="1356975" cy="1351746"/>
            </a:xfrm>
          </p:grpSpPr>
          <p:sp>
            <p:nvSpPr>
              <p:cNvPr id="26" name="饼形 11">
                <a:extLst>
                  <a:ext uri="{FF2B5EF4-FFF2-40B4-BE49-F238E27FC236}">
                    <a16:creationId xmlns="" xmlns:a16="http://schemas.microsoft.com/office/drawing/2014/main" id="{FCA41134-C6AF-47C0-B40B-7380A66653E9}"/>
                  </a:ext>
                </a:extLst>
              </p:cNvPr>
              <p:cNvSpPr/>
              <p:nvPr/>
            </p:nvSpPr>
            <p:spPr>
              <a:xfrm>
                <a:off x="888642" y="1403798"/>
                <a:ext cx="1313645" cy="1313645"/>
              </a:xfrm>
              <a:prstGeom prst="pie">
                <a:avLst>
                  <a:gd name="adj1" fmla="val 10801700"/>
                  <a:gd name="adj2" fmla="val 13455029"/>
                </a:avLst>
              </a:prstGeom>
              <a:solidFill>
                <a:srgbClr val="E6202D"/>
              </a:soli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b="1">
                  <a:solidFill>
                    <a:schemeClr val="tx1"/>
                  </a:solidFill>
                </a:endParaRPr>
              </a:p>
            </p:txBody>
          </p:sp>
          <p:sp>
            <p:nvSpPr>
              <p:cNvPr id="27" name="饼形 12">
                <a:extLst>
                  <a:ext uri="{FF2B5EF4-FFF2-40B4-BE49-F238E27FC236}">
                    <a16:creationId xmlns="" xmlns:a16="http://schemas.microsoft.com/office/drawing/2014/main" id="{1F932BC7-3B80-48BB-953A-A4DDC915F1F6}"/>
                  </a:ext>
                </a:extLst>
              </p:cNvPr>
              <p:cNvSpPr/>
              <p:nvPr/>
            </p:nvSpPr>
            <p:spPr>
              <a:xfrm>
                <a:off x="931972" y="1365697"/>
                <a:ext cx="1313645" cy="1313645"/>
              </a:xfrm>
              <a:prstGeom prst="pie">
                <a:avLst>
                  <a:gd name="adj1" fmla="val 13394569"/>
                  <a:gd name="adj2" fmla="val 16213056"/>
                </a:avLst>
              </a:prstGeom>
              <a:solidFill>
                <a:srgbClr val="E6202D"/>
              </a:soli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b="1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25" name="文本框 13">
              <a:extLst>
                <a:ext uri="{FF2B5EF4-FFF2-40B4-BE49-F238E27FC236}">
                  <a16:creationId xmlns="" xmlns:a16="http://schemas.microsoft.com/office/drawing/2014/main" id="{B4373FAE-B1C4-4BE4-8E81-DCC60BB44A98}"/>
                </a:ext>
              </a:extLst>
            </p:cNvPr>
            <p:cNvSpPr txBox="1"/>
            <p:nvPr/>
          </p:nvSpPr>
          <p:spPr>
            <a:xfrm>
              <a:off x="1384494" y="3073262"/>
              <a:ext cx="489397" cy="584775"/>
            </a:xfrm>
            <a:prstGeom prst="rect">
              <a:avLst/>
            </a:prstGeom>
            <a:no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txBody>
            <a:bodyPr wrap="square" rtlCol="0">
              <a:spAutoFit/>
            </a:bodyPr>
            <a:lstStyle/>
            <a:p>
              <a:r>
                <a:rPr lang="en-US" altLang="zh-CN" sz="3200" b="1" dirty="0">
                  <a:solidFill>
                    <a:srgbClr val="1E2B58"/>
                  </a:solidFill>
                </a:rPr>
                <a:t>2</a:t>
              </a:r>
              <a:endParaRPr lang="zh-CN" altLang="en-US" sz="3200" b="1" dirty="0">
                <a:solidFill>
                  <a:srgbClr val="1E2B58"/>
                </a:solidFill>
              </a:endParaRPr>
            </a:p>
          </p:txBody>
        </p:sp>
      </p:grpSp>
      <p:grpSp>
        <p:nvGrpSpPr>
          <p:cNvPr id="19" name="组合 31">
            <a:extLst>
              <a:ext uri="{FF2B5EF4-FFF2-40B4-BE49-F238E27FC236}">
                <a16:creationId xmlns="" xmlns:a16="http://schemas.microsoft.com/office/drawing/2014/main" id="{6088C4CB-4A9B-4489-A6F2-9DDD48506389}"/>
              </a:ext>
            </a:extLst>
          </p:cNvPr>
          <p:cNvGrpSpPr/>
          <p:nvPr/>
        </p:nvGrpSpPr>
        <p:grpSpPr>
          <a:xfrm>
            <a:off x="4916526" y="4541310"/>
            <a:ext cx="1197359" cy="1107519"/>
            <a:chOff x="923699" y="1337599"/>
            <a:chExt cx="1071371" cy="1107518"/>
          </a:xfrm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</p:grpSpPr>
        <p:grpSp>
          <p:nvGrpSpPr>
            <p:cNvPr id="20" name="组合 32">
              <a:extLst>
                <a:ext uri="{FF2B5EF4-FFF2-40B4-BE49-F238E27FC236}">
                  <a16:creationId xmlns="" xmlns:a16="http://schemas.microsoft.com/office/drawing/2014/main" id="{0310BBAB-9DE8-4EB8-BBCF-E4728AECB087}"/>
                </a:ext>
              </a:extLst>
            </p:cNvPr>
            <p:cNvGrpSpPr/>
            <p:nvPr/>
          </p:nvGrpSpPr>
          <p:grpSpPr>
            <a:xfrm rot="767852">
              <a:off x="923699" y="1337599"/>
              <a:ext cx="1071371" cy="1067243"/>
              <a:chOff x="888642" y="1365697"/>
              <a:chExt cx="1356975" cy="1351746"/>
            </a:xfrm>
          </p:grpSpPr>
          <p:sp>
            <p:nvSpPr>
              <p:cNvPr id="22" name="饼形 34">
                <a:extLst>
                  <a:ext uri="{FF2B5EF4-FFF2-40B4-BE49-F238E27FC236}">
                    <a16:creationId xmlns="" xmlns:a16="http://schemas.microsoft.com/office/drawing/2014/main" id="{81F80E2A-7513-4448-9943-DFD0294DA24A}"/>
                  </a:ext>
                </a:extLst>
              </p:cNvPr>
              <p:cNvSpPr/>
              <p:nvPr/>
            </p:nvSpPr>
            <p:spPr>
              <a:xfrm>
                <a:off x="888642" y="1403798"/>
                <a:ext cx="1313645" cy="1313645"/>
              </a:xfrm>
              <a:prstGeom prst="pie">
                <a:avLst>
                  <a:gd name="adj1" fmla="val 10801700"/>
                  <a:gd name="adj2" fmla="val 13455029"/>
                </a:avLst>
              </a:prstGeom>
              <a:solidFill>
                <a:srgbClr val="1E2B58"/>
              </a:soli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b="1">
                  <a:solidFill>
                    <a:schemeClr val="tx1"/>
                  </a:solidFill>
                </a:endParaRPr>
              </a:p>
            </p:txBody>
          </p:sp>
          <p:sp>
            <p:nvSpPr>
              <p:cNvPr id="23" name="饼形 35">
                <a:extLst>
                  <a:ext uri="{FF2B5EF4-FFF2-40B4-BE49-F238E27FC236}">
                    <a16:creationId xmlns="" xmlns:a16="http://schemas.microsoft.com/office/drawing/2014/main" id="{9B602EAD-F7C6-4857-9AFB-DEC4F1DFDA43}"/>
                  </a:ext>
                </a:extLst>
              </p:cNvPr>
              <p:cNvSpPr/>
              <p:nvPr/>
            </p:nvSpPr>
            <p:spPr>
              <a:xfrm>
                <a:off x="931972" y="1365697"/>
                <a:ext cx="1313645" cy="1313645"/>
              </a:xfrm>
              <a:prstGeom prst="pie">
                <a:avLst>
                  <a:gd name="adj1" fmla="val 13394569"/>
                  <a:gd name="adj2" fmla="val 16213056"/>
                </a:avLst>
              </a:prstGeom>
              <a:solidFill>
                <a:srgbClr val="1E2B58"/>
              </a:soli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b="1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21" name="文本框 33">
              <a:extLst>
                <a:ext uri="{FF2B5EF4-FFF2-40B4-BE49-F238E27FC236}">
                  <a16:creationId xmlns="" xmlns:a16="http://schemas.microsoft.com/office/drawing/2014/main" id="{F2D5D67A-F0D7-409A-B10C-89163DA111EA}"/>
                </a:ext>
              </a:extLst>
            </p:cNvPr>
            <p:cNvSpPr txBox="1"/>
            <p:nvPr/>
          </p:nvSpPr>
          <p:spPr>
            <a:xfrm>
              <a:off x="1345856" y="1860342"/>
              <a:ext cx="489397" cy="584775"/>
            </a:xfrm>
            <a:prstGeom prst="rect">
              <a:avLst/>
            </a:prstGeom>
            <a:no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txBody>
            <a:bodyPr wrap="square" rtlCol="0">
              <a:spAutoFit/>
            </a:bodyPr>
            <a:lstStyle/>
            <a:p>
              <a:r>
                <a:rPr lang="en-US" altLang="zh-CN" sz="3200" b="1" dirty="0">
                  <a:solidFill>
                    <a:srgbClr val="E6202D"/>
                  </a:solidFill>
                </a:rPr>
                <a:t>3</a:t>
              </a:r>
              <a:endParaRPr lang="zh-CN" altLang="en-US" sz="3200" b="1" dirty="0">
                <a:solidFill>
                  <a:srgbClr val="E6202D"/>
                </a:solidFill>
              </a:endParaRPr>
            </a:p>
          </p:txBody>
        </p:sp>
      </p:grpSp>
      <p:sp>
        <p:nvSpPr>
          <p:cNvPr id="14" name="文本框 47">
            <a:extLst>
              <a:ext uri="{FF2B5EF4-FFF2-40B4-BE49-F238E27FC236}">
                <a16:creationId xmlns="" xmlns:a16="http://schemas.microsoft.com/office/drawing/2014/main" id="{AA42B002-6F0B-41EE-9C58-8999DB2E297A}"/>
              </a:ext>
            </a:extLst>
          </p:cNvPr>
          <p:cNvSpPr txBox="1"/>
          <p:nvPr/>
        </p:nvSpPr>
        <p:spPr>
          <a:xfrm>
            <a:off x="6550871" y="1875012"/>
            <a:ext cx="525706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800" b="1">
                <a:solidFill>
                  <a:srgbClr val="FF0000"/>
                </a:solidFill>
                <a:latin typeface="Times New Roman" panose="02020603050405020304" pitchFamily="18" charset="0"/>
              </a:rPr>
              <a:t>Người ta viết thư để làm gì?</a:t>
            </a:r>
          </a:p>
        </p:txBody>
      </p:sp>
      <p:sp>
        <p:nvSpPr>
          <p:cNvPr id="15" name="文本框 48">
            <a:extLst>
              <a:ext uri="{FF2B5EF4-FFF2-40B4-BE49-F238E27FC236}">
                <a16:creationId xmlns="" xmlns:a16="http://schemas.microsoft.com/office/drawing/2014/main" id="{A53607CC-D895-4DE2-A7DC-8E7B9C2F894B}"/>
              </a:ext>
            </a:extLst>
          </p:cNvPr>
          <p:cNvSpPr txBox="1"/>
          <p:nvPr/>
        </p:nvSpPr>
        <p:spPr>
          <a:xfrm>
            <a:off x="6550871" y="3053427"/>
            <a:ext cx="5462342" cy="954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800" b="1">
                <a:solidFill>
                  <a:srgbClr val="1E2B58"/>
                </a:solidFill>
                <a:latin typeface="Times New Roman" panose="02020603050405020304" pitchFamily="18" charset="0"/>
              </a:rPr>
              <a:t>Để thực hiện mục đích trên, một bức thư cần có những nội dung gì?</a:t>
            </a:r>
          </a:p>
        </p:txBody>
      </p:sp>
      <p:sp>
        <p:nvSpPr>
          <p:cNvPr id="16" name="文本框 49">
            <a:extLst>
              <a:ext uri="{FF2B5EF4-FFF2-40B4-BE49-F238E27FC236}">
                <a16:creationId xmlns="" xmlns:a16="http://schemas.microsoft.com/office/drawing/2014/main" id="{6A15C68F-2095-4F5E-BF87-3C44705BA9D7}"/>
              </a:ext>
            </a:extLst>
          </p:cNvPr>
          <p:cNvSpPr txBox="1"/>
          <p:nvPr/>
        </p:nvSpPr>
        <p:spPr>
          <a:xfrm>
            <a:off x="6582254" y="4418947"/>
            <a:ext cx="5462342" cy="954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800" b="1">
                <a:solidFill>
                  <a:srgbClr val="FF0000"/>
                </a:solidFill>
                <a:latin typeface="Times New Roman" panose="02020603050405020304" pitchFamily="18" charset="0"/>
              </a:rPr>
              <a:t>Một bức thư thường mở đầu và kết thúc như thế nào?</a:t>
            </a:r>
          </a:p>
        </p:txBody>
      </p:sp>
      <p:grpSp>
        <p:nvGrpSpPr>
          <p:cNvPr id="32" name="Group 31">
            <a:extLst>
              <a:ext uri="{FF2B5EF4-FFF2-40B4-BE49-F238E27FC236}">
                <a16:creationId xmlns="" xmlns:a16="http://schemas.microsoft.com/office/drawing/2014/main" id="{0624EDCE-3164-4059-BCE9-F3CDFF074584}"/>
              </a:ext>
            </a:extLst>
          </p:cNvPr>
          <p:cNvGrpSpPr/>
          <p:nvPr/>
        </p:nvGrpSpPr>
        <p:grpSpPr>
          <a:xfrm>
            <a:off x="300197" y="1433715"/>
            <a:ext cx="4181477" cy="4220965"/>
            <a:chOff x="771524" y="1734127"/>
            <a:chExt cx="4181476" cy="4220965"/>
          </a:xfrm>
        </p:grpSpPr>
        <p:grpSp>
          <p:nvGrpSpPr>
            <p:cNvPr id="33" name="Group 32">
              <a:extLst>
                <a:ext uri="{FF2B5EF4-FFF2-40B4-BE49-F238E27FC236}">
                  <a16:creationId xmlns="" xmlns:a16="http://schemas.microsoft.com/office/drawing/2014/main" id="{493F3335-0256-4EB0-A03E-DE2E1837D263}"/>
                </a:ext>
              </a:extLst>
            </p:cNvPr>
            <p:cNvGrpSpPr/>
            <p:nvPr/>
          </p:nvGrpSpPr>
          <p:grpSpPr>
            <a:xfrm>
              <a:off x="771524" y="1734127"/>
              <a:ext cx="4181476" cy="4220965"/>
              <a:chOff x="2559882" y="-412806"/>
              <a:chExt cx="7072236" cy="7734060"/>
            </a:xfrm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grpSpPr>
          <p:pic>
            <p:nvPicPr>
              <p:cNvPr id="35" name="Graphic 34">
                <a:extLst>
                  <a:ext uri="{FF2B5EF4-FFF2-40B4-BE49-F238E27FC236}">
                    <a16:creationId xmlns="" xmlns:a16="http://schemas.microsoft.com/office/drawing/2014/main" id="{00C47780-0B6D-48A8-AA40-6657DC04509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screen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="" xmlns:asvg="http://schemas.microsoft.com/office/drawing/2016/SVG/main" r:embed="rId3"/>
                  </a:ext>
                </a:extLst>
              </a:blip>
              <a:srcRect/>
              <a:stretch>
                <a:fillRect/>
              </a:stretch>
            </p:blipFill>
            <p:spPr>
              <a:xfrm>
                <a:off x="2559882" y="570483"/>
                <a:ext cx="7072236" cy="6750771"/>
              </a:xfrm>
              <a:prstGeom prst="rect">
                <a:avLst/>
              </a:prstGeom>
            </p:spPr>
          </p:pic>
          <p:pic>
            <p:nvPicPr>
              <p:cNvPr id="36" name="Graphic 35">
                <a:extLst>
                  <a:ext uri="{FF2B5EF4-FFF2-40B4-BE49-F238E27FC236}">
                    <a16:creationId xmlns="" xmlns:a16="http://schemas.microsoft.com/office/drawing/2014/main" id="{36EF21C5-6175-4100-BE19-E6F31D5155F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="" xmlns:asvg="http://schemas.microsoft.com/office/drawing/2016/SVG/main" r:embed="rId5"/>
                  </a:ext>
                </a:extLst>
              </a:blip>
              <a:srcRect/>
              <a:stretch>
                <a:fillRect/>
              </a:stretch>
            </p:blipFill>
            <p:spPr>
              <a:xfrm rot="19983294">
                <a:off x="2741786" y="-412806"/>
                <a:ext cx="673623" cy="1834122"/>
              </a:xfrm>
              <a:prstGeom prst="rect">
                <a:avLst/>
              </a:prstGeom>
            </p:spPr>
          </p:pic>
        </p:grpSp>
        <p:sp>
          <p:nvSpPr>
            <p:cNvPr id="34" name="TextBox 33">
              <a:extLst>
                <a:ext uri="{FF2B5EF4-FFF2-40B4-BE49-F238E27FC236}">
                  <a16:creationId xmlns="" xmlns:a16="http://schemas.microsoft.com/office/drawing/2014/main" id="{9F858E2B-CBC6-411E-BB55-310082C8329D}"/>
                </a:ext>
              </a:extLst>
            </p:cNvPr>
            <p:cNvSpPr txBox="1"/>
            <p:nvPr/>
          </p:nvSpPr>
          <p:spPr>
            <a:xfrm>
              <a:off x="1179749" y="2857130"/>
              <a:ext cx="3768960" cy="2219838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just">
                <a:lnSpc>
                  <a:spcPct val="150000"/>
                </a:lnSpc>
                <a:spcBef>
                  <a:spcPct val="50000"/>
                </a:spcBef>
              </a:pPr>
              <a:r>
                <a:rPr lang="en-US" altLang="en-US" sz="3200" b="1">
                  <a:latin typeface="Times New Roman" panose="02020603050405020304" pitchFamily="18" charset="0"/>
                </a:rPr>
                <a:t>Dựa vào bài tập đọc </a:t>
              </a:r>
              <a:r>
                <a:rPr lang="en-US" altLang="en-US" sz="3200" b="1">
                  <a:solidFill>
                    <a:srgbClr val="FF0000"/>
                  </a:solidFill>
                  <a:latin typeface="Times New Roman" panose="02020603050405020304" pitchFamily="18" charset="0"/>
                </a:rPr>
                <a:t>Thư thăm bạn</a:t>
              </a:r>
              <a:r>
                <a:rPr lang="en-US" altLang="en-US" sz="3200" b="1">
                  <a:latin typeface="Times New Roman" panose="02020603050405020304" pitchFamily="18" charset="0"/>
                </a:rPr>
                <a:t>, trả lời các câu hỏi sau:</a:t>
              </a:r>
            </a:p>
          </p:txBody>
        </p:sp>
      </p:grpSp>
      <p:pic>
        <p:nvPicPr>
          <p:cNvPr id="3" name="Picture 2" descr="A picture containing shape&#10;&#10;Description automatically generated">
            <a:extLst>
              <a:ext uri="{FF2B5EF4-FFF2-40B4-BE49-F238E27FC236}">
                <a16:creationId xmlns="" xmlns:a16="http://schemas.microsoft.com/office/drawing/2014/main" id="{A7C1CB9A-728E-4214-8F39-CF991B95E4B8}"/>
              </a:ext>
            </a:extLst>
          </p:cNvPr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37381" y="-554506"/>
            <a:ext cx="2407215" cy="2407215"/>
          </a:xfrm>
          <a:prstGeom prst="rect">
            <a:avLst/>
          </a:prstGeom>
        </p:spPr>
      </p:pic>
      <p:grpSp>
        <p:nvGrpSpPr>
          <p:cNvPr id="46" name="组合 4">
            <a:extLst>
              <a:ext uri="{FF2B5EF4-FFF2-40B4-BE49-F238E27FC236}">
                <a16:creationId xmlns="" xmlns:a16="http://schemas.microsoft.com/office/drawing/2014/main" id="{B071E5F7-761F-4D1F-99D8-ACF362B1442D}"/>
              </a:ext>
            </a:extLst>
          </p:cNvPr>
          <p:cNvGrpSpPr/>
          <p:nvPr/>
        </p:nvGrpSpPr>
        <p:grpSpPr>
          <a:xfrm>
            <a:off x="-588" y="11928"/>
            <a:ext cx="12192588" cy="6858000"/>
            <a:chOff x="-588" y="0"/>
            <a:chExt cx="12192588" cy="6858000"/>
          </a:xfrm>
        </p:grpSpPr>
        <p:sp>
          <p:nvSpPr>
            <p:cNvPr id="47" name="Freeform 19">
              <a:extLst>
                <a:ext uri="{FF2B5EF4-FFF2-40B4-BE49-F238E27FC236}">
                  <a16:creationId xmlns="" xmlns:a16="http://schemas.microsoft.com/office/drawing/2014/main" id="{EFC781EA-89FD-4237-9C32-826641C16734}"/>
                </a:ext>
              </a:extLst>
            </p:cNvPr>
            <p:cNvSpPr/>
            <p:nvPr/>
          </p:nvSpPr>
          <p:spPr bwMode="auto">
            <a:xfrm>
              <a:off x="0" y="0"/>
              <a:ext cx="1023938" cy="254000"/>
            </a:xfrm>
            <a:custGeom>
              <a:avLst/>
              <a:gdLst>
                <a:gd name="T0" fmla="*/ 0 w 645"/>
                <a:gd name="T1" fmla="*/ 0 h 160"/>
                <a:gd name="T2" fmla="*/ 472 w 645"/>
                <a:gd name="T3" fmla="*/ 0 h 160"/>
                <a:gd name="T4" fmla="*/ 645 w 645"/>
                <a:gd name="T5" fmla="*/ 160 h 160"/>
                <a:gd name="T6" fmla="*/ 165 w 645"/>
                <a:gd name="T7" fmla="*/ 160 h 160"/>
                <a:gd name="T8" fmla="*/ 0 w 645"/>
                <a:gd name="T9" fmla="*/ 0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45" h="160">
                  <a:moveTo>
                    <a:pt x="0" y="0"/>
                  </a:moveTo>
                  <a:lnTo>
                    <a:pt x="472" y="0"/>
                  </a:lnTo>
                  <a:lnTo>
                    <a:pt x="645" y="160"/>
                  </a:lnTo>
                  <a:lnTo>
                    <a:pt x="165" y="16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E2B58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8" name="Freeform 19">
              <a:extLst>
                <a:ext uri="{FF2B5EF4-FFF2-40B4-BE49-F238E27FC236}">
                  <a16:creationId xmlns="" xmlns:a16="http://schemas.microsoft.com/office/drawing/2014/main" id="{B40CE630-35CD-4D7C-A112-371BC098DD4F}"/>
                </a:ext>
              </a:extLst>
            </p:cNvPr>
            <p:cNvSpPr/>
            <p:nvPr/>
          </p:nvSpPr>
          <p:spPr bwMode="auto">
            <a:xfrm>
              <a:off x="1198573" y="0"/>
              <a:ext cx="1023938" cy="254000"/>
            </a:xfrm>
            <a:custGeom>
              <a:avLst/>
              <a:gdLst>
                <a:gd name="T0" fmla="*/ 0 w 645"/>
                <a:gd name="T1" fmla="*/ 0 h 160"/>
                <a:gd name="T2" fmla="*/ 472 w 645"/>
                <a:gd name="T3" fmla="*/ 0 h 160"/>
                <a:gd name="T4" fmla="*/ 645 w 645"/>
                <a:gd name="T5" fmla="*/ 160 h 160"/>
                <a:gd name="T6" fmla="*/ 165 w 645"/>
                <a:gd name="T7" fmla="*/ 160 h 160"/>
                <a:gd name="T8" fmla="*/ 0 w 645"/>
                <a:gd name="T9" fmla="*/ 0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45" h="160">
                  <a:moveTo>
                    <a:pt x="0" y="0"/>
                  </a:moveTo>
                  <a:lnTo>
                    <a:pt x="472" y="0"/>
                  </a:lnTo>
                  <a:lnTo>
                    <a:pt x="645" y="160"/>
                  </a:lnTo>
                  <a:lnTo>
                    <a:pt x="165" y="16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9" name="Freeform 19">
              <a:extLst>
                <a:ext uri="{FF2B5EF4-FFF2-40B4-BE49-F238E27FC236}">
                  <a16:creationId xmlns="" xmlns:a16="http://schemas.microsoft.com/office/drawing/2014/main" id="{51E2DC90-7375-4CAB-BC75-41F5A14F9A92}"/>
                </a:ext>
              </a:extLst>
            </p:cNvPr>
            <p:cNvSpPr/>
            <p:nvPr/>
          </p:nvSpPr>
          <p:spPr bwMode="auto">
            <a:xfrm>
              <a:off x="2397146" y="0"/>
              <a:ext cx="1023938" cy="254000"/>
            </a:xfrm>
            <a:custGeom>
              <a:avLst/>
              <a:gdLst>
                <a:gd name="T0" fmla="*/ 0 w 645"/>
                <a:gd name="T1" fmla="*/ 0 h 160"/>
                <a:gd name="T2" fmla="*/ 472 w 645"/>
                <a:gd name="T3" fmla="*/ 0 h 160"/>
                <a:gd name="T4" fmla="*/ 645 w 645"/>
                <a:gd name="T5" fmla="*/ 160 h 160"/>
                <a:gd name="T6" fmla="*/ 165 w 645"/>
                <a:gd name="T7" fmla="*/ 160 h 160"/>
                <a:gd name="T8" fmla="*/ 0 w 645"/>
                <a:gd name="T9" fmla="*/ 0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45" h="160">
                  <a:moveTo>
                    <a:pt x="0" y="0"/>
                  </a:moveTo>
                  <a:lnTo>
                    <a:pt x="472" y="0"/>
                  </a:lnTo>
                  <a:lnTo>
                    <a:pt x="645" y="160"/>
                  </a:lnTo>
                  <a:lnTo>
                    <a:pt x="165" y="16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E2B58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0" name="Freeform 19">
              <a:extLst>
                <a:ext uri="{FF2B5EF4-FFF2-40B4-BE49-F238E27FC236}">
                  <a16:creationId xmlns="" xmlns:a16="http://schemas.microsoft.com/office/drawing/2014/main" id="{5037E6FE-274A-455D-BE81-E70CA7D30286}"/>
                </a:ext>
              </a:extLst>
            </p:cNvPr>
            <p:cNvSpPr/>
            <p:nvPr/>
          </p:nvSpPr>
          <p:spPr bwMode="auto">
            <a:xfrm>
              <a:off x="3595719" y="0"/>
              <a:ext cx="1023938" cy="254000"/>
            </a:xfrm>
            <a:custGeom>
              <a:avLst/>
              <a:gdLst>
                <a:gd name="T0" fmla="*/ 0 w 645"/>
                <a:gd name="T1" fmla="*/ 0 h 160"/>
                <a:gd name="T2" fmla="*/ 472 w 645"/>
                <a:gd name="T3" fmla="*/ 0 h 160"/>
                <a:gd name="T4" fmla="*/ 645 w 645"/>
                <a:gd name="T5" fmla="*/ 160 h 160"/>
                <a:gd name="T6" fmla="*/ 165 w 645"/>
                <a:gd name="T7" fmla="*/ 160 h 160"/>
                <a:gd name="T8" fmla="*/ 0 w 645"/>
                <a:gd name="T9" fmla="*/ 0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45" h="160">
                  <a:moveTo>
                    <a:pt x="0" y="0"/>
                  </a:moveTo>
                  <a:lnTo>
                    <a:pt x="472" y="0"/>
                  </a:lnTo>
                  <a:lnTo>
                    <a:pt x="645" y="160"/>
                  </a:lnTo>
                  <a:lnTo>
                    <a:pt x="165" y="16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1" name="Freeform 19">
              <a:extLst>
                <a:ext uri="{FF2B5EF4-FFF2-40B4-BE49-F238E27FC236}">
                  <a16:creationId xmlns="" xmlns:a16="http://schemas.microsoft.com/office/drawing/2014/main" id="{146F6DE8-DEED-4519-BE5C-29FFA33E0D38}"/>
                </a:ext>
              </a:extLst>
            </p:cNvPr>
            <p:cNvSpPr/>
            <p:nvPr/>
          </p:nvSpPr>
          <p:spPr bwMode="auto">
            <a:xfrm>
              <a:off x="4794293" y="0"/>
              <a:ext cx="1023938" cy="254000"/>
            </a:xfrm>
            <a:custGeom>
              <a:avLst/>
              <a:gdLst>
                <a:gd name="T0" fmla="*/ 0 w 645"/>
                <a:gd name="T1" fmla="*/ 0 h 160"/>
                <a:gd name="T2" fmla="*/ 472 w 645"/>
                <a:gd name="T3" fmla="*/ 0 h 160"/>
                <a:gd name="T4" fmla="*/ 645 w 645"/>
                <a:gd name="T5" fmla="*/ 160 h 160"/>
                <a:gd name="T6" fmla="*/ 165 w 645"/>
                <a:gd name="T7" fmla="*/ 160 h 160"/>
                <a:gd name="T8" fmla="*/ 0 w 645"/>
                <a:gd name="T9" fmla="*/ 0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45" h="160">
                  <a:moveTo>
                    <a:pt x="0" y="0"/>
                  </a:moveTo>
                  <a:lnTo>
                    <a:pt x="472" y="0"/>
                  </a:lnTo>
                  <a:lnTo>
                    <a:pt x="645" y="160"/>
                  </a:lnTo>
                  <a:lnTo>
                    <a:pt x="165" y="16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E2B58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2" name="Freeform 19">
              <a:extLst>
                <a:ext uri="{FF2B5EF4-FFF2-40B4-BE49-F238E27FC236}">
                  <a16:creationId xmlns="" xmlns:a16="http://schemas.microsoft.com/office/drawing/2014/main" id="{58A4B380-9EC2-45CA-9408-188AEF17CBBD}"/>
                </a:ext>
              </a:extLst>
            </p:cNvPr>
            <p:cNvSpPr/>
            <p:nvPr/>
          </p:nvSpPr>
          <p:spPr bwMode="auto">
            <a:xfrm>
              <a:off x="5992866" y="0"/>
              <a:ext cx="1023938" cy="254000"/>
            </a:xfrm>
            <a:custGeom>
              <a:avLst/>
              <a:gdLst>
                <a:gd name="T0" fmla="*/ 0 w 645"/>
                <a:gd name="T1" fmla="*/ 0 h 160"/>
                <a:gd name="T2" fmla="*/ 472 w 645"/>
                <a:gd name="T3" fmla="*/ 0 h 160"/>
                <a:gd name="T4" fmla="*/ 645 w 645"/>
                <a:gd name="T5" fmla="*/ 160 h 160"/>
                <a:gd name="T6" fmla="*/ 165 w 645"/>
                <a:gd name="T7" fmla="*/ 160 h 160"/>
                <a:gd name="T8" fmla="*/ 0 w 645"/>
                <a:gd name="T9" fmla="*/ 0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45" h="160">
                  <a:moveTo>
                    <a:pt x="0" y="0"/>
                  </a:moveTo>
                  <a:lnTo>
                    <a:pt x="472" y="0"/>
                  </a:lnTo>
                  <a:lnTo>
                    <a:pt x="645" y="160"/>
                  </a:lnTo>
                  <a:lnTo>
                    <a:pt x="165" y="16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3" name="Freeform 19">
              <a:extLst>
                <a:ext uri="{FF2B5EF4-FFF2-40B4-BE49-F238E27FC236}">
                  <a16:creationId xmlns="" xmlns:a16="http://schemas.microsoft.com/office/drawing/2014/main" id="{13A95E42-DD57-4F65-847F-EB8E98505173}"/>
                </a:ext>
              </a:extLst>
            </p:cNvPr>
            <p:cNvSpPr/>
            <p:nvPr/>
          </p:nvSpPr>
          <p:spPr bwMode="auto">
            <a:xfrm>
              <a:off x="7191439" y="0"/>
              <a:ext cx="1023938" cy="254000"/>
            </a:xfrm>
            <a:custGeom>
              <a:avLst/>
              <a:gdLst>
                <a:gd name="T0" fmla="*/ 0 w 645"/>
                <a:gd name="T1" fmla="*/ 0 h 160"/>
                <a:gd name="T2" fmla="*/ 472 w 645"/>
                <a:gd name="T3" fmla="*/ 0 h 160"/>
                <a:gd name="T4" fmla="*/ 645 w 645"/>
                <a:gd name="T5" fmla="*/ 160 h 160"/>
                <a:gd name="T6" fmla="*/ 165 w 645"/>
                <a:gd name="T7" fmla="*/ 160 h 160"/>
                <a:gd name="T8" fmla="*/ 0 w 645"/>
                <a:gd name="T9" fmla="*/ 0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45" h="160">
                  <a:moveTo>
                    <a:pt x="0" y="0"/>
                  </a:moveTo>
                  <a:lnTo>
                    <a:pt x="472" y="0"/>
                  </a:lnTo>
                  <a:lnTo>
                    <a:pt x="645" y="160"/>
                  </a:lnTo>
                  <a:lnTo>
                    <a:pt x="165" y="16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E2B58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4" name="Freeform 19">
              <a:extLst>
                <a:ext uri="{FF2B5EF4-FFF2-40B4-BE49-F238E27FC236}">
                  <a16:creationId xmlns="" xmlns:a16="http://schemas.microsoft.com/office/drawing/2014/main" id="{3DB492AD-A88A-48C8-88FC-5289CF7692CB}"/>
                </a:ext>
              </a:extLst>
            </p:cNvPr>
            <p:cNvSpPr/>
            <p:nvPr/>
          </p:nvSpPr>
          <p:spPr bwMode="auto">
            <a:xfrm>
              <a:off x="8390012" y="0"/>
              <a:ext cx="1023938" cy="254000"/>
            </a:xfrm>
            <a:custGeom>
              <a:avLst/>
              <a:gdLst>
                <a:gd name="T0" fmla="*/ 0 w 645"/>
                <a:gd name="T1" fmla="*/ 0 h 160"/>
                <a:gd name="T2" fmla="*/ 472 w 645"/>
                <a:gd name="T3" fmla="*/ 0 h 160"/>
                <a:gd name="T4" fmla="*/ 645 w 645"/>
                <a:gd name="T5" fmla="*/ 160 h 160"/>
                <a:gd name="T6" fmla="*/ 165 w 645"/>
                <a:gd name="T7" fmla="*/ 160 h 160"/>
                <a:gd name="T8" fmla="*/ 0 w 645"/>
                <a:gd name="T9" fmla="*/ 0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45" h="160">
                  <a:moveTo>
                    <a:pt x="0" y="0"/>
                  </a:moveTo>
                  <a:lnTo>
                    <a:pt x="472" y="0"/>
                  </a:lnTo>
                  <a:lnTo>
                    <a:pt x="645" y="160"/>
                  </a:lnTo>
                  <a:lnTo>
                    <a:pt x="165" y="16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5" name="Freeform 19">
              <a:extLst>
                <a:ext uri="{FF2B5EF4-FFF2-40B4-BE49-F238E27FC236}">
                  <a16:creationId xmlns="" xmlns:a16="http://schemas.microsoft.com/office/drawing/2014/main" id="{1104B415-72AC-4ABB-9C29-613FFF1F2819}"/>
                </a:ext>
              </a:extLst>
            </p:cNvPr>
            <p:cNvSpPr/>
            <p:nvPr/>
          </p:nvSpPr>
          <p:spPr bwMode="auto">
            <a:xfrm>
              <a:off x="9524190" y="0"/>
              <a:ext cx="1023938" cy="254000"/>
            </a:xfrm>
            <a:custGeom>
              <a:avLst/>
              <a:gdLst>
                <a:gd name="T0" fmla="*/ 0 w 645"/>
                <a:gd name="T1" fmla="*/ 0 h 160"/>
                <a:gd name="T2" fmla="*/ 472 w 645"/>
                <a:gd name="T3" fmla="*/ 0 h 160"/>
                <a:gd name="T4" fmla="*/ 645 w 645"/>
                <a:gd name="T5" fmla="*/ 160 h 160"/>
                <a:gd name="T6" fmla="*/ 165 w 645"/>
                <a:gd name="T7" fmla="*/ 160 h 160"/>
                <a:gd name="T8" fmla="*/ 0 w 645"/>
                <a:gd name="T9" fmla="*/ 0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45" h="160">
                  <a:moveTo>
                    <a:pt x="0" y="0"/>
                  </a:moveTo>
                  <a:lnTo>
                    <a:pt x="472" y="0"/>
                  </a:lnTo>
                  <a:lnTo>
                    <a:pt x="645" y="160"/>
                  </a:lnTo>
                  <a:lnTo>
                    <a:pt x="165" y="16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E2B58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6" name="Freeform 19">
              <a:extLst>
                <a:ext uri="{FF2B5EF4-FFF2-40B4-BE49-F238E27FC236}">
                  <a16:creationId xmlns="" xmlns:a16="http://schemas.microsoft.com/office/drawing/2014/main" id="{D86AB3F5-DEFD-43C5-808E-56443374ECB7}"/>
                </a:ext>
              </a:extLst>
            </p:cNvPr>
            <p:cNvSpPr/>
            <p:nvPr/>
          </p:nvSpPr>
          <p:spPr bwMode="auto">
            <a:xfrm>
              <a:off x="10658369" y="0"/>
              <a:ext cx="1023938" cy="254000"/>
            </a:xfrm>
            <a:custGeom>
              <a:avLst/>
              <a:gdLst>
                <a:gd name="T0" fmla="*/ 0 w 645"/>
                <a:gd name="T1" fmla="*/ 0 h 160"/>
                <a:gd name="T2" fmla="*/ 472 w 645"/>
                <a:gd name="T3" fmla="*/ 0 h 160"/>
                <a:gd name="T4" fmla="*/ 645 w 645"/>
                <a:gd name="T5" fmla="*/ 160 h 160"/>
                <a:gd name="T6" fmla="*/ 165 w 645"/>
                <a:gd name="T7" fmla="*/ 160 h 160"/>
                <a:gd name="T8" fmla="*/ 0 w 645"/>
                <a:gd name="T9" fmla="*/ 0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45" h="160">
                  <a:moveTo>
                    <a:pt x="0" y="0"/>
                  </a:moveTo>
                  <a:lnTo>
                    <a:pt x="472" y="0"/>
                  </a:lnTo>
                  <a:lnTo>
                    <a:pt x="645" y="160"/>
                  </a:lnTo>
                  <a:lnTo>
                    <a:pt x="165" y="16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7" name="Freeform 19">
              <a:extLst>
                <a:ext uri="{FF2B5EF4-FFF2-40B4-BE49-F238E27FC236}">
                  <a16:creationId xmlns="" xmlns:a16="http://schemas.microsoft.com/office/drawing/2014/main" id="{9B1AA86E-AADE-4968-B9E1-955DF505AEC3}"/>
                </a:ext>
              </a:extLst>
            </p:cNvPr>
            <p:cNvSpPr/>
            <p:nvPr/>
          </p:nvSpPr>
          <p:spPr bwMode="auto">
            <a:xfrm flipH="1">
              <a:off x="10793509" y="6604000"/>
              <a:ext cx="1023938" cy="254000"/>
            </a:xfrm>
            <a:custGeom>
              <a:avLst/>
              <a:gdLst>
                <a:gd name="T0" fmla="*/ 0 w 645"/>
                <a:gd name="T1" fmla="*/ 0 h 160"/>
                <a:gd name="T2" fmla="*/ 472 w 645"/>
                <a:gd name="T3" fmla="*/ 0 h 160"/>
                <a:gd name="T4" fmla="*/ 645 w 645"/>
                <a:gd name="T5" fmla="*/ 160 h 160"/>
                <a:gd name="T6" fmla="*/ 165 w 645"/>
                <a:gd name="T7" fmla="*/ 160 h 160"/>
                <a:gd name="T8" fmla="*/ 0 w 645"/>
                <a:gd name="T9" fmla="*/ 0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45" h="160">
                  <a:moveTo>
                    <a:pt x="0" y="0"/>
                  </a:moveTo>
                  <a:lnTo>
                    <a:pt x="472" y="0"/>
                  </a:lnTo>
                  <a:lnTo>
                    <a:pt x="645" y="160"/>
                  </a:lnTo>
                  <a:lnTo>
                    <a:pt x="165" y="16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E2B58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8" name="Freeform 19">
              <a:extLst>
                <a:ext uri="{FF2B5EF4-FFF2-40B4-BE49-F238E27FC236}">
                  <a16:creationId xmlns="" xmlns:a16="http://schemas.microsoft.com/office/drawing/2014/main" id="{40F062C9-0F99-4E98-A1D2-7F0D4D5F84C4}"/>
                </a:ext>
              </a:extLst>
            </p:cNvPr>
            <p:cNvSpPr/>
            <p:nvPr/>
          </p:nvSpPr>
          <p:spPr bwMode="auto">
            <a:xfrm flipH="1">
              <a:off x="9594936" y="6604000"/>
              <a:ext cx="1023938" cy="254000"/>
            </a:xfrm>
            <a:custGeom>
              <a:avLst/>
              <a:gdLst>
                <a:gd name="T0" fmla="*/ 0 w 645"/>
                <a:gd name="T1" fmla="*/ 0 h 160"/>
                <a:gd name="T2" fmla="*/ 472 w 645"/>
                <a:gd name="T3" fmla="*/ 0 h 160"/>
                <a:gd name="T4" fmla="*/ 645 w 645"/>
                <a:gd name="T5" fmla="*/ 160 h 160"/>
                <a:gd name="T6" fmla="*/ 165 w 645"/>
                <a:gd name="T7" fmla="*/ 160 h 160"/>
                <a:gd name="T8" fmla="*/ 0 w 645"/>
                <a:gd name="T9" fmla="*/ 0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45" h="160">
                  <a:moveTo>
                    <a:pt x="0" y="0"/>
                  </a:moveTo>
                  <a:lnTo>
                    <a:pt x="472" y="0"/>
                  </a:lnTo>
                  <a:lnTo>
                    <a:pt x="645" y="160"/>
                  </a:lnTo>
                  <a:lnTo>
                    <a:pt x="165" y="16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9" name="Freeform 19">
              <a:extLst>
                <a:ext uri="{FF2B5EF4-FFF2-40B4-BE49-F238E27FC236}">
                  <a16:creationId xmlns="" xmlns:a16="http://schemas.microsoft.com/office/drawing/2014/main" id="{D2894B80-BDEE-4E5E-BF97-BF534C345D0D}"/>
                </a:ext>
              </a:extLst>
            </p:cNvPr>
            <p:cNvSpPr/>
            <p:nvPr/>
          </p:nvSpPr>
          <p:spPr bwMode="auto">
            <a:xfrm flipH="1">
              <a:off x="8396363" y="6604000"/>
              <a:ext cx="1023938" cy="254000"/>
            </a:xfrm>
            <a:custGeom>
              <a:avLst/>
              <a:gdLst>
                <a:gd name="T0" fmla="*/ 0 w 645"/>
                <a:gd name="T1" fmla="*/ 0 h 160"/>
                <a:gd name="T2" fmla="*/ 472 w 645"/>
                <a:gd name="T3" fmla="*/ 0 h 160"/>
                <a:gd name="T4" fmla="*/ 645 w 645"/>
                <a:gd name="T5" fmla="*/ 160 h 160"/>
                <a:gd name="T6" fmla="*/ 165 w 645"/>
                <a:gd name="T7" fmla="*/ 160 h 160"/>
                <a:gd name="T8" fmla="*/ 0 w 645"/>
                <a:gd name="T9" fmla="*/ 0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45" h="160">
                  <a:moveTo>
                    <a:pt x="0" y="0"/>
                  </a:moveTo>
                  <a:lnTo>
                    <a:pt x="472" y="0"/>
                  </a:lnTo>
                  <a:lnTo>
                    <a:pt x="645" y="160"/>
                  </a:lnTo>
                  <a:lnTo>
                    <a:pt x="165" y="16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E2B58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0" name="Freeform 19">
              <a:extLst>
                <a:ext uri="{FF2B5EF4-FFF2-40B4-BE49-F238E27FC236}">
                  <a16:creationId xmlns="" xmlns:a16="http://schemas.microsoft.com/office/drawing/2014/main" id="{9BD741A3-EA37-41DE-A714-AF295B21BABA}"/>
                </a:ext>
              </a:extLst>
            </p:cNvPr>
            <p:cNvSpPr/>
            <p:nvPr/>
          </p:nvSpPr>
          <p:spPr bwMode="auto">
            <a:xfrm flipH="1">
              <a:off x="7197790" y="6604000"/>
              <a:ext cx="1023938" cy="254000"/>
            </a:xfrm>
            <a:custGeom>
              <a:avLst/>
              <a:gdLst>
                <a:gd name="T0" fmla="*/ 0 w 645"/>
                <a:gd name="T1" fmla="*/ 0 h 160"/>
                <a:gd name="T2" fmla="*/ 472 w 645"/>
                <a:gd name="T3" fmla="*/ 0 h 160"/>
                <a:gd name="T4" fmla="*/ 645 w 645"/>
                <a:gd name="T5" fmla="*/ 160 h 160"/>
                <a:gd name="T6" fmla="*/ 165 w 645"/>
                <a:gd name="T7" fmla="*/ 160 h 160"/>
                <a:gd name="T8" fmla="*/ 0 w 645"/>
                <a:gd name="T9" fmla="*/ 0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45" h="160">
                  <a:moveTo>
                    <a:pt x="0" y="0"/>
                  </a:moveTo>
                  <a:lnTo>
                    <a:pt x="472" y="0"/>
                  </a:lnTo>
                  <a:lnTo>
                    <a:pt x="645" y="160"/>
                  </a:lnTo>
                  <a:lnTo>
                    <a:pt x="165" y="16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1" name="Freeform 19">
              <a:extLst>
                <a:ext uri="{FF2B5EF4-FFF2-40B4-BE49-F238E27FC236}">
                  <a16:creationId xmlns="" xmlns:a16="http://schemas.microsoft.com/office/drawing/2014/main" id="{DC1DF847-26AA-400B-8BC3-B843DEF39B1D}"/>
                </a:ext>
              </a:extLst>
            </p:cNvPr>
            <p:cNvSpPr/>
            <p:nvPr/>
          </p:nvSpPr>
          <p:spPr bwMode="auto">
            <a:xfrm flipH="1">
              <a:off x="5999216" y="6604000"/>
              <a:ext cx="1023938" cy="254000"/>
            </a:xfrm>
            <a:custGeom>
              <a:avLst/>
              <a:gdLst>
                <a:gd name="T0" fmla="*/ 0 w 645"/>
                <a:gd name="T1" fmla="*/ 0 h 160"/>
                <a:gd name="T2" fmla="*/ 472 w 645"/>
                <a:gd name="T3" fmla="*/ 0 h 160"/>
                <a:gd name="T4" fmla="*/ 645 w 645"/>
                <a:gd name="T5" fmla="*/ 160 h 160"/>
                <a:gd name="T6" fmla="*/ 165 w 645"/>
                <a:gd name="T7" fmla="*/ 160 h 160"/>
                <a:gd name="T8" fmla="*/ 0 w 645"/>
                <a:gd name="T9" fmla="*/ 0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45" h="160">
                  <a:moveTo>
                    <a:pt x="0" y="0"/>
                  </a:moveTo>
                  <a:lnTo>
                    <a:pt x="472" y="0"/>
                  </a:lnTo>
                  <a:lnTo>
                    <a:pt x="645" y="160"/>
                  </a:lnTo>
                  <a:lnTo>
                    <a:pt x="165" y="16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E2B58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2" name="Freeform 19">
              <a:extLst>
                <a:ext uri="{FF2B5EF4-FFF2-40B4-BE49-F238E27FC236}">
                  <a16:creationId xmlns="" xmlns:a16="http://schemas.microsoft.com/office/drawing/2014/main" id="{A9128300-43B4-477C-A194-5DE876CB2F60}"/>
                </a:ext>
              </a:extLst>
            </p:cNvPr>
            <p:cNvSpPr/>
            <p:nvPr/>
          </p:nvSpPr>
          <p:spPr bwMode="auto">
            <a:xfrm flipH="1">
              <a:off x="4800643" y="6604000"/>
              <a:ext cx="1023938" cy="254000"/>
            </a:xfrm>
            <a:custGeom>
              <a:avLst/>
              <a:gdLst>
                <a:gd name="T0" fmla="*/ 0 w 645"/>
                <a:gd name="T1" fmla="*/ 0 h 160"/>
                <a:gd name="T2" fmla="*/ 472 w 645"/>
                <a:gd name="T3" fmla="*/ 0 h 160"/>
                <a:gd name="T4" fmla="*/ 645 w 645"/>
                <a:gd name="T5" fmla="*/ 160 h 160"/>
                <a:gd name="T6" fmla="*/ 165 w 645"/>
                <a:gd name="T7" fmla="*/ 160 h 160"/>
                <a:gd name="T8" fmla="*/ 0 w 645"/>
                <a:gd name="T9" fmla="*/ 0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45" h="160">
                  <a:moveTo>
                    <a:pt x="0" y="0"/>
                  </a:moveTo>
                  <a:lnTo>
                    <a:pt x="472" y="0"/>
                  </a:lnTo>
                  <a:lnTo>
                    <a:pt x="645" y="160"/>
                  </a:lnTo>
                  <a:lnTo>
                    <a:pt x="165" y="16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3" name="Freeform 19">
              <a:extLst>
                <a:ext uri="{FF2B5EF4-FFF2-40B4-BE49-F238E27FC236}">
                  <a16:creationId xmlns="" xmlns:a16="http://schemas.microsoft.com/office/drawing/2014/main" id="{4376FC65-B421-4E9B-A0B9-6914D4CD0534}"/>
                </a:ext>
              </a:extLst>
            </p:cNvPr>
            <p:cNvSpPr/>
            <p:nvPr/>
          </p:nvSpPr>
          <p:spPr bwMode="auto">
            <a:xfrm flipH="1">
              <a:off x="3602070" y="6604000"/>
              <a:ext cx="1023938" cy="254000"/>
            </a:xfrm>
            <a:custGeom>
              <a:avLst/>
              <a:gdLst>
                <a:gd name="T0" fmla="*/ 0 w 645"/>
                <a:gd name="T1" fmla="*/ 0 h 160"/>
                <a:gd name="T2" fmla="*/ 472 w 645"/>
                <a:gd name="T3" fmla="*/ 0 h 160"/>
                <a:gd name="T4" fmla="*/ 645 w 645"/>
                <a:gd name="T5" fmla="*/ 160 h 160"/>
                <a:gd name="T6" fmla="*/ 165 w 645"/>
                <a:gd name="T7" fmla="*/ 160 h 160"/>
                <a:gd name="T8" fmla="*/ 0 w 645"/>
                <a:gd name="T9" fmla="*/ 0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45" h="160">
                  <a:moveTo>
                    <a:pt x="0" y="0"/>
                  </a:moveTo>
                  <a:lnTo>
                    <a:pt x="472" y="0"/>
                  </a:lnTo>
                  <a:lnTo>
                    <a:pt x="645" y="160"/>
                  </a:lnTo>
                  <a:lnTo>
                    <a:pt x="165" y="16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E2B58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4" name="Freeform 19">
              <a:extLst>
                <a:ext uri="{FF2B5EF4-FFF2-40B4-BE49-F238E27FC236}">
                  <a16:creationId xmlns="" xmlns:a16="http://schemas.microsoft.com/office/drawing/2014/main" id="{C593F533-60B7-4259-8201-5BBC5F794964}"/>
                </a:ext>
              </a:extLst>
            </p:cNvPr>
            <p:cNvSpPr/>
            <p:nvPr/>
          </p:nvSpPr>
          <p:spPr bwMode="auto">
            <a:xfrm flipH="1">
              <a:off x="2403497" y="6604000"/>
              <a:ext cx="1023938" cy="254000"/>
            </a:xfrm>
            <a:custGeom>
              <a:avLst/>
              <a:gdLst>
                <a:gd name="T0" fmla="*/ 0 w 645"/>
                <a:gd name="T1" fmla="*/ 0 h 160"/>
                <a:gd name="T2" fmla="*/ 472 w 645"/>
                <a:gd name="T3" fmla="*/ 0 h 160"/>
                <a:gd name="T4" fmla="*/ 645 w 645"/>
                <a:gd name="T5" fmla="*/ 160 h 160"/>
                <a:gd name="T6" fmla="*/ 165 w 645"/>
                <a:gd name="T7" fmla="*/ 160 h 160"/>
                <a:gd name="T8" fmla="*/ 0 w 645"/>
                <a:gd name="T9" fmla="*/ 0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45" h="160">
                  <a:moveTo>
                    <a:pt x="0" y="0"/>
                  </a:moveTo>
                  <a:lnTo>
                    <a:pt x="472" y="0"/>
                  </a:lnTo>
                  <a:lnTo>
                    <a:pt x="645" y="160"/>
                  </a:lnTo>
                  <a:lnTo>
                    <a:pt x="165" y="16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5" name="Freeform 19">
              <a:extLst>
                <a:ext uri="{FF2B5EF4-FFF2-40B4-BE49-F238E27FC236}">
                  <a16:creationId xmlns="" xmlns:a16="http://schemas.microsoft.com/office/drawing/2014/main" id="{1988EBBF-38B0-4000-9C97-913C5C14AF7D}"/>
                </a:ext>
              </a:extLst>
            </p:cNvPr>
            <p:cNvSpPr/>
            <p:nvPr/>
          </p:nvSpPr>
          <p:spPr bwMode="auto">
            <a:xfrm flipH="1">
              <a:off x="1204924" y="6604000"/>
              <a:ext cx="1023938" cy="254000"/>
            </a:xfrm>
            <a:custGeom>
              <a:avLst/>
              <a:gdLst>
                <a:gd name="T0" fmla="*/ 0 w 645"/>
                <a:gd name="T1" fmla="*/ 0 h 160"/>
                <a:gd name="T2" fmla="*/ 472 w 645"/>
                <a:gd name="T3" fmla="*/ 0 h 160"/>
                <a:gd name="T4" fmla="*/ 645 w 645"/>
                <a:gd name="T5" fmla="*/ 160 h 160"/>
                <a:gd name="T6" fmla="*/ 165 w 645"/>
                <a:gd name="T7" fmla="*/ 160 h 160"/>
                <a:gd name="T8" fmla="*/ 0 w 645"/>
                <a:gd name="T9" fmla="*/ 0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45" h="160">
                  <a:moveTo>
                    <a:pt x="0" y="0"/>
                  </a:moveTo>
                  <a:lnTo>
                    <a:pt x="472" y="0"/>
                  </a:lnTo>
                  <a:lnTo>
                    <a:pt x="645" y="160"/>
                  </a:lnTo>
                  <a:lnTo>
                    <a:pt x="165" y="16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E2B58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6" name="Freeform 19">
              <a:extLst>
                <a:ext uri="{FF2B5EF4-FFF2-40B4-BE49-F238E27FC236}">
                  <a16:creationId xmlns="" xmlns:a16="http://schemas.microsoft.com/office/drawing/2014/main" id="{5004CB77-57C5-4160-B005-08794C90FA3E}"/>
                </a:ext>
              </a:extLst>
            </p:cNvPr>
            <p:cNvSpPr/>
            <p:nvPr/>
          </p:nvSpPr>
          <p:spPr bwMode="auto">
            <a:xfrm flipH="1">
              <a:off x="6350" y="6604000"/>
              <a:ext cx="1023938" cy="254000"/>
            </a:xfrm>
            <a:custGeom>
              <a:avLst/>
              <a:gdLst>
                <a:gd name="T0" fmla="*/ 0 w 645"/>
                <a:gd name="T1" fmla="*/ 0 h 160"/>
                <a:gd name="T2" fmla="*/ 472 w 645"/>
                <a:gd name="T3" fmla="*/ 0 h 160"/>
                <a:gd name="T4" fmla="*/ 645 w 645"/>
                <a:gd name="T5" fmla="*/ 160 h 160"/>
                <a:gd name="T6" fmla="*/ 165 w 645"/>
                <a:gd name="T7" fmla="*/ 160 h 160"/>
                <a:gd name="T8" fmla="*/ 0 w 645"/>
                <a:gd name="T9" fmla="*/ 0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45" h="160">
                  <a:moveTo>
                    <a:pt x="0" y="0"/>
                  </a:moveTo>
                  <a:lnTo>
                    <a:pt x="472" y="0"/>
                  </a:lnTo>
                  <a:lnTo>
                    <a:pt x="645" y="160"/>
                  </a:lnTo>
                  <a:lnTo>
                    <a:pt x="165" y="16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7" name="Freeform 37">
              <a:extLst>
                <a:ext uri="{FF2B5EF4-FFF2-40B4-BE49-F238E27FC236}">
                  <a16:creationId xmlns="" xmlns:a16="http://schemas.microsoft.com/office/drawing/2014/main" id="{0CB8EA86-BA6D-4F86-BC7E-AC6B613E33F0}"/>
                </a:ext>
              </a:extLst>
            </p:cNvPr>
            <p:cNvSpPr/>
            <p:nvPr/>
          </p:nvSpPr>
          <p:spPr bwMode="auto">
            <a:xfrm>
              <a:off x="6350" y="231773"/>
              <a:ext cx="255588" cy="754063"/>
            </a:xfrm>
            <a:custGeom>
              <a:avLst/>
              <a:gdLst>
                <a:gd name="T0" fmla="*/ 0 w 161"/>
                <a:gd name="T1" fmla="*/ 0 h 475"/>
                <a:gd name="T2" fmla="*/ 161 w 161"/>
                <a:gd name="T3" fmla="*/ 149 h 475"/>
                <a:gd name="T4" fmla="*/ 161 w 161"/>
                <a:gd name="T5" fmla="*/ 475 h 475"/>
                <a:gd name="T6" fmla="*/ 0 w 161"/>
                <a:gd name="T7" fmla="*/ 274 h 475"/>
                <a:gd name="T8" fmla="*/ 0 w 161"/>
                <a:gd name="T9" fmla="*/ 0 h 4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1" h="475">
                  <a:moveTo>
                    <a:pt x="0" y="0"/>
                  </a:moveTo>
                  <a:lnTo>
                    <a:pt x="161" y="149"/>
                  </a:lnTo>
                  <a:lnTo>
                    <a:pt x="161" y="475"/>
                  </a:lnTo>
                  <a:lnTo>
                    <a:pt x="0" y="27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8" name="Freeform 37">
              <a:extLst>
                <a:ext uri="{FF2B5EF4-FFF2-40B4-BE49-F238E27FC236}">
                  <a16:creationId xmlns="" xmlns:a16="http://schemas.microsoft.com/office/drawing/2014/main" id="{F8B8DE0E-3DED-4B0D-B6C8-7D3F4307575D}"/>
                </a:ext>
              </a:extLst>
            </p:cNvPr>
            <p:cNvSpPr/>
            <p:nvPr/>
          </p:nvSpPr>
          <p:spPr bwMode="auto">
            <a:xfrm>
              <a:off x="0" y="1028698"/>
              <a:ext cx="255588" cy="754063"/>
            </a:xfrm>
            <a:custGeom>
              <a:avLst/>
              <a:gdLst>
                <a:gd name="T0" fmla="*/ 0 w 161"/>
                <a:gd name="T1" fmla="*/ 0 h 475"/>
                <a:gd name="T2" fmla="*/ 161 w 161"/>
                <a:gd name="T3" fmla="*/ 149 h 475"/>
                <a:gd name="T4" fmla="*/ 161 w 161"/>
                <a:gd name="T5" fmla="*/ 475 h 475"/>
                <a:gd name="T6" fmla="*/ 0 w 161"/>
                <a:gd name="T7" fmla="*/ 274 h 475"/>
                <a:gd name="T8" fmla="*/ 0 w 161"/>
                <a:gd name="T9" fmla="*/ 0 h 4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1" h="475">
                  <a:moveTo>
                    <a:pt x="0" y="0"/>
                  </a:moveTo>
                  <a:lnTo>
                    <a:pt x="161" y="149"/>
                  </a:lnTo>
                  <a:lnTo>
                    <a:pt x="161" y="475"/>
                  </a:lnTo>
                  <a:lnTo>
                    <a:pt x="0" y="27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E2B58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9" name="Freeform 37">
              <a:extLst>
                <a:ext uri="{FF2B5EF4-FFF2-40B4-BE49-F238E27FC236}">
                  <a16:creationId xmlns="" xmlns:a16="http://schemas.microsoft.com/office/drawing/2014/main" id="{F6EA823C-F1DB-4F15-B04C-34F5799A1922}"/>
                </a:ext>
              </a:extLst>
            </p:cNvPr>
            <p:cNvSpPr/>
            <p:nvPr/>
          </p:nvSpPr>
          <p:spPr bwMode="auto">
            <a:xfrm>
              <a:off x="0" y="1828798"/>
              <a:ext cx="255588" cy="754063"/>
            </a:xfrm>
            <a:custGeom>
              <a:avLst/>
              <a:gdLst>
                <a:gd name="T0" fmla="*/ 0 w 161"/>
                <a:gd name="T1" fmla="*/ 0 h 475"/>
                <a:gd name="T2" fmla="*/ 161 w 161"/>
                <a:gd name="T3" fmla="*/ 149 h 475"/>
                <a:gd name="T4" fmla="*/ 161 w 161"/>
                <a:gd name="T5" fmla="*/ 475 h 475"/>
                <a:gd name="T6" fmla="*/ 0 w 161"/>
                <a:gd name="T7" fmla="*/ 274 h 475"/>
                <a:gd name="T8" fmla="*/ 0 w 161"/>
                <a:gd name="T9" fmla="*/ 0 h 4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1" h="475">
                  <a:moveTo>
                    <a:pt x="0" y="0"/>
                  </a:moveTo>
                  <a:lnTo>
                    <a:pt x="161" y="149"/>
                  </a:lnTo>
                  <a:lnTo>
                    <a:pt x="161" y="475"/>
                  </a:lnTo>
                  <a:lnTo>
                    <a:pt x="0" y="27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0" name="Freeform 37">
              <a:extLst>
                <a:ext uri="{FF2B5EF4-FFF2-40B4-BE49-F238E27FC236}">
                  <a16:creationId xmlns="" xmlns:a16="http://schemas.microsoft.com/office/drawing/2014/main" id="{D682D4F1-7036-487D-AFFB-C919658A370E}"/>
                </a:ext>
              </a:extLst>
            </p:cNvPr>
            <p:cNvSpPr/>
            <p:nvPr/>
          </p:nvSpPr>
          <p:spPr bwMode="auto">
            <a:xfrm>
              <a:off x="0" y="2628898"/>
              <a:ext cx="255588" cy="754063"/>
            </a:xfrm>
            <a:custGeom>
              <a:avLst/>
              <a:gdLst>
                <a:gd name="T0" fmla="*/ 0 w 161"/>
                <a:gd name="T1" fmla="*/ 0 h 475"/>
                <a:gd name="T2" fmla="*/ 161 w 161"/>
                <a:gd name="T3" fmla="*/ 149 h 475"/>
                <a:gd name="T4" fmla="*/ 161 w 161"/>
                <a:gd name="T5" fmla="*/ 475 h 475"/>
                <a:gd name="T6" fmla="*/ 0 w 161"/>
                <a:gd name="T7" fmla="*/ 274 h 475"/>
                <a:gd name="T8" fmla="*/ 0 w 161"/>
                <a:gd name="T9" fmla="*/ 0 h 4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1" h="475">
                  <a:moveTo>
                    <a:pt x="0" y="0"/>
                  </a:moveTo>
                  <a:lnTo>
                    <a:pt x="161" y="149"/>
                  </a:lnTo>
                  <a:lnTo>
                    <a:pt x="161" y="475"/>
                  </a:lnTo>
                  <a:lnTo>
                    <a:pt x="0" y="27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E2B58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1" name="Freeform 37">
              <a:extLst>
                <a:ext uri="{FF2B5EF4-FFF2-40B4-BE49-F238E27FC236}">
                  <a16:creationId xmlns="" xmlns:a16="http://schemas.microsoft.com/office/drawing/2014/main" id="{F12C22B2-86C8-4AD5-BFEF-D3BF3F48DED5}"/>
                </a:ext>
              </a:extLst>
            </p:cNvPr>
            <p:cNvSpPr/>
            <p:nvPr/>
          </p:nvSpPr>
          <p:spPr bwMode="auto">
            <a:xfrm>
              <a:off x="0" y="3428998"/>
              <a:ext cx="255588" cy="754063"/>
            </a:xfrm>
            <a:custGeom>
              <a:avLst/>
              <a:gdLst>
                <a:gd name="T0" fmla="*/ 0 w 161"/>
                <a:gd name="T1" fmla="*/ 0 h 475"/>
                <a:gd name="T2" fmla="*/ 161 w 161"/>
                <a:gd name="T3" fmla="*/ 149 h 475"/>
                <a:gd name="T4" fmla="*/ 161 w 161"/>
                <a:gd name="T5" fmla="*/ 475 h 475"/>
                <a:gd name="T6" fmla="*/ 0 w 161"/>
                <a:gd name="T7" fmla="*/ 274 h 475"/>
                <a:gd name="T8" fmla="*/ 0 w 161"/>
                <a:gd name="T9" fmla="*/ 0 h 4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1" h="475">
                  <a:moveTo>
                    <a:pt x="0" y="0"/>
                  </a:moveTo>
                  <a:lnTo>
                    <a:pt x="161" y="149"/>
                  </a:lnTo>
                  <a:lnTo>
                    <a:pt x="161" y="475"/>
                  </a:lnTo>
                  <a:lnTo>
                    <a:pt x="0" y="27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2" name="Freeform 37">
              <a:extLst>
                <a:ext uri="{FF2B5EF4-FFF2-40B4-BE49-F238E27FC236}">
                  <a16:creationId xmlns="" xmlns:a16="http://schemas.microsoft.com/office/drawing/2014/main" id="{4906D30A-6224-40A5-830F-68DBF7FBA2E7}"/>
                </a:ext>
              </a:extLst>
            </p:cNvPr>
            <p:cNvSpPr/>
            <p:nvPr/>
          </p:nvSpPr>
          <p:spPr bwMode="auto">
            <a:xfrm>
              <a:off x="0" y="4229098"/>
              <a:ext cx="255588" cy="754063"/>
            </a:xfrm>
            <a:custGeom>
              <a:avLst/>
              <a:gdLst>
                <a:gd name="T0" fmla="*/ 0 w 161"/>
                <a:gd name="T1" fmla="*/ 0 h 475"/>
                <a:gd name="T2" fmla="*/ 161 w 161"/>
                <a:gd name="T3" fmla="*/ 149 h 475"/>
                <a:gd name="T4" fmla="*/ 161 w 161"/>
                <a:gd name="T5" fmla="*/ 475 h 475"/>
                <a:gd name="T6" fmla="*/ 0 w 161"/>
                <a:gd name="T7" fmla="*/ 274 h 475"/>
                <a:gd name="T8" fmla="*/ 0 w 161"/>
                <a:gd name="T9" fmla="*/ 0 h 4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1" h="475">
                  <a:moveTo>
                    <a:pt x="0" y="0"/>
                  </a:moveTo>
                  <a:lnTo>
                    <a:pt x="161" y="149"/>
                  </a:lnTo>
                  <a:lnTo>
                    <a:pt x="161" y="475"/>
                  </a:lnTo>
                  <a:lnTo>
                    <a:pt x="0" y="27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E2B58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3" name="Freeform 37">
              <a:extLst>
                <a:ext uri="{FF2B5EF4-FFF2-40B4-BE49-F238E27FC236}">
                  <a16:creationId xmlns="" xmlns:a16="http://schemas.microsoft.com/office/drawing/2014/main" id="{43AADCF8-7456-42C3-B472-465FD22F6BAD}"/>
                </a:ext>
              </a:extLst>
            </p:cNvPr>
            <p:cNvSpPr/>
            <p:nvPr/>
          </p:nvSpPr>
          <p:spPr bwMode="auto">
            <a:xfrm>
              <a:off x="0" y="5029198"/>
              <a:ext cx="255588" cy="754063"/>
            </a:xfrm>
            <a:custGeom>
              <a:avLst/>
              <a:gdLst>
                <a:gd name="T0" fmla="*/ 0 w 161"/>
                <a:gd name="T1" fmla="*/ 0 h 475"/>
                <a:gd name="T2" fmla="*/ 161 w 161"/>
                <a:gd name="T3" fmla="*/ 149 h 475"/>
                <a:gd name="T4" fmla="*/ 161 w 161"/>
                <a:gd name="T5" fmla="*/ 475 h 475"/>
                <a:gd name="T6" fmla="*/ 0 w 161"/>
                <a:gd name="T7" fmla="*/ 274 h 475"/>
                <a:gd name="T8" fmla="*/ 0 w 161"/>
                <a:gd name="T9" fmla="*/ 0 h 4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1" h="475">
                  <a:moveTo>
                    <a:pt x="0" y="0"/>
                  </a:moveTo>
                  <a:lnTo>
                    <a:pt x="161" y="149"/>
                  </a:lnTo>
                  <a:lnTo>
                    <a:pt x="161" y="475"/>
                  </a:lnTo>
                  <a:lnTo>
                    <a:pt x="0" y="27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4" name="Freeform 37">
              <a:extLst>
                <a:ext uri="{FF2B5EF4-FFF2-40B4-BE49-F238E27FC236}">
                  <a16:creationId xmlns="" xmlns:a16="http://schemas.microsoft.com/office/drawing/2014/main" id="{DECD9C44-FFCF-4F61-9012-A08C4362B678}"/>
                </a:ext>
              </a:extLst>
            </p:cNvPr>
            <p:cNvSpPr/>
            <p:nvPr/>
          </p:nvSpPr>
          <p:spPr bwMode="auto">
            <a:xfrm>
              <a:off x="-588" y="5759606"/>
              <a:ext cx="256176" cy="793065"/>
            </a:xfrm>
            <a:custGeom>
              <a:avLst/>
              <a:gdLst>
                <a:gd name="T0" fmla="*/ 0 w 161"/>
                <a:gd name="T1" fmla="*/ 0 h 475"/>
                <a:gd name="T2" fmla="*/ 161 w 161"/>
                <a:gd name="T3" fmla="*/ 149 h 475"/>
                <a:gd name="T4" fmla="*/ 161 w 161"/>
                <a:gd name="T5" fmla="*/ 475 h 475"/>
                <a:gd name="T6" fmla="*/ 0 w 161"/>
                <a:gd name="T7" fmla="*/ 274 h 475"/>
                <a:gd name="T8" fmla="*/ 0 w 161"/>
                <a:gd name="T9" fmla="*/ 0 h 475"/>
                <a:gd name="connsiteX0" fmla="*/ 0 w 10000"/>
                <a:gd name="connsiteY0" fmla="*/ 0 h 12673"/>
                <a:gd name="connsiteX1" fmla="*/ 10000 w 10000"/>
                <a:gd name="connsiteY1" fmla="*/ 3137 h 12673"/>
                <a:gd name="connsiteX2" fmla="*/ 10000 w 10000"/>
                <a:gd name="connsiteY2" fmla="*/ 10000 h 12673"/>
                <a:gd name="connsiteX3" fmla="*/ 248 w 10000"/>
                <a:gd name="connsiteY3" fmla="*/ 12673 h 12673"/>
                <a:gd name="connsiteX4" fmla="*/ 0 w 10000"/>
                <a:gd name="connsiteY4" fmla="*/ 0 h 12673"/>
                <a:gd name="connsiteX0-1" fmla="*/ 23 w 10023"/>
                <a:gd name="connsiteY0-2" fmla="*/ 0 h 12757"/>
                <a:gd name="connsiteX1-3" fmla="*/ 10023 w 10023"/>
                <a:gd name="connsiteY1-4" fmla="*/ 3137 h 12757"/>
                <a:gd name="connsiteX2-5" fmla="*/ 10023 w 10023"/>
                <a:gd name="connsiteY2-6" fmla="*/ 10000 h 12757"/>
                <a:gd name="connsiteX3-7" fmla="*/ 23 w 10023"/>
                <a:gd name="connsiteY3-8" fmla="*/ 12757 h 12757"/>
                <a:gd name="connsiteX4-9" fmla="*/ 23 w 10023"/>
                <a:gd name="connsiteY4-10" fmla="*/ 0 h 12757"/>
                <a:gd name="connsiteX0-11" fmla="*/ 23 w 10023"/>
                <a:gd name="connsiteY0-12" fmla="*/ 0 h 13010"/>
                <a:gd name="connsiteX1-13" fmla="*/ 10023 w 10023"/>
                <a:gd name="connsiteY1-14" fmla="*/ 3137 h 13010"/>
                <a:gd name="connsiteX2-15" fmla="*/ 10023 w 10023"/>
                <a:gd name="connsiteY2-16" fmla="*/ 10000 h 13010"/>
                <a:gd name="connsiteX3-17" fmla="*/ 23 w 10023"/>
                <a:gd name="connsiteY3-18" fmla="*/ 13010 h 13010"/>
                <a:gd name="connsiteX4-19" fmla="*/ 23 w 10023"/>
                <a:gd name="connsiteY4-20" fmla="*/ 0 h 13010"/>
              </a:gdLst>
              <a:ahLst/>
              <a:cxnLst>
                <a:cxn ang="0">
                  <a:pos x="connsiteX0-11" y="connsiteY0-12"/>
                </a:cxn>
                <a:cxn ang="0">
                  <a:pos x="connsiteX1-13" y="connsiteY1-14"/>
                </a:cxn>
                <a:cxn ang="0">
                  <a:pos x="connsiteX2-15" y="connsiteY2-16"/>
                </a:cxn>
                <a:cxn ang="0">
                  <a:pos x="connsiteX3-17" y="connsiteY3-18"/>
                </a:cxn>
                <a:cxn ang="0">
                  <a:pos x="connsiteX4-19" y="connsiteY4-20"/>
                </a:cxn>
              </a:cxnLst>
              <a:rect l="l" t="t" r="r" b="b"/>
              <a:pathLst>
                <a:path w="10023" h="13010">
                  <a:moveTo>
                    <a:pt x="23" y="0"/>
                  </a:moveTo>
                  <a:lnTo>
                    <a:pt x="10023" y="3137"/>
                  </a:lnTo>
                  <a:lnTo>
                    <a:pt x="10023" y="10000"/>
                  </a:lnTo>
                  <a:lnTo>
                    <a:pt x="23" y="13010"/>
                  </a:lnTo>
                  <a:cubicBezTo>
                    <a:pt x="-60" y="8786"/>
                    <a:pt x="106" y="4224"/>
                    <a:pt x="23" y="0"/>
                  </a:cubicBezTo>
                  <a:close/>
                </a:path>
              </a:pathLst>
            </a:custGeom>
            <a:solidFill>
              <a:srgbClr val="1E2B58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5" name="Freeform 37">
              <a:extLst>
                <a:ext uri="{FF2B5EF4-FFF2-40B4-BE49-F238E27FC236}">
                  <a16:creationId xmlns="" xmlns:a16="http://schemas.microsoft.com/office/drawing/2014/main" id="{6D8E6B36-ACD2-463E-BD49-9689096100B7}"/>
                </a:ext>
              </a:extLst>
            </p:cNvPr>
            <p:cNvSpPr/>
            <p:nvPr/>
          </p:nvSpPr>
          <p:spPr bwMode="auto">
            <a:xfrm flipH="1">
              <a:off x="11936412" y="283639"/>
              <a:ext cx="255588" cy="754063"/>
            </a:xfrm>
            <a:custGeom>
              <a:avLst/>
              <a:gdLst>
                <a:gd name="T0" fmla="*/ 0 w 161"/>
                <a:gd name="T1" fmla="*/ 0 h 475"/>
                <a:gd name="T2" fmla="*/ 161 w 161"/>
                <a:gd name="T3" fmla="*/ 149 h 475"/>
                <a:gd name="T4" fmla="*/ 161 w 161"/>
                <a:gd name="T5" fmla="*/ 475 h 475"/>
                <a:gd name="T6" fmla="*/ 0 w 161"/>
                <a:gd name="T7" fmla="*/ 274 h 475"/>
                <a:gd name="T8" fmla="*/ 0 w 161"/>
                <a:gd name="T9" fmla="*/ 0 h 4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1" h="475">
                  <a:moveTo>
                    <a:pt x="0" y="0"/>
                  </a:moveTo>
                  <a:lnTo>
                    <a:pt x="161" y="149"/>
                  </a:lnTo>
                  <a:lnTo>
                    <a:pt x="161" y="475"/>
                  </a:lnTo>
                  <a:lnTo>
                    <a:pt x="0" y="27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6" name="Freeform 37">
              <a:extLst>
                <a:ext uri="{FF2B5EF4-FFF2-40B4-BE49-F238E27FC236}">
                  <a16:creationId xmlns="" xmlns:a16="http://schemas.microsoft.com/office/drawing/2014/main" id="{FF5D58B9-812A-4B92-9BD8-B62BBD4E0E7D}"/>
                </a:ext>
              </a:extLst>
            </p:cNvPr>
            <p:cNvSpPr/>
            <p:nvPr/>
          </p:nvSpPr>
          <p:spPr bwMode="auto">
            <a:xfrm flipH="1">
              <a:off x="11936412" y="1055164"/>
              <a:ext cx="255588" cy="754063"/>
            </a:xfrm>
            <a:custGeom>
              <a:avLst/>
              <a:gdLst>
                <a:gd name="T0" fmla="*/ 0 w 161"/>
                <a:gd name="T1" fmla="*/ 0 h 475"/>
                <a:gd name="T2" fmla="*/ 161 w 161"/>
                <a:gd name="T3" fmla="*/ 149 h 475"/>
                <a:gd name="T4" fmla="*/ 161 w 161"/>
                <a:gd name="T5" fmla="*/ 475 h 475"/>
                <a:gd name="T6" fmla="*/ 0 w 161"/>
                <a:gd name="T7" fmla="*/ 274 h 475"/>
                <a:gd name="T8" fmla="*/ 0 w 161"/>
                <a:gd name="T9" fmla="*/ 0 h 4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1" h="475">
                  <a:moveTo>
                    <a:pt x="0" y="0"/>
                  </a:moveTo>
                  <a:lnTo>
                    <a:pt x="161" y="149"/>
                  </a:lnTo>
                  <a:lnTo>
                    <a:pt x="161" y="475"/>
                  </a:lnTo>
                  <a:lnTo>
                    <a:pt x="0" y="27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E2B58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7" name="Freeform 37">
              <a:extLst>
                <a:ext uri="{FF2B5EF4-FFF2-40B4-BE49-F238E27FC236}">
                  <a16:creationId xmlns="" xmlns:a16="http://schemas.microsoft.com/office/drawing/2014/main" id="{68FEC411-30B1-4B8A-8EC3-55962503D849}"/>
                </a:ext>
              </a:extLst>
            </p:cNvPr>
            <p:cNvSpPr/>
            <p:nvPr/>
          </p:nvSpPr>
          <p:spPr bwMode="auto">
            <a:xfrm flipH="1">
              <a:off x="11936412" y="1855264"/>
              <a:ext cx="255588" cy="754063"/>
            </a:xfrm>
            <a:custGeom>
              <a:avLst/>
              <a:gdLst>
                <a:gd name="T0" fmla="*/ 0 w 161"/>
                <a:gd name="T1" fmla="*/ 0 h 475"/>
                <a:gd name="T2" fmla="*/ 161 w 161"/>
                <a:gd name="T3" fmla="*/ 149 h 475"/>
                <a:gd name="T4" fmla="*/ 161 w 161"/>
                <a:gd name="T5" fmla="*/ 475 h 475"/>
                <a:gd name="T6" fmla="*/ 0 w 161"/>
                <a:gd name="T7" fmla="*/ 274 h 475"/>
                <a:gd name="T8" fmla="*/ 0 w 161"/>
                <a:gd name="T9" fmla="*/ 0 h 4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1" h="475">
                  <a:moveTo>
                    <a:pt x="0" y="0"/>
                  </a:moveTo>
                  <a:lnTo>
                    <a:pt x="161" y="149"/>
                  </a:lnTo>
                  <a:lnTo>
                    <a:pt x="161" y="475"/>
                  </a:lnTo>
                  <a:lnTo>
                    <a:pt x="0" y="27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8" name="Freeform 37">
              <a:extLst>
                <a:ext uri="{FF2B5EF4-FFF2-40B4-BE49-F238E27FC236}">
                  <a16:creationId xmlns="" xmlns:a16="http://schemas.microsoft.com/office/drawing/2014/main" id="{768E3FAA-FCB2-43DA-9CF9-492F88B27F49}"/>
                </a:ext>
              </a:extLst>
            </p:cNvPr>
            <p:cNvSpPr/>
            <p:nvPr/>
          </p:nvSpPr>
          <p:spPr bwMode="auto">
            <a:xfrm flipH="1">
              <a:off x="11936412" y="2655364"/>
              <a:ext cx="255588" cy="754063"/>
            </a:xfrm>
            <a:custGeom>
              <a:avLst/>
              <a:gdLst>
                <a:gd name="T0" fmla="*/ 0 w 161"/>
                <a:gd name="T1" fmla="*/ 0 h 475"/>
                <a:gd name="T2" fmla="*/ 161 w 161"/>
                <a:gd name="T3" fmla="*/ 149 h 475"/>
                <a:gd name="T4" fmla="*/ 161 w 161"/>
                <a:gd name="T5" fmla="*/ 475 h 475"/>
                <a:gd name="T6" fmla="*/ 0 w 161"/>
                <a:gd name="T7" fmla="*/ 274 h 475"/>
                <a:gd name="T8" fmla="*/ 0 w 161"/>
                <a:gd name="T9" fmla="*/ 0 h 4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1" h="475">
                  <a:moveTo>
                    <a:pt x="0" y="0"/>
                  </a:moveTo>
                  <a:lnTo>
                    <a:pt x="161" y="149"/>
                  </a:lnTo>
                  <a:lnTo>
                    <a:pt x="161" y="475"/>
                  </a:lnTo>
                  <a:lnTo>
                    <a:pt x="0" y="27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E2B58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9" name="Freeform 37">
              <a:extLst>
                <a:ext uri="{FF2B5EF4-FFF2-40B4-BE49-F238E27FC236}">
                  <a16:creationId xmlns="" xmlns:a16="http://schemas.microsoft.com/office/drawing/2014/main" id="{39CB2F9C-B06A-4621-B976-3EAE52074D44}"/>
                </a:ext>
              </a:extLst>
            </p:cNvPr>
            <p:cNvSpPr/>
            <p:nvPr/>
          </p:nvSpPr>
          <p:spPr bwMode="auto">
            <a:xfrm flipH="1">
              <a:off x="11936412" y="3455464"/>
              <a:ext cx="255588" cy="754063"/>
            </a:xfrm>
            <a:custGeom>
              <a:avLst/>
              <a:gdLst>
                <a:gd name="T0" fmla="*/ 0 w 161"/>
                <a:gd name="T1" fmla="*/ 0 h 475"/>
                <a:gd name="T2" fmla="*/ 161 w 161"/>
                <a:gd name="T3" fmla="*/ 149 h 475"/>
                <a:gd name="T4" fmla="*/ 161 w 161"/>
                <a:gd name="T5" fmla="*/ 475 h 475"/>
                <a:gd name="T6" fmla="*/ 0 w 161"/>
                <a:gd name="T7" fmla="*/ 274 h 475"/>
                <a:gd name="T8" fmla="*/ 0 w 161"/>
                <a:gd name="T9" fmla="*/ 0 h 4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1" h="475">
                  <a:moveTo>
                    <a:pt x="0" y="0"/>
                  </a:moveTo>
                  <a:lnTo>
                    <a:pt x="161" y="149"/>
                  </a:lnTo>
                  <a:lnTo>
                    <a:pt x="161" y="475"/>
                  </a:lnTo>
                  <a:lnTo>
                    <a:pt x="0" y="27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0" name="Freeform 37">
              <a:extLst>
                <a:ext uri="{FF2B5EF4-FFF2-40B4-BE49-F238E27FC236}">
                  <a16:creationId xmlns="" xmlns:a16="http://schemas.microsoft.com/office/drawing/2014/main" id="{FF80EF9D-849F-4E71-B316-96CCA3B2A600}"/>
                </a:ext>
              </a:extLst>
            </p:cNvPr>
            <p:cNvSpPr/>
            <p:nvPr/>
          </p:nvSpPr>
          <p:spPr bwMode="auto">
            <a:xfrm flipH="1">
              <a:off x="11936412" y="4255564"/>
              <a:ext cx="255588" cy="754063"/>
            </a:xfrm>
            <a:custGeom>
              <a:avLst/>
              <a:gdLst>
                <a:gd name="T0" fmla="*/ 0 w 161"/>
                <a:gd name="T1" fmla="*/ 0 h 475"/>
                <a:gd name="T2" fmla="*/ 161 w 161"/>
                <a:gd name="T3" fmla="*/ 149 h 475"/>
                <a:gd name="T4" fmla="*/ 161 w 161"/>
                <a:gd name="T5" fmla="*/ 475 h 475"/>
                <a:gd name="T6" fmla="*/ 0 w 161"/>
                <a:gd name="T7" fmla="*/ 274 h 475"/>
                <a:gd name="T8" fmla="*/ 0 w 161"/>
                <a:gd name="T9" fmla="*/ 0 h 4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1" h="475">
                  <a:moveTo>
                    <a:pt x="0" y="0"/>
                  </a:moveTo>
                  <a:lnTo>
                    <a:pt x="161" y="149"/>
                  </a:lnTo>
                  <a:lnTo>
                    <a:pt x="161" y="475"/>
                  </a:lnTo>
                  <a:lnTo>
                    <a:pt x="0" y="27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E2B58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1" name="Freeform 37">
              <a:extLst>
                <a:ext uri="{FF2B5EF4-FFF2-40B4-BE49-F238E27FC236}">
                  <a16:creationId xmlns="" xmlns:a16="http://schemas.microsoft.com/office/drawing/2014/main" id="{0BEC69F0-3E20-41E1-ABC6-C86C2610B5BB}"/>
                </a:ext>
              </a:extLst>
            </p:cNvPr>
            <p:cNvSpPr/>
            <p:nvPr/>
          </p:nvSpPr>
          <p:spPr bwMode="auto">
            <a:xfrm flipH="1">
              <a:off x="11936412" y="5036612"/>
              <a:ext cx="255588" cy="754063"/>
            </a:xfrm>
            <a:custGeom>
              <a:avLst/>
              <a:gdLst>
                <a:gd name="T0" fmla="*/ 0 w 161"/>
                <a:gd name="T1" fmla="*/ 0 h 475"/>
                <a:gd name="T2" fmla="*/ 161 w 161"/>
                <a:gd name="T3" fmla="*/ 149 h 475"/>
                <a:gd name="T4" fmla="*/ 161 w 161"/>
                <a:gd name="T5" fmla="*/ 475 h 475"/>
                <a:gd name="T6" fmla="*/ 0 w 161"/>
                <a:gd name="T7" fmla="*/ 274 h 475"/>
                <a:gd name="T8" fmla="*/ 0 w 161"/>
                <a:gd name="T9" fmla="*/ 0 h 4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1" h="475">
                  <a:moveTo>
                    <a:pt x="0" y="0"/>
                  </a:moveTo>
                  <a:lnTo>
                    <a:pt x="161" y="149"/>
                  </a:lnTo>
                  <a:lnTo>
                    <a:pt x="161" y="475"/>
                  </a:lnTo>
                  <a:lnTo>
                    <a:pt x="0" y="27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2" name="Freeform 37">
              <a:extLst>
                <a:ext uri="{FF2B5EF4-FFF2-40B4-BE49-F238E27FC236}">
                  <a16:creationId xmlns="" xmlns:a16="http://schemas.microsoft.com/office/drawing/2014/main" id="{49EB7F7A-A67B-4F28-9FFA-E8CD52E8EB2C}"/>
                </a:ext>
              </a:extLst>
            </p:cNvPr>
            <p:cNvSpPr/>
            <p:nvPr/>
          </p:nvSpPr>
          <p:spPr bwMode="auto">
            <a:xfrm flipH="1">
              <a:off x="11936412" y="5798608"/>
              <a:ext cx="255588" cy="754063"/>
            </a:xfrm>
            <a:custGeom>
              <a:avLst/>
              <a:gdLst>
                <a:gd name="T0" fmla="*/ 0 w 161"/>
                <a:gd name="T1" fmla="*/ 0 h 475"/>
                <a:gd name="T2" fmla="*/ 161 w 161"/>
                <a:gd name="T3" fmla="*/ 149 h 475"/>
                <a:gd name="T4" fmla="*/ 161 w 161"/>
                <a:gd name="T5" fmla="*/ 475 h 475"/>
                <a:gd name="T6" fmla="*/ 0 w 161"/>
                <a:gd name="T7" fmla="*/ 274 h 475"/>
                <a:gd name="T8" fmla="*/ 0 w 161"/>
                <a:gd name="T9" fmla="*/ 0 h 4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1" h="475">
                  <a:moveTo>
                    <a:pt x="0" y="0"/>
                  </a:moveTo>
                  <a:lnTo>
                    <a:pt x="161" y="149"/>
                  </a:lnTo>
                  <a:lnTo>
                    <a:pt x="161" y="475"/>
                  </a:lnTo>
                  <a:lnTo>
                    <a:pt x="0" y="27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E2B58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3" name="直角三角形 228">
              <a:extLst>
                <a:ext uri="{FF2B5EF4-FFF2-40B4-BE49-F238E27FC236}">
                  <a16:creationId xmlns="" xmlns:a16="http://schemas.microsoft.com/office/drawing/2014/main" id="{822A7F61-150D-4B66-8813-2C3B85E293A6}"/>
                </a:ext>
              </a:extLst>
            </p:cNvPr>
            <p:cNvSpPr/>
            <p:nvPr/>
          </p:nvSpPr>
          <p:spPr>
            <a:xfrm rot="16200000">
              <a:off x="11778349" y="6444349"/>
              <a:ext cx="413651" cy="413651"/>
            </a:xfrm>
            <a:prstGeom prst="rtTriangle">
              <a:avLst/>
            </a:prstGeom>
            <a:solidFill>
              <a:srgbClr val="E6202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84" name="直角三角形 1">
              <a:extLst>
                <a:ext uri="{FF2B5EF4-FFF2-40B4-BE49-F238E27FC236}">
                  <a16:creationId xmlns="" xmlns:a16="http://schemas.microsoft.com/office/drawing/2014/main" id="{A07F17E5-373E-4C55-A95C-6CF49C8D10A5}"/>
                </a:ext>
              </a:extLst>
            </p:cNvPr>
            <p:cNvSpPr/>
            <p:nvPr/>
          </p:nvSpPr>
          <p:spPr>
            <a:xfrm rot="10800000">
              <a:off x="11644886" y="0"/>
              <a:ext cx="291526" cy="254000"/>
            </a:xfrm>
            <a:prstGeom prst="rtTriangle">
              <a:avLst/>
            </a:prstGeom>
            <a:solidFill>
              <a:srgbClr val="1E2B5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85" name="矩形 2">
              <a:extLst>
                <a:ext uri="{FF2B5EF4-FFF2-40B4-BE49-F238E27FC236}">
                  <a16:creationId xmlns="" xmlns:a16="http://schemas.microsoft.com/office/drawing/2014/main" id="{81421D2F-B991-42D6-9407-00CF6BEE649F}"/>
                </a:ext>
              </a:extLst>
            </p:cNvPr>
            <p:cNvSpPr/>
            <p:nvPr/>
          </p:nvSpPr>
          <p:spPr>
            <a:xfrm>
              <a:off x="11936412" y="0"/>
              <a:ext cx="255588" cy="254000"/>
            </a:xfrm>
            <a:prstGeom prst="rect">
              <a:avLst/>
            </a:prstGeom>
            <a:solidFill>
              <a:srgbClr val="1E2B5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/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500"/>
                            </p:stCondLst>
                            <p:childTnLst>
                              <p:par>
                                <p:cTn id="52" presetID="42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2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2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  <p:bldP spid="1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3635433C-7ED9-4B7B-8052-F312D07AD5C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8007" t="27027" r="2399" b="13333"/>
          <a:stretch/>
        </p:blipFill>
        <p:spPr>
          <a:xfrm>
            <a:off x="0" y="-1"/>
            <a:ext cx="12192000" cy="68631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995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组合 66"/>
          <p:cNvGrpSpPr/>
          <p:nvPr/>
        </p:nvGrpSpPr>
        <p:grpSpPr>
          <a:xfrm>
            <a:off x="365907" y="349491"/>
            <a:ext cx="4626410" cy="3239907"/>
            <a:chOff x="749229" y="2602111"/>
            <a:chExt cx="5156200" cy="3545035"/>
          </a:xfrm>
        </p:grpSpPr>
        <p:sp>
          <p:nvSpPr>
            <p:cNvPr id="22" name="同侧圆角矩形 6"/>
            <p:cNvSpPr/>
            <p:nvPr/>
          </p:nvSpPr>
          <p:spPr>
            <a:xfrm>
              <a:off x="749229" y="2602111"/>
              <a:ext cx="5156200" cy="3545035"/>
            </a:xfrm>
            <a:prstGeom prst="round2SameRect">
              <a:avLst>
                <a:gd name="adj1" fmla="val 1621"/>
                <a:gd name="adj2" fmla="val 12999"/>
              </a:avLst>
            </a:prstGeom>
            <a:solidFill>
              <a:srgbClr val="EFD0BC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3" name="任意多边形 25"/>
            <p:cNvSpPr/>
            <p:nvPr/>
          </p:nvSpPr>
          <p:spPr>
            <a:xfrm>
              <a:off x="749229" y="2602111"/>
              <a:ext cx="5156200" cy="1932135"/>
            </a:xfrm>
            <a:custGeom>
              <a:avLst/>
              <a:gdLst>
                <a:gd name="connsiteX0" fmla="*/ 2564360 w 5156200"/>
                <a:gd name="connsiteY0" fmla="*/ 1062495 h 1932135"/>
                <a:gd name="connsiteX1" fmla="*/ 2452712 w 5156200"/>
                <a:gd name="connsiteY1" fmla="*/ 1174143 h 1932135"/>
                <a:gd name="connsiteX2" fmla="*/ 2452712 w 5156200"/>
                <a:gd name="connsiteY2" fmla="*/ 1660869 h 1932135"/>
                <a:gd name="connsiteX3" fmla="*/ 2564360 w 5156200"/>
                <a:gd name="connsiteY3" fmla="*/ 1772517 h 1932135"/>
                <a:gd name="connsiteX4" fmla="*/ 2591840 w 5156200"/>
                <a:gd name="connsiteY4" fmla="*/ 1772517 h 1932135"/>
                <a:gd name="connsiteX5" fmla="*/ 2703488 w 5156200"/>
                <a:gd name="connsiteY5" fmla="*/ 1660869 h 1932135"/>
                <a:gd name="connsiteX6" fmla="*/ 2703488 w 5156200"/>
                <a:gd name="connsiteY6" fmla="*/ 1174143 h 1932135"/>
                <a:gd name="connsiteX7" fmla="*/ 2591840 w 5156200"/>
                <a:gd name="connsiteY7" fmla="*/ 1062495 h 1932135"/>
                <a:gd name="connsiteX8" fmla="*/ 0 w 5156200"/>
                <a:gd name="connsiteY8" fmla="*/ 0 h 1932135"/>
                <a:gd name="connsiteX9" fmla="*/ 5156200 w 5156200"/>
                <a:gd name="connsiteY9" fmla="*/ 0 h 1932135"/>
                <a:gd name="connsiteX10" fmla="*/ 2578100 w 5156200"/>
                <a:gd name="connsiteY10" fmla="*/ 1932135 h 1932135"/>
                <a:gd name="connsiteX11" fmla="*/ 0 w 5156200"/>
                <a:gd name="connsiteY11" fmla="*/ 0 h 19321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5156200" h="1932135">
                  <a:moveTo>
                    <a:pt x="2564360" y="1062495"/>
                  </a:moveTo>
                  <a:cubicBezTo>
                    <a:pt x="2502699" y="1062495"/>
                    <a:pt x="2452712" y="1112482"/>
                    <a:pt x="2452712" y="1174143"/>
                  </a:cubicBezTo>
                  <a:lnTo>
                    <a:pt x="2452712" y="1660869"/>
                  </a:lnTo>
                  <a:cubicBezTo>
                    <a:pt x="2452712" y="1722530"/>
                    <a:pt x="2502699" y="1772517"/>
                    <a:pt x="2564360" y="1772517"/>
                  </a:cubicBezTo>
                  <a:lnTo>
                    <a:pt x="2591840" y="1772517"/>
                  </a:lnTo>
                  <a:cubicBezTo>
                    <a:pt x="2653501" y="1772517"/>
                    <a:pt x="2703488" y="1722530"/>
                    <a:pt x="2703488" y="1660869"/>
                  </a:cubicBezTo>
                  <a:lnTo>
                    <a:pt x="2703488" y="1174143"/>
                  </a:lnTo>
                  <a:cubicBezTo>
                    <a:pt x="2703488" y="1112482"/>
                    <a:pt x="2653501" y="1062495"/>
                    <a:pt x="2591840" y="1062495"/>
                  </a:cubicBezTo>
                  <a:close/>
                  <a:moveTo>
                    <a:pt x="0" y="0"/>
                  </a:moveTo>
                  <a:lnTo>
                    <a:pt x="5156200" y="0"/>
                  </a:lnTo>
                  <a:cubicBezTo>
                    <a:pt x="5156200" y="1067089"/>
                    <a:pt x="4001945" y="1932135"/>
                    <a:pt x="2578100" y="1932135"/>
                  </a:cubicBezTo>
                  <a:cubicBezTo>
                    <a:pt x="1154255" y="1932135"/>
                    <a:pt x="0" y="1067089"/>
                    <a:pt x="0" y="0"/>
                  </a:cubicBezTo>
                  <a:close/>
                </a:path>
              </a:pathLst>
            </a:custGeom>
            <a:solidFill>
              <a:srgbClr val="1E2B58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4" name="任意多边形 31"/>
            <p:cNvSpPr/>
            <p:nvPr/>
          </p:nvSpPr>
          <p:spPr>
            <a:xfrm>
              <a:off x="3577735" y="3667781"/>
              <a:ext cx="286735" cy="700198"/>
            </a:xfrm>
            <a:custGeom>
              <a:avLst/>
              <a:gdLst>
                <a:gd name="connsiteX0" fmla="*/ 0 w 286735"/>
                <a:gd name="connsiteY0" fmla="*/ 0 h 700198"/>
                <a:gd name="connsiteX1" fmla="*/ 5311 w 286735"/>
                <a:gd name="connsiteY1" fmla="*/ 542 h 700198"/>
                <a:gd name="connsiteX2" fmla="*/ 286735 w 286735"/>
                <a:gd name="connsiteY2" fmla="*/ 350099 h 700198"/>
                <a:gd name="connsiteX3" fmla="*/ 5311 w 286735"/>
                <a:gd name="connsiteY3" fmla="*/ 699656 h 700198"/>
                <a:gd name="connsiteX4" fmla="*/ 0 w 286735"/>
                <a:gd name="connsiteY4" fmla="*/ 700198 h 700198"/>
                <a:gd name="connsiteX5" fmla="*/ 0 w 286735"/>
                <a:gd name="connsiteY5" fmla="*/ 0 h 7001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86735" h="700198">
                  <a:moveTo>
                    <a:pt x="0" y="0"/>
                  </a:moveTo>
                  <a:lnTo>
                    <a:pt x="5311" y="542"/>
                  </a:lnTo>
                  <a:cubicBezTo>
                    <a:pt x="165920" y="33813"/>
                    <a:pt x="286735" y="177672"/>
                    <a:pt x="286735" y="350099"/>
                  </a:cubicBezTo>
                  <a:cubicBezTo>
                    <a:pt x="286735" y="522526"/>
                    <a:pt x="165920" y="666385"/>
                    <a:pt x="5311" y="699656"/>
                  </a:cubicBezTo>
                  <a:lnTo>
                    <a:pt x="0" y="70019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5" name="任意多边形 34"/>
            <p:cNvSpPr/>
            <p:nvPr/>
          </p:nvSpPr>
          <p:spPr>
            <a:xfrm flipH="1">
              <a:off x="2821474" y="3667781"/>
              <a:ext cx="286735" cy="700198"/>
            </a:xfrm>
            <a:custGeom>
              <a:avLst/>
              <a:gdLst>
                <a:gd name="connsiteX0" fmla="*/ 0 w 286735"/>
                <a:gd name="connsiteY0" fmla="*/ 0 h 700198"/>
                <a:gd name="connsiteX1" fmla="*/ 5311 w 286735"/>
                <a:gd name="connsiteY1" fmla="*/ 542 h 700198"/>
                <a:gd name="connsiteX2" fmla="*/ 286735 w 286735"/>
                <a:gd name="connsiteY2" fmla="*/ 350099 h 700198"/>
                <a:gd name="connsiteX3" fmla="*/ 5311 w 286735"/>
                <a:gd name="connsiteY3" fmla="*/ 699656 h 700198"/>
                <a:gd name="connsiteX4" fmla="*/ 0 w 286735"/>
                <a:gd name="connsiteY4" fmla="*/ 700198 h 700198"/>
                <a:gd name="connsiteX5" fmla="*/ 0 w 286735"/>
                <a:gd name="connsiteY5" fmla="*/ 0 h 7001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86735" h="700198">
                  <a:moveTo>
                    <a:pt x="0" y="0"/>
                  </a:moveTo>
                  <a:lnTo>
                    <a:pt x="5311" y="542"/>
                  </a:lnTo>
                  <a:cubicBezTo>
                    <a:pt x="165920" y="33813"/>
                    <a:pt x="286735" y="177672"/>
                    <a:pt x="286735" y="350099"/>
                  </a:cubicBezTo>
                  <a:cubicBezTo>
                    <a:pt x="286735" y="522526"/>
                    <a:pt x="165920" y="666385"/>
                    <a:pt x="5311" y="699656"/>
                  </a:cubicBezTo>
                  <a:lnTo>
                    <a:pt x="0" y="70019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6" name="同侧圆角矩形 70"/>
            <p:cNvSpPr/>
            <p:nvPr/>
          </p:nvSpPr>
          <p:spPr>
            <a:xfrm>
              <a:off x="888439" y="2633533"/>
              <a:ext cx="4877779" cy="3353613"/>
            </a:xfrm>
            <a:prstGeom prst="round2SameRect">
              <a:avLst>
                <a:gd name="adj1" fmla="val 1621"/>
                <a:gd name="adj2" fmla="val 12999"/>
              </a:avLst>
            </a:prstGeom>
            <a:noFill/>
            <a:ln w="25400">
              <a:solidFill>
                <a:srgbClr val="1E2B58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58" name="文本框 223"/>
          <p:cNvSpPr txBox="1"/>
          <p:nvPr/>
        </p:nvSpPr>
        <p:spPr>
          <a:xfrm>
            <a:off x="662569" y="2175007"/>
            <a:ext cx="400597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en-US" sz="3200" b="1" dirty="0">
                <a:solidFill>
                  <a:srgbClr val="C00000"/>
                </a:solidFill>
                <a:latin typeface="Times New Roman" panose="02020603050405020304" pitchFamily="18" charset="0"/>
              </a:rPr>
              <a:t>1. </a:t>
            </a:r>
            <a:r>
              <a:rPr lang="en-US" altLang="en-US" sz="3200" b="1" dirty="0" err="1">
                <a:solidFill>
                  <a:srgbClr val="C00000"/>
                </a:solidFill>
                <a:latin typeface="Times New Roman" panose="02020603050405020304" pitchFamily="18" charset="0"/>
              </a:rPr>
              <a:t>Người</a:t>
            </a:r>
            <a:r>
              <a:rPr lang="en-US" altLang="en-US" sz="3200" b="1" dirty="0">
                <a:solidFill>
                  <a:srgbClr val="C00000"/>
                </a:solidFill>
                <a:latin typeface="Times New Roman" panose="02020603050405020304" pitchFamily="18" charset="0"/>
              </a:rPr>
              <a:t> ta </a:t>
            </a:r>
            <a:r>
              <a:rPr lang="en-US" altLang="en-US" sz="3200" b="1" dirty="0" err="1">
                <a:solidFill>
                  <a:srgbClr val="C00000"/>
                </a:solidFill>
                <a:latin typeface="Times New Roman" panose="02020603050405020304" pitchFamily="18" charset="0"/>
              </a:rPr>
              <a:t>viết</a:t>
            </a:r>
            <a:r>
              <a:rPr lang="en-US" altLang="en-US" sz="3200" b="1" dirty="0">
                <a:solidFill>
                  <a:srgbClr val="C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C00000"/>
                </a:solidFill>
                <a:latin typeface="Times New Roman" panose="02020603050405020304" pitchFamily="18" charset="0"/>
              </a:rPr>
              <a:t>thư</a:t>
            </a:r>
            <a:r>
              <a:rPr lang="en-US" altLang="en-US" sz="3200" b="1" dirty="0">
                <a:solidFill>
                  <a:srgbClr val="C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C00000"/>
                </a:solidFill>
                <a:latin typeface="Times New Roman" panose="02020603050405020304" pitchFamily="18" charset="0"/>
              </a:rPr>
              <a:t>để</a:t>
            </a:r>
            <a:r>
              <a:rPr lang="en-US" altLang="en-US" sz="3200" b="1" dirty="0">
                <a:solidFill>
                  <a:srgbClr val="C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C00000"/>
                </a:solidFill>
                <a:latin typeface="Times New Roman" panose="02020603050405020304" pitchFamily="18" charset="0"/>
              </a:rPr>
              <a:t>làm</a:t>
            </a:r>
            <a:r>
              <a:rPr lang="en-US" altLang="en-US" sz="3200" b="1" dirty="0">
                <a:solidFill>
                  <a:srgbClr val="C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C00000"/>
                </a:solidFill>
                <a:latin typeface="Times New Roman" panose="02020603050405020304" pitchFamily="18" charset="0"/>
              </a:rPr>
              <a:t>gì</a:t>
            </a:r>
            <a:r>
              <a:rPr lang="en-US" altLang="en-US" sz="3200" b="1" dirty="0">
                <a:solidFill>
                  <a:srgbClr val="C00000"/>
                </a:solidFill>
                <a:latin typeface="Times New Roman" panose="02020603050405020304" pitchFamily="18" charset="0"/>
              </a:rPr>
              <a:t>?</a:t>
            </a:r>
          </a:p>
        </p:txBody>
      </p:sp>
      <p:grpSp>
        <p:nvGrpSpPr>
          <p:cNvPr id="201" name="Group 200"/>
          <p:cNvGrpSpPr/>
          <p:nvPr/>
        </p:nvGrpSpPr>
        <p:grpSpPr>
          <a:xfrm>
            <a:off x="5120691" y="1689167"/>
            <a:ext cx="6609677" cy="4589542"/>
            <a:chOff x="5120691" y="1689167"/>
            <a:chExt cx="6609677" cy="4589542"/>
          </a:xfrm>
        </p:grpSpPr>
        <p:sp>
          <p:nvSpPr>
            <p:cNvPr id="4" name="矩形 71"/>
            <p:cNvSpPr/>
            <p:nvPr/>
          </p:nvSpPr>
          <p:spPr>
            <a:xfrm>
              <a:off x="5120691" y="1689167"/>
              <a:ext cx="6609677" cy="4554851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1E2B5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5" name="组合 204"/>
            <p:cNvGrpSpPr/>
            <p:nvPr/>
          </p:nvGrpSpPr>
          <p:grpSpPr>
            <a:xfrm>
              <a:off x="10252916" y="1735756"/>
              <a:ext cx="1370012" cy="741363"/>
              <a:chOff x="10086512" y="2359499"/>
              <a:chExt cx="1370012" cy="741363"/>
            </a:xfrm>
          </p:grpSpPr>
          <p:sp>
            <p:nvSpPr>
              <p:cNvPr id="6" name="Freeform 5"/>
              <p:cNvSpPr>
                <a:spLocks noEditPoints="1"/>
              </p:cNvSpPr>
              <p:nvPr/>
            </p:nvSpPr>
            <p:spPr bwMode="auto">
              <a:xfrm>
                <a:off x="10408774" y="2359499"/>
                <a:ext cx="738187" cy="741363"/>
              </a:xfrm>
              <a:custGeom>
                <a:avLst/>
                <a:gdLst>
                  <a:gd name="T0" fmla="*/ 98 w 195"/>
                  <a:gd name="T1" fmla="*/ 195 h 195"/>
                  <a:gd name="T2" fmla="*/ 0 w 195"/>
                  <a:gd name="T3" fmla="*/ 97 h 195"/>
                  <a:gd name="T4" fmla="*/ 98 w 195"/>
                  <a:gd name="T5" fmla="*/ 0 h 195"/>
                  <a:gd name="T6" fmla="*/ 195 w 195"/>
                  <a:gd name="T7" fmla="*/ 97 h 195"/>
                  <a:gd name="T8" fmla="*/ 98 w 195"/>
                  <a:gd name="T9" fmla="*/ 195 h 195"/>
                  <a:gd name="T10" fmla="*/ 98 w 195"/>
                  <a:gd name="T11" fmla="*/ 3 h 195"/>
                  <a:gd name="T12" fmla="*/ 3 w 195"/>
                  <a:gd name="T13" fmla="*/ 97 h 195"/>
                  <a:gd name="T14" fmla="*/ 98 w 195"/>
                  <a:gd name="T15" fmla="*/ 192 h 195"/>
                  <a:gd name="T16" fmla="*/ 192 w 195"/>
                  <a:gd name="T17" fmla="*/ 97 h 195"/>
                  <a:gd name="T18" fmla="*/ 98 w 195"/>
                  <a:gd name="T19" fmla="*/ 3 h 1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95" h="195">
                    <a:moveTo>
                      <a:pt x="98" y="195"/>
                    </a:moveTo>
                    <a:cubicBezTo>
                      <a:pt x="44" y="195"/>
                      <a:pt x="0" y="151"/>
                      <a:pt x="0" y="97"/>
                    </a:cubicBezTo>
                    <a:cubicBezTo>
                      <a:pt x="0" y="43"/>
                      <a:pt x="44" y="0"/>
                      <a:pt x="98" y="0"/>
                    </a:cubicBezTo>
                    <a:cubicBezTo>
                      <a:pt x="152" y="0"/>
                      <a:pt x="195" y="43"/>
                      <a:pt x="195" y="97"/>
                    </a:cubicBezTo>
                    <a:cubicBezTo>
                      <a:pt x="195" y="151"/>
                      <a:pt x="152" y="195"/>
                      <a:pt x="98" y="195"/>
                    </a:cubicBezTo>
                    <a:close/>
                    <a:moveTo>
                      <a:pt x="98" y="3"/>
                    </a:moveTo>
                    <a:cubicBezTo>
                      <a:pt x="46" y="3"/>
                      <a:pt x="3" y="45"/>
                      <a:pt x="3" y="97"/>
                    </a:cubicBezTo>
                    <a:cubicBezTo>
                      <a:pt x="3" y="149"/>
                      <a:pt x="46" y="192"/>
                      <a:pt x="98" y="192"/>
                    </a:cubicBezTo>
                    <a:cubicBezTo>
                      <a:pt x="150" y="192"/>
                      <a:pt x="192" y="149"/>
                      <a:pt x="192" y="97"/>
                    </a:cubicBezTo>
                    <a:cubicBezTo>
                      <a:pt x="192" y="45"/>
                      <a:pt x="150" y="3"/>
                      <a:pt x="98" y="3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7" name="Freeform 6"/>
              <p:cNvSpPr>
                <a:spLocks noEditPoints="1"/>
              </p:cNvSpPr>
              <p:nvPr/>
            </p:nvSpPr>
            <p:spPr bwMode="auto">
              <a:xfrm>
                <a:off x="10548474" y="2492849"/>
                <a:ext cx="454025" cy="455613"/>
              </a:xfrm>
              <a:custGeom>
                <a:avLst/>
                <a:gdLst>
                  <a:gd name="T0" fmla="*/ 60 w 120"/>
                  <a:gd name="T1" fmla="*/ 120 h 120"/>
                  <a:gd name="T2" fmla="*/ 0 w 120"/>
                  <a:gd name="T3" fmla="*/ 60 h 120"/>
                  <a:gd name="T4" fmla="*/ 60 w 120"/>
                  <a:gd name="T5" fmla="*/ 0 h 120"/>
                  <a:gd name="T6" fmla="*/ 120 w 120"/>
                  <a:gd name="T7" fmla="*/ 60 h 120"/>
                  <a:gd name="T8" fmla="*/ 60 w 120"/>
                  <a:gd name="T9" fmla="*/ 120 h 120"/>
                  <a:gd name="T10" fmla="*/ 60 w 120"/>
                  <a:gd name="T11" fmla="*/ 3 h 120"/>
                  <a:gd name="T12" fmla="*/ 3 w 120"/>
                  <a:gd name="T13" fmla="*/ 60 h 120"/>
                  <a:gd name="T14" fmla="*/ 60 w 120"/>
                  <a:gd name="T15" fmla="*/ 117 h 120"/>
                  <a:gd name="T16" fmla="*/ 117 w 120"/>
                  <a:gd name="T17" fmla="*/ 60 h 120"/>
                  <a:gd name="T18" fmla="*/ 60 w 120"/>
                  <a:gd name="T19" fmla="*/ 3 h 1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20" h="120">
                    <a:moveTo>
                      <a:pt x="60" y="120"/>
                    </a:moveTo>
                    <a:cubicBezTo>
                      <a:pt x="27" y="120"/>
                      <a:pt x="0" y="93"/>
                      <a:pt x="0" y="60"/>
                    </a:cubicBezTo>
                    <a:cubicBezTo>
                      <a:pt x="0" y="27"/>
                      <a:pt x="27" y="0"/>
                      <a:pt x="60" y="0"/>
                    </a:cubicBezTo>
                    <a:cubicBezTo>
                      <a:pt x="93" y="0"/>
                      <a:pt x="120" y="27"/>
                      <a:pt x="120" y="60"/>
                    </a:cubicBezTo>
                    <a:cubicBezTo>
                      <a:pt x="120" y="93"/>
                      <a:pt x="93" y="120"/>
                      <a:pt x="60" y="120"/>
                    </a:cubicBezTo>
                    <a:close/>
                    <a:moveTo>
                      <a:pt x="60" y="3"/>
                    </a:moveTo>
                    <a:cubicBezTo>
                      <a:pt x="29" y="3"/>
                      <a:pt x="3" y="29"/>
                      <a:pt x="3" y="60"/>
                    </a:cubicBezTo>
                    <a:cubicBezTo>
                      <a:pt x="3" y="91"/>
                      <a:pt x="29" y="117"/>
                      <a:pt x="60" y="117"/>
                    </a:cubicBezTo>
                    <a:cubicBezTo>
                      <a:pt x="92" y="117"/>
                      <a:pt x="117" y="91"/>
                      <a:pt x="117" y="60"/>
                    </a:cubicBezTo>
                    <a:cubicBezTo>
                      <a:pt x="117" y="29"/>
                      <a:pt x="92" y="3"/>
                      <a:pt x="60" y="3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8" name="Freeform 23"/>
              <p:cNvSpPr/>
              <p:nvPr/>
            </p:nvSpPr>
            <p:spPr bwMode="auto">
              <a:xfrm>
                <a:off x="10775487" y="2656362"/>
                <a:ext cx="57150" cy="87313"/>
              </a:xfrm>
              <a:custGeom>
                <a:avLst/>
                <a:gdLst>
                  <a:gd name="T0" fmla="*/ 13 w 15"/>
                  <a:gd name="T1" fmla="*/ 23 h 23"/>
                  <a:gd name="T2" fmla="*/ 13 w 15"/>
                  <a:gd name="T3" fmla="*/ 22 h 23"/>
                  <a:gd name="T4" fmla="*/ 9 w 15"/>
                  <a:gd name="T5" fmla="*/ 19 h 23"/>
                  <a:gd name="T6" fmla="*/ 0 w 15"/>
                  <a:gd name="T7" fmla="*/ 9 h 23"/>
                  <a:gd name="T8" fmla="*/ 0 w 15"/>
                  <a:gd name="T9" fmla="*/ 8 h 23"/>
                  <a:gd name="T10" fmla="*/ 2 w 15"/>
                  <a:gd name="T11" fmla="*/ 6 h 23"/>
                  <a:gd name="T12" fmla="*/ 4 w 15"/>
                  <a:gd name="T13" fmla="*/ 7 h 23"/>
                  <a:gd name="T14" fmla="*/ 4 w 15"/>
                  <a:gd name="T15" fmla="*/ 8 h 23"/>
                  <a:gd name="T16" fmla="*/ 4 w 15"/>
                  <a:gd name="T17" fmla="*/ 9 h 23"/>
                  <a:gd name="T18" fmla="*/ 11 w 15"/>
                  <a:gd name="T19" fmla="*/ 17 h 23"/>
                  <a:gd name="T20" fmla="*/ 12 w 15"/>
                  <a:gd name="T21" fmla="*/ 18 h 23"/>
                  <a:gd name="T22" fmla="*/ 9 w 15"/>
                  <a:gd name="T23" fmla="*/ 3 h 23"/>
                  <a:gd name="T24" fmla="*/ 10 w 15"/>
                  <a:gd name="T25" fmla="*/ 1 h 23"/>
                  <a:gd name="T26" fmla="*/ 12 w 15"/>
                  <a:gd name="T27" fmla="*/ 2 h 23"/>
                  <a:gd name="T28" fmla="*/ 15 w 15"/>
                  <a:gd name="T29" fmla="*/ 21 h 23"/>
                  <a:gd name="T30" fmla="*/ 14 w 15"/>
                  <a:gd name="T31" fmla="*/ 22 h 23"/>
                  <a:gd name="T32" fmla="*/ 13 w 15"/>
                  <a:gd name="T33" fmla="*/ 23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15" h="23">
                    <a:moveTo>
                      <a:pt x="13" y="23"/>
                    </a:moveTo>
                    <a:cubicBezTo>
                      <a:pt x="13" y="23"/>
                      <a:pt x="13" y="22"/>
                      <a:pt x="13" y="22"/>
                    </a:cubicBezTo>
                    <a:cubicBezTo>
                      <a:pt x="12" y="21"/>
                      <a:pt x="10" y="20"/>
                      <a:pt x="9" y="19"/>
                    </a:cubicBezTo>
                    <a:cubicBezTo>
                      <a:pt x="6" y="16"/>
                      <a:pt x="3" y="13"/>
                      <a:pt x="0" y="9"/>
                    </a:cubicBezTo>
                    <a:cubicBezTo>
                      <a:pt x="0" y="8"/>
                      <a:pt x="0" y="8"/>
                      <a:pt x="0" y="8"/>
                    </a:cubicBezTo>
                    <a:cubicBezTo>
                      <a:pt x="0" y="7"/>
                      <a:pt x="1" y="6"/>
                      <a:pt x="2" y="6"/>
                    </a:cubicBezTo>
                    <a:cubicBezTo>
                      <a:pt x="3" y="6"/>
                      <a:pt x="3" y="6"/>
                      <a:pt x="4" y="7"/>
                    </a:cubicBezTo>
                    <a:cubicBezTo>
                      <a:pt x="4" y="7"/>
                      <a:pt x="4" y="8"/>
                      <a:pt x="4" y="8"/>
                    </a:cubicBezTo>
                    <a:cubicBezTo>
                      <a:pt x="4" y="8"/>
                      <a:pt x="4" y="8"/>
                      <a:pt x="4" y="9"/>
                    </a:cubicBezTo>
                    <a:cubicBezTo>
                      <a:pt x="6" y="12"/>
                      <a:pt x="9" y="14"/>
                      <a:pt x="11" y="17"/>
                    </a:cubicBezTo>
                    <a:cubicBezTo>
                      <a:pt x="12" y="17"/>
                      <a:pt x="12" y="17"/>
                      <a:pt x="12" y="18"/>
                    </a:cubicBezTo>
                    <a:cubicBezTo>
                      <a:pt x="12" y="12"/>
                      <a:pt x="11" y="7"/>
                      <a:pt x="9" y="3"/>
                    </a:cubicBezTo>
                    <a:cubicBezTo>
                      <a:pt x="9" y="2"/>
                      <a:pt x="9" y="1"/>
                      <a:pt x="10" y="1"/>
                    </a:cubicBezTo>
                    <a:cubicBezTo>
                      <a:pt x="11" y="0"/>
                      <a:pt x="12" y="1"/>
                      <a:pt x="12" y="2"/>
                    </a:cubicBezTo>
                    <a:cubicBezTo>
                      <a:pt x="15" y="8"/>
                      <a:pt x="15" y="14"/>
                      <a:pt x="15" y="21"/>
                    </a:cubicBezTo>
                    <a:cubicBezTo>
                      <a:pt x="15" y="22"/>
                      <a:pt x="15" y="22"/>
                      <a:pt x="14" y="22"/>
                    </a:cubicBezTo>
                    <a:cubicBezTo>
                      <a:pt x="14" y="23"/>
                      <a:pt x="14" y="23"/>
                      <a:pt x="13" y="23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9" name="Freeform 24"/>
              <p:cNvSpPr/>
              <p:nvPr/>
            </p:nvSpPr>
            <p:spPr bwMode="auto">
              <a:xfrm>
                <a:off x="10813587" y="2667474"/>
                <a:ext cx="68262" cy="49213"/>
              </a:xfrm>
              <a:custGeom>
                <a:avLst/>
                <a:gdLst>
                  <a:gd name="T0" fmla="*/ 16 w 18"/>
                  <a:gd name="T1" fmla="*/ 13 h 13"/>
                  <a:gd name="T2" fmla="*/ 15 w 18"/>
                  <a:gd name="T3" fmla="*/ 12 h 13"/>
                  <a:gd name="T4" fmla="*/ 2 w 18"/>
                  <a:gd name="T5" fmla="*/ 3 h 13"/>
                  <a:gd name="T6" fmla="*/ 1 w 18"/>
                  <a:gd name="T7" fmla="*/ 3 h 13"/>
                  <a:gd name="T8" fmla="*/ 2 w 18"/>
                  <a:gd name="T9" fmla="*/ 0 h 13"/>
                  <a:gd name="T10" fmla="*/ 4 w 18"/>
                  <a:gd name="T11" fmla="*/ 1 h 13"/>
                  <a:gd name="T12" fmla="*/ 4 w 18"/>
                  <a:gd name="T13" fmla="*/ 1 h 13"/>
                  <a:gd name="T14" fmla="*/ 17 w 18"/>
                  <a:gd name="T15" fmla="*/ 10 h 13"/>
                  <a:gd name="T16" fmla="*/ 17 w 18"/>
                  <a:gd name="T17" fmla="*/ 12 h 13"/>
                  <a:gd name="T18" fmla="*/ 16 w 18"/>
                  <a:gd name="T19" fmla="*/ 13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8" h="13">
                    <a:moveTo>
                      <a:pt x="16" y="13"/>
                    </a:moveTo>
                    <a:cubicBezTo>
                      <a:pt x="16" y="13"/>
                      <a:pt x="16" y="12"/>
                      <a:pt x="15" y="12"/>
                    </a:cubicBezTo>
                    <a:cubicBezTo>
                      <a:pt x="11" y="11"/>
                      <a:pt x="6" y="7"/>
                      <a:pt x="2" y="3"/>
                    </a:cubicBezTo>
                    <a:cubicBezTo>
                      <a:pt x="2" y="3"/>
                      <a:pt x="1" y="3"/>
                      <a:pt x="1" y="3"/>
                    </a:cubicBezTo>
                    <a:cubicBezTo>
                      <a:pt x="1" y="2"/>
                      <a:pt x="0" y="1"/>
                      <a:pt x="2" y="0"/>
                    </a:cubicBezTo>
                    <a:cubicBezTo>
                      <a:pt x="3" y="0"/>
                      <a:pt x="4" y="0"/>
                      <a:pt x="4" y="1"/>
                    </a:cubicBezTo>
                    <a:cubicBezTo>
                      <a:pt x="4" y="1"/>
                      <a:pt x="4" y="1"/>
                      <a:pt x="4" y="1"/>
                    </a:cubicBezTo>
                    <a:cubicBezTo>
                      <a:pt x="8" y="5"/>
                      <a:pt x="13" y="8"/>
                      <a:pt x="17" y="10"/>
                    </a:cubicBezTo>
                    <a:cubicBezTo>
                      <a:pt x="17" y="10"/>
                      <a:pt x="18" y="11"/>
                      <a:pt x="17" y="12"/>
                    </a:cubicBezTo>
                    <a:cubicBezTo>
                      <a:pt x="17" y="12"/>
                      <a:pt x="17" y="13"/>
                      <a:pt x="16" y="13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0" name="Freeform 25"/>
              <p:cNvSpPr/>
              <p:nvPr/>
            </p:nvSpPr>
            <p:spPr bwMode="auto">
              <a:xfrm>
                <a:off x="10832637" y="2648424"/>
                <a:ext cx="19050" cy="90488"/>
              </a:xfrm>
              <a:custGeom>
                <a:avLst/>
                <a:gdLst>
                  <a:gd name="T0" fmla="*/ 2 w 5"/>
                  <a:gd name="T1" fmla="*/ 24 h 24"/>
                  <a:gd name="T2" fmla="*/ 0 w 5"/>
                  <a:gd name="T3" fmla="*/ 24 h 24"/>
                  <a:gd name="T4" fmla="*/ 0 w 5"/>
                  <a:gd name="T5" fmla="*/ 22 h 24"/>
                  <a:gd name="T6" fmla="*/ 1 w 5"/>
                  <a:gd name="T7" fmla="*/ 15 h 24"/>
                  <a:gd name="T8" fmla="*/ 2 w 5"/>
                  <a:gd name="T9" fmla="*/ 1 h 24"/>
                  <a:gd name="T10" fmla="*/ 4 w 5"/>
                  <a:gd name="T11" fmla="*/ 1 h 24"/>
                  <a:gd name="T12" fmla="*/ 5 w 5"/>
                  <a:gd name="T13" fmla="*/ 2 h 24"/>
                  <a:gd name="T14" fmla="*/ 4 w 5"/>
                  <a:gd name="T15" fmla="*/ 3 h 24"/>
                  <a:gd name="T16" fmla="*/ 4 w 5"/>
                  <a:gd name="T17" fmla="*/ 15 h 24"/>
                  <a:gd name="T18" fmla="*/ 3 w 5"/>
                  <a:gd name="T19" fmla="*/ 19 h 24"/>
                  <a:gd name="T20" fmla="*/ 4 w 5"/>
                  <a:gd name="T21" fmla="*/ 19 h 24"/>
                  <a:gd name="T22" fmla="*/ 4 w 5"/>
                  <a:gd name="T23" fmla="*/ 21 h 24"/>
                  <a:gd name="T24" fmla="*/ 4 w 5"/>
                  <a:gd name="T25" fmla="*/ 22 h 24"/>
                  <a:gd name="T26" fmla="*/ 2 w 5"/>
                  <a:gd name="T27" fmla="*/ 24 h 24"/>
                  <a:gd name="T28" fmla="*/ 2 w 5"/>
                  <a:gd name="T29" fmla="*/ 24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5" h="24">
                    <a:moveTo>
                      <a:pt x="2" y="24"/>
                    </a:moveTo>
                    <a:cubicBezTo>
                      <a:pt x="1" y="24"/>
                      <a:pt x="1" y="24"/>
                      <a:pt x="0" y="24"/>
                    </a:cubicBezTo>
                    <a:cubicBezTo>
                      <a:pt x="0" y="23"/>
                      <a:pt x="0" y="23"/>
                      <a:pt x="0" y="22"/>
                    </a:cubicBezTo>
                    <a:cubicBezTo>
                      <a:pt x="0" y="21"/>
                      <a:pt x="0" y="18"/>
                      <a:pt x="1" y="15"/>
                    </a:cubicBezTo>
                    <a:cubicBezTo>
                      <a:pt x="1" y="5"/>
                      <a:pt x="1" y="2"/>
                      <a:pt x="2" y="1"/>
                    </a:cubicBezTo>
                    <a:cubicBezTo>
                      <a:pt x="3" y="1"/>
                      <a:pt x="4" y="0"/>
                      <a:pt x="4" y="1"/>
                    </a:cubicBezTo>
                    <a:cubicBezTo>
                      <a:pt x="5" y="1"/>
                      <a:pt x="5" y="1"/>
                      <a:pt x="5" y="2"/>
                    </a:cubicBezTo>
                    <a:cubicBezTo>
                      <a:pt x="5" y="3"/>
                      <a:pt x="5" y="3"/>
                      <a:pt x="4" y="3"/>
                    </a:cubicBezTo>
                    <a:cubicBezTo>
                      <a:pt x="4" y="5"/>
                      <a:pt x="4" y="11"/>
                      <a:pt x="4" y="15"/>
                    </a:cubicBezTo>
                    <a:cubicBezTo>
                      <a:pt x="3" y="17"/>
                      <a:pt x="3" y="18"/>
                      <a:pt x="3" y="19"/>
                    </a:cubicBezTo>
                    <a:cubicBezTo>
                      <a:pt x="3" y="19"/>
                      <a:pt x="4" y="19"/>
                      <a:pt x="4" y="19"/>
                    </a:cubicBezTo>
                    <a:cubicBezTo>
                      <a:pt x="4" y="19"/>
                      <a:pt x="5" y="20"/>
                      <a:pt x="4" y="21"/>
                    </a:cubicBezTo>
                    <a:cubicBezTo>
                      <a:pt x="4" y="21"/>
                      <a:pt x="4" y="21"/>
                      <a:pt x="4" y="22"/>
                    </a:cubicBezTo>
                    <a:cubicBezTo>
                      <a:pt x="4" y="22"/>
                      <a:pt x="4" y="24"/>
                      <a:pt x="2" y="24"/>
                    </a:cubicBezTo>
                    <a:cubicBezTo>
                      <a:pt x="2" y="24"/>
                      <a:pt x="2" y="24"/>
                      <a:pt x="2" y="24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1" name="Freeform 26"/>
              <p:cNvSpPr/>
              <p:nvPr/>
            </p:nvSpPr>
            <p:spPr bwMode="auto">
              <a:xfrm>
                <a:off x="10851687" y="2640487"/>
                <a:ext cx="41275" cy="80963"/>
              </a:xfrm>
              <a:custGeom>
                <a:avLst/>
                <a:gdLst>
                  <a:gd name="T0" fmla="*/ 9 w 11"/>
                  <a:gd name="T1" fmla="*/ 21 h 21"/>
                  <a:gd name="T2" fmla="*/ 2 w 11"/>
                  <a:gd name="T3" fmla="*/ 9 h 21"/>
                  <a:gd name="T4" fmla="*/ 0 w 11"/>
                  <a:gd name="T5" fmla="*/ 3 h 21"/>
                  <a:gd name="T6" fmla="*/ 0 w 11"/>
                  <a:gd name="T7" fmla="*/ 2 h 21"/>
                  <a:gd name="T8" fmla="*/ 1 w 11"/>
                  <a:gd name="T9" fmla="*/ 0 h 21"/>
                  <a:gd name="T10" fmla="*/ 3 w 11"/>
                  <a:gd name="T11" fmla="*/ 1 h 21"/>
                  <a:gd name="T12" fmla="*/ 3 w 11"/>
                  <a:gd name="T13" fmla="*/ 3 h 21"/>
                  <a:gd name="T14" fmla="*/ 3 w 11"/>
                  <a:gd name="T15" fmla="*/ 3 h 21"/>
                  <a:gd name="T16" fmla="*/ 5 w 11"/>
                  <a:gd name="T17" fmla="*/ 8 h 21"/>
                  <a:gd name="T18" fmla="*/ 9 w 11"/>
                  <a:gd name="T19" fmla="*/ 18 h 21"/>
                  <a:gd name="T20" fmla="*/ 11 w 11"/>
                  <a:gd name="T21" fmla="*/ 19 h 21"/>
                  <a:gd name="T22" fmla="*/ 9 w 11"/>
                  <a:gd name="T23" fmla="*/ 21 h 21"/>
                  <a:gd name="T24" fmla="*/ 9 w 11"/>
                  <a:gd name="T25" fmla="*/ 21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1" h="21">
                    <a:moveTo>
                      <a:pt x="9" y="21"/>
                    </a:moveTo>
                    <a:cubicBezTo>
                      <a:pt x="6" y="21"/>
                      <a:pt x="4" y="16"/>
                      <a:pt x="2" y="9"/>
                    </a:cubicBezTo>
                    <a:cubicBezTo>
                      <a:pt x="1" y="6"/>
                      <a:pt x="0" y="4"/>
                      <a:pt x="0" y="3"/>
                    </a:cubicBezTo>
                    <a:cubicBezTo>
                      <a:pt x="0" y="3"/>
                      <a:pt x="0" y="3"/>
                      <a:pt x="0" y="2"/>
                    </a:cubicBezTo>
                    <a:cubicBezTo>
                      <a:pt x="0" y="2"/>
                      <a:pt x="0" y="0"/>
                      <a:pt x="1" y="0"/>
                    </a:cubicBezTo>
                    <a:cubicBezTo>
                      <a:pt x="2" y="0"/>
                      <a:pt x="3" y="1"/>
                      <a:pt x="3" y="1"/>
                    </a:cubicBezTo>
                    <a:cubicBezTo>
                      <a:pt x="3" y="2"/>
                      <a:pt x="3" y="2"/>
                      <a:pt x="3" y="3"/>
                    </a:cubicBezTo>
                    <a:cubicBezTo>
                      <a:pt x="3" y="3"/>
                      <a:pt x="3" y="3"/>
                      <a:pt x="3" y="3"/>
                    </a:cubicBezTo>
                    <a:cubicBezTo>
                      <a:pt x="3" y="4"/>
                      <a:pt x="4" y="6"/>
                      <a:pt x="5" y="8"/>
                    </a:cubicBezTo>
                    <a:cubicBezTo>
                      <a:pt x="6" y="11"/>
                      <a:pt x="8" y="17"/>
                      <a:pt x="9" y="18"/>
                    </a:cubicBezTo>
                    <a:cubicBezTo>
                      <a:pt x="10" y="18"/>
                      <a:pt x="11" y="19"/>
                      <a:pt x="11" y="19"/>
                    </a:cubicBezTo>
                    <a:cubicBezTo>
                      <a:pt x="11" y="20"/>
                      <a:pt x="10" y="21"/>
                      <a:pt x="9" y="21"/>
                    </a:cubicBezTo>
                    <a:cubicBezTo>
                      <a:pt x="9" y="21"/>
                      <a:pt x="9" y="21"/>
                      <a:pt x="9" y="21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2" name="Freeform 27"/>
              <p:cNvSpPr/>
              <p:nvPr/>
            </p:nvSpPr>
            <p:spPr bwMode="auto">
              <a:xfrm>
                <a:off x="10865974" y="2632549"/>
                <a:ext cx="41275" cy="76200"/>
              </a:xfrm>
              <a:custGeom>
                <a:avLst/>
                <a:gdLst>
                  <a:gd name="T0" fmla="*/ 9 w 11"/>
                  <a:gd name="T1" fmla="*/ 20 h 20"/>
                  <a:gd name="T2" fmla="*/ 9 w 11"/>
                  <a:gd name="T3" fmla="*/ 20 h 20"/>
                  <a:gd name="T4" fmla="*/ 3 w 11"/>
                  <a:gd name="T5" fmla="*/ 10 h 20"/>
                  <a:gd name="T6" fmla="*/ 1 w 11"/>
                  <a:gd name="T7" fmla="*/ 5 h 20"/>
                  <a:gd name="T8" fmla="*/ 1 w 11"/>
                  <a:gd name="T9" fmla="*/ 4 h 20"/>
                  <a:gd name="T10" fmla="*/ 0 w 11"/>
                  <a:gd name="T11" fmla="*/ 3 h 20"/>
                  <a:gd name="T12" fmla="*/ 1 w 11"/>
                  <a:gd name="T13" fmla="*/ 1 h 20"/>
                  <a:gd name="T14" fmla="*/ 2 w 11"/>
                  <a:gd name="T15" fmla="*/ 1 h 20"/>
                  <a:gd name="T16" fmla="*/ 3 w 11"/>
                  <a:gd name="T17" fmla="*/ 1 h 20"/>
                  <a:gd name="T18" fmla="*/ 6 w 11"/>
                  <a:gd name="T19" fmla="*/ 9 h 20"/>
                  <a:gd name="T20" fmla="*/ 10 w 11"/>
                  <a:gd name="T21" fmla="*/ 17 h 20"/>
                  <a:gd name="T22" fmla="*/ 11 w 11"/>
                  <a:gd name="T23" fmla="*/ 19 h 20"/>
                  <a:gd name="T24" fmla="*/ 9 w 11"/>
                  <a:gd name="T25" fmla="*/ 20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1" h="20">
                    <a:moveTo>
                      <a:pt x="9" y="20"/>
                    </a:moveTo>
                    <a:cubicBezTo>
                      <a:pt x="9" y="20"/>
                      <a:pt x="9" y="20"/>
                      <a:pt x="9" y="20"/>
                    </a:cubicBezTo>
                    <a:cubicBezTo>
                      <a:pt x="6" y="18"/>
                      <a:pt x="4" y="14"/>
                      <a:pt x="3" y="10"/>
                    </a:cubicBezTo>
                    <a:cubicBezTo>
                      <a:pt x="3" y="8"/>
                      <a:pt x="2" y="6"/>
                      <a:pt x="1" y="5"/>
                    </a:cubicBezTo>
                    <a:cubicBezTo>
                      <a:pt x="1" y="5"/>
                      <a:pt x="1" y="4"/>
                      <a:pt x="1" y="4"/>
                    </a:cubicBezTo>
                    <a:cubicBezTo>
                      <a:pt x="0" y="4"/>
                      <a:pt x="0" y="3"/>
                      <a:pt x="0" y="3"/>
                    </a:cubicBezTo>
                    <a:cubicBezTo>
                      <a:pt x="0" y="2"/>
                      <a:pt x="0" y="1"/>
                      <a:pt x="1" y="1"/>
                    </a:cubicBezTo>
                    <a:cubicBezTo>
                      <a:pt x="1" y="0"/>
                      <a:pt x="2" y="0"/>
                      <a:pt x="2" y="1"/>
                    </a:cubicBezTo>
                    <a:cubicBezTo>
                      <a:pt x="3" y="1"/>
                      <a:pt x="3" y="1"/>
                      <a:pt x="3" y="1"/>
                    </a:cubicBezTo>
                    <a:cubicBezTo>
                      <a:pt x="4" y="3"/>
                      <a:pt x="5" y="6"/>
                      <a:pt x="6" y="9"/>
                    </a:cubicBezTo>
                    <a:cubicBezTo>
                      <a:pt x="7" y="12"/>
                      <a:pt x="8" y="16"/>
                      <a:pt x="10" y="17"/>
                    </a:cubicBezTo>
                    <a:cubicBezTo>
                      <a:pt x="11" y="18"/>
                      <a:pt x="11" y="19"/>
                      <a:pt x="11" y="19"/>
                    </a:cubicBezTo>
                    <a:cubicBezTo>
                      <a:pt x="10" y="20"/>
                      <a:pt x="10" y="20"/>
                      <a:pt x="9" y="20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3" name="Freeform 28"/>
              <p:cNvSpPr/>
              <p:nvPr/>
            </p:nvSpPr>
            <p:spPr bwMode="auto">
              <a:xfrm>
                <a:off x="10635787" y="2727799"/>
                <a:ext cx="52387" cy="80963"/>
              </a:xfrm>
              <a:custGeom>
                <a:avLst/>
                <a:gdLst>
                  <a:gd name="T0" fmla="*/ 12 w 14"/>
                  <a:gd name="T1" fmla="*/ 21 h 21"/>
                  <a:gd name="T2" fmla="*/ 11 w 14"/>
                  <a:gd name="T3" fmla="*/ 21 h 21"/>
                  <a:gd name="T4" fmla="*/ 6 w 14"/>
                  <a:gd name="T5" fmla="*/ 12 h 21"/>
                  <a:gd name="T6" fmla="*/ 3 w 14"/>
                  <a:gd name="T7" fmla="*/ 5 h 21"/>
                  <a:gd name="T8" fmla="*/ 2 w 14"/>
                  <a:gd name="T9" fmla="*/ 5 h 21"/>
                  <a:gd name="T10" fmla="*/ 0 w 14"/>
                  <a:gd name="T11" fmla="*/ 4 h 21"/>
                  <a:gd name="T12" fmla="*/ 0 w 14"/>
                  <a:gd name="T13" fmla="*/ 2 h 21"/>
                  <a:gd name="T14" fmla="*/ 1 w 14"/>
                  <a:gd name="T15" fmla="*/ 1 h 21"/>
                  <a:gd name="T16" fmla="*/ 3 w 14"/>
                  <a:gd name="T17" fmla="*/ 1 h 21"/>
                  <a:gd name="T18" fmla="*/ 9 w 14"/>
                  <a:gd name="T19" fmla="*/ 11 h 21"/>
                  <a:gd name="T20" fmla="*/ 13 w 14"/>
                  <a:gd name="T21" fmla="*/ 18 h 21"/>
                  <a:gd name="T22" fmla="*/ 13 w 14"/>
                  <a:gd name="T23" fmla="*/ 20 h 21"/>
                  <a:gd name="T24" fmla="*/ 12 w 14"/>
                  <a:gd name="T25" fmla="*/ 21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4" h="21">
                    <a:moveTo>
                      <a:pt x="12" y="21"/>
                    </a:moveTo>
                    <a:cubicBezTo>
                      <a:pt x="12" y="21"/>
                      <a:pt x="11" y="21"/>
                      <a:pt x="11" y="21"/>
                    </a:cubicBezTo>
                    <a:cubicBezTo>
                      <a:pt x="9" y="19"/>
                      <a:pt x="8" y="15"/>
                      <a:pt x="6" y="12"/>
                    </a:cubicBezTo>
                    <a:cubicBezTo>
                      <a:pt x="5" y="10"/>
                      <a:pt x="4" y="7"/>
                      <a:pt x="3" y="5"/>
                    </a:cubicBezTo>
                    <a:cubicBezTo>
                      <a:pt x="3" y="5"/>
                      <a:pt x="2" y="5"/>
                      <a:pt x="2" y="5"/>
                    </a:cubicBezTo>
                    <a:cubicBezTo>
                      <a:pt x="2" y="6"/>
                      <a:pt x="1" y="5"/>
                      <a:pt x="0" y="4"/>
                    </a:cubicBezTo>
                    <a:cubicBezTo>
                      <a:pt x="0" y="4"/>
                      <a:pt x="0" y="3"/>
                      <a:pt x="0" y="2"/>
                    </a:cubicBezTo>
                    <a:cubicBezTo>
                      <a:pt x="0" y="2"/>
                      <a:pt x="1" y="1"/>
                      <a:pt x="1" y="1"/>
                    </a:cubicBezTo>
                    <a:cubicBezTo>
                      <a:pt x="2" y="0"/>
                      <a:pt x="3" y="0"/>
                      <a:pt x="3" y="1"/>
                    </a:cubicBezTo>
                    <a:cubicBezTo>
                      <a:pt x="6" y="3"/>
                      <a:pt x="7" y="7"/>
                      <a:pt x="9" y="11"/>
                    </a:cubicBezTo>
                    <a:cubicBezTo>
                      <a:pt x="10" y="14"/>
                      <a:pt x="11" y="17"/>
                      <a:pt x="13" y="18"/>
                    </a:cubicBezTo>
                    <a:cubicBezTo>
                      <a:pt x="14" y="19"/>
                      <a:pt x="14" y="20"/>
                      <a:pt x="13" y="20"/>
                    </a:cubicBezTo>
                    <a:cubicBezTo>
                      <a:pt x="13" y="21"/>
                      <a:pt x="13" y="21"/>
                      <a:pt x="12" y="21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4" name="Freeform 29"/>
              <p:cNvSpPr>
                <a:spLocks noEditPoints="1"/>
              </p:cNvSpPr>
              <p:nvPr/>
            </p:nvSpPr>
            <p:spPr bwMode="auto">
              <a:xfrm>
                <a:off x="10680237" y="2702399"/>
                <a:ext cx="65087" cy="93663"/>
              </a:xfrm>
              <a:custGeom>
                <a:avLst/>
                <a:gdLst>
                  <a:gd name="T0" fmla="*/ 9 w 17"/>
                  <a:gd name="T1" fmla="*/ 25 h 25"/>
                  <a:gd name="T2" fmla="*/ 3 w 17"/>
                  <a:gd name="T3" fmla="*/ 22 h 25"/>
                  <a:gd name="T4" fmla="*/ 2 w 17"/>
                  <a:gd name="T5" fmla="*/ 5 h 25"/>
                  <a:gd name="T6" fmla="*/ 2 w 17"/>
                  <a:gd name="T7" fmla="*/ 4 h 25"/>
                  <a:gd name="T8" fmla="*/ 6 w 17"/>
                  <a:gd name="T9" fmla="*/ 0 h 25"/>
                  <a:gd name="T10" fmla="*/ 16 w 17"/>
                  <a:gd name="T11" fmla="*/ 16 h 25"/>
                  <a:gd name="T12" fmla="*/ 11 w 17"/>
                  <a:gd name="T13" fmla="*/ 25 h 25"/>
                  <a:gd name="T14" fmla="*/ 9 w 17"/>
                  <a:gd name="T15" fmla="*/ 25 h 25"/>
                  <a:gd name="T16" fmla="*/ 5 w 17"/>
                  <a:gd name="T17" fmla="*/ 6 h 25"/>
                  <a:gd name="T18" fmla="*/ 6 w 17"/>
                  <a:gd name="T19" fmla="*/ 20 h 25"/>
                  <a:gd name="T20" fmla="*/ 10 w 17"/>
                  <a:gd name="T21" fmla="*/ 22 h 25"/>
                  <a:gd name="T22" fmla="*/ 13 w 17"/>
                  <a:gd name="T23" fmla="*/ 16 h 25"/>
                  <a:gd name="T24" fmla="*/ 5 w 17"/>
                  <a:gd name="T25" fmla="*/ 3 h 25"/>
                  <a:gd name="T26" fmla="*/ 5 w 17"/>
                  <a:gd name="T27" fmla="*/ 3 h 25"/>
                  <a:gd name="T28" fmla="*/ 6 w 17"/>
                  <a:gd name="T29" fmla="*/ 4 h 25"/>
                  <a:gd name="T30" fmla="*/ 7 w 17"/>
                  <a:gd name="T31" fmla="*/ 5 h 25"/>
                  <a:gd name="T32" fmla="*/ 5 w 17"/>
                  <a:gd name="T33" fmla="*/ 6 h 25"/>
                  <a:gd name="T34" fmla="*/ 5 w 17"/>
                  <a:gd name="T35" fmla="*/ 6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17" h="25">
                    <a:moveTo>
                      <a:pt x="9" y="25"/>
                    </a:moveTo>
                    <a:cubicBezTo>
                      <a:pt x="7" y="25"/>
                      <a:pt x="5" y="24"/>
                      <a:pt x="3" y="22"/>
                    </a:cubicBezTo>
                    <a:cubicBezTo>
                      <a:pt x="0" y="18"/>
                      <a:pt x="0" y="10"/>
                      <a:pt x="2" y="5"/>
                    </a:cubicBezTo>
                    <a:cubicBezTo>
                      <a:pt x="2" y="5"/>
                      <a:pt x="2" y="4"/>
                      <a:pt x="2" y="4"/>
                    </a:cubicBezTo>
                    <a:cubicBezTo>
                      <a:pt x="2" y="1"/>
                      <a:pt x="5" y="0"/>
                      <a:pt x="6" y="0"/>
                    </a:cubicBezTo>
                    <a:cubicBezTo>
                      <a:pt x="10" y="1"/>
                      <a:pt x="16" y="9"/>
                      <a:pt x="16" y="16"/>
                    </a:cubicBezTo>
                    <a:cubicBezTo>
                      <a:pt x="17" y="20"/>
                      <a:pt x="15" y="23"/>
                      <a:pt x="11" y="25"/>
                    </a:cubicBezTo>
                    <a:cubicBezTo>
                      <a:pt x="10" y="25"/>
                      <a:pt x="9" y="25"/>
                      <a:pt x="9" y="25"/>
                    </a:cubicBezTo>
                    <a:close/>
                    <a:moveTo>
                      <a:pt x="5" y="6"/>
                    </a:moveTo>
                    <a:cubicBezTo>
                      <a:pt x="3" y="10"/>
                      <a:pt x="3" y="17"/>
                      <a:pt x="6" y="20"/>
                    </a:cubicBezTo>
                    <a:cubicBezTo>
                      <a:pt x="7" y="22"/>
                      <a:pt x="8" y="22"/>
                      <a:pt x="10" y="22"/>
                    </a:cubicBezTo>
                    <a:cubicBezTo>
                      <a:pt x="13" y="21"/>
                      <a:pt x="14" y="19"/>
                      <a:pt x="13" y="16"/>
                    </a:cubicBezTo>
                    <a:cubicBezTo>
                      <a:pt x="13" y="10"/>
                      <a:pt x="8" y="3"/>
                      <a:pt x="5" y="3"/>
                    </a:cubicBezTo>
                    <a:cubicBezTo>
                      <a:pt x="5" y="3"/>
                      <a:pt x="5" y="3"/>
                      <a:pt x="5" y="3"/>
                    </a:cubicBezTo>
                    <a:cubicBezTo>
                      <a:pt x="6" y="3"/>
                      <a:pt x="6" y="3"/>
                      <a:pt x="6" y="4"/>
                    </a:cubicBezTo>
                    <a:cubicBezTo>
                      <a:pt x="7" y="4"/>
                      <a:pt x="7" y="5"/>
                      <a:pt x="7" y="5"/>
                    </a:cubicBezTo>
                    <a:cubicBezTo>
                      <a:pt x="6" y="6"/>
                      <a:pt x="6" y="7"/>
                      <a:pt x="5" y="6"/>
                    </a:cubicBezTo>
                    <a:cubicBezTo>
                      <a:pt x="5" y="6"/>
                      <a:pt x="5" y="6"/>
                      <a:pt x="5" y="6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5" name="Freeform 30"/>
              <p:cNvSpPr/>
              <p:nvPr/>
            </p:nvSpPr>
            <p:spPr bwMode="auto">
              <a:xfrm>
                <a:off x="10086512" y="2411887"/>
                <a:ext cx="1290637" cy="320675"/>
              </a:xfrm>
              <a:custGeom>
                <a:avLst/>
                <a:gdLst>
                  <a:gd name="T0" fmla="*/ 1 w 341"/>
                  <a:gd name="T1" fmla="*/ 84 h 84"/>
                  <a:gd name="T2" fmla="*/ 1 w 341"/>
                  <a:gd name="T3" fmla="*/ 84 h 84"/>
                  <a:gd name="T4" fmla="*/ 1 w 341"/>
                  <a:gd name="T5" fmla="*/ 83 h 84"/>
                  <a:gd name="T6" fmla="*/ 40 w 341"/>
                  <a:gd name="T7" fmla="*/ 63 h 84"/>
                  <a:gd name="T8" fmla="*/ 59 w 341"/>
                  <a:gd name="T9" fmla="*/ 68 h 84"/>
                  <a:gd name="T10" fmla="*/ 64 w 341"/>
                  <a:gd name="T11" fmla="*/ 70 h 84"/>
                  <a:gd name="T12" fmla="*/ 76 w 341"/>
                  <a:gd name="T13" fmla="*/ 73 h 84"/>
                  <a:gd name="T14" fmla="*/ 97 w 341"/>
                  <a:gd name="T15" fmla="*/ 59 h 84"/>
                  <a:gd name="T16" fmla="*/ 105 w 341"/>
                  <a:gd name="T17" fmla="*/ 51 h 84"/>
                  <a:gd name="T18" fmla="*/ 133 w 341"/>
                  <a:gd name="T19" fmla="*/ 50 h 84"/>
                  <a:gd name="T20" fmla="*/ 143 w 341"/>
                  <a:gd name="T21" fmla="*/ 53 h 84"/>
                  <a:gd name="T22" fmla="*/ 170 w 341"/>
                  <a:gd name="T23" fmla="*/ 41 h 84"/>
                  <a:gd name="T24" fmla="*/ 173 w 341"/>
                  <a:gd name="T25" fmla="*/ 38 h 84"/>
                  <a:gd name="T26" fmla="*/ 207 w 341"/>
                  <a:gd name="T27" fmla="*/ 31 h 84"/>
                  <a:gd name="T28" fmla="*/ 215 w 341"/>
                  <a:gd name="T29" fmla="*/ 34 h 84"/>
                  <a:gd name="T30" fmla="*/ 240 w 341"/>
                  <a:gd name="T31" fmla="*/ 38 h 84"/>
                  <a:gd name="T32" fmla="*/ 253 w 341"/>
                  <a:gd name="T33" fmla="*/ 26 h 84"/>
                  <a:gd name="T34" fmla="*/ 269 w 341"/>
                  <a:gd name="T35" fmla="*/ 12 h 84"/>
                  <a:gd name="T36" fmla="*/ 291 w 341"/>
                  <a:gd name="T37" fmla="*/ 18 h 84"/>
                  <a:gd name="T38" fmla="*/ 310 w 341"/>
                  <a:gd name="T39" fmla="*/ 25 h 84"/>
                  <a:gd name="T40" fmla="*/ 332 w 341"/>
                  <a:gd name="T41" fmla="*/ 9 h 84"/>
                  <a:gd name="T42" fmla="*/ 340 w 341"/>
                  <a:gd name="T43" fmla="*/ 0 h 84"/>
                  <a:gd name="T44" fmla="*/ 341 w 341"/>
                  <a:gd name="T45" fmla="*/ 0 h 84"/>
                  <a:gd name="T46" fmla="*/ 341 w 341"/>
                  <a:gd name="T47" fmla="*/ 1 h 84"/>
                  <a:gd name="T48" fmla="*/ 334 w 341"/>
                  <a:gd name="T49" fmla="*/ 10 h 84"/>
                  <a:gd name="T50" fmla="*/ 310 w 341"/>
                  <a:gd name="T51" fmla="*/ 27 h 84"/>
                  <a:gd name="T52" fmla="*/ 290 w 341"/>
                  <a:gd name="T53" fmla="*/ 20 h 84"/>
                  <a:gd name="T54" fmla="*/ 269 w 341"/>
                  <a:gd name="T55" fmla="*/ 14 h 84"/>
                  <a:gd name="T56" fmla="*/ 255 w 341"/>
                  <a:gd name="T57" fmla="*/ 27 h 84"/>
                  <a:gd name="T58" fmla="*/ 241 w 341"/>
                  <a:gd name="T59" fmla="*/ 40 h 84"/>
                  <a:gd name="T60" fmla="*/ 214 w 341"/>
                  <a:gd name="T61" fmla="*/ 36 h 84"/>
                  <a:gd name="T62" fmla="*/ 207 w 341"/>
                  <a:gd name="T63" fmla="*/ 33 h 84"/>
                  <a:gd name="T64" fmla="*/ 175 w 341"/>
                  <a:gd name="T65" fmla="*/ 39 h 84"/>
                  <a:gd name="T66" fmla="*/ 172 w 341"/>
                  <a:gd name="T67" fmla="*/ 42 h 84"/>
                  <a:gd name="T68" fmla="*/ 142 w 341"/>
                  <a:gd name="T69" fmla="*/ 55 h 84"/>
                  <a:gd name="T70" fmla="*/ 132 w 341"/>
                  <a:gd name="T71" fmla="*/ 52 h 84"/>
                  <a:gd name="T72" fmla="*/ 107 w 341"/>
                  <a:gd name="T73" fmla="*/ 53 h 84"/>
                  <a:gd name="T74" fmla="*/ 99 w 341"/>
                  <a:gd name="T75" fmla="*/ 61 h 84"/>
                  <a:gd name="T76" fmla="*/ 76 w 341"/>
                  <a:gd name="T77" fmla="*/ 75 h 84"/>
                  <a:gd name="T78" fmla="*/ 63 w 341"/>
                  <a:gd name="T79" fmla="*/ 72 h 84"/>
                  <a:gd name="T80" fmla="*/ 59 w 341"/>
                  <a:gd name="T81" fmla="*/ 70 h 84"/>
                  <a:gd name="T82" fmla="*/ 40 w 341"/>
                  <a:gd name="T83" fmla="*/ 65 h 84"/>
                  <a:gd name="T84" fmla="*/ 2 w 341"/>
                  <a:gd name="T85" fmla="*/ 83 h 84"/>
                  <a:gd name="T86" fmla="*/ 1 w 341"/>
                  <a:gd name="T87" fmla="*/ 84 h 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341" h="84">
                    <a:moveTo>
                      <a:pt x="1" y="84"/>
                    </a:moveTo>
                    <a:cubicBezTo>
                      <a:pt x="1" y="84"/>
                      <a:pt x="1" y="84"/>
                      <a:pt x="1" y="84"/>
                    </a:cubicBezTo>
                    <a:cubicBezTo>
                      <a:pt x="1" y="84"/>
                      <a:pt x="0" y="83"/>
                      <a:pt x="1" y="83"/>
                    </a:cubicBezTo>
                    <a:cubicBezTo>
                      <a:pt x="6" y="67"/>
                      <a:pt x="25" y="60"/>
                      <a:pt x="40" y="63"/>
                    </a:cubicBezTo>
                    <a:cubicBezTo>
                      <a:pt x="46" y="64"/>
                      <a:pt x="53" y="66"/>
                      <a:pt x="59" y="68"/>
                    </a:cubicBezTo>
                    <a:cubicBezTo>
                      <a:pt x="61" y="68"/>
                      <a:pt x="62" y="69"/>
                      <a:pt x="64" y="70"/>
                    </a:cubicBezTo>
                    <a:cubicBezTo>
                      <a:pt x="68" y="72"/>
                      <a:pt x="71" y="73"/>
                      <a:pt x="76" y="73"/>
                    </a:cubicBezTo>
                    <a:cubicBezTo>
                      <a:pt x="84" y="73"/>
                      <a:pt x="91" y="66"/>
                      <a:pt x="97" y="59"/>
                    </a:cubicBezTo>
                    <a:cubicBezTo>
                      <a:pt x="100" y="56"/>
                      <a:pt x="103" y="54"/>
                      <a:pt x="105" y="51"/>
                    </a:cubicBezTo>
                    <a:cubicBezTo>
                      <a:pt x="115" y="44"/>
                      <a:pt x="124" y="47"/>
                      <a:pt x="133" y="50"/>
                    </a:cubicBezTo>
                    <a:cubicBezTo>
                      <a:pt x="136" y="52"/>
                      <a:pt x="139" y="53"/>
                      <a:pt x="143" y="53"/>
                    </a:cubicBezTo>
                    <a:cubicBezTo>
                      <a:pt x="158" y="57"/>
                      <a:pt x="162" y="51"/>
                      <a:pt x="170" y="41"/>
                    </a:cubicBezTo>
                    <a:cubicBezTo>
                      <a:pt x="171" y="40"/>
                      <a:pt x="172" y="39"/>
                      <a:pt x="173" y="38"/>
                    </a:cubicBezTo>
                    <a:cubicBezTo>
                      <a:pt x="182" y="28"/>
                      <a:pt x="193" y="26"/>
                      <a:pt x="207" y="31"/>
                    </a:cubicBezTo>
                    <a:cubicBezTo>
                      <a:pt x="210" y="32"/>
                      <a:pt x="212" y="33"/>
                      <a:pt x="215" y="34"/>
                    </a:cubicBezTo>
                    <a:cubicBezTo>
                      <a:pt x="223" y="38"/>
                      <a:pt x="231" y="42"/>
                      <a:pt x="240" y="38"/>
                    </a:cubicBezTo>
                    <a:cubicBezTo>
                      <a:pt x="245" y="36"/>
                      <a:pt x="249" y="31"/>
                      <a:pt x="253" y="26"/>
                    </a:cubicBezTo>
                    <a:cubicBezTo>
                      <a:pt x="258" y="20"/>
                      <a:pt x="262" y="14"/>
                      <a:pt x="269" y="12"/>
                    </a:cubicBezTo>
                    <a:cubicBezTo>
                      <a:pt x="276" y="10"/>
                      <a:pt x="284" y="14"/>
                      <a:pt x="291" y="18"/>
                    </a:cubicBezTo>
                    <a:cubicBezTo>
                      <a:pt x="297" y="22"/>
                      <a:pt x="304" y="25"/>
                      <a:pt x="310" y="25"/>
                    </a:cubicBezTo>
                    <a:cubicBezTo>
                      <a:pt x="321" y="24"/>
                      <a:pt x="327" y="16"/>
                      <a:pt x="332" y="9"/>
                    </a:cubicBezTo>
                    <a:cubicBezTo>
                      <a:pt x="335" y="6"/>
                      <a:pt x="337" y="3"/>
                      <a:pt x="340" y="0"/>
                    </a:cubicBezTo>
                    <a:cubicBezTo>
                      <a:pt x="340" y="0"/>
                      <a:pt x="341" y="0"/>
                      <a:pt x="341" y="0"/>
                    </a:cubicBezTo>
                    <a:cubicBezTo>
                      <a:pt x="341" y="0"/>
                      <a:pt x="341" y="1"/>
                      <a:pt x="341" y="1"/>
                    </a:cubicBezTo>
                    <a:cubicBezTo>
                      <a:pt x="338" y="4"/>
                      <a:pt x="336" y="7"/>
                      <a:pt x="334" y="10"/>
                    </a:cubicBezTo>
                    <a:cubicBezTo>
                      <a:pt x="328" y="18"/>
                      <a:pt x="322" y="26"/>
                      <a:pt x="310" y="27"/>
                    </a:cubicBezTo>
                    <a:cubicBezTo>
                      <a:pt x="303" y="27"/>
                      <a:pt x="297" y="24"/>
                      <a:pt x="290" y="20"/>
                    </a:cubicBezTo>
                    <a:cubicBezTo>
                      <a:pt x="283" y="16"/>
                      <a:pt x="276" y="13"/>
                      <a:pt x="269" y="14"/>
                    </a:cubicBezTo>
                    <a:cubicBezTo>
                      <a:pt x="263" y="16"/>
                      <a:pt x="259" y="21"/>
                      <a:pt x="255" y="27"/>
                    </a:cubicBezTo>
                    <a:cubicBezTo>
                      <a:pt x="251" y="32"/>
                      <a:pt x="247" y="37"/>
                      <a:pt x="241" y="40"/>
                    </a:cubicBezTo>
                    <a:cubicBezTo>
                      <a:pt x="231" y="44"/>
                      <a:pt x="222" y="40"/>
                      <a:pt x="214" y="36"/>
                    </a:cubicBezTo>
                    <a:cubicBezTo>
                      <a:pt x="211" y="35"/>
                      <a:pt x="209" y="34"/>
                      <a:pt x="207" y="33"/>
                    </a:cubicBezTo>
                    <a:cubicBezTo>
                      <a:pt x="193" y="28"/>
                      <a:pt x="182" y="30"/>
                      <a:pt x="175" y="39"/>
                    </a:cubicBezTo>
                    <a:cubicBezTo>
                      <a:pt x="174" y="40"/>
                      <a:pt x="173" y="41"/>
                      <a:pt x="172" y="42"/>
                    </a:cubicBezTo>
                    <a:cubicBezTo>
                      <a:pt x="163" y="53"/>
                      <a:pt x="158" y="59"/>
                      <a:pt x="142" y="55"/>
                    </a:cubicBezTo>
                    <a:cubicBezTo>
                      <a:pt x="139" y="55"/>
                      <a:pt x="135" y="53"/>
                      <a:pt x="132" y="52"/>
                    </a:cubicBezTo>
                    <a:cubicBezTo>
                      <a:pt x="123" y="49"/>
                      <a:pt x="115" y="46"/>
                      <a:pt x="107" y="53"/>
                    </a:cubicBezTo>
                    <a:cubicBezTo>
                      <a:pt x="104" y="55"/>
                      <a:pt x="101" y="58"/>
                      <a:pt x="99" y="61"/>
                    </a:cubicBezTo>
                    <a:cubicBezTo>
                      <a:pt x="92" y="67"/>
                      <a:pt x="85" y="75"/>
                      <a:pt x="76" y="75"/>
                    </a:cubicBezTo>
                    <a:cubicBezTo>
                      <a:pt x="71" y="75"/>
                      <a:pt x="67" y="74"/>
                      <a:pt x="63" y="72"/>
                    </a:cubicBezTo>
                    <a:cubicBezTo>
                      <a:pt x="62" y="71"/>
                      <a:pt x="60" y="70"/>
                      <a:pt x="59" y="70"/>
                    </a:cubicBezTo>
                    <a:cubicBezTo>
                      <a:pt x="52" y="67"/>
                      <a:pt x="46" y="66"/>
                      <a:pt x="40" y="65"/>
                    </a:cubicBezTo>
                    <a:cubicBezTo>
                      <a:pt x="26" y="62"/>
                      <a:pt x="7" y="69"/>
                      <a:pt x="2" y="83"/>
                    </a:cubicBezTo>
                    <a:cubicBezTo>
                      <a:pt x="2" y="84"/>
                      <a:pt x="2" y="84"/>
                      <a:pt x="1" y="84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6" name="Freeform 31"/>
              <p:cNvSpPr/>
              <p:nvPr/>
            </p:nvSpPr>
            <p:spPr bwMode="auto">
              <a:xfrm>
                <a:off x="10094449" y="2481737"/>
                <a:ext cx="1290637" cy="322263"/>
              </a:xfrm>
              <a:custGeom>
                <a:avLst/>
                <a:gdLst>
                  <a:gd name="T0" fmla="*/ 2 w 341"/>
                  <a:gd name="T1" fmla="*/ 85 h 85"/>
                  <a:gd name="T2" fmla="*/ 1 w 341"/>
                  <a:gd name="T3" fmla="*/ 85 h 85"/>
                  <a:gd name="T4" fmla="*/ 1 w 341"/>
                  <a:gd name="T5" fmla="*/ 83 h 85"/>
                  <a:gd name="T6" fmla="*/ 40 w 341"/>
                  <a:gd name="T7" fmla="*/ 64 h 85"/>
                  <a:gd name="T8" fmla="*/ 59 w 341"/>
                  <a:gd name="T9" fmla="*/ 69 h 85"/>
                  <a:gd name="T10" fmla="*/ 64 w 341"/>
                  <a:gd name="T11" fmla="*/ 71 h 85"/>
                  <a:gd name="T12" fmla="*/ 76 w 341"/>
                  <a:gd name="T13" fmla="*/ 74 h 85"/>
                  <a:gd name="T14" fmla="*/ 97 w 341"/>
                  <a:gd name="T15" fmla="*/ 60 h 85"/>
                  <a:gd name="T16" fmla="*/ 106 w 341"/>
                  <a:gd name="T17" fmla="*/ 52 h 85"/>
                  <a:gd name="T18" fmla="*/ 133 w 341"/>
                  <a:gd name="T19" fmla="*/ 51 h 85"/>
                  <a:gd name="T20" fmla="*/ 143 w 341"/>
                  <a:gd name="T21" fmla="*/ 54 h 85"/>
                  <a:gd name="T22" fmla="*/ 170 w 341"/>
                  <a:gd name="T23" fmla="*/ 42 h 85"/>
                  <a:gd name="T24" fmla="*/ 173 w 341"/>
                  <a:gd name="T25" fmla="*/ 38 h 85"/>
                  <a:gd name="T26" fmla="*/ 207 w 341"/>
                  <a:gd name="T27" fmla="*/ 32 h 85"/>
                  <a:gd name="T28" fmla="*/ 215 w 341"/>
                  <a:gd name="T29" fmla="*/ 35 h 85"/>
                  <a:gd name="T30" fmla="*/ 240 w 341"/>
                  <a:gd name="T31" fmla="*/ 39 h 85"/>
                  <a:gd name="T32" fmla="*/ 253 w 341"/>
                  <a:gd name="T33" fmla="*/ 26 h 85"/>
                  <a:gd name="T34" fmla="*/ 269 w 341"/>
                  <a:gd name="T35" fmla="*/ 13 h 85"/>
                  <a:gd name="T36" fmla="*/ 291 w 341"/>
                  <a:gd name="T37" fmla="*/ 19 h 85"/>
                  <a:gd name="T38" fmla="*/ 310 w 341"/>
                  <a:gd name="T39" fmla="*/ 25 h 85"/>
                  <a:gd name="T40" fmla="*/ 333 w 341"/>
                  <a:gd name="T41" fmla="*/ 9 h 85"/>
                  <a:gd name="T42" fmla="*/ 340 w 341"/>
                  <a:gd name="T43" fmla="*/ 1 h 85"/>
                  <a:gd name="T44" fmla="*/ 341 w 341"/>
                  <a:gd name="T45" fmla="*/ 1 h 85"/>
                  <a:gd name="T46" fmla="*/ 341 w 341"/>
                  <a:gd name="T47" fmla="*/ 2 h 85"/>
                  <a:gd name="T48" fmla="*/ 334 w 341"/>
                  <a:gd name="T49" fmla="*/ 11 h 85"/>
                  <a:gd name="T50" fmla="*/ 310 w 341"/>
                  <a:gd name="T51" fmla="*/ 27 h 85"/>
                  <a:gd name="T52" fmla="*/ 291 w 341"/>
                  <a:gd name="T53" fmla="*/ 21 h 85"/>
                  <a:gd name="T54" fmla="*/ 270 w 341"/>
                  <a:gd name="T55" fmla="*/ 15 h 85"/>
                  <a:gd name="T56" fmla="*/ 255 w 341"/>
                  <a:gd name="T57" fmla="*/ 28 h 85"/>
                  <a:gd name="T58" fmla="*/ 241 w 341"/>
                  <a:gd name="T59" fmla="*/ 41 h 85"/>
                  <a:gd name="T60" fmla="*/ 214 w 341"/>
                  <a:gd name="T61" fmla="*/ 37 h 85"/>
                  <a:gd name="T62" fmla="*/ 207 w 341"/>
                  <a:gd name="T63" fmla="*/ 34 h 85"/>
                  <a:gd name="T64" fmla="*/ 175 w 341"/>
                  <a:gd name="T65" fmla="*/ 40 h 85"/>
                  <a:gd name="T66" fmla="*/ 172 w 341"/>
                  <a:gd name="T67" fmla="*/ 43 h 85"/>
                  <a:gd name="T68" fmla="*/ 142 w 341"/>
                  <a:gd name="T69" fmla="*/ 56 h 85"/>
                  <a:gd name="T70" fmla="*/ 132 w 341"/>
                  <a:gd name="T71" fmla="*/ 53 h 85"/>
                  <a:gd name="T72" fmla="*/ 107 w 341"/>
                  <a:gd name="T73" fmla="*/ 54 h 85"/>
                  <a:gd name="T74" fmla="*/ 99 w 341"/>
                  <a:gd name="T75" fmla="*/ 61 h 85"/>
                  <a:gd name="T76" fmla="*/ 76 w 341"/>
                  <a:gd name="T77" fmla="*/ 76 h 85"/>
                  <a:gd name="T78" fmla="*/ 63 w 341"/>
                  <a:gd name="T79" fmla="*/ 72 h 85"/>
                  <a:gd name="T80" fmla="*/ 59 w 341"/>
                  <a:gd name="T81" fmla="*/ 70 h 85"/>
                  <a:gd name="T82" fmla="*/ 40 w 341"/>
                  <a:gd name="T83" fmla="*/ 66 h 85"/>
                  <a:gd name="T84" fmla="*/ 3 w 341"/>
                  <a:gd name="T85" fmla="*/ 84 h 85"/>
                  <a:gd name="T86" fmla="*/ 2 w 341"/>
                  <a:gd name="T87" fmla="*/ 85 h 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341" h="85">
                    <a:moveTo>
                      <a:pt x="2" y="85"/>
                    </a:moveTo>
                    <a:cubicBezTo>
                      <a:pt x="2" y="85"/>
                      <a:pt x="1" y="85"/>
                      <a:pt x="1" y="85"/>
                    </a:cubicBezTo>
                    <a:cubicBezTo>
                      <a:pt x="1" y="84"/>
                      <a:pt x="0" y="84"/>
                      <a:pt x="1" y="83"/>
                    </a:cubicBezTo>
                    <a:cubicBezTo>
                      <a:pt x="6" y="67"/>
                      <a:pt x="25" y="61"/>
                      <a:pt x="40" y="64"/>
                    </a:cubicBezTo>
                    <a:cubicBezTo>
                      <a:pt x="46" y="65"/>
                      <a:pt x="53" y="66"/>
                      <a:pt x="59" y="69"/>
                    </a:cubicBezTo>
                    <a:cubicBezTo>
                      <a:pt x="61" y="69"/>
                      <a:pt x="62" y="70"/>
                      <a:pt x="64" y="71"/>
                    </a:cubicBezTo>
                    <a:cubicBezTo>
                      <a:pt x="68" y="72"/>
                      <a:pt x="72" y="74"/>
                      <a:pt x="76" y="74"/>
                    </a:cubicBezTo>
                    <a:cubicBezTo>
                      <a:pt x="84" y="73"/>
                      <a:pt x="91" y="67"/>
                      <a:pt x="97" y="60"/>
                    </a:cubicBezTo>
                    <a:cubicBezTo>
                      <a:pt x="100" y="57"/>
                      <a:pt x="103" y="54"/>
                      <a:pt x="106" y="52"/>
                    </a:cubicBezTo>
                    <a:cubicBezTo>
                      <a:pt x="115" y="45"/>
                      <a:pt x="124" y="48"/>
                      <a:pt x="133" y="51"/>
                    </a:cubicBezTo>
                    <a:cubicBezTo>
                      <a:pt x="136" y="52"/>
                      <a:pt x="139" y="53"/>
                      <a:pt x="143" y="54"/>
                    </a:cubicBezTo>
                    <a:cubicBezTo>
                      <a:pt x="158" y="57"/>
                      <a:pt x="162" y="52"/>
                      <a:pt x="170" y="42"/>
                    </a:cubicBezTo>
                    <a:cubicBezTo>
                      <a:pt x="171" y="41"/>
                      <a:pt x="172" y="40"/>
                      <a:pt x="173" y="38"/>
                    </a:cubicBezTo>
                    <a:cubicBezTo>
                      <a:pt x="182" y="28"/>
                      <a:pt x="193" y="26"/>
                      <a:pt x="207" y="32"/>
                    </a:cubicBezTo>
                    <a:cubicBezTo>
                      <a:pt x="210" y="33"/>
                      <a:pt x="212" y="34"/>
                      <a:pt x="215" y="35"/>
                    </a:cubicBezTo>
                    <a:cubicBezTo>
                      <a:pt x="223" y="39"/>
                      <a:pt x="231" y="43"/>
                      <a:pt x="240" y="39"/>
                    </a:cubicBezTo>
                    <a:cubicBezTo>
                      <a:pt x="246" y="37"/>
                      <a:pt x="250" y="31"/>
                      <a:pt x="253" y="26"/>
                    </a:cubicBezTo>
                    <a:cubicBezTo>
                      <a:pt x="258" y="21"/>
                      <a:pt x="262" y="15"/>
                      <a:pt x="269" y="13"/>
                    </a:cubicBezTo>
                    <a:cubicBezTo>
                      <a:pt x="277" y="11"/>
                      <a:pt x="284" y="15"/>
                      <a:pt x="291" y="19"/>
                    </a:cubicBezTo>
                    <a:cubicBezTo>
                      <a:pt x="298" y="22"/>
                      <a:pt x="304" y="26"/>
                      <a:pt x="310" y="25"/>
                    </a:cubicBezTo>
                    <a:cubicBezTo>
                      <a:pt x="321" y="25"/>
                      <a:pt x="327" y="17"/>
                      <a:pt x="333" y="9"/>
                    </a:cubicBezTo>
                    <a:cubicBezTo>
                      <a:pt x="335" y="6"/>
                      <a:pt x="337" y="3"/>
                      <a:pt x="340" y="1"/>
                    </a:cubicBezTo>
                    <a:cubicBezTo>
                      <a:pt x="340" y="0"/>
                      <a:pt x="341" y="0"/>
                      <a:pt x="341" y="1"/>
                    </a:cubicBezTo>
                    <a:cubicBezTo>
                      <a:pt x="341" y="1"/>
                      <a:pt x="341" y="2"/>
                      <a:pt x="341" y="2"/>
                    </a:cubicBezTo>
                    <a:cubicBezTo>
                      <a:pt x="339" y="5"/>
                      <a:pt x="336" y="7"/>
                      <a:pt x="334" y="11"/>
                    </a:cubicBezTo>
                    <a:cubicBezTo>
                      <a:pt x="328" y="19"/>
                      <a:pt x="322" y="27"/>
                      <a:pt x="310" y="27"/>
                    </a:cubicBezTo>
                    <a:cubicBezTo>
                      <a:pt x="303" y="28"/>
                      <a:pt x="297" y="24"/>
                      <a:pt x="291" y="21"/>
                    </a:cubicBezTo>
                    <a:cubicBezTo>
                      <a:pt x="283" y="17"/>
                      <a:pt x="276" y="13"/>
                      <a:pt x="270" y="15"/>
                    </a:cubicBezTo>
                    <a:cubicBezTo>
                      <a:pt x="264" y="16"/>
                      <a:pt x="259" y="22"/>
                      <a:pt x="255" y="28"/>
                    </a:cubicBezTo>
                    <a:cubicBezTo>
                      <a:pt x="251" y="33"/>
                      <a:pt x="247" y="38"/>
                      <a:pt x="241" y="41"/>
                    </a:cubicBezTo>
                    <a:cubicBezTo>
                      <a:pt x="231" y="45"/>
                      <a:pt x="222" y="41"/>
                      <a:pt x="214" y="37"/>
                    </a:cubicBezTo>
                    <a:cubicBezTo>
                      <a:pt x="211" y="36"/>
                      <a:pt x="209" y="35"/>
                      <a:pt x="207" y="34"/>
                    </a:cubicBezTo>
                    <a:cubicBezTo>
                      <a:pt x="193" y="28"/>
                      <a:pt x="183" y="30"/>
                      <a:pt x="175" y="40"/>
                    </a:cubicBezTo>
                    <a:cubicBezTo>
                      <a:pt x="174" y="41"/>
                      <a:pt x="173" y="42"/>
                      <a:pt x="172" y="43"/>
                    </a:cubicBezTo>
                    <a:cubicBezTo>
                      <a:pt x="164" y="53"/>
                      <a:pt x="159" y="60"/>
                      <a:pt x="142" y="56"/>
                    </a:cubicBezTo>
                    <a:cubicBezTo>
                      <a:pt x="139" y="55"/>
                      <a:pt x="135" y="54"/>
                      <a:pt x="132" y="53"/>
                    </a:cubicBezTo>
                    <a:cubicBezTo>
                      <a:pt x="123" y="50"/>
                      <a:pt x="115" y="47"/>
                      <a:pt x="107" y="54"/>
                    </a:cubicBezTo>
                    <a:cubicBezTo>
                      <a:pt x="104" y="56"/>
                      <a:pt x="102" y="58"/>
                      <a:pt x="99" y="61"/>
                    </a:cubicBezTo>
                    <a:cubicBezTo>
                      <a:pt x="92" y="68"/>
                      <a:pt x="85" y="75"/>
                      <a:pt x="76" y="76"/>
                    </a:cubicBezTo>
                    <a:cubicBezTo>
                      <a:pt x="71" y="76"/>
                      <a:pt x="67" y="74"/>
                      <a:pt x="63" y="72"/>
                    </a:cubicBezTo>
                    <a:cubicBezTo>
                      <a:pt x="62" y="72"/>
                      <a:pt x="60" y="71"/>
                      <a:pt x="59" y="70"/>
                    </a:cubicBezTo>
                    <a:cubicBezTo>
                      <a:pt x="53" y="68"/>
                      <a:pt x="46" y="67"/>
                      <a:pt x="40" y="66"/>
                    </a:cubicBezTo>
                    <a:cubicBezTo>
                      <a:pt x="26" y="63"/>
                      <a:pt x="7" y="70"/>
                      <a:pt x="3" y="84"/>
                    </a:cubicBezTo>
                    <a:cubicBezTo>
                      <a:pt x="2" y="84"/>
                      <a:pt x="2" y="85"/>
                      <a:pt x="2" y="85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7" name="Freeform 32"/>
              <p:cNvSpPr/>
              <p:nvPr/>
            </p:nvSpPr>
            <p:spPr bwMode="auto">
              <a:xfrm>
                <a:off x="10105562" y="2549999"/>
                <a:ext cx="1290637" cy="322263"/>
              </a:xfrm>
              <a:custGeom>
                <a:avLst/>
                <a:gdLst>
                  <a:gd name="T0" fmla="*/ 2 w 341"/>
                  <a:gd name="T1" fmla="*/ 85 h 85"/>
                  <a:gd name="T2" fmla="*/ 1 w 341"/>
                  <a:gd name="T3" fmla="*/ 84 h 85"/>
                  <a:gd name="T4" fmla="*/ 1 w 341"/>
                  <a:gd name="T5" fmla="*/ 83 h 85"/>
                  <a:gd name="T6" fmla="*/ 40 w 341"/>
                  <a:gd name="T7" fmla="*/ 64 h 85"/>
                  <a:gd name="T8" fmla="*/ 59 w 341"/>
                  <a:gd name="T9" fmla="*/ 68 h 85"/>
                  <a:gd name="T10" fmla="*/ 64 w 341"/>
                  <a:gd name="T11" fmla="*/ 70 h 85"/>
                  <a:gd name="T12" fmla="*/ 76 w 341"/>
                  <a:gd name="T13" fmla="*/ 74 h 85"/>
                  <a:gd name="T14" fmla="*/ 97 w 341"/>
                  <a:gd name="T15" fmla="*/ 60 h 85"/>
                  <a:gd name="T16" fmla="*/ 105 w 341"/>
                  <a:gd name="T17" fmla="*/ 52 h 85"/>
                  <a:gd name="T18" fmla="*/ 133 w 341"/>
                  <a:gd name="T19" fmla="*/ 51 h 85"/>
                  <a:gd name="T20" fmla="*/ 143 w 341"/>
                  <a:gd name="T21" fmla="*/ 54 h 85"/>
                  <a:gd name="T22" fmla="*/ 170 w 341"/>
                  <a:gd name="T23" fmla="*/ 42 h 85"/>
                  <a:gd name="T24" fmla="*/ 173 w 341"/>
                  <a:gd name="T25" fmla="*/ 38 h 85"/>
                  <a:gd name="T26" fmla="*/ 207 w 341"/>
                  <a:gd name="T27" fmla="*/ 32 h 85"/>
                  <a:gd name="T28" fmla="*/ 215 w 341"/>
                  <a:gd name="T29" fmla="*/ 35 h 85"/>
                  <a:gd name="T30" fmla="*/ 240 w 341"/>
                  <a:gd name="T31" fmla="*/ 39 h 85"/>
                  <a:gd name="T32" fmla="*/ 253 w 341"/>
                  <a:gd name="T33" fmla="*/ 26 h 85"/>
                  <a:gd name="T34" fmla="*/ 269 w 341"/>
                  <a:gd name="T35" fmla="*/ 13 h 85"/>
                  <a:gd name="T36" fmla="*/ 291 w 341"/>
                  <a:gd name="T37" fmla="*/ 19 h 85"/>
                  <a:gd name="T38" fmla="*/ 310 w 341"/>
                  <a:gd name="T39" fmla="*/ 25 h 85"/>
                  <a:gd name="T40" fmla="*/ 332 w 341"/>
                  <a:gd name="T41" fmla="*/ 9 h 85"/>
                  <a:gd name="T42" fmla="*/ 340 w 341"/>
                  <a:gd name="T43" fmla="*/ 0 h 85"/>
                  <a:gd name="T44" fmla="*/ 341 w 341"/>
                  <a:gd name="T45" fmla="*/ 0 h 85"/>
                  <a:gd name="T46" fmla="*/ 341 w 341"/>
                  <a:gd name="T47" fmla="*/ 2 h 85"/>
                  <a:gd name="T48" fmla="*/ 334 w 341"/>
                  <a:gd name="T49" fmla="*/ 10 h 85"/>
                  <a:gd name="T50" fmla="*/ 310 w 341"/>
                  <a:gd name="T51" fmla="*/ 27 h 85"/>
                  <a:gd name="T52" fmla="*/ 290 w 341"/>
                  <a:gd name="T53" fmla="*/ 21 h 85"/>
                  <a:gd name="T54" fmla="*/ 269 w 341"/>
                  <a:gd name="T55" fmla="*/ 15 h 85"/>
                  <a:gd name="T56" fmla="*/ 255 w 341"/>
                  <a:gd name="T57" fmla="*/ 27 h 85"/>
                  <a:gd name="T58" fmla="*/ 241 w 341"/>
                  <a:gd name="T59" fmla="*/ 40 h 85"/>
                  <a:gd name="T60" fmla="*/ 214 w 341"/>
                  <a:gd name="T61" fmla="*/ 37 h 85"/>
                  <a:gd name="T62" fmla="*/ 207 w 341"/>
                  <a:gd name="T63" fmla="*/ 33 h 85"/>
                  <a:gd name="T64" fmla="*/ 175 w 341"/>
                  <a:gd name="T65" fmla="*/ 40 h 85"/>
                  <a:gd name="T66" fmla="*/ 172 w 341"/>
                  <a:gd name="T67" fmla="*/ 43 h 85"/>
                  <a:gd name="T68" fmla="*/ 142 w 341"/>
                  <a:gd name="T69" fmla="*/ 56 h 85"/>
                  <a:gd name="T70" fmla="*/ 132 w 341"/>
                  <a:gd name="T71" fmla="*/ 53 h 85"/>
                  <a:gd name="T72" fmla="*/ 107 w 341"/>
                  <a:gd name="T73" fmla="*/ 53 h 85"/>
                  <a:gd name="T74" fmla="*/ 99 w 341"/>
                  <a:gd name="T75" fmla="*/ 61 h 85"/>
                  <a:gd name="T76" fmla="*/ 76 w 341"/>
                  <a:gd name="T77" fmla="*/ 76 h 85"/>
                  <a:gd name="T78" fmla="*/ 63 w 341"/>
                  <a:gd name="T79" fmla="*/ 72 h 85"/>
                  <a:gd name="T80" fmla="*/ 59 w 341"/>
                  <a:gd name="T81" fmla="*/ 70 h 85"/>
                  <a:gd name="T82" fmla="*/ 40 w 341"/>
                  <a:gd name="T83" fmla="*/ 66 h 85"/>
                  <a:gd name="T84" fmla="*/ 2 w 341"/>
                  <a:gd name="T85" fmla="*/ 84 h 85"/>
                  <a:gd name="T86" fmla="*/ 2 w 341"/>
                  <a:gd name="T87" fmla="*/ 85 h 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341" h="85">
                    <a:moveTo>
                      <a:pt x="2" y="85"/>
                    </a:moveTo>
                    <a:cubicBezTo>
                      <a:pt x="1" y="85"/>
                      <a:pt x="1" y="85"/>
                      <a:pt x="1" y="84"/>
                    </a:cubicBezTo>
                    <a:cubicBezTo>
                      <a:pt x="1" y="84"/>
                      <a:pt x="0" y="84"/>
                      <a:pt x="1" y="83"/>
                    </a:cubicBezTo>
                    <a:cubicBezTo>
                      <a:pt x="6" y="67"/>
                      <a:pt x="25" y="61"/>
                      <a:pt x="40" y="64"/>
                    </a:cubicBezTo>
                    <a:cubicBezTo>
                      <a:pt x="46" y="65"/>
                      <a:pt x="53" y="66"/>
                      <a:pt x="59" y="68"/>
                    </a:cubicBezTo>
                    <a:cubicBezTo>
                      <a:pt x="61" y="69"/>
                      <a:pt x="62" y="70"/>
                      <a:pt x="64" y="70"/>
                    </a:cubicBezTo>
                    <a:cubicBezTo>
                      <a:pt x="68" y="72"/>
                      <a:pt x="72" y="74"/>
                      <a:pt x="76" y="74"/>
                    </a:cubicBezTo>
                    <a:cubicBezTo>
                      <a:pt x="84" y="73"/>
                      <a:pt x="91" y="66"/>
                      <a:pt x="97" y="60"/>
                    </a:cubicBezTo>
                    <a:cubicBezTo>
                      <a:pt x="100" y="57"/>
                      <a:pt x="103" y="54"/>
                      <a:pt x="105" y="52"/>
                    </a:cubicBezTo>
                    <a:cubicBezTo>
                      <a:pt x="115" y="44"/>
                      <a:pt x="124" y="48"/>
                      <a:pt x="133" y="51"/>
                    </a:cubicBezTo>
                    <a:cubicBezTo>
                      <a:pt x="136" y="52"/>
                      <a:pt x="139" y="53"/>
                      <a:pt x="143" y="54"/>
                    </a:cubicBezTo>
                    <a:cubicBezTo>
                      <a:pt x="158" y="57"/>
                      <a:pt x="162" y="52"/>
                      <a:pt x="170" y="42"/>
                    </a:cubicBezTo>
                    <a:cubicBezTo>
                      <a:pt x="171" y="41"/>
                      <a:pt x="172" y="39"/>
                      <a:pt x="173" y="38"/>
                    </a:cubicBezTo>
                    <a:cubicBezTo>
                      <a:pt x="182" y="28"/>
                      <a:pt x="193" y="26"/>
                      <a:pt x="207" y="32"/>
                    </a:cubicBezTo>
                    <a:cubicBezTo>
                      <a:pt x="210" y="33"/>
                      <a:pt x="212" y="34"/>
                      <a:pt x="215" y="35"/>
                    </a:cubicBezTo>
                    <a:cubicBezTo>
                      <a:pt x="223" y="39"/>
                      <a:pt x="231" y="43"/>
                      <a:pt x="240" y="39"/>
                    </a:cubicBezTo>
                    <a:cubicBezTo>
                      <a:pt x="246" y="36"/>
                      <a:pt x="249" y="31"/>
                      <a:pt x="253" y="26"/>
                    </a:cubicBezTo>
                    <a:cubicBezTo>
                      <a:pt x="258" y="20"/>
                      <a:pt x="262" y="14"/>
                      <a:pt x="269" y="13"/>
                    </a:cubicBezTo>
                    <a:cubicBezTo>
                      <a:pt x="276" y="11"/>
                      <a:pt x="284" y="15"/>
                      <a:pt x="291" y="19"/>
                    </a:cubicBezTo>
                    <a:cubicBezTo>
                      <a:pt x="298" y="22"/>
                      <a:pt x="304" y="26"/>
                      <a:pt x="310" y="25"/>
                    </a:cubicBezTo>
                    <a:cubicBezTo>
                      <a:pt x="321" y="25"/>
                      <a:pt x="327" y="17"/>
                      <a:pt x="332" y="9"/>
                    </a:cubicBezTo>
                    <a:cubicBezTo>
                      <a:pt x="335" y="6"/>
                      <a:pt x="337" y="3"/>
                      <a:pt x="340" y="0"/>
                    </a:cubicBezTo>
                    <a:cubicBezTo>
                      <a:pt x="340" y="0"/>
                      <a:pt x="341" y="0"/>
                      <a:pt x="341" y="0"/>
                    </a:cubicBezTo>
                    <a:cubicBezTo>
                      <a:pt x="341" y="1"/>
                      <a:pt x="341" y="2"/>
                      <a:pt x="341" y="2"/>
                    </a:cubicBezTo>
                    <a:cubicBezTo>
                      <a:pt x="339" y="4"/>
                      <a:pt x="336" y="7"/>
                      <a:pt x="334" y="10"/>
                    </a:cubicBezTo>
                    <a:cubicBezTo>
                      <a:pt x="328" y="18"/>
                      <a:pt x="322" y="27"/>
                      <a:pt x="310" y="27"/>
                    </a:cubicBezTo>
                    <a:cubicBezTo>
                      <a:pt x="303" y="28"/>
                      <a:pt x="297" y="24"/>
                      <a:pt x="290" y="21"/>
                    </a:cubicBezTo>
                    <a:cubicBezTo>
                      <a:pt x="283" y="17"/>
                      <a:pt x="276" y="13"/>
                      <a:pt x="269" y="15"/>
                    </a:cubicBezTo>
                    <a:cubicBezTo>
                      <a:pt x="263" y="16"/>
                      <a:pt x="259" y="22"/>
                      <a:pt x="255" y="27"/>
                    </a:cubicBezTo>
                    <a:cubicBezTo>
                      <a:pt x="251" y="33"/>
                      <a:pt x="247" y="38"/>
                      <a:pt x="241" y="40"/>
                    </a:cubicBezTo>
                    <a:cubicBezTo>
                      <a:pt x="231" y="45"/>
                      <a:pt x="222" y="41"/>
                      <a:pt x="214" y="37"/>
                    </a:cubicBezTo>
                    <a:cubicBezTo>
                      <a:pt x="211" y="36"/>
                      <a:pt x="209" y="34"/>
                      <a:pt x="207" y="33"/>
                    </a:cubicBezTo>
                    <a:cubicBezTo>
                      <a:pt x="193" y="28"/>
                      <a:pt x="183" y="30"/>
                      <a:pt x="175" y="40"/>
                    </a:cubicBezTo>
                    <a:cubicBezTo>
                      <a:pt x="174" y="41"/>
                      <a:pt x="173" y="42"/>
                      <a:pt x="172" y="43"/>
                    </a:cubicBezTo>
                    <a:cubicBezTo>
                      <a:pt x="164" y="53"/>
                      <a:pt x="158" y="59"/>
                      <a:pt x="142" y="56"/>
                    </a:cubicBezTo>
                    <a:cubicBezTo>
                      <a:pt x="139" y="55"/>
                      <a:pt x="135" y="54"/>
                      <a:pt x="132" y="53"/>
                    </a:cubicBezTo>
                    <a:cubicBezTo>
                      <a:pt x="123" y="50"/>
                      <a:pt x="115" y="47"/>
                      <a:pt x="107" y="53"/>
                    </a:cubicBezTo>
                    <a:cubicBezTo>
                      <a:pt x="104" y="56"/>
                      <a:pt x="101" y="58"/>
                      <a:pt x="99" y="61"/>
                    </a:cubicBezTo>
                    <a:cubicBezTo>
                      <a:pt x="92" y="68"/>
                      <a:pt x="85" y="75"/>
                      <a:pt x="76" y="76"/>
                    </a:cubicBezTo>
                    <a:cubicBezTo>
                      <a:pt x="71" y="76"/>
                      <a:pt x="67" y="74"/>
                      <a:pt x="63" y="72"/>
                    </a:cubicBezTo>
                    <a:cubicBezTo>
                      <a:pt x="62" y="72"/>
                      <a:pt x="60" y="71"/>
                      <a:pt x="59" y="70"/>
                    </a:cubicBezTo>
                    <a:cubicBezTo>
                      <a:pt x="53" y="68"/>
                      <a:pt x="46" y="67"/>
                      <a:pt x="40" y="66"/>
                    </a:cubicBezTo>
                    <a:cubicBezTo>
                      <a:pt x="26" y="63"/>
                      <a:pt x="7" y="69"/>
                      <a:pt x="2" y="84"/>
                    </a:cubicBezTo>
                    <a:cubicBezTo>
                      <a:pt x="2" y="84"/>
                      <a:pt x="2" y="85"/>
                      <a:pt x="2" y="85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8" name="Freeform 33"/>
              <p:cNvSpPr/>
              <p:nvPr/>
            </p:nvSpPr>
            <p:spPr bwMode="auto">
              <a:xfrm>
                <a:off x="10129374" y="2613499"/>
                <a:ext cx="1289050" cy="320675"/>
              </a:xfrm>
              <a:custGeom>
                <a:avLst/>
                <a:gdLst>
                  <a:gd name="T0" fmla="*/ 1 w 341"/>
                  <a:gd name="T1" fmla="*/ 84 h 84"/>
                  <a:gd name="T2" fmla="*/ 1 w 341"/>
                  <a:gd name="T3" fmla="*/ 84 h 84"/>
                  <a:gd name="T4" fmla="*/ 0 w 341"/>
                  <a:gd name="T5" fmla="*/ 83 h 84"/>
                  <a:gd name="T6" fmla="*/ 40 w 341"/>
                  <a:gd name="T7" fmla="*/ 63 h 84"/>
                  <a:gd name="T8" fmla="*/ 59 w 341"/>
                  <a:gd name="T9" fmla="*/ 68 h 84"/>
                  <a:gd name="T10" fmla="*/ 64 w 341"/>
                  <a:gd name="T11" fmla="*/ 70 h 84"/>
                  <a:gd name="T12" fmla="*/ 75 w 341"/>
                  <a:gd name="T13" fmla="*/ 73 h 84"/>
                  <a:gd name="T14" fmla="*/ 97 w 341"/>
                  <a:gd name="T15" fmla="*/ 59 h 84"/>
                  <a:gd name="T16" fmla="*/ 105 w 341"/>
                  <a:gd name="T17" fmla="*/ 51 h 84"/>
                  <a:gd name="T18" fmla="*/ 133 w 341"/>
                  <a:gd name="T19" fmla="*/ 50 h 84"/>
                  <a:gd name="T20" fmla="*/ 142 w 341"/>
                  <a:gd name="T21" fmla="*/ 54 h 84"/>
                  <a:gd name="T22" fmla="*/ 170 w 341"/>
                  <a:gd name="T23" fmla="*/ 41 h 84"/>
                  <a:gd name="T24" fmla="*/ 173 w 341"/>
                  <a:gd name="T25" fmla="*/ 38 h 84"/>
                  <a:gd name="T26" fmla="*/ 207 w 341"/>
                  <a:gd name="T27" fmla="*/ 31 h 84"/>
                  <a:gd name="T28" fmla="*/ 214 w 341"/>
                  <a:gd name="T29" fmla="*/ 34 h 84"/>
                  <a:gd name="T30" fmla="*/ 240 w 341"/>
                  <a:gd name="T31" fmla="*/ 38 h 84"/>
                  <a:gd name="T32" fmla="*/ 253 w 341"/>
                  <a:gd name="T33" fmla="*/ 26 h 84"/>
                  <a:gd name="T34" fmla="*/ 269 w 341"/>
                  <a:gd name="T35" fmla="*/ 12 h 84"/>
                  <a:gd name="T36" fmla="*/ 291 w 341"/>
                  <a:gd name="T37" fmla="*/ 18 h 84"/>
                  <a:gd name="T38" fmla="*/ 310 w 341"/>
                  <a:gd name="T39" fmla="*/ 25 h 84"/>
                  <a:gd name="T40" fmla="*/ 332 w 341"/>
                  <a:gd name="T41" fmla="*/ 9 h 84"/>
                  <a:gd name="T42" fmla="*/ 339 w 341"/>
                  <a:gd name="T43" fmla="*/ 0 h 84"/>
                  <a:gd name="T44" fmla="*/ 341 w 341"/>
                  <a:gd name="T45" fmla="*/ 0 h 84"/>
                  <a:gd name="T46" fmla="*/ 341 w 341"/>
                  <a:gd name="T47" fmla="*/ 1 h 84"/>
                  <a:gd name="T48" fmla="*/ 334 w 341"/>
                  <a:gd name="T49" fmla="*/ 10 h 84"/>
                  <a:gd name="T50" fmla="*/ 310 w 341"/>
                  <a:gd name="T51" fmla="*/ 27 h 84"/>
                  <a:gd name="T52" fmla="*/ 290 w 341"/>
                  <a:gd name="T53" fmla="*/ 20 h 84"/>
                  <a:gd name="T54" fmla="*/ 269 w 341"/>
                  <a:gd name="T55" fmla="*/ 14 h 84"/>
                  <a:gd name="T56" fmla="*/ 255 w 341"/>
                  <a:gd name="T57" fmla="*/ 27 h 84"/>
                  <a:gd name="T58" fmla="*/ 241 w 341"/>
                  <a:gd name="T59" fmla="*/ 40 h 84"/>
                  <a:gd name="T60" fmla="*/ 213 w 341"/>
                  <a:gd name="T61" fmla="*/ 36 h 84"/>
                  <a:gd name="T62" fmla="*/ 206 w 341"/>
                  <a:gd name="T63" fmla="*/ 33 h 84"/>
                  <a:gd name="T64" fmla="*/ 174 w 341"/>
                  <a:gd name="T65" fmla="*/ 39 h 84"/>
                  <a:gd name="T66" fmla="*/ 172 w 341"/>
                  <a:gd name="T67" fmla="*/ 43 h 84"/>
                  <a:gd name="T68" fmla="*/ 142 w 341"/>
                  <a:gd name="T69" fmla="*/ 55 h 84"/>
                  <a:gd name="T70" fmla="*/ 132 w 341"/>
                  <a:gd name="T71" fmla="*/ 52 h 84"/>
                  <a:gd name="T72" fmla="*/ 106 w 341"/>
                  <a:gd name="T73" fmla="*/ 53 h 84"/>
                  <a:gd name="T74" fmla="*/ 98 w 341"/>
                  <a:gd name="T75" fmla="*/ 61 h 84"/>
                  <a:gd name="T76" fmla="*/ 75 w 341"/>
                  <a:gd name="T77" fmla="*/ 75 h 84"/>
                  <a:gd name="T78" fmla="*/ 63 w 341"/>
                  <a:gd name="T79" fmla="*/ 72 h 84"/>
                  <a:gd name="T80" fmla="*/ 58 w 341"/>
                  <a:gd name="T81" fmla="*/ 70 h 84"/>
                  <a:gd name="T82" fmla="*/ 40 w 341"/>
                  <a:gd name="T83" fmla="*/ 65 h 84"/>
                  <a:gd name="T84" fmla="*/ 2 w 341"/>
                  <a:gd name="T85" fmla="*/ 83 h 84"/>
                  <a:gd name="T86" fmla="*/ 1 w 341"/>
                  <a:gd name="T87" fmla="*/ 84 h 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341" h="84">
                    <a:moveTo>
                      <a:pt x="1" y="84"/>
                    </a:moveTo>
                    <a:cubicBezTo>
                      <a:pt x="1" y="84"/>
                      <a:pt x="1" y="84"/>
                      <a:pt x="1" y="84"/>
                    </a:cubicBezTo>
                    <a:cubicBezTo>
                      <a:pt x="0" y="84"/>
                      <a:pt x="0" y="83"/>
                      <a:pt x="0" y="83"/>
                    </a:cubicBezTo>
                    <a:cubicBezTo>
                      <a:pt x="5" y="67"/>
                      <a:pt x="25" y="60"/>
                      <a:pt x="40" y="63"/>
                    </a:cubicBezTo>
                    <a:cubicBezTo>
                      <a:pt x="46" y="64"/>
                      <a:pt x="53" y="66"/>
                      <a:pt x="59" y="68"/>
                    </a:cubicBezTo>
                    <a:cubicBezTo>
                      <a:pt x="61" y="69"/>
                      <a:pt x="62" y="69"/>
                      <a:pt x="64" y="70"/>
                    </a:cubicBezTo>
                    <a:cubicBezTo>
                      <a:pt x="67" y="72"/>
                      <a:pt x="71" y="73"/>
                      <a:pt x="75" y="73"/>
                    </a:cubicBezTo>
                    <a:cubicBezTo>
                      <a:pt x="84" y="73"/>
                      <a:pt x="91" y="66"/>
                      <a:pt x="97" y="59"/>
                    </a:cubicBezTo>
                    <a:cubicBezTo>
                      <a:pt x="100" y="56"/>
                      <a:pt x="102" y="54"/>
                      <a:pt x="105" y="51"/>
                    </a:cubicBezTo>
                    <a:cubicBezTo>
                      <a:pt x="115" y="44"/>
                      <a:pt x="124" y="47"/>
                      <a:pt x="133" y="50"/>
                    </a:cubicBezTo>
                    <a:cubicBezTo>
                      <a:pt x="136" y="52"/>
                      <a:pt x="139" y="53"/>
                      <a:pt x="142" y="54"/>
                    </a:cubicBezTo>
                    <a:cubicBezTo>
                      <a:pt x="157" y="57"/>
                      <a:pt x="162" y="52"/>
                      <a:pt x="170" y="41"/>
                    </a:cubicBezTo>
                    <a:cubicBezTo>
                      <a:pt x="171" y="40"/>
                      <a:pt x="172" y="39"/>
                      <a:pt x="173" y="38"/>
                    </a:cubicBezTo>
                    <a:cubicBezTo>
                      <a:pt x="181" y="28"/>
                      <a:pt x="193" y="26"/>
                      <a:pt x="207" y="31"/>
                    </a:cubicBezTo>
                    <a:cubicBezTo>
                      <a:pt x="209" y="32"/>
                      <a:pt x="212" y="33"/>
                      <a:pt x="214" y="34"/>
                    </a:cubicBezTo>
                    <a:cubicBezTo>
                      <a:pt x="223" y="38"/>
                      <a:pt x="231" y="42"/>
                      <a:pt x="240" y="38"/>
                    </a:cubicBezTo>
                    <a:cubicBezTo>
                      <a:pt x="245" y="36"/>
                      <a:pt x="249" y="31"/>
                      <a:pt x="253" y="26"/>
                    </a:cubicBezTo>
                    <a:cubicBezTo>
                      <a:pt x="257" y="20"/>
                      <a:pt x="262" y="14"/>
                      <a:pt x="269" y="12"/>
                    </a:cubicBezTo>
                    <a:cubicBezTo>
                      <a:pt x="276" y="11"/>
                      <a:pt x="284" y="15"/>
                      <a:pt x="291" y="18"/>
                    </a:cubicBezTo>
                    <a:cubicBezTo>
                      <a:pt x="297" y="22"/>
                      <a:pt x="304" y="25"/>
                      <a:pt x="310" y="25"/>
                    </a:cubicBezTo>
                    <a:cubicBezTo>
                      <a:pt x="321" y="24"/>
                      <a:pt x="327" y="16"/>
                      <a:pt x="332" y="9"/>
                    </a:cubicBezTo>
                    <a:cubicBezTo>
                      <a:pt x="334" y="6"/>
                      <a:pt x="337" y="3"/>
                      <a:pt x="339" y="0"/>
                    </a:cubicBezTo>
                    <a:cubicBezTo>
                      <a:pt x="340" y="0"/>
                      <a:pt x="340" y="0"/>
                      <a:pt x="341" y="0"/>
                    </a:cubicBezTo>
                    <a:cubicBezTo>
                      <a:pt x="341" y="0"/>
                      <a:pt x="341" y="1"/>
                      <a:pt x="341" y="1"/>
                    </a:cubicBezTo>
                    <a:cubicBezTo>
                      <a:pt x="338" y="4"/>
                      <a:pt x="336" y="7"/>
                      <a:pt x="334" y="10"/>
                    </a:cubicBezTo>
                    <a:cubicBezTo>
                      <a:pt x="328" y="18"/>
                      <a:pt x="322" y="26"/>
                      <a:pt x="310" y="27"/>
                    </a:cubicBezTo>
                    <a:cubicBezTo>
                      <a:pt x="303" y="27"/>
                      <a:pt x="297" y="24"/>
                      <a:pt x="290" y="20"/>
                    </a:cubicBezTo>
                    <a:cubicBezTo>
                      <a:pt x="283" y="16"/>
                      <a:pt x="276" y="13"/>
                      <a:pt x="269" y="14"/>
                    </a:cubicBezTo>
                    <a:cubicBezTo>
                      <a:pt x="263" y="16"/>
                      <a:pt x="259" y="21"/>
                      <a:pt x="255" y="27"/>
                    </a:cubicBezTo>
                    <a:cubicBezTo>
                      <a:pt x="251" y="32"/>
                      <a:pt x="247" y="38"/>
                      <a:pt x="241" y="40"/>
                    </a:cubicBezTo>
                    <a:cubicBezTo>
                      <a:pt x="231" y="44"/>
                      <a:pt x="222" y="40"/>
                      <a:pt x="213" y="36"/>
                    </a:cubicBezTo>
                    <a:cubicBezTo>
                      <a:pt x="211" y="35"/>
                      <a:pt x="209" y="34"/>
                      <a:pt x="206" y="33"/>
                    </a:cubicBezTo>
                    <a:cubicBezTo>
                      <a:pt x="193" y="28"/>
                      <a:pt x="182" y="30"/>
                      <a:pt x="174" y="39"/>
                    </a:cubicBezTo>
                    <a:cubicBezTo>
                      <a:pt x="173" y="40"/>
                      <a:pt x="172" y="41"/>
                      <a:pt x="172" y="43"/>
                    </a:cubicBezTo>
                    <a:cubicBezTo>
                      <a:pt x="163" y="53"/>
                      <a:pt x="158" y="59"/>
                      <a:pt x="142" y="55"/>
                    </a:cubicBezTo>
                    <a:cubicBezTo>
                      <a:pt x="139" y="55"/>
                      <a:pt x="135" y="54"/>
                      <a:pt x="132" y="52"/>
                    </a:cubicBezTo>
                    <a:cubicBezTo>
                      <a:pt x="123" y="49"/>
                      <a:pt x="115" y="46"/>
                      <a:pt x="106" y="53"/>
                    </a:cubicBezTo>
                    <a:cubicBezTo>
                      <a:pt x="104" y="55"/>
                      <a:pt x="101" y="58"/>
                      <a:pt x="98" y="61"/>
                    </a:cubicBezTo>
                    <a:cubicBezTo>
                      <a:pt x="92" y="68"/>
                      <a:pt x="85" y="75"/>
                      <a:pt x="75" y="75"/>
                    </a:cubicBezTo>
                    <a:cubicBezTo>
                      <a:pt x="71" y="76"/>
                      <a:pt x="67" y="74"/>
                      <a:pt x="63" y="72"/>
                    </a:cubicBezTo>
                    <a:cubicBezTo>
                      <a:pt x="61" y="71"/>
                      <a:pt x="60" y="70"/>
                      <a:pt x="58" y="70"/>
                    </a:cubicBezTo>
                    <a:cubicBezTo>
                      <a:pt x="52" y="68"/>
                      <a:pt x="46" y="66"/>
                      <a:pt x="40" y="65"/>
                    </a:cubicBezTo>
                    <a:cubicBezTo>
                      <a:pt x="25" y="62"/>
                      <a:pt x="7" y="69"/>
                      <a:pt x="2" y="83"/>
                    </a:cubicBezTo>
                    <a:cubicBezTo>
                      <a:pt x="2" y="84"/>
                      <a:pt x="2" y="84"/>
                      <a:pt x="1" y="84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9" name="Freeform 34"/>
              <p:cNvSpPr/>
              <p:nvPr/>
            </p:nvSpPr>
            <p:spPr bwMode="auto">
              <a:xfrm>
                <a:off x="10146837" y="2670649"/>
                <a:ext cx="1290637" cy="320675"/>
              </a:xfrm>
              <a:custGeom>
                <a:avLst/>
                <a:gdLst>
                  <a:gd name="T0" fmla="*/ 2 w 341"/>
                  <a:gd name="T1" fmla="*/ 84 h 84"/>
                  <a:gd name="T2" fmla="*/ 1 w 341"/>
                  <a:gd name="T3" fmla="*/ 84 h 84"/>
                  <a:gd name="T4" fmla="*/ 1 w 341"/>
                  <a:gd name="T5" fmla="*/ 83 h 84"/>
                  <a:gd name="T6" fmla="*/ 40 w 341"/>
                  <a:gd name="T7" fmla="*/ 63 h 84"/>
                  <a:gd name="T8" fmla="*/ 59 w 341"/>
                  <a:gd name="T9" fmla="*/ 68 h 84"/>
                  <a:gd name="T10" fmla="*/ 64 w 341"/>
                  <a:gd name="T11" fmla="*/ 70 h 84"/>
                  <a:gd name="T12" fmla="*/ 76 w 341"/>
                  <a:gd name="T13" fmla="*/ 73 h 84"/>
                  <a:gd name="T14" fmla="*/ 97 w 341"/>
                  <a:gd name="T15" fmla="*/ 59 h 84"/>
                  <a:gd name="T16" fmla="*/ 106 w 341"/>
                  <a:gd name="T17" fmla="*/ 51 h 84"/>
                  <a:gd name="T18" fmla="*/ 133 w 341"/>
                  <a:gd name="T19" fmla="*/ 50 h 84"/>
                  <a:gd name="T20" fmla="*/ 143 w 341"/>
                  <a:gd name="T21" fmla="*/ 53 h 84"/>
                  <a:gd name="T22" fmla="*/ 170 w 341"/>
                  <a:gd name="T23" fmla="*/ 41 h 84"/>
                  <a:gd name="T24" fmla="*/ 173 w 341"/>
                  <a:gd name="T25" fmla="*/ 38 h 84"/>
                  <a:gd name="T26" fmla="*/ 207 w 341"/>
                  <a:gd name="T27" fmla="*/ 31 h 84"/>
                  <a:gd name="T28" fmla="*/ 215 w 341"/>
                  <a:gd name="T29" fmla="*/ 34 h 84"/>
                  <a:gd name="T30" fmla="*/ 240 w 341"/>
                  <a:gd name="T31" fmla="*/ 38 h 84"/>
                  <a:gd name="T32" fmla="*/ 253 w 341"/>
                  <a:gd name="T33" fmla="*/ 26 h 84"/>
                  <a:gd name="T34" fmla="*/ 269 w 341"/>
                  <a:gd name="T35" fmla="*/ 12 h 84"/>
                  <a:gd name="T36" fmla="*/ 291 w 341"/>
                  <a:gd name="T37" fmla="*/ 18 h 84"/>
                  <a:gd name="T38" fmla="*/ 310 w 341"/>
                  <a:gd name="T39" fmla="*/ 25 h 84"/>
                  <a:gd name="T40" fmla="*/ 333 w 341"/>
                  <a:gd name="T41" fmla="*/ 9 h 84"/>
                  <a:gd name="T42" fmla="*/ 340 w 341"/>
                  <a:gd name="T43" fmla="*/ 0 h 84"/>
                  <a:gd name="T44" fmla="*/ 341 w 341"/>
                  <a:gd name="T45" fmla="*/ 0 h 84"/>
                  <a:gd name="T46" fmla="*/ 341 w 341"/>
                  <a:gd name="T47" fmla="*/ 1 h 84"/>
                  <a:gd name="T48" fmla="*/ 334 w 341"/>
                  <a:gd name="T49" fmla="*/ 10 h 84"/>
                  <a:gd name="T50" fmla="*/ 310 w 341"/>
                  <a:gd name="T51" fmla="*/ 27 h 84"/>
                  <a:gd name="T52" fmla="*/ 291 w 341"/>
                  <a:gd name="T53" fmla="*/ 20 h 84"/>
                  <a:gd name="T54" fmla="*/ 269 w 341"/>
                  <a:gd name="T55" fmla="*/ 14 h 84"/>
                  <a:gd name="T56" fmla="*/ 255 w 341"/>
                  <a:gd name="T57" fmla="*/ 27 h 84"/>
                  <a:gd name="T58" fmla="*/ 241 w 341"/>
                  <a:gd name="T59" fmla="*/ 40 h 84"/>
                  <a:gd name="T60" fmla="*/ 214 w 341"/>
                  <a:gd name="T61" fmla="*/ 36 h 84"/>
                  <a:gd name="T62" fmla="*/ 207 w 341"/>
                  <a:gd name="T63" fmla="*/ 33 h 84"/>
                  <a:gd name="T64" fmla="*/ 175 w 341"/>
                  <a:gd name="T65" fmla="*/ 39 h 84"/>
                  <a:gd name="T66" fmla="*/ 172 w 341"/>
                  <a:gd name="T67" fmla="*/ 43 h 84"/>
                  <a:gd name="T68" fmla="*/ 142 w 341"/>
                  <a:gd name="T69" fmla="*/ 55 h 84"/>
                  <a:gd name="T70" fmla="*/ 132 w 341"/>
                  <a:gd name="T71" fmla="*/ 52 h 84"/>
                  <a:gd name="T72" fmla="*/ 107 w 341"/>
                  <a:gd name="T73" fmla="*/ 53 h 84"/>
                  <a:gd name="T74" fmla="*/ 99 w 341"/>
                  <a:gd name="T75" fmla="*/ 61 h 84"/>
                  <a:gd name="T76" fmla="*/ 76 w 341"/>
                  <a:gd name="T77" fmla="*/ 75 h 84"/>
                  <a:gd name="T78" fmla="*/ 63 w 341"/>
                  <a:gd name="T79" fmla="*/ 72 h 84"/>
                  <a:gd name="T80" fmla="*/ 59 w 341"/>
                  <a:gd name="T81" fmla="*/ 70 h 84"/>
                  <a:gd name="T82" fmla="*/ 40 w 341"/>
                  <a:gd name="T83" fmla="*/ 65 h 84"/>
                  <a:gd name="T84" fmla="*/ 3 w 341"/>
                  <a:gd name="T85" fmla="*/ 83 h 84"/>
                  <a:gd name="T86" fmla="*/ 2 w 341"/>
                  <a:gd name="T87" fmla="*/ 84 h 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341" h="84">
                    <a:moveTo>
                      <a:pt x="2" y="84"/>
                    </a:moveTo>
                    <a:cubicBezTo>
                      <a:pt x="1" y="84"/>
                      <a:pt x="1" y="84"/>
                      <a:pt x="1" y="84"/>
                    </a:cubicBezTo>
                    <a:cubicBezTo>
                      <a:pt x="1" y="84"/>
                      <a:pt x="0" y="83"/>
                      <a:pt x="1" y="83"/>
                    </a:cubicBezTo>
                    <a:cubicBezTo>
                      <a:pt x="6" y="67"/>
                      <a:pt x="25" y="60"/>
                      <a:pt x="40" y="63"/>
                    </a:cubicBezTo>
                    <a:cubicBezTo>
                      <a:pt x="46" y="64"/>
                      <a:pt x="53" y="66"/>
                      <a:pt x="59" y="68"/>
                    </a:cubicBezTo>
                    <a:cubicBezTo>
                      <a:pt x="61" y="69"/>
                      <a:pt x="62" y="69"/>
                      <a:pt x="64" y="70"/>
                    </a:cubicBezTo>
                    <a:cubicBezTo>
                      <a:pt x="68" y="72"/>
                      <a:pt x="72" y="73"/>
                      <a:pt x="76" y="73"/>
                    </a:cubicBezTo>
                    <a:cubicBezTo>
                      <a:pt x="84" y="73"/>
                      <a:pt x="91" y="66"/>
                      <a:pt x="97" y="59"/>
                    </a:cubicBezTo>
                    <a:cubicBezTo>
                      <a:pt x="100" y="56"/>
                      <a:pt x="103" y="54"/>
                      <a:pt x="106" y="51"/>
                    </a:cubicBezTo>
                    <a:cubicBezTo>
                      <a:pt x="115" y="44"/>
                      <a:pt x="124" y="47"/>
                      <a:pt x="133" y="50"/>
                    </a:cubicBezTo>
                    <a:cubicBezTo>
                      <a:pt x="136" y="52"/>
                      <a:pt x="139" y="53"/>
                      <a:pt x="143" y="53"/>
                    </a:cubicBezTo>
                    <a:cubicBezTo>
                      <a:pt x="158" y="57"/>
                      <a:pt x="162" y="52"/>
                      <a:pt x="170" y="41"/>
                    </a:cubicBezTo>
                    <a:cubicBezTo>
                      <a:pt x="171" y="40"/>
                      <a:pt x="172" y="39"/>
                      <a:pt x="173" y="38"/>
                    </a:cubicBezTo>
                    <a:cubicBezTo>
                      <a:pt x="182" y="28"/>
                      <a:pt x="193" y="26"/>
                      <a:pt x="207" y="31"/>
                    </a:cubicBezTo>
                    <a:cubicBezTo>
                      <a:pt x="210" y="32"/>
                      <a:pt x="212" y="33"/>
                      <a:pt x="215" y="34"/>
                    </a:cubicBezTo>
                    <a:cubicBezTo>
                      <a:pt x="223" y="38"/>
                      <a:pt x="231" y="42"/>
                      <a:pt x="240" y="38"/>
                    </a:cubicBezTo>
                    <a:cubicBezTo>
                      <a:pt x="246" y="36"/>
                      <a:pt x="250" y="31"/>
                      <a:pt x="253" y="26"/>
                    </a:cubicBezTo>
                    <a:cubicBezTo>
                      <a:pt x="258" y="20"/>
                      <a:pt x="262" y="14"/>
                      <a:pt x="269" y="12"/>
                    </a:cubicBezTo>
                    <a:cubicBezTo>
                      <a:pt x="277" y="10"/>
                      <a:pt x="284" y="15"/>
                      <a:pt x="291" y="18"/>
                    </a:cubicBezTo>
                    <a:cubicBezTo>
                      <a:pt x="298" y="22"/>
                      <a:pt x="304" y="25"/>
                      <a:pt x="310" y="25"/>
                    </a:cubicBezTo>
                    <a:cubicBezTo>
                      <a:pt x="321" y="24"/>
                      <a:pt x="327" y="16"/>
                      <a:pt x="333" y="9"/>
                    </a:cubicBezTo>
                    <a:cubicBezTo>
                      <a:pt x="335" y="6"/>
                      <a:pt x="337" y="3"/>
                      <a:pt x="340" y="0"/>
                    </a:cubicBezTo>
                    <a:cubicBezTo>
                      <a:pt x="340" y="0"/>
                      <a:pt x="341" y="0"/>
                      <a:pt x="341" y="0"/>
                    </a:cubicBezTo>
                    <a:cubicBezTo>
                      <a:pt x="341" y="0"/>
                      <a:pt x="341" y="1"/>
                      <a:pt x="341" y="1"/>
                    </a:cubicBezTo>
                    <a:cubicBezTo>
                      <a:pt x="339" y="4"/>
                      <a:pt x="336" y="7"/>
                      <a:pt x="334" y="10"/>
                    </a:cubicBezTo>
                    <a:cubicBezTo>
                      <a:pt x="328" y="18"/>
                      <a:pt x="322" y="26"/>
                      <a:pt x="310" y="27"/>
                    </a:cubicBezTo>
                    <a:cubicBezTo>
                      <a:pt x="303" y="27"/>
                      <a:pt x="297" y="24"/>
                      <a:pt x="291" y="20"/>
                    </a:cubicBezTo>
                    <a:cubicBezTo>
                      <a:pt x="283" y="16"/>
                      <a:pt x="276" y="13"/>
                      <a:pt x="269" y="14"/>
                    </a:cubicBezTo>
                    <a:cubicBezTo>
                      <a:pt x="264" y="16"/>
                      <a:pt x="259" y="21"/>
                      <a:pt x="255" y="27"/>
                    </a:cubicBezTo>
                    <a:cubicBezTo>
                      <a:pt x="251" y="32"/>
                      <a:pt x="247" y="38"/>
                      <a:pt x="241" y="40"/>
                    </a:cubicBezTo>
                    <a:cubicBezTo>
                      <a:pt x="231" y="44"/>
                      <a:pt x="222" y="40"/>
                      <a:pt x="214" y="36"/>
                    </a:cubicBezTo>
                    <a:cubicBezTo>
                      <a:pt x="211" y="35"/>
                      <a:pt x="209" y="34"/>
                      <a:pt x="207" y="33"/>
                    </a:cubicBezTo>
                    <a:cubicBezTo>
                      <a:pt x="193" y="28"/>
                      <a:pt x="183" y="30"/>
                      <a:pt x="175" y="39"/>
                    </a:cubicBezTo>
                    <a:cubicBezTo>
                      <a:pt x="174" y="40"/>
                      <a:pt x="173" y="41"/>
                      <a:pt x="172" y="43"/>
                    </a:cubicBezTo>
                    <a:cubicBezTo>
                      <a:pt x="164" y="53"/>
                      <a:pt x="159" y="59"/>
                      <a:pt x="142" y="55"/>
                    </a:cubicBezTo>
                    <a:cubicBezTo>
                      <a:pt x="139" y="55"/>
                      <a:pt x="135" y="53"/>
                      <a:pt x="132" y="52"/>
                    </a:cubicBezTo>
                    <a:cubicBezTo>
                      <a:pt x="123" y="49"/>
                      <a:pt x="115" y="46"/>
                      <a:pt x="107" y="53"/>
                    </a:cubicBezTo>
                    <a:cubicBezTo>
                      <a:pt x="104" y="55"/>
                      <a:pt x="102" y="58"/>
                      <a:pt x="99" y="61"/>
                    </a:cubicBezTo>
                    <a:cubicBezTo>
                      <a:pt x="92" y="68"/>
                      <a:pt x="85" y="75"/>
                      <a:pt x="76" y="75"/>
                    </a:cubicBezTo>
                    <a:cubicBezTo>
                      <a:pt x="71" y="76"/>
                      <a:pt x="67" y="74"/>
                      <a:pt x="63" y="72"/>
                    </a:cubicBezTo>
                    <a:cubicBezTo>
                      <a:pt x="62" y="71"/>
                      <a:pt x="60" y="70"/>
                      <a:pt x="59" y="70"/>
                    </a:cubicBezTo>
                    <a:cubicBezTo>
                      <a:pt x="53" y="67"/>
                      <a:pt x="46" y="66"/>
                      <a:pt x="40" y="65"/>
                    </a:cubicBezTo>
                    <a:cubicBezTo>
                      <a:pt x="26" y="62"/>
                      <a:pt x="7" y="69"/>
                      <a:pt x="3" y="83"/>
                    </a:cubicBezTo>
                    <a:cubicBezTo>
                      <a:pt x="2" y="84"/>
                      <a:pt x="2" y="84"/>
                      <a:pt x="2" y="84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0" name="Freeform 35"/>
              <p:cNvSpPr/>
              <p:nvPr/>
            </p:nvSpPr>
            <p:spPr bwMode="auto">
              <a:xfrm>
                <a:off x="10165887" y="2738912"/>
                <a:ext cx="1290637" cy="320675"/>
              </a:xfrm>
              <a:custGeom>
                <a:avLst/>
                <a:gdLst>
                  <a:gd name="T0" fmla="*/ 2 w 341"/>
                  <a:gd name="T1" fmla="*/ 84 h 84"/>
                  <a:gd name="T2" fmla="*/ 1 w 341"/>
                  <a:gd name="T3" fmla="*/ 84 h 84"/>
                  <a:gd name="T4" fmla="*/ 1 w 341"/>
                  <a:gd name="T5" fmla="*/ 83 h 84"/>
                  <a:gd name="T6" fmla="*/ 40 w 341"/>
                  <a:gd name="T7" fmla="*/ 63 h 84"/>
                  <a:gd name="T8" fmla="*/ 59 w 341"/>
                  <a:gd name="T9" fmla="*/ 68 h 84"/>
                  <a:gd name="T10" fmla="*/ 64 w 341"/>
                  <a:gd name="T11" fmla="*/ 70 h 84"/>
                  <a:gd name="T12" fmla="*/ 76 w 341"/>
                  <a:gd name="T13" fmla="*/ 73 h 84"/>
                  <a:gd name="T14" fmla="*/ 97 w 341"/>
                  <a:gd name="T15" fmla="*/ 59 h 84"/>
                  <a:gd name="T16" fmla="*/ 106 w 341"/>
                  <a:gd name="T17" fmla="*/ 51 h 84"/>
                  <a:gd name="T18" fmla="*/ 133 w 341"/>
                  <a:gd name="T19" fmla="*/ 50 h 84"/>
                  <a:gd name="T20" fmla="*/ 143 w 341"/>
                  <a:gd name="T21" fmla="*/ 54 h 84"/>
                  <a:gd name="T22" fmla="*/ 170 w 341"/>
                  <a:gd name="T23" fmla="*/ 41 h 84"/>
                  <a:gd name="T24" fmla="*/ 173 w 341"/>
                  <a:gd name="T25" fmla="*/ 38 h 84"/>
                  <a:gd name="T26" fmla="*/ 207 w 341"/>
                  <a:gd name="T27" fmla="*/ 31 h 84"/>
                  <a:gd name="T28" fmla="*/ 215 w 341"/>
                  <a:gd name="T29" fmla="*/ 34 h 84"/>
                  <a:gd name="T30" fmla="*/ 240 w 341"/>
                  <a:gd name="T31" fmla="*/ 38 h 84"/>
                  <a:gd name="T32" fmla="*/ 253 w 341"/>
                  <a:gd name="T33" fmla="*/ 26 h 84"/>
                  <a:gd name="T34" fmla="*/ 269 w 341"/>
                  <a:gd name="T35" fmla="*/ 12 h 84"/>
                  <a:gd name="T36" fmla="*/ 291 w 341"/>
                  <a:gd name="T37" fmla="*/ 18 h 84"/>
                  <a:gd name="T38" fmla="*/ 310 w 341"/>
                  <a:gd name="T39" fmla="*/ 25 h 84"/>
                  <a:gd name="T40" fmla="*/ 333 w 341"/>
                  <a:gd name="T41" fmla="*/ 9 h 84"/>
                  <a:gd name="T42" fmla="*/ 340 w 341"/>
                  <a:gd name="T43" fmla="*/ 0 h 84"/>
                  <a:gd name="T44" fmla="*/ 341 w 341"/>
                  <a:gd name="T45" fmla="*/ 0 h 84"/>
                  <a:gd name="T46" fmla="*/ 341 w 341"/>
                  <a:gd name="T47" fmla="*/ 1 h 84"/>
                  <a:gd name="T48" fmla="*/ 334 w 341"/>
                  <a:gd name="T49" fmla="*/ 10 h 84"/>
                  <a:gd name="T50" fmla="*/ 310 w 341"/>
                  <a:gd name="T51" fmla="*/ 27 h 84"/>
                  <a:gd name="T52" fmla="*/ 291 w 341"/>
                  <a:gd name="T53" fmla="*/ 20 h 84"/>
                  <a:gd name="T54" fmla="*/ 270 w 341"/>
                  <a:gd name="T55" fmla="*/ 14 h 84"/>
                  <a:gd name="T56" fmla="*/ 255 w 341"/>
                  <a:gd name="T57" fmla="*/ 27 h 84"/>
                  <a:gd name="T58" fmla="*/ 241 w 341"/>
                  <a:gd name="T59" fmla="*/ 40 h 84"/>
                  <a:gd name="T60" fmla="*/ 214 w 341"/>
                  <a:gd name="T61" fmla="*/ 36 h 84"/>
                  <a:gd name="T62" fmla="*/ 207 w 341"/>
                  <a:gd name="T63" fmla="*/ 33 h 84"/>
                  <a:gd name="T64" fmla="*/ 175 w 341"/>
                  <a:gd name="T65" fmla="*/ 39 h 84"/>
                  <a:gd name="T66" fmla="*/ 172 w 341"/>
                  <a:gd name="T67" fmla="*/ 43 h 84"/>
                  <a:gd name="T68" fmla="*/ 142 w 341"/>
                  <a:gd name="T69" fmla="*/ 55 h 84"/>
                  <a:gd name="T70" fmla="*/ 132 w 341"/>
                  <a:gd name="T71" fmla="*/ 52 h 84"/>
                  <a:gd name="T72" fmla="*/ 107 w 341"/>
                  <a:gd name="T73" fmla="*/ 53 h 84"/>
                  <a:gd name="T74" fmla="*/ 99 w 341"/>
                  <a:gd name="T75" fmla="*/ 61 h 84"/>
                  <a:gd name="T76" fmla="*/ 76 w 341"/>
                  <a:gd name="T77" fmla="*/ 75 h 84"/>
                  <a:gd name="T78" fmla="*/ 63 w 341"/>
                  <a:gd name="T79" fmla="*/ 72 h 84"/>
                  <a:gd name="T80" fmla="*/ 59 w 341"/>
                  <a:gd name="T81" fmla="*/ 70 h 84"/>
                  <a:gd name="T82" fmla="*/ 40 w 341"/>
                  <a:gd name="T83" fmla="*/ 65 h 84"/>
                  <a:gd name="T84" fmla="*/ 3 w 341"/>
                  <a:gd name="T85" fmla="*/ 83 h 84"/>
                  <a:gd name="T86" fmla="*/ 2 w 341"/>
                  <a:gd name="T87" fmla="*/ 84 h 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341" h="84">
                    <a:moveTo>
                      <a:pt x="2" y="84"/>
                    </a:moveTo>
                    <a:cubicBezTo>
                      <a:pt x="2" y="84"/>
                      <a:pt x="1" y="84"/>
                      <a:pt x="1" y="84"/>
                    </a:cubicBezTo>
                    <a:cubicBezTo>
                      <a:pt x="1" y="84"/>
                      <a:pt x="0" y="83"/>
                      <a:pt x="1" y="83"/>
                    </a:cubicBezTo>
                    <a:cubicBezTo>
                      <a:pt x="6" y="67"/>
                      <a:pt x="25" y="60"/>
                      <a:pt x="40" y="63"/>
                    </a:cubicBezTo>
                    <a:cubicBezTo>
                      <a:pt x="46" y="64"/>
                      <a:pt x="53" y="66"/>
                      <a:pt x="59" y="68"/>
                    </a:cubicBezTo>
                    <a:cubicBezTo>
                      <a:pt x="61" y="69"/>
                      <a:pt x="62" y="69"/>
                      <a:pt x="64" y="70"/>
                    </a:cubicBezTo>
                    <a:cubicBezTo>
                      <a:pt x="68" y="72"/>
                      <a:pt x="72" y="73"/>
                      <a:pt x="76" y="73"/>
                    </a:cubicBezTo>
                    <a:cubicBezTo>
                      <a:pt x="84" y="73"/>
                      <a:pt x="91" y="66"/>
                      <a:pt x="97" y="59"/>
                    </a:cubicBezTo>
                    <a:cubicBezTo>
                      <a:pt x="100" y="56"/>
                      <a:pt x="103" y="54"/>
                      <a:pt x="106" y="51"/>
                    </a:cubicBezTo>
                    <a:cubicBezTo>
                      <a:pt x="115" y="44"/>
                      <a:pt x="124" y="47"/>
                      <a:pt x="133" y="50"/>
                    </a:cubicBezTo>
                    <a:cubicBezTo>
                      <a:pt x="136" y="52"/>
                      <a:pt x="139" y="53"/>
                      <a:pt x="143" y="54"/>
                    </a:cubicBezTo>
                    <a:cubicBezTo>
                      <a:pt x="158" y="57"/>
                      <a:pt x="162" y="52"/>
                      <a:pt x="170" y="41"/>
                    </a:cubicBezTo>
                    <a:cubicBezTo>
                      <a:pt x="171" y="40"/>
                      <a:pt x="172" y="39"/>
                      <a:pt x="173" y="38"/>
                    </a:cubicBezTo>
                    <a:cubicBezTo>
                      <a:pt x="182" y="28"/>
                      <a:pt x="193" y="26"/>
                      <a:pt x="207" y="31"/>
                    </a:cubicBezTo>
                    <a:cubicBezTo>
                      <a:pt x="210" y="32"/>
                      <a:pt x="212" y="33"/>
                      <a:pt x="215" y="34"/>
                    </a:cubicBezTo>
                    <a:cubicBezTo>
                      <a:pt x="223" y="38"/>
                      <a:pt x="231" y="42"/>
                      <a:pt x="240" y="38"/>
                    </a:cubicBezTo>
                    <a:cubicBezTo>
                      <a:pt x="246" y="36"/>
                      <a:pt x="250" y="31"/>
                      <a:pt x="253" y="26"/>
                    </a:cubicBezTo>
                    <a:cubicBezTo>
                      <a:pt x="258" y="20"/>
                      <a:pt x="262" y="14"/>
                      <a:pt x="269" y="12"/>
                    </a:cubicBezTo>
                    <a:cubicBezTo>
                      <a:pt x="277" y="11"/>
                      <a:pt x="284" y="15"/>
                      <a:pt x="291" y="18"/>
                    </a:cubicBezTo>
                    <a:cubicBezTo>
                      <a:pt x="298" y="22"/>
                      <a:pt x="304" y="25"/>
                      <a:pt x="310" y="25"/>
                    </a:cubicBezTo>
                    <a:cubicBezTo>
                      <a:pt x="321" y="24"/>
                      <a:pt x="327" y="16"/>
                      <a:pt x="333" y="9"/>
                    </a:cubicBezTo>
                    <a:cubicBezTo>
                      <a:pt x="335" y="6"/>
                      <a:pt x="337" y="3"/>
                      <a:pt x="340" y="0"/>
                    </a:cubicBezTo>
                    <a:cubicBezTo>
                      <a:pt x="340" y="0"/>
                      <a:pt x="341" y="0"/>
                      <a:pt x="341" y="0"/>
                    </a:cubicBezTo>
                    <a:cubicBezTo>
                      <a:pt x="341" y="0"/>
                      <a:pt x="341" y="1"/>
                      <a:pt x="341" y="1"/>
                    </a:cubicBezTo>
                    <a:cubicBezTo>
                      <a:pt x="339" y="4"/>
                      <a:pt x="336" y="7"/>
                      <a:pt x="334" y="10"/>
                    </a:cubicBezTo>
                    <a:cubicBezTo>
                      <a:pt x="328" y="18"/>
                      <a:pt x="322" y="26"/>
                      <a:pt x="310" y="27"/>
                    </a:cubicBezTo>
                    <a:cubicBezTo>
                      <a:pt x="303" y="27"/>
                      <a:pt x="297" y="24"/>
                      <a:pt x="291" y="20"/>
                    </a:cubicBezTo>
                    <a:cubicBezTo>
                      <a:pt x="283" y="16"/>
                      <a:pt x="276" y="13"/>
                      <a:pt x="270" y="14"/>
                    </a:cubicBezTo>
                    <a:cubicBezTo>
                      <a:pt x="264" y="16"/>
                      <a:pt x="259" y="21"/>
                      <a:pt x="255" y="27"/>
                    </a:cubicBezTo>
                    <a:cubicBezTo>
                      <a:pt x="251" y="32"/>
                      <a:pt x="247" y="38"/>
                      <a:pt x="241" y="40"/>
                    </a:cubicBezTo>
                    <a:cubicBezTo>
                      <a:pt x="231" y="44"/>
                      <a:pt x="222" y="40"/>
                      <a:pt x="214" y="36"/>
                    </a:cubicBezTo>
                    <a:cubicBezTo>
                      <a:pt x="211" y="35"/>
                      <a:pt x="209" y="34"/>
                      <a:pt x="207" y="33"/>
                    </a:cubicBezTo>
                    <a:cubicBezTo>
                      <a:pt x="193" y="28"/>
                      <a:pt x="183" y="30"/>
                      <a:pt x="175" y="39"/>
                    </a:cubicBezTo>
                    <a:cubicBezTo>
                      <a:pt x="174" y="40"/>
                      <a:pt x="173" y="41"/>
                      <a:pt x="172" y="43"/>
                    </a:cubicBezTo>
                    <a:cubicBezTo>
                      <a:pt x="164" y="53"/>
                      <a:pt x="159" y="59"/>
                      <a:pt x="142" y="55"/>
                    </a:cubicBezTo>
                    <a:cubicBezTo>
                      <a:pt x="139" y="55"/>
                      <a:pt x="135" y="54"/>
                      <a:pt x="132" y="52"/>
                    </a:cubicBezTo>
                    <a:cubicBezTo>
                      <a:pt x="123" y="49"/>
                      <a:pt x="115" y="46"/>
                      <a:pt x="107" y="53"/>
                    </a:cubicBezTo>
                    <a:cubicBezTo>
                      <a:pt x="104" y="55"/>
                      <a:pt x="102" y="58"/>
                      <a:pt x="99" y="61"/>
                    </a:cubicBezTo>
                    <a:cubicBezTo>
                      <a:pt x="92" y="68"/>
                      <a:pt x="85" y="75"/>
                      <a:pt x="76" y="75"/>
                    </a:cubicBezTo>
                    <a:cubicBezTo>
                      <a:pt x="71" y="76"/>
                      <a:pt x="67" y="74"/>
                      <a:pt x="63" y="72"/>
                    </a:cubicBezTo>
                    <a:cubicBezTo>
                      <a:pt x="62" y="71"/>
                      <a:pt x="60" y="70"/>
                      <a:pt x="59" y="70"/>
                    </a:cubicBezTo>
                    <a:cubicBezTo>
                      <a:pt x="53" y="68"/>
                      <a:pt x="46" y="66"/>
                      <a:pt x="40" y="65"/>
                    </a:cubicBezTo>
                    <a:cubicBezTo>
                      <a:pt x="26" y="62"/>
                      <a:pt x="7" y="69"/>
                      <a:pt x="3" y="83"/>
                    </a:cubicBezTo>
                    <a:cubicBezTo>
                      <a:pt x="2" y="84"/>
                      <a:pt x="2" y="84"/>
                      <a:pt x="2" y="84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  <p:grpSp>
          <p:nvGrpSpPr>
            <p:cNvPr id="27" name="组合 205"/>
            <p:cNvGrpSpPr/>
            <p:nvPr/>
          </p:nvGrpSpPr>
          <p:grpSpPr>
            <a:xfrm>
              <a:off x="5218711" y="4943331"/>
              <a:ext cx="2460625" cy="1335378"/>
              <a:chOff x="6378575" y="4010025"/>
              <a:chExt cx="3141663" cy="1704976"/>
            </a:xfrm>
          </p:grpSpPr>
          <p:sp>
            <p:nvSpPr>
              <p:cNvPr id="28" name="Freeform 39"/>
              <p:cNvSpPr/>
              <p:nvPr/>
            </p:nvSpPr>
            <p:spPr bwMode="auto">
              <a:xfrm>
                <a:off x="6405563" y="4956175"/>
                <a:ext cx="63500" cy="12700"/>
              </a:xfrm>
              <a:custGeom>
                <a:avLst/>
                <a:gdLst>
                  <a:gd name="T0" fmla="*/ 0 w 17"/>
                  <a:gd name="T1" fmla="*/ 2 h 3"/>
                  <a:gd name="T2" fmla="*/ 1 w 17"/>
                  <a:gd name="T3" fmla="*/ 1 h 3"/>
                  <a:gd name="T4" fmla="*/ 1 w 17"/>
                  <a:gd name="T5" fmla="*/ 1 h 3"/>
                  <a:gd name="T6" fmla="*/ 7 w 17"/>
                  <a:gd name="T7" fmla="*/ 0 h 3"/>
                  <a:gd name="T8" fmla="*/ 7 w 17"/>
                  <a:gd name="T9" fmla="*/ 0 h 3"/>
                  <a:gd name="T10" fmla="*/ 16 w 17"/>
                  <a:gd name="T11" fmla="*/ 0 h 3"/>
                  <a:gd name="T12" fmla="*/ 16 w 17"/>
                  <a:gd name="T13" fmla="*/ 0 h 3"/>
                  <a:gd name="T14" fmla="*/ 17 w 17"/>
                  <a:gd name="T15" fmla="*/ 2 h 3"/>
                  <a:gd name="T16" fmla="*/ 17 w 17"/>
                  <a:gd name="T17" fmla="*/ 2 h 3"/>
                  <a:gd name="T18" fmla="*/ 16 w 17"/>
                  <a:gd name="T19" fmla="*/ 3 h 3"/>
                  <a:gd name="T20" fmla="*/ 16 w 17"/>
                  <a:gd name="T21" fmla="*/ 3 h 3"/>
                  <a:gd name="T22" fmla="*/ 7 w 17"/>
                  <a:gd name="T23" fmla="*/ 2 h 3"/>
                  <a:gd name="T24" fmla="*/ 7 w 17"/>
                  <a:gd name="T25" fmla="*/ 2 h 3"/>
                  <a:gd name="T26" fmla="*/ 2 w 17"/>
                  <a:gd name="T27" fmla="*/ 3 h 3"/>
                  <a:gd name="T28" fmla="*/ 2 w 17"/>
                  <a:gd name="T29" fmla="*/ 3 h 3"/>
                  <a:gd name="T30" fmla="*/ 1 w 17"/>
                  <a:gd name="T31" fmla="*/ 3 h 3"/>
                  <a:gd name="T32" fmla="*/ 1 w 17"/>
                  <a:gd name="T33" fmla="*/ 3 h 3"/>
                  <a:gd name="T34" fmla="*/ 0 w 17"/>
                  <a:gd name="T35" fmla="*/ 2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17" h="3">
                    <a:moveTo>
                      <a:pt x="0" y="2"/>
                    </a:moveTo>
                    <a:cubicBezTo>
                      <a:pt x="0" y="2"/>
                      <a:pt x="0" y="1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3" y="0"/>
                      <a:pt x="5" y="0"/>
                      <a:pt x="7" y="0"/>
                    </a:cubicBezTo>
                    <a:cubicBezTo>
                      <a:pt x="7" y="0"/>
                      <a:pt x="7" y="0"/>
                      <a:pt x="7" y="0"/>
                    </a:cubicBezTo>
                    <a:cubicBezTo>
                      <a:pt x="10" y="0"/>
                      <a:pt x="13" y="0"/>
                      <a:pt x="16" y="0"/>
                    </a:cubicBezTo>
                    <a:cubicBezTo>
                      <a:pt x="16" y="0"/>
                      <a:pt x="16" y="0"/>
                      <a:pt x="16" y="0"/>
                    </a:cubicBezTo>
                    <a:cubicBezTo>
                      <a:pt x="17" y="0"/>
                      <a:pt x="17" y="1"/>
                      <a:pt x="17" y="2"/>
                    </a:cubicBezTo>
                    <a:cubicBezTo>
                      <a:pt x="17" y="2"/>
                      <a:pt x="17" y="2"/>
                      <a:pt x="17" y="2"/>
                    </a:cubicBezTo>
                    <a:cubicBezTo>
                      <a:pt x="17" y="2"/>
                      <a:pt x="17" y="3"/>
                      <a:pt x="16" y="3"/>
                    </a:cubicBezTo>
                    <a:cubicBezTo>
                      <a:pt x="16" y="3"/>
                      <a:pt x="16" y="3"/>
                      <a:pt x="16" y="3"/>
                    </a:cubicBezTo>
                    <a:cubicBezTo>
                      <a:pt x="13" y="3"/>
                      <a:pt x="10" y="2"/>
                      <a:pt x="7" y="2"/>
                    </a:cubicBezTo>
                    <a:cubicBezTo>
                      <a:pt x="7" y="2"/>
                      <a:pt x="7" y="2"/>
                      <a:pt x="7" y="2"/>
                    </a:cubicBezTo>
                    <a:cubicBezTo>
                      <a:pt x="5" y="2"/>
                      <a:pt x="3" y="2"/>
                      <a:pt x="2" y="3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2" y="3"/>
                      <a:pt x="1" y="3"/>
                      <a:pt x="1" y="3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1" y="3"/>
                      <a:pt x="0" y="3"/>
                      <a:pt x="0" y="2"/>
                    </a:cubicBezTo>
                    <a:close/>
                  </a:path>
                </a:pathLst>
              </a:custGeom>
              <a:solidFill>
                <a:srgbClr val="1E2B58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9" name="Freeform 40"/>
              <p:cNvSpPr>
                <a:spLocks noEditPoints="1"/>
              </p:cNvSpPr>
              <p:nvPr/>
            </p:nvSpPr>
            <p:spPr bwMode="auto">
              <a:xfrm>
                <a:off x="6443663" y="4843463"/>
                <a:ext cx="239713" cy="234950"/>
              </a:xfrm>
              <a:custGeom>
                <a:avLst/>
                <a:gdLst>
                  <a:gd name="T0" fmla="*/ 61 w 64"/>
                  <a:gd name="T1" fmla="*/ 55 h 62"/>
                  <a:gd name="T2" fmla="*/ 61 w 64"/>
                  <a:gd name="T3" fmla="*/ 48 h 62"/>
                  <a:gd name="T4" fmla="*/ 59 w 64"/>
                  <a:gd name="T5" fmla="*/ 14 h 62"/>
                  <a:gd name="T6" fmla="*/ 59 w 64"/>
                  <a:gd name="T7" fmla="*/ 23 h 62"/>
                  <a:gd name="T8" fmla="*/ 55 w 64"/>
                  <a:gd name="T9" fmla="*/ 22 h 62"/>
                  <a:gd name="T10" fmla="*/ 55 w 64"/>
                  <a:gd name="T11" fmla="*/ 17 h 62"/>
                  <a:gd name="T12" fmla="*/ 52 w 64"/>
                  <a:gd name="T13" fmla="*/ 16 h 62"/>
                  <a:gd name="T14" fmla="*/ 52 w 64"/>
                  <a:gd name="T15" fmla="*/ 13 h 62"/>
                  <a:gd name="T16" fmla="*/ 50 w 64"/>
                  <a:gd name="T17" fmla="*/ 16 h 62"/>
                  <a:gd name="T18" fmla="*/ 41 w 64"/>
                  <a:gd name="T19" fmla="*/ 18 h 62"/>
                  <a:gd name="T20" fmla="*/ 35 w 64"/>
                  <a:gd name="T21" fmla="*/ 9 h 62"/>
                  <a:gd name="T22" fmla="*/ 34 w 64"/>
                  <a:gd name="T23" fmla="*/ 17 h 62"/>
                  <a:gd name="T24" fmla="*/ 31 w 64"/>
                  <a:gd name="T25" fmla="*/ 17 h 62"/>
                  <a:gd name="T26" fmla="*/ 28 w 64"/>
                  <a:gd name="T27" fmla="*/ 9 h 62"/>
                  <a:gd name="T28" fmla="*/ 25 w 64"/>
                  <a:gd name="T29" fmla="*/ 19 h 62"/>
                  <a:gd name="T30" fmla="*/ 15 w 64"/>
                  <a:gd name="T31" fmla="*/ 18 h 62"/>
                  <a:gd name="T32" fmla="*/ 12 w 64"/>
                  <a:gd name="T33" fmla="*/ 15 h 62"/>
                  <a:gd name="T34" fmla="*/ 12 w 64"/>
                  <a:gd name="T35" fmla="*/ 16 h 62"/>
                  <a:gd name="T36" fmla="*/ 10 w 64"/>
                  <a:gd name="T37" fmla="*/ 17 h 62"/>
                  <a:gd name="T38" fmla="*/ 6 w 64"/>
                  <a:gd name="T39" fmla="*/ 24 h 62"/>
                  <a:gd name="T40" fmla="*/ 5 w 64"/>
                  <a:gd name="T41" fmla="*/ 13 h 62"/>
                  <a:gd name="T42" fmla="*/ 3 w 64"/>
                  <a:gd name="T43" fmla="*/ 30 h 62"/>
                  <a:gd name="T44" fmla="*/ 2 w 64"/>
                  <a:gd name="T45" fmla="*/ 33 h 62"/>
                  <a:gd name="T46" fmla="*/ 0 w 64"/>
                  <a:gd name="T47" fmla="*/ 30 h 62"/>
                  <a:gd name="T48" fmla="*/ 4 w 64"/>
                  <a:gd name="T49" fmla="*/ 1 h 62"/>
                  <a:gd name="T50" fmla="*/ 8 w 64"/>
                  <a:gd name="T51" fmla="*/ 12 h 62"/>
                  <a:gd name="T52" fmla="*/ 8 w 64"/>
                  <a:gd name="T53" fmla="*/ 15 h 62"/>
                  <a:gd name="T54" fmla="*/ 11 w 64"/>
                  <a:gd name="T55" fmla="*/ 3 h 62"/>
                  <a:gd name="T56" fmla="*/ 12 w 64"/>
                  <a:gd name="T57" fmla="*/ 2 h 62"/>
                  <a:gd name="T58" fmla="*/ 14 w 64"/>
                  <a:gd name="T59" fmla="*/ 9 h 62"/>
                  <a:gd name="T60" fmla="*/ 23 w 64"/>
                  <a:gd name="T61" fmla="*/ 17 h 62"/>
                  <a:gd name="T62" fmla="*/ 26 w 64"/>
                  <a:gd name="T63" fmla="*/ 4 h 62"/>
                  <a:gd name="T64" fmla="*/ 26 w 64"/>
                  <a:gd name="T65" fmla="*/ 1 h 62"/>
                  <a:gd name="T66" fmla="*/ 32 w 64"/>
                  <a:gd name="T67" fmla="*/ 15 h 62"/>
                  <a:gd name="T68" fmla="*/ 32 w 64"/>
                  <a:gd name="T69" fmla="*/ 15 h 62"/>
                  <a:gd name="T70" fmla="*/ 36 w 64"/>
                  <a:gd name="T71" fmla="*/ 0 h 62"/>
                  <a:gd name="T72" fmla="*/ 39 w 64"/>
                  <a:gd name="T73" fmla="*/ 14 h 62"/>
                  <a:gd name="T74" fmla="*/ 47 w 64"/>
                  <a:gd name="T75" fmla="*/ 14 h 62"/>
                  <a:gd name="T76" fmla="*/ 51 w 64"/>
                  <a:gd name="T77" fmla="*/ 0 h 62"/>
                  <a:gd name="T78" fmla="*/ 54 w 64"/>
                  <a:gd name="T79" fmla="*/ 13 h 62"/>
                  <a:gd name="T80" fmla="*/ 56 w 64"/>
                  <a:gd name="T81" fmla="*/ 14 h 62"/>
                  <a:gd name="T82" fmla="*/ 57 w 64"/>
                  <a:gd name="T83" fmla="*/ 13 h 62"/>
                  <a:gd name="T84" fmla="*/ 58 w 64"/>
                  <a:gd name="T85" fmla="*/ 1 h 62"/>
                  <a:gd name="T86" fmla="*/ 61 w 64"/>
                  <a:gd name="T87" fmla="*/ 2 h 62"/>
                  <a:gd name="T88" fmla="*/ 61 w 64"/>
                  <a:gd name="T89" fmla="*/ 2 h 62"/>
                  <a:gd name="T90" fmla="*/ 63 w 64"/>
                  <a:gd name="T91" fmla="*/ 24 h 62"/>
                  <a:gd name="T92" fmla="*/ 64 w 64"/>
                  <a:gd name="T93" fmla="*/ 51 h 62"/>
                  <a:gd name="T94" fmla="*/ 64 w 64"/>
                  <a:gd name="T95" fmla="*/ 60 h 62"/>
                  <a:gd name="T96" fmla="*/ 62 w 64"/>
                  <a:gd name="T97" fmla="*/ 62 h 62"/>
                  <a:gd name="T98" fmla="*/ 57 w 64"/>
                  <a:gd name="T99" fmla="*/ 21 h 62"/>
                  <a:gd name="T100" fmla="*/ 57 w 64"/>
                  <a:gd name="T101" fmla="*/ 20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64" h="62">
                    <a:moveTo>
                      <a:pt x="62" y="61"/>
                    </a:moveTo>
                    <a:cubicBezTo>
                      <a:pt x="61" y="61"/>
                      <a:pt x="61" y="61"/>
                      <a:pt x="61" y="60"/>
                    </a:cubicBezTo>
                    <a:cubicBezTo>
                      <a:pt x="61" y="60"/>
                      <a:pt x="61" y="60"/>
                      <a:pt x="61" y="60"/>
                    </a:cubicBezTo>
                    <a:cubicBezTo>
                      <a:pt x="61" y="60"/>
                      <a:pt x="61" y="57"/>
                      <a:pt x="61" y="55"/>
                    </a:cubicBezTo>
                    <a:cubicBezTo>
                      <a:pt x="61" y="55"/>
                      <a:pt x="61" y="55"/>
                      <a:pt x="61" y="55"/>
                    </a:cubicBezTo>
                    <a:cubicBezTo>
                      <a:pt x="61" y="54"/>
                      <a:pt x="61" y="52"/>
                      <a:pt x="61" y="51"/>
                    </a:cubicBezTo>
                    <a:cubicBezTo>
                      <a:pt x="61" y="51"/>
                      <a:pt x="61" y="51"/>
                      <a:pt x="61" y="51"/>
                    </a:cubicBezTo>
                    <a:cubicBezTo>
                      <a:pt x="61" y="50"/>
                      <a:pt x="61" y="49"/>
                      <a:pt x="61" y="48"/>
                    </a:cubicBezTo>
                    <a:cubicBezTo>
                      <a:pt x="61" y="48"/>
                      <a:pt x="61" y="48"/>
                      <a:pt x="61" y="48"/>
                    </a:cubicBezTo>
                    <a:cubicBezTo>
                      <a:pt x="61" y="40"/>
                      <a:pt x="61" y="32"/>
                      <a:pt x="60" y="24"/>
                    </a:cubicBezTo>
                    <a:cubicBezTo>
                      <a:pt x="60" y="24"/>
                      <a:pt x="60" y="24"/>
                      <a:pt x="60" y="24"/>
                    </a:cubicBezTo>
                    <a:cubicBezTo>
                      <a:pt x="60" y="21"/>
                      <a:pt x="60" y="17"/>
                      <a:pt x="59" y="14"/>
                    </a:cubicBezTo>
                    <a:cubicBezTo>
                      <a:pt x="59" y="14"/>
                      <a:pt x="59" y="14"/>
                      <a:pt x="59" y="14"/>
                    </a:cubicBezTo>
                    <a:cubicBezTo>
                      <a:pt x="59" y="16"/>
                      <a:pt x="59" y="19"/>
                      <a:pt x="60" y="22"/>
                    </a:cubicBezTo>
                    <a:cubicBezTo>
                      <a:pt x="60" y="22"/>
                      <a:pt x="60" y="22"/>
                      <a:pt x="60" y="22"/>
                    </a:cubicBezTo>
                    <a:cubicBezTo>
                      <a:pt x="60" y="22"/>
                      <a:pt x="59" y="23"/>
                      <a:pt x="59" y="23"/>
                    </a:cubicBezTo>
                    <a:cubicBezTo>
                      <a:pt x="59" y="23"/>
                      <a:pt x="59" y="23"/>
                      <a:pt x="59" y="23"/>
                    </a:cubicBezTo>
                    <a:cubicBezTo>
                      <a:pt x="58" y="23"/>
                      <a:pt x="58" y="23"/>
                      <a:pt x="57" y="23"/>
                    </a:cubicBezTo>
                    <a:cubicBezTo>
                      <a:pt x="57" y="23"/>
                      <a:pt x="57" y="23"/>
                      <a:pt x="57" y="23"/>
                    </a:cubicBezTo>
                    <a:cubicBezTo>
                      <a:pt x="56" y="23"/>
                      <a:pt x="55" y="23"/>
                      <a:pt x="55" y="22"/>
                    </a:cubicBezTo>
                    <a:cubicBezTo>
                      <a:pt x="55" y="22"/>
                      <a:pt x="55" y="22"/>
                      <a:pt x="55" y="22"/>
                    </a:cubicBezTo>
                    <a:cubicBezTo>
                      <a:pt x="54" y="21"/>
                      <a:pt x="54" y="20"/>
                      <a:pt x="54" y="20"/>
                    </a:cubicBezTo>
                    <a:cubicBezTo>
                      <a:pt x="54" y="20"/>
                      <a:pt x="54" y="20"/>
                      <a:pt x="54" y="20"/>
                    </a:cubicBezTo>
                    <a:cubicBezTo>
                      <a:pt x="54" y="19"/>
                      <a:pt x="55" y="18"/>
                      <a:pt x="55" y="17"/>
                    </a:cubicBezTo>
                    <a:cubicBezTo>
                      <a:pt x="55" y="17"/>
                      <a:pt x="55" y="17"/>
                      <a:pt x="55" y="17"/>
                    </a:cubicBezTo>
                    <a:cubicBezTo>
                      <a:pt x="54" y="17"/>
                      <a:pt x="53" y="17"/>
                      <a:pt x="53" y="17"/>
                    </a:cubicBezTo>
                    <a:cubicBezTo>
                      <a:pt x="53" y="17"/>
                      <a:pt x="53" y="17"/>
                      <a:pt x="53" y="17"/>
                    </a:cubicBezTo>
                    <a:cubicBezTo>
                      <a:pt x="52" y="17"/>
                      <a:pt x="52" y="17"/>
                      <a:pt x="52" y="16"/>
                    </a:cubicBezTo>
                    <a:cubicBezTo>
                      <a:pt x="52" y="16"/>
                      <a:pt x="52" y="16"/>
                      <a:pt x="52" y="16"/>
                    </a:cubicBezTo>
                    <a:cubicBezTo>
                      <a:pt x="52" y="16"/>
                      <a:pt x="52" y="16"/>
                      <a:pt x="52" y="15"/>
                    </a:cubicBezTo>
                    <a:cubicBezTo>
                      <a:pt x="52" y="15"/>
                      <a:pt x="52" y="15"/>
                      <a:pt x="52" y="15"/>
                    </a:cubicBezTo>
                    <a:cubicBezTo>
                      <a:pt x="52" y="15"/>
                      <a:pt x="52" y="14"/>
                      <a:pt x="52" y="13"/>
                    </a:cubicBezTo>
                    <a:cubicBezTo>
                      <a:pt x="52" y="13"/>
                      <a:pt x="52" y="13"/>
                      <a:pt x="52" y="13"/>
                    </a:cubicBezTo>
                    <a:cubicBezTo>
                      <a:pt x="52" y="11"/>
                      <a:pt x="51" y="9"/>
                      <a:pt x="51" y="7"/>
                    </a:cubicBezTo>
                    <a:cubicBezTo>
                      <a:pt x="51" y="7"/>
                      <a:pt x="51" y="7"/>
                      <a:pt x="51" y="7"/>
                    </a:cubicBezTo>
                    <a:cubicBezTo>
                      <a:pt x="50" y="10"/>
                      <a:pt x="50" y="13"/>
                      <a:pt x="50" y="16"/>
                    </a:cubicBezTo>
                    <a:cubicBezTo>
                      <a:pt x="50" y="16"/>
                      <a:pt x="50" y="16"/>
                      <a:pt x="50" y="16"/>
                    </a:cubicBezTo>
                    <a:cubicBezTo>
                      <a:pt x="50" y="16"/>
                      <a:pt x="49" y="17"/>
                      <a:pt x="49" y="17"/>
                    </a:cubicBezTo>
                    <a:cubicBezTo>
                      <a:pt x="49" y="17"/>
                      <a:pt x="49" y="17"/>
                      <a:pt x="49" y="17"/>
                    </a:cubicBezTo>
                    <a:cubicBezTo>
                      <a:pt x="47" y="17"/>
                      <a:pt x="44" y="18"/>
                      <a:pt x="41" y="18"/>
                    </a:cubicBezTo>
                    <a:cubicBezTo>
                      <a:pt x="41" y="18"/>
                      <a:pt x="41" y="18"/>
                      <a:pt x="41" y="18"/>
                    </a:cubicBezTo>
                    <a:cubicBezTo>
                      <a:pt x="39" y="18"/>
                      <a:pt x="37" y="17"/>
                      <a:pt x="36" y="15"/>
                    </a:cubicBezTo>
                    <a:cubicBezTo>
                      <a:pt x="36" y="15"/>
                      <a:pt x="36" y="15"/>
                      <a:pt x="36" y="15"/>
                    </a:cubicBezTo>
                    <a:cubicBezTo>
                      <a:pt x="36" y="13"/>
                      <a:pt x="36" y="11"/>
                      <a:pt x="35" y="9"/>
                    </a:cubicBezTo>
                    <a:cubicBezTo>
                      <a:pt x="35" y="9"/>
                      <a:pt x="35" y="9"/>
                      <a:pt x="35" y="9"/>
                    </a:cubicBezTo>
                    <a:cubicBezTo>
                      <a:pt x="35" y="12"/>
                      <a:pt x="35" y="14"/>
                      <a:pt x="35" y="16"/>
                    </a:cubicBezTo>
                    <a:cubicBezTo>
                      <a:pt x="35" y="16"/>
                      <a:pt x="35" y="16"/>
                      <a:pt x="35" y="16"/>
                    </a:cubicBezTo>
                    <a:cubicBezTo>
                      <a:pt x="35" y="17"/>
                      <a:pt x="34" y="17"/>
                      <a:pt x="34" y="17"/>
                    </a:cubicBezTo>
                    <a:cubicBezTo>
                      <a:pt x="34" y="17"/>
                      <a:pt x="34" y="17"/>
                      <a:pt x="34" y="17"/>
                    </a:cubicBezTo>
                    <a:cubicBezTo>
                      <a:pt x="33" y="17"/>
                      <a:pt x="33" y="17"/>
                      <a:pt x="32" y="17"/>
                    </a:cubicBezTo>
                    <a:cubicBezTo>
                      <a:pt x="32" y="17"/>
                      <a:pt x="32" y="17"/>
                      <a:pt x="32" y="17"/>
                    </a:cubicBezTo>
                    <a:cubicBezTo>
                      <a:pt x="32" y="17"/>
                      <a:pt x="31" y="17"/>
                      <a:pt x="31" y="17"/>
                    </a:cubicBezTo>
                    <a:cubicBezTo>
                      <a:pt x="31" y="17"/>
                      <a:pt x="31" y="17"/>
                      <a:pt x="31" y="17"/>
                    </a:cubicBezTo>
                    <a:cubicBezTo>
                      <a:pt x="30" y="17"/>
                      <a:pt x="30" y="17"/>
                      <a:pt x="30" y="16"/>
                    </a:cubicBezTo>
                    <a:cubicBezTo>
                      <a:pt x="30" y="16"/>
                      <a:pt x="30" y="16"/>
                      <a:pt x="30" y="16"/>
                    </a:cubicBezTo>
                    <a:cubicBezTo>
                      <a:pt x="29" y="13"/>
                      <a:pt x="28" y="11"/>
                      <a:pt x="28" y="9"/>
                    </a:cubicBezTo>
                    <a:cubicBezTo>
                      <a:pt x="28" y="9"/>
                      <a:pt x="28" y="9"/>
                      <a:pt x="28" y="9"/>
                    </a:cubicBezTo>
                    <a:cubicBezTo>
                      <a:pt x="27" y="12"/>
                      <a:pt x="26" y="15"/>
                      <a:pt x="26" y="18"/>
                    </a:cubicBezTo>
                    <a:cubicBezTo>
                      <a:pt x="26" y="18"/>
                      <a:pt x="26" y="18"/>
                      <a:pt x="26" y="18"/>
                    </a:cubicBezTo>
                    <a:cubicBezTo>
                      <a:pt x="26" y="19"/>
                      <a:pt x="26" y="19"/>
                      <a:pt x="25" y="19"/>
                    </a:cubicBezTo>
                    <a:cubicBezTo>
                      <a:pt x="25" y="19"/>
                      <a:pt x="25" y="19"/>
                      <a:pt x="25" y="19"/>
                    </a:cubicBezTo>
                    <a:cubicBezTo>
                      <a:pt x="25" y="19"/>
                      <a:pt x="24" y="19"/>
                      <a:pt x="23" y="19"/>
                    </a:cubicBezTo>
                    <a:cubicBezTo>
                      <a:pt x="23" y="19"/>
                      <a:pt x="23" y="19"/>
                      <a:pt x="23" y="19"/>
                    </a:cubicBezTo>
                    <a:cubicBezTo>
                      <a:pt x="20" y="19"/>
                      <a:pt x="17" y="18"/>
                      <a:pt x="15" y="18"/>
                    </a:cubicBezTo>
                    <a:cubicBezTo>
                      <a:pt x="15" y="18"/>
                      <a:pt x="15" y="18"/>
                      <a:pt x="15" y="18"/>
                    </a:cubicBezTo>
                    <a:cubicBezTo>
                      <a:pt x="13" y="17"/>
                      <a:pt x="13" y="15"/>
                      <a:pt x="13" y="12"/>
                    </a:cubicBezTo>
                    <a:cubicBezTo>
                      <a:pt x="13" y="12"/>
                      <a:pt x="13" y="12"/>
                      <a:pt x="13" y="12"/>
                    </a:cubicBezTo>
                    <a:cubicBezTo>
                      <a:pt x="13" y="13"/>
                      <a:pt x="12" y="14"/>
                      <a:pt x="12" y="15"/>
                    </a:cubicBezTo>
                    <a:cubicBezTo>
                      <a:pt x="12" y="15"/>
                      <a:pt x="12" y="15"/>
                      <a:pt x="12" y="15"/>
                    </a:cubicBezTo>
                    <a:cubicBezTo>
                      <a:pt x="12" y="15"/>
                      <a:pt x="12" y="15"/>
                      <a:pt x="12" y="15"/>
                    </a:cubicBezTo>
                    <a:cubicBezTo>
                      <a:pt x="12" y="15"/>
                      <a:pt x="12" y="15"/>
                      <a:pt x="12" y="15"/>
                    </a:cubicBezTo>
                    <a:cubicBezTo>
                      <a:pt x="12" y="16"/>
                      <a:pt x="12" y="16"/>
                      <a:pt x="12" y="16"/>
                    </a:cubicBezTo>
                    <a:cubicBezTo>
                      <a:pt x="12" y="17"/>
                      <a:pt x="11" y="17"/>
                      <a:pt x="10" y="17"/>
                    </a:cubicBezTo>
                    <a:cubicBezTo>
                      <a:pt x="10" y="17"/>
                      <a:pt x="10" y="17"/>
                      <a:pt x="10" y="17"/>
                    </a:cubicBezTo>
                    <a:cubicBezTo>
                      <a:pt x="10" y="17"/>
                      <a:pt x="10" y="17"/>
                      <a:pt x="10" y="17"/>
                    </a:cubicBezTo>
                    <a:cubicBezTo>
                      <a:pt x="10" y="17"/>
                      <a:pt x="10" y="17"/>
                      <a:pt x="10" y="17"/>
                    </a:cubicBezTo>
                    <a:cubicBezTo>
                      <a:pt x="10" y="19"/>
                      <a:pt x="10" y="23"/>
                      <a:pt x="7" y="24"/>
                    </a:cubicBezTo>
                    <a:cubicBezTo>
                      <a:pt x="7" y="24"/>
                      <a:pt x="7" y="24"/>
                      <a:pt x="7" y="24"/>
                    </a:cubicBezTo>
                    <a:cubicBezTo>
                      <a:pt x="7" y="25"/>
                      <a:pt x="7" y="25"/>
                      <a:pt x="6" y="24"/>
                    </a:cubicBezTo>
                    <a:cubicBezTo>
                      <a:pt x="6" y="24"/>
                      <a:pt x="6" y="24"/>
                      <a:pt x="6" y="24"/>
                    </a:cubicBezTo>
                    <a:cubicBezTo>
                      <a:pt x="6" y="24"/>
                      <a:pt x="6" y="24"/>
                      <a:pt x="6" y="23"/>
                    </a:cubicBezTo>
                    <a:cubicBezTo>
                      <a:pt x="6" y="23"/>
                      <a:pt x="6" y="23"/>
                      <a:pt x="6" y="23"/>
                    </a:cubicBezTo>
                    <a:cubicBezTo>
                      <a:pt x="5" y="20"/>
                      <a:pt x="6" y="16"/>
                      <a:pt x="5" y="13"/>
                    </a:cubicBezTo>
                    <a:cubicBezTo>
                      <a:pt x="5" y="13"/>
                      <a:pt x="5" y="13"/>
                      <a:pt x="5" y="13"/>
                    </a:cubicBezTo>
                    <a:cubicBezTo>
                      <a:pt x="5" y="11"/>
                      <a:pt x="5" y="9"/>
                      <a:pt x="4" y="8"/>
                    </a:cubicBezTo>
                    <a:cubicBezTo>
                      <a:pt x="4" y="8"/>
                      <a:pt x="4" y="8"/>
                      <a:pt x="4" y="8"/>
                    </a:cubicBezTo>
                    <a:cubicBezTo>
                      <a:pt x="3" y="14"/>
                      <a:pt x="3" y="24"/>
                      <a:pt x="3" y="30"/>
                    </a:cubicBezTo>
                    <a:cubicBezTo>
                      <a:pt x="3" y="30"/>
                      <a:pt x="3" y="30"/>
                      <a:pt x="3" y="30"/>
                    </a:cubicBezTo>
                    <a:cubicBezTo>
                      <a:pt x="3" y="31"/>
                      <a:pt x="3" y="31"/>
                      <a:pt x="3" y="32"/>
                    </a:cubicBezTo>
                    <a:cubicBezTo>
                      <a:pt x="3" y="32"/>
                      <a:pt x="3" y="32"/>
                      <a:pt x="3" y="32"/>
                    </a:cubicBezTo>
                    <a:cubicBezTo>
                      <a:pt x="3" y="33"/>
                      <a:pt x="2" y="33"/>
                      <a:pt x="2" y="33"/>
                    </a:cubicBezTo>
                    <a:cubicBezTo>
                      <a:pt x="2" y="33"/>
                      <a:pt x="2" y="33"/>
                      <a:pt x="2" y="33"/>
                    </a:cubicBezTo>
                    <a:cubicBezTo>
                      <a:pt x="1" y="33"/>
                      <a:pt x="0" y="33"/>
                      <a:pt x="0" y="32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31"/>
                      <a:pt x="0" y="31"/>
                      <a:pt x="0" y="30"/>
                    </a:cubicBezTo>
                    <a:cubicBezTo>
                      <a:pt x="0" y="30"/>
                      <a:pt x="0" y="30"/>
                      <a:pt x="0" y="30"/>
                    </a:cubicBezTo>
                    <a:cubicBezTo>
                      <a:pt x="0" y="22"/>
                      <a:pt x="2" y="6"/>
                      <a:pt x="3" y="2"/>
                    </a:cubicBezTo>
                    <a:cubicBezTo>
                      <a:pt x="3" y="2"/>
                      <a:pt x="3" y="2"/>
                      <a:pt x="3" y="2"/>
                    </a:cubicBezTo>
                    <a:cubicBezTo>
                      <a:pt x="3" y="1"/>
                      <a:pt x="3" y="1"/>
                      <a:pt x="4" y="1"/>
                    </a:cubicBezTo>
                    <a:cubicBezTo>
                      <a:pt x="4" y="1"/>
                      <a:pt x="4" y="1"/>
                      <a:pt x="4" y="1"/>
                    </a:cubicBezTo>
                    <a:cubicBezTo>
                      <a:pt x="4" y="1"/>
                      <a:pt x="5" y="1"/>
                      <a:pt x="5" y="2"/>
                    </a:cubicBezTo>
                    <a:cubicBezTo>
                      <a:pt x="5" y="2"/>
                      <a:pt x="5" y="2"/>
                      <a:pt x="5" y="2"/>
                    </a:cubicBezTo>
                    <a:cubicBezTo>
                      <a:pt x="7" y="6"/>
                      <a:pt x="7" y="9"/>
                      <a:pt x="8" y="12"/>
                    </a:cubicBezTo>
                    <a:cubicBezTo>
                      <a:pt x="8" y="12"/>
                      <a:pt x="8" y="12"/>
                      <a:pt x="8" y="12"/>
                    </a:cubicBezTo>
                    <a:cubicBezTo>
                      <a:pt x="8" y="13"/>
                      <a:pt x="8" y="14"/>
                      <a:pt x="8" y="15"/>
                    </a:cubicBezTo>
                    <a:cubicBezTo>
                      <a:pt x="8" y="15"/>
                      <a:pt x="8" y="15"/>
                      <a:pt x="8" y="15"/>
                    </a:cubicBezTo>
                    <a:cubicBezTo>
                      <a:pt x="8" y="15"/>
                      <a:pt x="8" y="15"/>
                      <a:pt x="8" y="15"/>
                    </a:cubicBezTo>
                    <a:cubicBezTo>
                      <a:pt x="8" y="15"/>
                      <a:pt x="8" y="15"/>
                      <a:pt x="8" y="15"/>
                    </a:cubicBezTo>
                    <a:cubicBezTo>
                      <a:pt x="9" y="15"/>
                      <a:pt x="10" y="15"/>
                      <a:pt x="10" y="15"/>
                    </a:cubicBezTo>
                    <a:cubicBezTo>
                      <a:pt x="10" y="15"/>
                      <a:pt x="10" y="15"/>
                      <a:pt x="10" y="15"/>
                    </a:cubicBezTo>
                    <a:cubicBezTo>
                      <a:pt x="10" y="10"/>
                      <a:pt x="11" y="7"/>
                      <a:pt x="11" y="3"/>
                    </a:cubicBezTo>
                    <a:cubicBezTo>
                      <a:pt x="11" y="3"/>
                      <a:pt x="11" y="3"/>
                      <a:pt x="11" y="3"/>
                    </a:cubicBezTo>
                    <a:cubicBezTo>
                      <a:pt x="11" y="3"/>
                      <a:pt x="11" y="3"/>
                      <a:pt x="11" y="2"/>
                    </a:cubicBezTo>
                    <a:cubicBezTo>
                      <a:pt x="11" y="2"/>
                      <a:pt x="11" y="2"/>
                      <a:pt x="11" y="2"/>
                    </a:cubicBezTo>
                    <a:cubicBezTo>
                      <a:pt x="12" y="2"/>
                      <a:pt x="12" y="1"/>
                      <a:pt x="12" y="2"/>
                    </a:cubicBezTo>
                    <a:cubicBezTo>
                      <a:pt x="12" y="2"/>
                      <a:pt x="12" y="2"/>
                      <a:pt x="12" y="2"/>
                    </a:cubicBezTo>
                    <a:cubicBezTo>
                      <a:pt x="13" y="2"/>
                      <a:pt x="13" y="2"/>
                      <a:pt x="13" y="2"/>
                    </a:cubicBezTo>
                    <a:cubicBezTo>
                      <a:pt x="13" y="2"/>
                      <a:pt x="13" y="2"/>
                      <a:pt x="13" y="2"/>
                    </a:cubicBezTo>
                    <a:cubicBezTo>
                      <a:pt x="14" y="4"/>
                      <a:pt x="14" y="7"/>
                      <a:pt x="14" y="9"/>
                    </a:cubicBezTo>
                    <a:cubicBezTo>
                      <a:pt x="14" y="9"/>
                      <a:pt x="14" y="9"/>
                      <a:pt x="14" y="9"/>
                    </a:cubicBezTo>
                    <a:cubicBezTo>
                      <a:pt x="15" y="12"/>
                      <a:pt x="16" y="15"/>
                      <a:pt x="16" y="15"/>
                    </a:cubicBezTo>
                    <a:cubicBezTo>
                      <a:pt x="16" y="15"/>
                      <a:pt x="16" y="15"/>
                      <a:pt x="16" y="15"/>
                    </a:cubicBezTo>
                    <a:cubicBezTo>
                      <a:pt x="18" y="16"/>
                      <a:pt x="21" y="17"/>
                      <a:pt x="23" y="17"/>
                    </a:cubicBezTo>
                    <a:cubicBezTo>
                      <a:pt x="23" y="17"/>
                      <a:pt x="23" y="17"/>
                      <a:pt x="23" y="17"/>
                    </a:cubicBezTo>
                    <a:cubicBezTo>
                      <a:pt x="23" y="17"/>
                      <a:pt x="24" y="17"/>
                      <a:pt x="24" y="17"/>
                    </a:cubicBezTo>
                    <a:cubicBezTo>
                      <a:pt x="24" y="17"/>
                      <a:pt x="24" y="17"/>
                      <a:pt x="24" y="17"/>
                    </a:cubicBezTo>
                    <a:cubicBezTo>
                      <a:pt x="24" y="12"/>
                      <a:pt x="26" y="8"/>
                      <a:pt x="26" y="4"/>
                    </a:cubicBezTo>
                    <a:cubicBezTo>
                      <a:pt x="26" y="4"/>
                      <a:pt x="26" y="4"/>
                      <a:pt x="26" y="4"/>
                    </a:cubicBezTo>
                    <a:cubicBezTo>
                      <a:pt x="26" y="3"/>
                      <a:pt x="26" y="3"/>
                      <a:pt x="25" y="2"/>
                    </a:cubicBezTo>
                    <a:cubicBezTo>
                      <a:pt x="25" y="2"/>
                      <a:pt x="25" y="2"/>
                      <a:pt x="25" y="2"/>
                    </a:cubicBezTo>
                    <a:cubicBezTo>
                      <a:pt x="25" y="1"/>
                      <a:pt x="26" y="1"/>
                      <a:pt x="26" y="1"/>
                    </a:cubicBezTo>
                    <a:cubicBezTo>
                      <a:pt x="26" y="1"/>
                      <a:pt x="26" y="1"/>
                      <a:pt x="26" y="1"/>
                    </a:cubicBezTo>
                    <a:cubicBezTo>
                      <a:pt x="27" y="1"/>
                      <a:pt x="28" y="1"/>
                      <a:pt x="28" y="1"/>
                    </a:cubicBezTo>
                    <a:cubicBezTo>
                      <a:pt x="28" y="1"/>
                      <a:pt x="28" y="1"/>
                      <a:pt x="28" y="1"/>
                    </a:cubicBezTo>
                    <a:cubicBezTo>
                      <a:pt x="29" y="6"/>
                      <a:pt x="30" y="10"/>
                      <a:pt x="32" y="15"/>
                    </a:cubicBezTo>
                    <a:cubicBezTo>
                      <a:pt x="32" y="15"/>
                      <a:pt x="32" y="15"/>
                      <a:pt x="32" y="15"/>
                    </a:cubicBezTo>
                    <a:cubicBezTo>
                      <a:pt x="32" y="15"/>
                      <a:pt x="32" y="15"/>
                      <a:pt x="32" y="15"/>
                    </a:cubicBezTo>
                    <a:cubicBezTo>
                      <a:pt x="32" y="15"/>
                      <a:pt x="32" y="15"/>
                      <a:pt x="32" y="15"/>
                    </a:cubicBezTo>
                    <a:cubicBezTo>
                      <a:pt x="32" y="15"/>
                      <a:pt x="32" y="15"/>
                      <a:pt x="32" y="15"/>
                    </a:cubicBezTo>
                    <a:cubicBezTo>
                      <a:pt x="32" y="15"/>
                      <a:pt x="32" y="15"/>
                      <a:pt x="32" y="15"/>
                    </a:cubicBezTo>
                    <a:cubicBezTo>
                      <a:pt x="33" y="11"/>
                      <a:pt x="33" y="5"/>
                      <a:pt x="34" y="1"/>
                    </a:cubicBezTo>
                    <a:cubicBezTo>
                      <a:pt x="34" y="1"/>
                      <a:pt x="34" y="1"/>
                      <a:pt x="34" y="1"/>
                    </a:cubicBezTo>
                    <a:cubicBezTo>
                      <a:pt x="35" y="0"/>
                      <a:pt x="35" y="0"/>
                      <a:pt x="36" y="0"/>
                    </a:cubicBezTo>
                    <a:cubicBezTo>
                      <a:pt x="36" y="0"/>
                      <a:pt x="36" y="0"/>
                      <a:pt x="36" y="0"/>
                    </a:cubicBezTo>
                    <a:cubicBezTo>
                      <a:pt x="36" y="0"/>
                      <a:pt x="37" y="1"/>
                      <a:pt x="37" y="1"/>
                    </a:cubicBezTo>
                    <a:cubicBezTo>
                      <a:pt x="37" y="1"/>
                      <a:pt x="37" y="1"/>
                      <a:pt x="37" y="1"/>
                    </a:cubicBezTo>
                    <a:cubicBezTo>
                      <a:pt x="37" y="5"/>
                      <a:pt x="38" y="12"/>
                      <a:pt x="39" y="14"/>
                    </a:cubicBezTo>
                    <a:cubicBezTo>
                      <a:pt x="39" y="14"/>
                      <a:pt x="39" y="14"/>
                      <a:pt x="39" y="14"/>
                    </a:cubicBezTo>
                    <a:cubicBezTo>
                      <a:pt x="39" y="15"/>
                      <a:pt x="39" y="15"/>
                      <a:pt x="41" y="15"/>
                    </a:cubicBezTo>
                    <a:cubicBezTo>
                      <a:pt x="41" y="15"/>
                      <a:pt x="41" y="15"/>
                      <a:pt x="41" y="15"/>
                    </a:cubicBezTo>
                    <a:cubicBezTo>
                      <a:pt x="43" y="15"/>
                      <a:pt x="45" y="15"/>
                      <a:pt x="47" y="14"/>
                    </a:cubicBezTo>
                    <a:cubicBezTo>
                      <a:pt x="47" y="14"/>
                      <a:pt x="47" y="14"/>
                      <a:pt x="47" y="14"/>
                    </a:cubicBezTo>
                    <a:cubicBezTo>
                      <a:pt x="48" y="10"/>
                      <a:pt x="49" y="6"/>
                      <a:pt x="50" y="1"/>
                    </a:cubicBezTo>
                    <a:cubicBezTo>
                      <a:pt x="50" y="1"/>
                      <a:pt x="50" y="1"/>
                      <a:pt x="50" y="1"/>
                    </a:cubicBezTo>
                    <a:cubicBezTo>
                      <a:pt x="50" y="0"/>
                      <a:pt x="51" y="0"/>
                      <a:pt x="51" y="0"/>
                    </a:cubicBezTo>
                    <a:cubicBezTo>
                      <a:pt x="51" y="0"/>
                      <a:pt x="51" y="0"/>
                      <a:pt x="51" y="0"/>
                    </a:cubicBezTo>
                    <a:cubicBezTo>
                      <a:pt x="52" y="0"/>
                      <a:pt x="52" y="0"/>
                      <a:pt x="52" y="1"/>
                    </a:cubicBezTo>
                    <a:cubicBezTo>
                      <a:pt x="52" y="1"/>
                      <a:pt x="52" y="1"/>
                      <a:pt x="52" y="1"/>
                    </a:cubicBezTo>
                    <a:cubicBezTo>
                      <a:pt x="53" y="5"/>
                      <a:pt x="54" y="9"/>
                      <a:pt x="54" y="13"/>
                    </a:cubicBezTo>
                    <a:cubicBezTo>
                      <a:pt x="54" y="13"/>
                      <a:pt x="54" y="13"/>
                      <a:pt x="54" y="13"/>
                    </a:cubicBezTo>
                    <a:cubicBezTo>
                      <a:pt x="54" y="14"/>
                      <a:pt x="54" y="14"/>
                      <a:pt x="54" y="14"/>
                    </a:cubicBezTo>
                    <a:cubicBezTo>
                      <a:pt x="54" y="14"/>
                      <a:pt x="54" y="14"/>
                      <a:pt x="54" y="14"/>
                    </a:cubicBezTo>
                    <a:cubicBezTo>
                      <a:pt x="55" y="14"/>
                      <a:pt x="56" y="14"/>
                      <a:pt x="56" y="14"/>
                    </a:cubicBezTo>
                    <a:cubicBezTo>
                      <a:pt x="56" y="14"/>
                      <a:pt x="56" y="14"/>
                      <a:pt x="56" y="14"/>
                    </a:cubicBezTo>
                    <a:cubicBezTo>
                      <a:pt x="57" y="14"/>
                      <a:pt x="57" y="15"/>
                      <a:pt x="57" y="15"/>
                    </a:cubicBezTo>
                    <a:cubicBezTo>
                      <a:pt x="57" y="15"/>
                      <a:pt x="57" y="15"/>
                      <a:pt x="57" y="15"/>
                    </a:cubicBezTo>
                    <a:cubicBezTo>
                      <a:pt x="57" y="14"/>
                      <a:pt x="57" y="14"/>
                      <a:pt x="57" y="13"/>
                    </a:cubicBezTo>
                    <a:cubicBezTo>
                      <a:pt x="57" y="13"/>
                      <a:pt x="57" y="13"/>
                      <a:pt x="57" y="13"/>
                    </a:cubicBezTo>
                    <a:cubicBezTo>
                      <a:pt x="57" y="13"/>
                      <a:pt x="57" y="12"/>
                      <a:pt x="57" y="12"/>
                    </a:cubicBezTo>
                    <a:cubicBezTo>
                      <a:pt x="57" y="12"/>
                      <a:pt x="57" y="12"/>
                      <a:pt x="57" y="12"/>
                    </a:cubicBezTo>
                    <a:cubicBezTo>
                      <a:pt x="57" y="8"/>
                      <a:pt x="58" y="5"/>
                      <a:pt x="58" y="1"/>
                    </a:cubicBezTo>
                    <a:cubicBezTo>
                      <a:pt x="58" y="1"/>
                      <a:pt x="58" y="1"/>
                      <a:pt x="58" y="1"/>
                    </a:cubicBezTo>
                    <a:cubicBezTo>
                      <a:pt x="58" y="1"/>
                      <a:pt x="59" y="0"/>
                      <a:pt x="60" y="0"/>
                    </a:cubicBezTo>
                    <a:cubicBezTo>
                      <a:pt x="60" y="0"/>
                      <a:pt x="60" y="0"/>
                      <a:pt x="60" y="0"/>
                    </a:cubicBezTo>
                    <a:cubicBezTo>
                      <a:pt x="60" y="0"/>
                      <a:pt x="61" y="1"/>
                      <a:pt x="61" y="2"/>
                    </a:cubicBezTo>
                    <a:cubicBezTo>
                      <a:pt x="61" y="2"/>
                      <a:pt x="61" y="2"/>
                      <a:pt x="61" y="2"/>
                    </a:cubicBezTo>
                    <a:cubicBezTo>
                      <a:pt x="61" y="2"/>
                      <a:pt x="61" y="2"/>
                      <a:pt x="61" y="2"/>
                    </a:cubicBezTo>
                    <a:cubicBezTo>
                      <a:pt x="61" y="2"/>
                      <a:pt x="61" y="2"/>
                      <a:pt x="61" y="2"/>
                    </a:cubicBezTo>
                    <a:cubicBezTo>
                      <a:pt x="61" y="2"/>
                      <a:pt x="61" y="2"/>
                      <a:pt x="61" y="2"/>
                    </a:cubicBezTo>
                    <a:cubicBezTo>
                      <a:pt x="61" y="2"/>
                      <a:pt x="61" y="2"/>
                      <a:pt x="61" y="2"/>
                    </a:cubicBezTo>
                    <a:cubicBezTo>
                      <a:pt x="61" y="2"/>
                      <a:pt x="61" y="2"/>
                      <a:pt x="61" y="2"/>
                    </a:cubicBezTo>
                    <a:cubicBezTo>
                      <a:pt x="61" y="2"/>
                      <a:pt x="61" y="2"/>
                      <a:pt x="61" y="2"/>
                    </a:cubicBezTo>
                    <a:cubicBezTo>
                      <a:pt x="61" y="2"/>
                      <a:pt x="61" y="2"/>
                      <a:pt x="61" y="2"/>
                    </a:cubicBezTo>
                    <a:cubicBezTo>
                      <a:pt x="61" y="9"/>
                      <a:pt x="62" y="17"/>
                      <a:pt x="63" y="24"/>
                    </a:cubicBezTo>
                    <a:cubicBezTo>
                      <a:pt x="63" y="24"/>
                      <a:pt x="63" y="24"/>
                      <a:pt x="63" y="24"/>
                    </a:cubicBezTo>
                    <a:cubicBezTo>
                      <a:pt x="63" y="32"/>
                      <a:pt x="64" y="40"/>
                      <a:pt x="64" y="48"/>
                    </a:cubicBezTo>
                    <a:cubicBezTo>
                      <a:pt x="64" y="48"/>
                      <a:pt x="64" y="48"/>
                      <a:pt x="64" y="48"/>
                    </a:cubicBezTo>
                    <a:cubicBezTo>
                      <a:pt x="64" y="49"/>
                      <a:pt x="64" y="50"/>
                      <a:pt x="64" y="51"/>
                    </a:cubicBezTo>
                    <a:cubicBezTo>
                      <a:pt x="64" y="51"/>
                      <a:pt x="64" y="51"/>
                      <a:pt x="64" y="51"/>
                    </a:cubicBezTo>
                    <a:cubicBezTo>
                      <a:pt x="64" y="52"/>
                      <a:pt x="64" y="54"/>
                      <a:pt x="64" y="55"/>
                    </a:cubicBezTo>
                    <a:cubicBezTo>
                      <a:pt x="64" y="55"/>
                      <a:pt x="64" y="55"/>
                      <a:pt x="64" y="55"/>
                    </a:cubicBezTo>
                    <a:cubicBezTo>
                      <a:pt x="64" y="57"/>
                      <a:pt x="64" y="60"/>
                      <a:pt x="64" y="60"/>
                    </a:cubicBezTo>
                    <a:cubicBezTo>
                      <a:pt x="64" y="60"/>
                      <a:pt x="64" y="60"/>
                      <a:pt x="64" y="60"/>
                    </a:cubicBezTo>
                    <a:cubicBezTo>
                      <a:pt x="64" y="61"/>
                      <a:pt x="64" y="61"/>
                      <a:pt x="63" y="61"/>
                    </a:cubicBezTo>
                    <a:cubicBezTo>
                      <a:pt x="63" y="61"/>
                      <a:pt x="63" y="61"/>
                      <a:pt x="63" y="61"/>
                    </a:cubicBezTo>
                    <a:cubicBezTo>
                      <a:pt x="63" y="62"/>
                      <a:pt x="63" y="62"/>
                      <a:pt x="62" y="62"/>
                    </a:cubicBezTo>
                    <a:cubicBezTo>
                      <a:pt x="62" y="62"/>
                      <a:pt x="62" y="62"/>
                      <a:pt x="62" y="62"/>
                    </a:cubicBezTo>
                    <a:cubicBezTo>
                      <a:pt x="62" y="62"/>
                      <a:pt x="62" y="62"/>
                      <a:pt x="62" y="61"/>
                    </a:cubicBezTo>
                    <a:close/>
                    <a:moveTo>
                      <a:pt x="57" y="20"/>
                    </a:moveTo>
                    <a:cubicBezTo>
                      <a:pt x="57" y="21"/>
                      <a:pt x="57" y="21"/>
                      <a:pt x="57" y="21"/>
                    </a:cubicBezTo>
                    <a:cubicBezTo>
                      <a:pt x="57" y="21"/>
                      <a:pt x="57" y="21"/>
                      <a:pt x="57" y="21"/>
                    </a:cubicBezTo>
                    <a:cubicBezTo>
                      <a:pt x="57" y="20"/>
                      <a:pt x="57" y="19"/>
                      <a:pt x="57" y="19"/>
                    </a:cubicBezTo>
                    <a:cubicBezTo>
                      <a:pt x="57" y="19"/>
                      <a:pt x="57" y="19"/>
                      <a:pt x="57" y="19"/>
                    </a:cubicBezTo>
                    <a:cubicBezTo>
                      <a:pt x="57" y="19"/>
                      <a:pt x="57" y="19"/>
                      <a:pt x="57" y="20"/>
                    </a:cubicBezTo>
                    <a:close/>
                  </a:path>
                </a:pathLst>
              </a:custGeom>
              <a:solidFill>
                <a:srgbClr val="1E2B58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0" name="Freeform 41"/>
              <p:cNvSpPr>
                <a:spLocks noEditPoints="1"/>
              </p:cNvSpPr>
              <p:nvPr/>
            </p:nvSpPr>
            <p:spPr bwMode="auto">
              <a:xfrm>
                <a:off x="6677025" y="4843463"/>
                <a:ext cx="157163" cy="150813"/>
              </a:xfrm>
              <a:custGeom>
                <a:avLst/>
                <a:gdLst>
                  <a:gd name="T0" fmla="*/ 40 w 42"/>
                  <a:gd name="T1" fmla="*/ 39 h 40"/>
                  <a:gd name="T2" fmla="*/ 40 w 42"/>
                  <a:gd name="T3" fmla="*/ 38 h 40"/>
                  <a:gd name="T4" fmla="*/ 33 w 42"/>
                  <a:gd name="T5" fmla="*/ 39 h 40"/>
                  <a:gd name="T6" fmla="*/ 33 w 42"/>
                  <a:gd name="T7" fmla="*/ 37 h 40"/>
                  <a:gd name="T8" fmla="*/ 32 w 42"/>
                  <a:gd name="T9" fmla="*/ 33 h 40"/>
                  <a:gd name="T10" fmla="*/ 32 w 42"/>
                  <a:gd name="T11" fmla="*/ 34 h 40"/>
                  <a:gd name="T12" fmla="*/ 32 w 42"/>
                  <a:gd name="T13" fmla="*/ 37 h 40"/>
                  <a:gd name="T14" fmla="*/ 29 w 42"/>
                  <a:gd name="T15" fmla="*/ 38 h 40"/>
                  <a:gd name="T16" fmla="*/ 27 w 42"/>
                  <a:gd name="T17" fmla="*/ 37 h 40"/>
                  <a:gd name="T18" fmla="*/ 28 w 42"/>
                  <a:gd name="T19" fmla="*/ 21 h 40"/>
                  <a:gd name="T20" fmla="*/ 26 w 42"/>
                  <a:gd name="T21" fmla="*/ 20 h 40"/>
                  <a:gd name="T22" fmla="*/ 27 w 42"/>
                  <a:gd name="T23" fmla="*/ 15 h 40"/>
                  <a:gd name="T24" fmla="*/ 26 w 42"/>
                  <a:gd name="T25" fmla="*/ 13 h 40"/>
                  <a:gd name="T26" fmla="*/ 23 w 42"/>
                  <a:gd name="T27" fmla="*/ 13 h 40"/>
                  <a:gd name="T28" fmla="*/ 22 w 42"/>
                  <a:gd name="T29" fmla="*/ 14 h 40"/>
                  <a:gd name="T30" fmla="*/ 22 w 42"/>
                  <a:gd name="T31" fmla="*/ 19 h 40"/>
                  <a:gd name="T32" fmla="*/ 22 w 42"/>
                  <a:gd name="T33" fmla="*/ 20 h 40"/>
                  <a:gd name="T34" fmla="*/ 21 w 42"/>
                  <a:gd name="T35" fmla="*/ 21 h 40"/>
                  <a:gd name="T36" fmla="*/ 20 w 42"/>
                  <a:gd name="T37" fmla="*/ 28 h 40"/>
                  <a:gd name="T38" fmla="*/ 20 w 42"/>
                  <a:gd name="T39" fmla="*/ 28 h 40"/>
                  <a:gd name="T40" fmla="*/ 19 w 42"/>
                  <a:gd name="T41" fmla="*/ 38 h 40"/>
                  <a:gd name="T42" fmla="*/ 19 w 42"/>
                  <a:gd name="T43" fmla="*/ 38 h 40"/>
                  <a:gd name="T44" fmla="*/ 18 w 42"/>
                  <a:gd name="T45" fmla="*/ 38 h 40"/>
                  <a:gd name="T46" fmla="*/ 17 w 42"/>
                  <a:gd name="T47" fmla="*/ 37 h 40"/>
                  <a:gd name="T48" fmla="*/ 17 w 42"/>
                  <a:gd name="T49" fmla="*/ 37 h 40"/>
                  <a:gd name="T50" fmla="*/ 16 w 42"/>
                  <a:gd name="T51" fmla="*/ 34 h 40"/>
                  <a:gd name="T52" fmla="*/ 15 w 42"/>
                  <a:gd name="T53" fmla="*/ 38 h 40"/>
                  <a:gd name="T54" fmla="*/ 1 w 42"/>
                  <a:gd name="T55" fmla="*/ 38 h 40"/>
                  <a:gd name="T56" fmla="*/ 1 w 42"/>
                  <a:gd name="T57" fmla="*/ 35 h 40"/>
                  <a:gd name="T58" fmla="*/ 13 w 42"/>
                  <a:gd name="T59" fmla="*/ 35 h 40"/>
                  <a:gd name="T60" fmla="*/ 14 w 42"/>
                  <a:gd name="T61" fmla="*/ 28 h 40"/>
                  <a:gd name="T62" fmla="*/ 16 w 42"/>
                  <a:gd name="T63" fmla="*/ 29 h 40"/>
                  <a:gd name="T64" fmla="*/ 18 w 42"/>
                  <a:gd name="T65" fmla="*/ 28 h 40"/>
                  <a:gd name="T66" fmla="*/ 18 w 42"/>
                  <a:gd name="T67" fmla="*/ 28 h 40"/>
                  <a:gd name="T68" fmla="*/ 18 w 42"/>
                  <a:gd name="T69" fmla="*/ 21 h 40"/>
                  <a:gd name="T70" fmla="*/ 19 w 42"/>
                  <a:gd name="T71" fmla="*/ 16 h 40"/>
                  <a:gd name="T72" fmla="*/ 21 w 42"/>
                  <a:gd name="T73" fmla="*/ 12 h 40"/>
                  <a:gd name="T74" fmla="*/ 23 w 42"/>
                  <a:gd name="T75" fmla="*/ 1 h 40"/>
                  <a:gd name="T76" fmla="*/ 25 w 42"/>
                  <a:gd name="T77" fmla="*/ 0 h 40"/>
                  <a:gd name="T78" fmla="*/ 26 w 42"/>
                  <a:gd name="T79" fmla="*/ 2 h 40"/>
                  <a:gd name="T80" fmla="*/ 28 w 42"/>
                  <a:gd name="T81" fmla="*/ 12 h 40"/>
                  <a:gd name="T82" fmla="*/ 29 w 42"/>
                  <a:gd name="T83" fmla="*/ 15 h 40"/>
                  <a:gd name="T84" fmla="*/ 30 w 42"/>
                  <a:gd name="T85" fmla="*/ 19 h 40"/>
                  <a:gd name="T86" fmla="*/ 29 w 42"/>
                  <a:gd name="T87" fmla="*/ 32 h 40"/>
                  <a:gd name="T88" fmla="*/ 32 w 42"/>
                  <a:gd name="T89" fmla="*/ 26 h 40"/>
                  <a:gd name="T90" fmla="*/ 35 w 42"/>
                  <a:gd name="T91" fmla="*/ 32 h 40"/>
                  <a:gd name="T92" fmla="*/ 35 w 42"/>
                  <a:gd name="T93" fmla="*/ 37 h 40"/>
                  <a:gd name="T94" fmla="*/ 35 w 42"/>
                  <a:gd name="T95" fmla="*/ 37 h 40"/>
                  <a:gd name="T96" fmla="*/ 42 w 42"/>
                  <a:gd name="T97" fmla="*/ 37 h 40"/>
                  <a:gd name="T98" fmla="*/ 42 w 42"/>
                  <a:gd name="T99" fmla="*/ 40 h 40"/>
                  <a:gd name="T100" fmla="*/ 40 w 42"/>
                  <a:gd name="T101" fmla="*/ 40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42" h="40">
                    <a:moveTo>
                      <a:pt x="40" y="40"/>
                    </a:moveTo>
                    <a:cubicBezTo>
                      <a:pt x="40" y="40"/>
                      <a:pt x="40" y="40"/>
                      <a:pt x="40" y="40"/>
                    </a:cubicBezTo>
                    <a:cubicBezTo>
                      <a:pt x="40" y="40"/>
                      <a:pt x="40" y="40"/>
                      <a:pt x="40" y="40"/>
                    </a:cubicBezTo>
                    <a:cubicBezTo>
                      <a:pt x="40" y="40"/>
                      <a:pt x="40" y="39"/>
                      <a:pt x="40" y="39"/>
                    </a:cubicBezTo>
                    <a:cubicBezTo>
                      <a:pt x="40" y="39"/>
                      <a:pt x="40" y="39"/>
                      <a:pt x="40" y="39"/>
                    </a:cubicBezTo>
                    <a:cubicBezTo>
                      <a:pt x="40" y="38"/>
                      <a:pt x="40" y="38"/>
                      <a:pt x="40" y="38"/>
                    </a:cubicBezTo>
                    <a:cubicBezTo>
                      <a:pt x="40" y="38"/>
                      <a:pt x="40" y="38"/>
                      <a:pt x="40" y="38"/>
                    </a:cubicBezTo>
                    <a:cubicBezTo>
                      <a:pt x="40" y="38"/>
                      <a:pt x="40" y="38"/>
                      <a:pt x="40" y="38"/>
                    </a:cubicBezTo>
                    <a:cubicBezTo>
                      <a:pt x="40" y="38"/>
                      <a:pt x="40" y="38"/>
                      <a:pt x="40" y="38"/>
                    </a:cubicBezTo>
                    <a:cubicBezTo>
                      <a:pt x="39" y="38"/>
                      <a:pt x="37" y="39"/>
                      <a:pt x="35" y="39"/>
                    </a:cubicBezTo>
                    <a:cubicBezTo>
                      <a:pt x="35" y="39"/>
                      <a:pt x="35" y="39"/>
                      <a:pt x="35" y="39"/>
                    </a:cubicBezTo>
                    <a:cubicBezTo>
                      <a:pt x="35" y="39"/>
                      <a:pt x="34" y="39"/>
                      <a:pt x="33" y="39"/>
                    </a:cubicBezTo>
                    <a:cubicBezTo>
                      <a:pt x="33" y="39"/>
                      <a:pt x="33" y="39"/>
                      <a:pt x="33" y="39"/>
                    </a:cubicBezTo>
                    <a:cubicBezTo>
                      <a:pt x="33" y="38"/>
                      <a:pt x="33" y="38"/>
                      <a:pt x="33" y="38"/>
                    </a:cubicBezTo>
                    <a:cubicBezTo>
                      <a:pt x="33" y="38"/>
                      <a:pt x="33" y="38"/>
                      <a:pt x="33" y="38"/>
                    </a:cubicBezTo>
                    <a:cubicBezTo>
                      <a:pt x="33" y="37"/>
                      <a:pt x="33" y="37"/>
                      <a:pt x="33" y="37"/>
                    </a:cubicBezTo>
                    <a:cubicBezTo>
                      <a:pt x="33" y="37"/>
                      <a:pt x="33" y="37"/>
                      <a:pt x="33" y="37"/>
                    </a:cubicBezTo>
                    <a:cubicBezTo>
                      <a:pt x="33" y="36"/>
                      <a:pt x="33" y="35"/>
                      <a:pt x="33" y="35"/>
                    </a:cubicBezTo>
                    <a:cubicBezTo>
                      <a:pt x="33" y="35"/>
                      <a:pt x="33" y="35"/>
                      <a:pt x="33" y="35"/>
                    </a:cubicBezTo>
                    <a:cubicBezTo>
                      <a:pt x="33" y="34"/>
                      <a:pt x="33" y="33"/>
                      <a:pt x="32" y="33"/>
                    </a:cubicBezTo>
                    <a:cubicBezTo>
                      <a:pt x="32" y="33"/>
                      <a:pt x="32" y="33"/>
                      <a:pt x="32" y="33"/>
                    </a:cubicBezTo>
                    <a:cubicBezTo>
                      <a:pt x="32" y="32"/>
                      <a:pt x="32" y="32"/>
                      <a:pt x="32" y="31"/>
                    </a:cubicBezTo>
                    <a:cubicBezTo>
                      <a:pt x="32" y="31"/>
                      <a:pt x="32" y="31"/>
                      <a:pt x="32" y="31"/>
                    </a:cubicBezTo>
                    <a:cubicBezTo>
                      <a:pt x="32" y="32"/>
                      <a:pt x="32" y="33"/>
                      <a:pt x="32" y="34"/>
                    </a:cubicBezTo>
                    <a:cubicBezTo>
                      <a:pt x="32" y="34"/>
                      <a:pt x="32" y="34"/>
                      <a:pt x="32" y="34"/>
                    </a:cubicBezTo>
                    <a:cubicBezTo>
                      <a:pt x="32" y="35"/>
                      <a:pt x="32" y="35"/>
                      <a:pt x="32" y="36"/>
                    </a:cubicBezTo>
                    <a:cubicBezTo>
                      <a:pt x="32" y="36"/>
                      <a:pt x="32" y="36"/>
                      <a:pt x="32" y="36"/>
                    </a:cubicBezTo>
                    <a:cubicBezTo>
                      <a:pt x="32" y="36"/>
                      <a:pt x="32" y="37"/>
                      <a:pt x="32" y="37"/>
                    </a:cubicBezTo>
                    <a:cubicBezTo>
                      <a:pt x="32" y="37"/>
                      <a:pt x="32" y="37"/>
                      <a:pt x="32" y="37"/>
                    </a:cubicBezTo>
                    <a:cubicBezTo>
                      <a:pt x="32" y="37"/>
                      <a:pt x="31" y="38"/>
                      <a:pt x="31" y="38"/>
                    </a:cubicBezTo>
                    <a:cubicBezTo>
                      <a:pt x="31" y="38"/>
                      <a:pt x="31" y="38"/>
                      <a:pt x="31" y="38"/>
                    </a:cubicBezTo>
                    <a:cubicBezTo>
                      <a:pt x="30" y="38"/>
                      <a:pt x="30" y="38"/>
                      <a:pt x="29" y="38"/>
                    </a:cubicBezTo>
                    <a:cubicBezTo>
                      <a:pt x="29" y="38"/>
                      <a:pt x="29" y="38"/>
                      <a:pt x="29" y="38"/>
                    </a:cubicBezTo>
                    <a:cubicBezTo>
                      <a:pt x="29" y="38"/>
                      <a:pt x="28" y="38"/>
                      <a:pt x="28" y="38"/>
                    </a:cubicBezTo>
                    <a:cubicBezTo>
                      <a:pt x="28" y="38"/>
                      <a:pt x="28" y="38"/>
                      <a:pt x="28" y="38"/>
                    </a:cubicBezTo>
                    <a:cubicBezTo>
                      <a:pt x="27" y="38"/>
                      <a:pt x="27" y="37"/>
                      <a:pt x="27" y="37"/>
                    </a:cubicBezTo>
                    <a:cubicBezTo>
                      <a:pt x="27" y="37"/>
                      <a:pt x="27" y="37"/>
                      <a:pt x="27" y="37"/>
                    </a:cubicBezTo>
                    <a:cubicBezTo>
                      <a:pt x="27" y="36"/>
                      <a:pt x="27" y="35"/>
                      <a:pt x="27" y="34"/>
                    </a:cubicBezTo>
                    <a:cubicBezTo>
                      <a:pt x="27" y="34"/>
                      <a:pt x="27" y="34"/>
                      <a:pt x="27" y="34"/>
                    </a:cubicBezTo>
                    <a:cubicBezTo>
                      <a:pt x="27" y="29"/>
                      <a:pt x="27" y="25"/>
                      <a:pt x="28" y="21"/>
                    </a:cubicBezTo>
                    <a:cubicBezTo>
                      <a:pt x="28" y="21"/>
                      <a:pt x="28" y="21"/>
                      <a:pt x="28" y="21"/>
                    </a:cubicBezTo>
                    <a:cubicBezTo>
                      <a:pt x="28" y="21"/>
                      <a:pt x="28" y="21"/>
                      <a:pt x="27" y="21"/>
                    </a:cubicBezTo>
                    <a:cubicBezTo>
                      <a:pt x="27" y="21"/>
                      <a:pt x="27" y="21"/>
                      <a:pt x="27" y="21"/>
                    </a:cubicBezTo>
                    <a:cubicBezTo>
                      <a:pt x="27" y="21"/>
                      <a:pt x="27" y="20"/>
                      <a:pt x="26" y="20"/>
                    </a:cubicBezTo>
                    <a:cubicBezTo>
                      <a:pt x="26" y="20"/>
                      <a:pt x="26" y="20"/>
                      <a:pt x="26" y="20"/>
                    </a:cubicBezTo>
                    <a:cubicBezTo>
                      <a:pt x="26" y="19"/>
                      <a:pt x="26" y="19"/>
                      <a:pt x="26" y="19"/>
                    </a:cubicBezTo>
                    <a:cubicBezTo>
                      <a:pt x="26" y="19"/>
                      <a:pt x="26" y="19"/>
                      <a:pt x="26" y="19"/>
                    </a:cubicBezTo>
                    <a:cubicBezTo>
                      <a:pt x="26" y="17"/>
                      <a:pt x="27" y="15"/>
                      <a:pt x="27" y="15"/>
                    </a:cubicBezTo>
                    <a:cubicBezTo>
                      <a:pt x="27" y="15"/>
                      <a:pt x="27" y="15"/>
                      <a:pt x="27" y="15"/>
                    </a:cubicBezTo>
                    <a:cubicBezTo>
                      <a:pt x="27" y="15"/>
                      <a:pt x="27" y="15"/>
                      <a:pt x="27" y="14"/>
                    </a:cubicBezTo>
                    <a:cubicBezTo>
                      <a:pt x="27" y="14"/>
                      <a:pt x="27" y="14"/>
                      <a:pt x="27" y="14"/>
                    </a:cubicBezTo>
                    <a:cubicBezTo>
                      <a:pt x="26" y="14"/>
                      <a:pt x="26" y="14"/>
                      <a:pt x="26" y="13"/>
                    </a:cubicBezTo>
                    <a:cubicBezTo>
                      <a:pt x="26" y="13"/>
                      <a:pt x="26" y="13"/>
                      <a:pt x="26" y="13"/>
                    </a:cubicBezTo>
                    <a:cubicBezTo>
                      <a:pt x="25" y="12"/>
                      <a:pt x="25" y="10"/>
                      <a:pt x="25" y="9"/>
                    </a:cubicBezTo>
                    <a:cubicBezTo>
                      <a:pt x="25" y="9"/>
                      <a:pt x="25" y="9"/>
                      <a:pt x="25" y="9"/>
                    </a:cubicBezTo>
                    <a:cubicBezTo>
                      <a:pt x="24" y="10"/>
                      <a:pt x="24" y="11"/>
                      <a:pt x="23" y="13"/>
                    </a:cubicBezTo>
                    <a:cubicBezTo>
                      <a:pt x="23" y="13"/>
                      <a:pt x="23" y="13"/>
                      <a:pt x="23" y="13"/>
                    </a:cubicBezTo>
                    <a:cubicBezTo>
                      <a:pt x="23" y="14"/>
                      <a:pt x="23" y="14"/>
                      <a:pt x="22" y="14"/>
                    </a:cubicBezTo>
                    <a:cubicBezTo>
                      <a:pt x="22" y="14"/>
                      <a:pt x="22" y="14"/>
                      <a:pt x="22" y="14"/>
                    </a:cubicBezTo>
                    <a:cubicBezTo>
                      <a:pt x="22" y="14"/>
                      <a:pt x="22" y="14"/>
                      <a:pt x="22" y="14"/>
                    </a:cubicBezTo>
                    <a:cubicBezTo>
                      <a:pt x="22" y="14"/>
                      <a:pt x="22" y="14"/>
                      <a:pt x="22" y="14"/>
                    </a:cubicBezTo>
                    <a:cubicBezTo>
                      <a:pt x="22" y="14"/>
                      <a:pt x="22" y="15"/>
                      <a:pt x="22" y="16"/>
                    </a:cubicBezTo>
                    <a:cubicBezTo>
                      <a:pt x="22" y="16"/>
                      <a:pt x="22" y="16"/>
                      <a:pt x="22" y="16"/>
                    </a:cubicBezTo>
                    <a:cubicBezTo>
                      <a:pt x="22" y="17"/>
                      <a:pt x="22" y="18"/>
                      <a:pt x="22" y="19"/>
                    </a:cubicBezTo>
                    <a:cubicBezTo>
                      <a:pt x="22" y="19"/>
                      <a:pt x="22" y="19"/>
                      <a:pt x="22" y="19"/>
                    </a:cubicBezTo>
                    <a:cubicBezTo>
                      <a:pt x="22" y="19"/>
                      <a:pt x="22" y="19"/>
                      <a:pt x="22" y="19"/>
                    </a:cubicBezTo>
                    <a:cubicBezTo>
                      <a:pt x="22" y="19"/>
                      <a:pt x="22" y="19"/>
                      <a:pt x="22" y="19"/>
                    </a:cubicBezTo>
                    <a:cubicBezTo>
                      <a:pt x="22" y="20"/>
                      <a:pt x="22" y="20"/>
                      <a:pt x="22" y="20"/>
                    </a:cubicBezTo>
                    <a:cubicBezTo>
                      <a:pt x="22" y="20"/>
                      <a:pt x="22" y="20"/>
                      <a:pt x="22" y="20"/>
                    </a:cubicBezTo>
                    <a:cubicBezTo>
                      <a:pt x="21" y="20"/>
                      <a:pt x="21" y="20"/>
                      <a:pt x="21" y="20"/>
                    </a:cubicBezTo>
                    <a:cubicBezTo>
                      <a:pt x="21" y="20"/>
                      <a:pt x="21" y="20"/>
                      <a:pt x="21" y="20"/>
                    </a:cubicBezTo>
                    <a:cubicBezTo>
                      <a:pt x="21" y="21"/>
                      <a:pt x="21" y="21"/>
                      <a:pt x="21" y="21"/>
                    </a:cubicBezTo>
                    <a:cubicBezTo>
                      <a:pt x="21" y="21"/>
                      <a:pt x="21" y="21"/>
                      <a:pt x="21" y="21"/>
                    </a:cubicBezTo>
                    <a:cubicBezTo>
                      <a:pt x="20" y="22"/>
                      <a:pt x="20" y="24"/>
                      <a:pt x="20" y="25"/>
                    </a:cubicBezTo>
                    <a:cubicBezTo>
                      <a:pt x="20" y="25"/>
                      <a:pt x="20" y="25"/>
                      <a:pt x="20" y="25"/>
                    </a:cubicBezTo>
                    <a:cubicBezTo>
                      <a:pt x="20" y="26"/>
                      <a:pt x="20" y="27"/>
                      <a:pt x="20" y="28"/>
                    </a:cubicBezTo>
                    <a:cubicBezTo>
                      <a:pt x="20" y="28"/>
                      <a:pt x="20" y="28"/>
                      <a:pt x="20" y="28"/>
                    </a:cubicBezTo>
                    <a:cubicBezTo>
                      <a:pt x="20" y="28"/>
                      <a:pt x="20" y="28"/>
                      <a:pt x="20" y="28"/>
                    </a:cubicBezTo>
                    <a:cubicBezTo>
                      <a:pt x="20" y="28"/>
                      <a:pt x="20" y="28"/>
                      <a:pt x="20" y="28"/>
                    </a:cubicBezTo>
                    <a:cubicBezTo>
                      <a:pt x="20" y="28"/>
                      <a:pt x="20" y="28"/>
                      <a:pt x="20" y="28"/>
                    </a:cubicBezTo>
                    <a:cubicBezTo>
                      <a:pt x="20" y="28"/>
                      <a:pt x="20" y="28"/>
                      <a:pt x="20" y="28"/>
                    </a:cubicBezTo>
                    <a:cubicBezTo>
                      <a:pt x="20" y="31"/>
                      <a:pt x="20" y="34"/>
                      <a:pt x="19" y="37"/>
                    </a:cubicBezTo>
                    <a:cubicBezTo>
                      <a:pt x="19" y="37"/>
                      <a:pt x="19" y="37"/>
                      <a:pt x="19" y="37"/>
                    </a:cubicBezTo>
                    <a:cubicBezTo>
                      <a:pt x="19" y="37"/>
                      <a:pt x="19" y="38"/>
                      <a:pt x="19" y="38"/>
                    </a:cubicBezTo>
                    <a:cubicBezTo>
                      <a:pt x="19" y="38"/>
                      <a:pt x="19" y="38"/>
                      <a:pt x="19" y="38"/>
                    </a:cubicBezTo>
                    <a:cubicBezTo>
                      <a:pt x="19" y="38"/>
                      <a:pt x="19" y="38"/>
                      <a:pt x="19" y="38"/>
                    </a:cubicBezTo>
                    <a:cubicBezTo>
                      <a:pt x="19" y="38"/>
                      <a:pt x="19" y="38"/>
                      <a:pt x="19" y="38"/>
                    </a:cubicBezTo>
                    <a:cubicBezTo>
                      <a:pt x="19" y="38"/>
                      <a:pt x="19" y="38"/>
                      <a:pt x="19" y="38"/>
                    </a:cubicBezTo>
                    <a:cubicBezTo>
                      <a:pt x="19" y="38"/>
                      <a:pt x="19" y="38"/>
                      <a:pt x="19" y="38"/>
                    </a:cubicBezTo>
                    <a:cubicBezTo>
                      <a:pt x="19" y="38"/>
                      <a:pt x="19" y="38"/>
                      <a:pt x="19" y="38"/>
                    </a:cubicBezTo>
                    <a:cubicBezTo>
                      <a:pt x="19" y="38"/>
                      <a:pt x="19" y="38"/>
                      <a:pt x="19" y="38"/>
                    </a:cubicBezTo>
                    <a:cubicBezTo>
                      <a:pt x="19" y="38"/>
                      <a:pt x="19" y="38"/>
                      <a:pt x="18" y="38"/>
                    </a:cubicBezTo>
                    <a:cubicBezTo>
                      <a:pt x="18" y="38"/>
                      <a:pt x="18" y="38"/>
                      <a:pt x="18" y="38"/>
                    </a:cubicBezTo>
                    <a:cubicBezTo>
                      <a:pt x="18" y="38"/>
                      <a:pt x="18" y="38"/>
                      <a:pt x="18" y="38"/>
                    </a:cubicBezTo>
                    <a:cubicBezTo>
                      <a:pt x="18" y="38"/>
                      <a:pt x="18" y="38"/>
                      <a:pt x="18" y="38"/>
                    </a:cubicBezTo>
                    <a:cubicBezTo>
                      <a:pt x="17" y="38"/>
                      <a:pt x="17" y="38"/>
                      <a:pt x="17" y="37"/>
                    </a:cubicBezTo>
                    <a:cubicBezTo>
                      <a:pt x="17" y="37"/>
                      <a:pt x="17" y="37"/>
                      <a:pt x="17" y="37"/>
                    </a:cubicBezTo>
                    <a:cubicBezTo>
                      <a:pt x="17" y="37"/>
                      <a:pt x="17" y="37"/>
                      <a:pt x="17" y="37"/>
                    </a:cubicBezTo>
                    <a:cubicBezTo>
                      <a:pt x="17" y="37"/>
                      <a:pt x="17" y="37"/>
                      <a:pt x="17" y="37"/>
                    </a:cubicBezTo>
                    <a:cubicBezTo>
                      <a:pt x="17" y="37"/>
                      <a:pt x="17" y="37"/>
                      <a:pt x="17" y="37"/>
                    </a:cubicBezTo>
                    <a:cubicBezTo>
                      <a:pt x="17" y="37"/>
                      <a:pt x="17" y="37"/>
                      <a:pt x="17" y="37"/>
                    </a:cubicBezTo>
                    <a:cubicBezTo>
                      <a:pt x="17" y="37"/>
                      <a:pt x="17" y="36"/>
                      <a:pt x="17" y="36"/>
                    </a:cubicBezTo>
                    <a:cubicBezTo>
                      <a:pt x="17" y="36"/>
                      <a:pt x="17" y="36"/>
                      <a:pt x="17" y="36"/>
                    </a:cubicBezTo>
                    <a:cubicBezTo>
                      <a:pt x="17" y="35"/>
                      <a:pt x="16" y="35"/>
                      <a:pt x="16" y="34"/>
                    </a:cubicBezTo>
                    <a:cubicBezTo>
                      <a:pt x="16" y="34"/>
                      <a:pt x="16" y="34"/>
                      <a:pt x="16" y="34"/>
                    </a:cubicBezTo>
                    <a:cubicBezTo>
                      <a:pt x="16" y="34"/>
                      <a:pt x="16" y="35"/>
                      <a:pt x="16" y="36"/>
                    </a:cubicBezTo>
                    <a:cubicBezTo>
                      <a:pt x="16" y="36"/>
                      <a:pt x="16" y="36"/>
                      <a:pt x="16" y="36"/>
                    </a:cubicBezTo>
                    <a:cubicBezTo>
                      <a:pt x="16" y="37"/>
                      <a:pt x="15" y="37"/>
                      <a:pt x="15" y="38"/>
                    </a:cubicBezTo>
                    <a:cubicBezTo>
                      <a:pt x="15" y="38"/>
                      <a:pt x="15" y="38"/>
                      <a:pt x="15" y="38"/>
                    </a:cubicBezTo>
                    <a:cubicBezTo>
                      <a:pt x="13" y="38"/>
                      <a:pt x="10" y="38"/>
                      <a:pt x="7" y="38"/>
                    </a:cubicBezTo>
                    <a:cubicBezTo>
                      <a:pt x="7" y="38"/>
                      <a:pt x="7" y="38"/>
                      <a:pt x="7" y="38"/>
                    </a:cubicBezTo>
                    <a:cubicBezTo>
                      <a:pt x="5" y="38"/>
                      <a:pt x="2" y="38"/>
                      <a:pt x="1" y="38"/>
                    </a:cubicBezTo>
                    <a:cubicBezTo>
                      <a:pt x="1" y="38"/>
                      <a:pt x="1" y="38"/>
                      <a:pt x="1" y="38"/>
                    </a:cubicBezTo>
                    <a:cubicBezTo>
                      <a:pt x="0" y="38"/>
                      <a:pt x="0" y="37"/>
                      <a:pt x="0" y="36"/>
                    </a:cubicBezTo>
                    <a:cubicBezTo>
                      <a:pt x="0" y="36"/>
                      <a:pt x="0" y="36"/>
                      <a:pt x="0" y="36"/>
                    </a:cubicBezTo>
                    <a:cubicBezTo>
                      <a:pt x="0" y="36"/>
                      <a:pt x="0" y="35"/>
                      <a:pt x="1" y="35"/>
                    </a:cubicBezTo>
                    <a:cubicBezTo>
                      <a:pt x="1" y="35"/>
                      <a:pt x="1" y="35"/>
                      <a:pt x="1" y="35"/>
                    </a:cubicBezTo>
                    <a:cubicBezTo>
                      <a:pt x="3" y="35"/>
                      <a:pt x="5" y="35"/>
                      <a:pt x="7" y="35"/>
                    </a:cubicBezTo>
                    <a:cubicBezTo>
                      <a:pt x="7" y="35"/>
                      <a:pt x="7" y="35"/>
                      <a:pt x="7" y="35"/>
                    </a:cubicBezTo>
                    <a:cubicBezTo>
                      <a:pt x="9" y="35"/>
                      <a:pt x="11" y="35"/>
                      <a:pt x="13" y="35"/>
                    </a:cubicBezTo>
                    <a:cubicBezTo>
                      <a:pt x="13" y="35"/>
                      <a:pt x="13" y="35"/>
                      <a:pt x="13" y="35"/>
                    </a:cubicBezTo>
                    <a:cubicBezTo>
                      <a:pt x="13" y="35"/>
                      <a:pt x="13" y="34"/>
                      <a:pt x="13" y="33"/>
                    </a:cubicBezTo>
                    <a:cubicBezTo>
                      <a:pt x="13" y="33"/>
                      <a:pt x="13" y="33"/>
                      <a:pt x="13" y="33"/>
                    </a:cubicBezTo>
                    <a:cubicBezTo>
                      <a:pt x="13" y="32"/>
                      <a:pt x="13" y="30"/>
                      <a:pt x="14" y="28"/>
                    </a:cubicBezTo>
                    <a:cubicBezTo>
                      <a:pt x="14" y="28"/>
                      <a:pt x="14" y="28"/>
                      <a:pt x="14" y="28"/>
                    </a:cubicBezTo>
                    <a:cubicBezTo>
                      <a:pt x="14" y="28"/>
                      <a:pt x="15" y="28"/>
                      <a:pt x="15" y="28"/>
                    </a:cubicBezTo>
                    <a:cubicBezTo>
                      <a:pt x="15" y="28"/>
                      <a:pt x="15" y="28"/>
                      <a:pt x="15" y="28"/>
                    </a:cubicBezTo>
                    <a:cubicBezTo>
                      <a:pt x="16" y="28"/>
                      <a:pt x="16" y="28"/>
                      <a:pt x="16" y="29"/>
                    </a:cubicBezTo>
                    <a:cubicBezTo>
                      <a:pt x="16" y="29"/>
                      <a:pt x="16" y="29"/>
                      <a:pt x="16" y="29"/>
                    </a:cubicBezTo>
                    <a:cubicBezTo>
                      <a:pt x="16" y="30"/>
                      <a:pt x="17" y="31"/>
                      <a:pt x="18" y="32"/>
                    </a:cubicBezTo>
                    <a:cubicBezTo>
                      <a:pt x="18" y="32"/>
                      <a:pt x="18" y="32"/>
                      <a:pt x="18" y="32"/>
                    </a:cubicBezTo>
                    <a:cubicBezTo>
                      <a:pt x="18" y="30"/>
                      <a:pt x="18" y="29"/>
                      <a:pt x="18" y="28"/>
                    </a:cubicBezTo>
                    <a:cubicBezTo>
                      <a:pt x="18" y="28"/>
                      <a:pt x="18" y="28"/>
                      <a:pt x="18" y="28"/>
                    </a:cubicBezTo>
                    <a:cubicBezTo>
                      <a:pt x="18" y="28"/>
                      <a:pt x="18" y="28"/>
                      <a:pt x="18" y="28"/>
                    </a:cubicBezTo>
                    <a:cubicBezTo>
                      <a:pt x="18" y="28"/>
                      <a:pt x="18" y="28"/>
                      <a:pt x="18" y="28"/>
                    </a:cubicBezTo>
                    <a:cubicBezTo>
                      <a:pt x="18" y="28"/>
                      <a:pt x="18" y="28"/>
                      <a:pt x="18" y="28"/>
                    </a:cubicBezTo>
                    <a:cubicBezTo>
                      <a:pt x="18" y="27"/>
                      <a:pt x="18" y="26"/>
                      <a:pt x="18" y="25"/>
                    </a:cubicBezTo>
                    <a:cubicBezTo>
                      <a:pt x="18" y="25"/>
                      <a:pt x="18" y="25"/>
                      <a:pt x="18" y="25"/>
                    </a:cubicBezTo>
                    <a:cubicBezTo>
                      <a:pt x="18" y="24"/>
                      <a:pt x="18" y="22"/>
                      <a:pt x="18" y="21"/>
                    </a:cubicBezTo>
                    <a:cubicBezTo>
                      <a:pt x="18" y="21"/>
                      <a:pt x="18" y="21"/>
                      <a:pt x="18" y="21"/>
                    </a:cubicBezTo>
                    <a:cubicBezTo>
                      <a:pt x="18" y="20"/>
                      <a:pt x="19" y="19"/>
                      <a:pt x="20" y="18"/>
                    </a:cubicBezTo>
                    <a:cubicBezTo>
                      <a:pt x="20" y="18"/>
                      <a:pt x="20" y="18"/>
                      <a:pt x="20" y="18"/>
                    </a:cubicBezTo>
                    <a:cubicBezTo>
                      <a:pt x="19" y="18"/>
                      <a:pt x="19" y="17"/>
                      <a:pt x="19" y="16"/>
                    </a:cubicBezTo>
                    <a:cubicBezTo>
                      <a:pt x="19" y="16"/>
                      <a:pt x="19" y="16"/>
                      <a:pt x="19" y="16"/>
                    </a:cubicBezTo>
                    <a:cubicBezTo>
                      <a:pt x="19" y="15"/>
                      <a:pt x="19" y="14"/>
                      <a:pt x="20" y="13"/>
                    </a:cubicBezTo>
                    <a:cubicBezTo>
                      <a:pt x="20" y="13"/>
                      <a:pt x="20" y="13"/>
                      <a:pt x="20" y="13"/>
                    </a:cubicBezTo>
                    <a:cubicBezTo>
                      <a:pt x="20" y="13"/>
                      <a:pt x="21" y="12"/>
                      <a:pt x="21" y="12"/>
                    </a:cubicBezTo>
                    <a:cubicBezTo>
                      <a:pt x="21" y="12"/>
                      <a:pt x="21" y="12"/>
                      <a:pt x="21" y="12"/>
                    </a:cubicBezTo>
                    <a:cubicBezTo>
                      <a:pt x="22" y="8"/>
                      <a:pt x="23" y="5"/>
                      <a:pt x="24" y="3"/>
                    </a:cubicBezTo>
                    <a:cubicBezTo>
                      <a:pt x="24" y="3"/>
                      <a:pt x="24" y="3"/>
                      <a:pt x="24" y="3"/>
                    </a:cubicBezTo>
                    <a:cubicBezTo>
                      <a:pt x="23" y="2"/>
                      <a:pt x="23" y="2"/>
                      <a:pt x="23" y="1"/>
                    </a:cubicBezTo>
                    <a:cubicBezTo>
                      <a:pt x="23" y="1"/>
                      <a:pt x="23" y="1"/>
                      <a:pt x="23" y="1"/>
                    </a:cubicBezTo>
                    <a:cubicBezTo>
                      <a:pt x="23" y="1"/>
                      <a:pt x="23" y="1"/>
                      <a:pt x="23" y="1"/>
                    </a:cubicBezTo>
                    <a:cubicBezTo>
                      <a:pt x="23" y="1"/>
                      <a:pt x="23" y="1"/>
                      <a:pt x="23" y="1"/>
                    </a:cubicBezTo>
                    <a:cubicBezTo>
                      <a:pt x="23" y="0"/>
                      <a:pt x="24" y="0"/>
                      <a:pt x="25" y="0"/>
                    </a:cubicBezTo>
                    <a:cubicBezTo>
                      <a:pt x="25" y="0"/>
                      <a:pt x="25" y="0"/>
                      <a:pt x="25" y="0"/>
                    </a:cubicBezTo>
                    <a:cubicBezTo>
                      <a:pt x="25" y="0"/>
                      <a:pt x="26" y="0"/>
                      <a:pt x="26" y="1"/>
                    </a:cubicBezTo>
                    <a:cubicBezTo>
                      <a:pt x="26" y="1"/>
                      <a:pt x="26" y="1"/>
                      <a:pt x="26" y="1"/>
                    </a:cubicBezTo>
                    <a:cubicBezTo>
                      <a:pt x="26" y="1"/>
                      <a:pt x="26" y="2"/>
                      <a:pt x="26" y="2"/>
                    </a:cubicBezTo>
                    <a:cubicBezTo>
                      <a:pt x="26" y="2"/>
                      <a:pt x="26" y="2"/>
                      <a:pt x="26" y="2"/>
                    </a:cubicBezTo>
                    <a:cubicBezTo>
                      <a:pt x="26" y="2"/>
                      <a:pt x="26" y="3"/>
                      <a:pt x="26" y="3"/>
                    </a:cubicBezTo>
                    <a:cubicBezTo>
                      <a:pt x="26" y="3"/>
                      <a:pt x="26" y="3"/>
                      <a:pt x="26" y="3"/>
                    </a:cubicBezTo>
                    <a:cubicBezTo>
                      <a:pt x="26" y="5"/>
                      <a:pt x="27" y="9"/>
                      <a:pt x="28" y="12"/>
                    </a:cubicBezTo>
                    <a:cubicBezTo>
                      <a:pt x="28" y="12"/>
                      <a:pt x="28" y="12"/>
                      <a:pt x="28" y="12"/>
                    </a:cubicBezTo>
                    <a:cubicBezTo>
                      <a:pt x="28" y="12"/>
                      <a:pt x="29" y="13"/>
                      <a:pt x="29" y="13"/>
                    </a:cubicBezTo>
                    <a:cubicBezTo>
                      <a:pt x="29" y="13"/>
                      <a:pt x="29" y="13"/>
                      <a:pt x="29" y="13"/>
                    </a:cubicBezTo>
                    <a:cubicBezTo>
                      <a:pt x="29" y="14"/>
                      <a:pt x="29" y="14"/>
                      <a:pt x="29" y="15"/>
                    </a:cubicBezTo>
                    <a:cubicBezTo>
                      <a:pt x="29" y="15"/>
                      <a:pt x="29" y="15"/>
                      <a:pt x="29" y="15"/>
                    </a:cubicBezTo>
                    <a:cubicBezTo>
                      <a:pt x="29" y="16"/>
                      <a:pt x="29" y="17"/>
                      <a:pt x="29" y="18"/>
                    </a:cubicBezTo>
                    <a:cubicBezTo>
                      <a:pt x="29" y="18"/>
                      <a:pt x="29" y="18"/>
                      <a:pt x="29" y="18"/>
                    </a:cubicBezTo>
                    <a:cubicBezTo>
                      <a:pt x="29" y="19"/>
                      <a:pt x="29" y="19"/>
                      <a:pt x="30" y="19"/>
                    </a:cubicBezTo>
                    <a:cubicBezTo>
                      <a:pt x="30" y="19"/>
                      <a:pt x="30" y="19"/>
                      <a:pt x="30" y="19"/>
                    </a:cubicBezTo>
                    <a:cubicBezTo>
                      <a:pt x="30" y="19"/>
                      <a:pt x="31" y="19"/>
                      <a:pt x="31" y="20"/>
                    </a:cubicBezTo>
                    <a:cubicBezTo>
                      <a:pt x="31" y="20"/>
                      <a:pt x="31" y="20"/>
                      <a:pt x="31" y="20"/>
                    </a:cubicBezTo>
                    <a:cubicBezTo>
                      <a:pt x="30" y="24"/>
                      <a:pt x="29" y="28"/>
                      <a:pt x="29" y="32"/>
                    </a:cubicBezTo>
                    <a:cubicBezTo>
                      <a:pt x="29" y="32"/>
                      <a:pt x="29" y="32"/>
                      <a:pt x="29" y="32"/>
                    </a:cubicBezTo>
                    <a:cubicBezTo>
                      <a:pt x="29" y="30"/>
                      <a:pt x="30" y="29"/>
                      <a:pt x="31" y="27"/>
                    </a:cubicBezTo>
                    <a:cubicBezTo>
                      <a:pt x="31" y="27"/>
                      <a:pt x="31" y="27"/>
                      <a:pt x="31" y="27"/>
                    </a:cubicBezTo>
                    <a:cubicBezTo>
                      <a:pt x="31" y="26"/>
                      <a:pt x="32" y="26"/>
                      <a:pt x="32" y="26"/>
                    </a:cubicBezTo>
                    <a:cubicBezTo>
                      <a:pt x="32" y="26"/>
                      <a:pt x="32" y="26"/>
                      <a:pt x="32" y="26"/>
                    </a:cubicBezTo>
                    <a:cubicBezTo>
                      <a:pt x="33" y="27"/>
                      <a:pt x="33" y="27"/>
                      <a:pt x="33" y="28"/>
                    </a:cubicBezTo>
                    <a:cubicBezTo>
                      <a:pt x="33" y="28"/>
                      <a:pt x="33" y="28"/>
                      <a:pt x="33" y="28"/>
                    </a:cubicBezTo>
                    <a:cubicBezTo>
                      <a:pt x="33" y="28"/>
                      <a:pt x="33" y="28"/>
                      <a:pt x="33" y="28"/>
                    </a:cubicBezTo>
                    <a:cubicBezTo>
                      <a:pt x="33" y="29"/>
                      <a:pt x="34" y="30"/>
                      <a:pt x="35" y="32"/>
                    </a:cubicBezTo>
                    <a:cubicBezTo>
                      <a:pt x="35" y="32"/>
                      <a:pt x="35" y="32"/>
                      <a:pt x="35" y="32"/>
                    </a:cubicBezTo>
                    <a:cubicBezTo>
                      <a:pt x="35" y="33"/>
                      <a:pt x="35" y="34"/>
                      <a:pt x="35" y="35"/>
                    </a:cubicBezTo>
                    <a:cubicBezTo>
                      <a:pt x="35" y="35"/>
                      <a:pt x="35" y="35"/>
                      <a:pt x="35" y="35"/>
                    </a:cubicBezTo>
                    <a:cubicBezTo>
                      <a:pt x="35" y="35"/>
                      <a:pt x="35" y="36"/>
                      <a:pt x="35" y="37"/>
                    </a:cubicBezTo>
                    <a:cubicBezTo>
                      <a:pt x="35" y="37"/>
                      <a:pt x="35" y="37"/>
                      <a:pt x="35" y="37"/>
                    </a:cubicBezTo>
                    <a:cubicBezTo>
                      <a:pt x="35" y="37"/>
                      <a:pt x="35" y="37"/>
                      <a:pt x="35" y="37"/>
                    </a:cubicBezTo>
                    <a:cubicBezTo>
                      <a:pt x="35" y="37"/>
                      <a:pt x="35" y="37"/>
                      <a:pt x="35" y="37"/>
                    </a:cubicBezTo>
                    <a:cubicBezTo>
                      <a:pt x="35" y="37"/>
                      <a:pt x="35" y="37"/>
                      <a:pt x="35" y="37"/>
                    </a:cubicBezTo>
                    <a:cubicBezTo>
                      <a:pt x="35" y="37"/>
                      <a:pt x="35" y="37"/>
                      <a:pt x="35" y="37"/>
                    </a:cubicBezTo>
                    <a:cubicBezTo>
                      <a:pt x="36" y="37"/>
                      <a:pt x="38" y="36"/>
                      <a:pt x="40" y="36"/>
                    </a:cubicBezTo>
                    <a:cubicBezTo>
                      <a:pt x="40" y="36"/>
                      <a:pt x="40" y="36"/>
                      <a:pt x="40" y="36"/>
                    </a:cubicBezTo>
                    <a:cubicBezTo>
                      <a:pt x="40" y="36"/>
                      <a:pt x="41" y="36"/>
                      <a:pt x="42" y="37"/>
                    </a:cubicBezTo>
                    <a:cubicBezTo>
                      <a:pt x="42" y="37"/>
                      <a:pt x="42" y="37"/>
                      <a:pt x="42" y="37"/>
                    </a:cubicBezTo>
                    <a:cubicBezTo>
                      <a:pt x="42" y="37"/>
                      <a:pt x="42" y="38"/>
                      <a:pt x="42" y="39"/>
                    </a:cubicBezTo>
                    <a:cubicBezTo>
                      <a:pt x="42" y="39"/>
                      <a:pt x="42" y="39"/>
                      <a:pt x="42" y="39"/>
                    </a:cubicBezTo>
                    <a:cubicBezTo>
                      <a:pt x="42" y="39"/>
                      <a:pt x="42" y="40"/>
                      <a:pt x="42" y="40"/>
                    </a:cubicBezTo>
                    <a:cubicBezTo>
                      <a:pt x="42" y="40"/>
                      <a:pt x="42" y="40"/>
                      <a:pt x="42" y="40"/>
                    </a:cubicBezTo>
                    <a:cubicBezTo>
                      <a:pt x="42" y="40"/>
                      <a:pt x="41" y="40"/>
                      <a:pt x="41" y="40"/>
                    </a:cubicBezTo>
                    <a:cubicBezTo>
                      <a:pt x="41" y="40"/>
                      <a:pt x="41" y="40"/>
                      <a:pt x="41" y="40"/>
                    </a:cubicBezTo>
                    <a:cubicBezTo>
                      <a:pt x="41" y="40"/>
                      <a:pt x="40" y="40"/>
                      <a:pt x="40" y="40"/>
                    </a:cubicBezTo>
                    <a:close/>
                    <a:moveTo>
                      <a:pt x="42" y="39"/>
                    </a:moveTo>
                    <a:cubicBezTo>
                      <a:pt x="42" y="39"/>
                      <a:pt x="42" y="39"/>
                      <a:pt x="42" y="39"/>
                    </a:cubicBezTo>
                    <a:cubicBezTo>
                      <a:pt x="42" y="39"/>
                      <a:pt x="42" y="39"/>
                      <a:pt x="42" y="39"/>
                    </a:cubicBezTo>
                    <a:close/>
                  </a:path>
                </a:pathLst>
              </a:custGeom>
              <a:solidFill>
                <a:srgbClr val="1E2B58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1" name="Freeform 42"/>
              <p:cNvSpPr/>
              <p:nvPr/>
            </p:nvSpPr>
            <p:spPr bwMode="auto">
              <a:xfrm>
                <a:off x="6831013" y="4922838"/>
                <a:ext cx="142875" cy="128588"/>
              </a:xfrm>
              <a:custGeom>
                <a:avLst/>
                <a:gdLst>
                  <a:gd name="T0" fmla="*/ 1 w 38"/>
                  <a:gd name="T1" fmla="*/ 32 h 34"/>
                  <a:gd name="T2" fmla="*/ 1 w 38"/>
                  <a:gd name="T3" fmla="*/ 10 h 34"/>
                  <a:gd name="T4" fmla="*/ 2 w 38"/>
                  <a:gd name="T5" fmla="*/ 9 h 34"/>
                  <a:gd name="T6" fmla="*/ 5 w 38"/>
                  <a:gd name="T7" fmla="*/ 14 h 34"/>
                  <a:gd name="T8" fmla="*/ 7 w 38"/>
                  <a:gd name="T9" fmla="*/ 14 h 34"/>
                  <a:gd name="T10" fmla="*/ 9 w 38"/>
                  <a:gd name="T11" fmla="*/ 9 h 34"/>
                  <a:gd name="T12" fmla="*/ 10 w 38"/>
                  <a:gd name="T13" fmla="*/ 10 h 34"/>
                  <a:gd name="T14" fmla="*/ 11 w 38"/>
                  <a:gd name="T15" fmla="*/ 16 h 34"/>
                  <a:gd name="T16" fmla="*/ 12 w 38"/>
                  <a:gd name="T17" fmla="*/ 16 h 34"/>
                  <a:gd name="T18" fmla="*/ 15 w 38"/>
                  <a:gd name="T19" fmla="*/ 16 h 34"/>
                  <a:gd name="T20" fmla="*/ 14 w 38"/>
                  <a:gd name="T21" fmla="*/ 9 h 34"/>
                  <a:gd name="T22" fmla="*/ 15 w 38"/>
                  <a:gd name="T23" fmla="*/ 8 h 34"/>
                  <a:gd name="T24" fmla="*/ 18 w 38"/>
                  <a:gd name="T25" fmla="*/ 11 h 34"/>
                  <a:gd name="T26" fmla="*/ 18 w 38"/>
                  <a:gd name="T27" fmla="*/ 14 h 34"/>
                  <a:gd name="T28" fmla="*/ 22 w 38"/>
                  <a:gd name="T29" fmla="*/ 13 h 34"/>
                  <a:gd name="T30" fmla="*/ 22 w 38"/>
                  <a:gd name="T31" fmla="*/ 11 h 34"/>
                  <a:gd name="T32" fmla="*/ 22 w 38"/>
                  <a:gd name="T33" fmla="*/ 9 h 34"/>
                  <a:gd name="T34" fmla="*/ 22 w 38"/>
                  <a:gd name="T35" fmla="*/ 7 h 34"/>
                  <a:gd name="T36" fmla="*/ 24 w 38"/>
                  <a:gd name="T37" fmla="*/ 2 h 34"/>
                  <a:gd name="T38" fmla="*/ 24 w 38"/>
                  <a:gd name="T39" fmla="*/ 2 h 34"/>
                  <a:gd name="T40" fmla="*/ 25 w 38"/>
                  <a:gd name="T41" fmla="*/ 1 h 34"/>
                  <a:gd name="T42" fmla="*/ 26 w 38"/>
                  <a:gd name="T43" fmla="*/ 0 h 34"/>
                  <a:gd name="T44" fmla="*/ 31 w 38"/>
                  <a:gd name="T45" fmla="*/ 0 h 34"/>
                  <a:gd name="T46" fmla="*/ 32 w 38"/>
                  <a:gd name="T47" fmla="*/ 1 h 34"/>
                  <a:gd name="T48" fmla="*/ 32 w 38"/>
                  <a:gd name="T49" fmla="*/ 2 h 34"/>
                  <a:gd name="T50" fmla="*/ 32 w 38"/>
                  <a:gd name="T51" fmla="*/ 2 h 34"/>
                  <a:gd name="T52" fmla="*/ 33 w 38"/>
                  <a:gd name="T53" fmla="*/ 3 h 34"/>
                  <a:gd name="T54" fmla="*/ 33 w 38"/>
                  <a:gd name="T55" fmla="*/ 5 h 34"/>
                  <a:gd name="T56" fmla="*/ 34 w 38"/>
                  <a:gd name="T57" fmla="*/ 10 h 34"/>
                  <a:gd name="T58" fmla="*/ 34 w 38"/>
                  <a:gd name="T59" fmla="*/ 12 h 34"/>
                  <a:gd name="T60" fmla="*/ 37 w 38"/>
                  <a:gd name="T61" fmla="*/ 12 h 34"/>
                  <a:gd name="T62" fmla="*/ 37 w 38"/>
                  <a:gd name="T63" fmla="*/ 14 h 34"/>
                  <a:gd name="T64" fmla="*/ 32 w 38"/>
                  <a:gd name="T65" fmla="*/ 15 h 34"/>
                  <a:gd name="T66" fmla="*/ 31 w 38"/>
                  <a:gd name="T67" fmla="*/ 14 h 34"/>
                  <a:gd name="T68" fmla="*/ 31 w 38"/>
                  <a:gd name="T69" fmla="*/ 10 h 34"/>
                  <a:gd name="T70" fmla="*/ 31 w 38"/>
                  <a:gd name="T71" fmla="*/ 9 h 34"/>
                  <a:gd name="T72" fmla="*/ 31 w 38"/>
                  <a:gd name="T73" fmla="*/ 4 h 34"/>
                  <a:gd name="T74" fmla="*/ 30 w 38"/>
                  <a:gd name="T75" fmla="*/ 3 h 34"/>
                  <a:gd name="T76" fmla="*/ 27 w 38"/>
                  <a:gd name="T77" fmla="*/ 2 h 34"/>
                  <a:gd name="T78" fmla="*/ 28 w 38"/>
                  <a:gd name="T79" fmla="*/ 3 h 34"/>
                  <a:gd name="T80" fmla="*/ 26 w 38"/>
                  <a:gd name="T81" fmla="*/ 5 h 34"/>
                  <a:gd name="T82" fmla="*/ 25 w 38"/>
                  <a:gd name="T83" fmla="*/ 4 h 34"/>
                  <a:gd name="T84" fmla="*/ 24 w 38"/>
                  <a:gd name="T85" fmla="*/ 8 h 34"/>
                  <a:gd name="T86" fmla="*/ 24 w 38"/>
                  <a:gd name="T87" fmla="*/ 10 h 34"/>
                  <a:gd name="T88" fmla="*/ 24 w 38"/>
                  <a:gd name="T89" fmla="*/ 14 h 34"/>
                  <a:gd name="T90" fmla="*/ 24 w 38"/>
                  <a:gd name="T91" fmla="*/ 15 h 34"/>
                  <a:gd name="T92" fmla="*/ 19 w 38"/>
                  <a:gd name="T93" fmla="*/ 16 h 34"/>
                  <a:gd name="T94" fmla="*/ 17 w 38"/>
                  <a:gd name="T95" fmla="*/ 16 h 34"/>
                  <a:gd name="T96" fmla="*/ 17 w 38"/>
                  <a:gd name="T97" fmla="*/ 17 h 34"/>
                  <a:gd name="T98" fmla="*/ 16 w 38"/>
                  <a:gd name="T99" fmla="*/ 18 h 34"/>
                  <a:gd name="T100" fmla="*/ 9 w 38"/>
                  <a:gd name="T101" fmla="*/ 17 h 34"/>
                  <a:gd name="T102" fmla="*/ 8 w 38"/>
                  <a:gd name="T103" fmla="*/ 16 h 34"/>
                  <a:gd name="T104" fmla="*/ 4 w 38"/>
                  <a:gd name="T105" fmla="*/ 17 h 34"/>
                  <a:gd name="T106" fmla="*/ 3 w 38"/>
                  <a:gd name="T107" fmla="*/ 17 h 34"/>
                  <a:gd name="T108" fmla="*/ 3 w 38"/>
                  <a:gd name="T109" fmla="*/ 21 h 34"/>
                  <a:gd name="T110" fmla="*/ 4 w 38"/>
                  <a:gd name="T111" fmla="*/ 32 h 34"/>
                  <a:gd name="T112" fmla="*/ 4 w 38"/>
                  <a:gd name="T113" fmla="*/ 32 h 34"/>
                  <a:gd name="T114" fmla="*/ 1 w 38"/>
                  <a:gd name="T115" fmla="*/ 32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</a:cxnLst>
                <a:rect l="0" t="0" r="r" b="b"/>
                <a:pathLst>
                  <a:path w="38" h="34">
                    <a:moveTo>
                      <a:pt x="1" y="32"/>
                    </a:moveTo>
                    <a:cubicBezTo>
                      <a:pt x="1" y="32"/>
                      <a:pt x="1" y="32"/>
                      <a:pt x="1" y="32"/>
                    </a:cubicBezTo>
                    <a:cubicBezTo>
                      <a:pt x="1" y="32"/>
                      <a:pt x="1" y="32"/>
                      <a:pt x="1" y="32"/>
                    </a:cubicBezTo>
                    <a:cubicBezTo>
                      <a:pt x="1" y="29"/>
                      <a:pt x="0" y="25"/>
                      <a:pt x="0" y="21"/>
                    </a:cubicBezTo>
                    <a:cubicBezTo>
                      <a:pt x="0" y="21"/>
                      <a:pt x="0" y="21"/>
                      <a:pt x="0" y="21"/>
                    </a:cubicBezTo>
                    <a:cubicBezTo>
                      <a:pt x="0" y="17"/>
                      <a:pt x="1" y="13"/>
                      <a:pt x="1" y="10"/>
                    </a:cubicBezTo>
                    <a:cubicBezTo>
                      <a:pt x="1" y="10"/>
                      <a:pt x="1" y="10"/>
                      <a:pt x="1" y="10"/>
                    </a:cubicBezTo>
                    <a:cubicBezTo>
                      <a:pt x="1" y="9"/>
                      <a:pt x="2" y="9"/>
                      <a:pt x="2" y="9"/>
                    </a:cubicBezTo>
                    <a:cubicBezTo>
                      <a:pt x="2" y="9"/>
                      <a:pt x="2" y="9"/>
                      <a:pt x="2" y="9"/>
                    </a:cubicBezTo>
                    <a:cubicBezTo>
                      <a:pt x="3" y="9"/>
                      <a:pt x="3" y="9"/>
                      <a:pt x="4" y="10"/>
                    </a:cubicBezTo>
                    <a:cubicBezTo>
                      <a:pt x="4" y="10"/>
                      <a:pt x="4" y="10"/>
                      <a:pt x="4" y="10"/>
                    </a:cubicBezTo>
                    <a:cubicBezTo>
                      <a:pt x="4" y="11"/>
                      <a:pt x="4" y="13"/>
                      <a:pt x="5" y="14"/>
                    </a:cubicBezTo>
                    <a:cubicBezTo>
                      <a:pt x="5" y="14"/>
                      <a:pt x="5" y="14"/>
                      <a:pt x="5" y="14"/>
                    </a:cubicBezTo>
                    <a:cubicBezTo>
                      <a:pt x="5" y="14"/>
                      <a:pt x="6" y="14"/>
                      <a:pt x="7" y="14"/>
                    </a:cubicBezTo>
                    <a:cubicBezTo>
                      <a:pt x="7" y="14"/>
                      <a:pt x="7" y="14"/>
                      <a:pt x="7" y="14"/>
                    </a:cubicBezTo>
                    <a:cubicBezTo>
                      <a:pt x="7" y="13"/>
                      <a:pt x="7" y="11"/>
                      <a:pt x="8" y="10"/>
                    </a:cubicBezTo>
                    <a:cubicBezTo>
                      <a:pt x="8" y="10"/>
                      <a:pt x="8" y="10"/>
                      <a:pt x="8" y="10"/>
                    </a:cubicBezTo>
                    <a:cubicBezTo>
                      <a:pt x="8" y="9"/>
                      <a:pt x="9" y="9"/>
                      <a:pt x="9" y="9"/>
                    </a:cubicBezTo>
                    <a:cubicBezTo>
                      <a:pt x="9" y="9"/>
                      <a:pt x="9" y="9"/>
                      <a:pt x="9" y="9"/>
                    </a:cubicBezTo>
                    <a:cubicBezTo>
                      <a:pt x="10" y="10"/>
                      <a:pt x="10" y="10"/>
                      <a:pt x="10" y="10"/>
                    </a:cubicBezTo>
                    <a:cubicBezTo>
                      <a:pt x="10" y="10"/>
                      <a:pt x="10" y="10"/>
                      <a:pt x="10" y="10"/>
                    </a:cubicBezTo>
                    <a:cubicBezTo>
                      <a:pt x="10" y="12"/>
                      <a:pt x="10" y="16"/>
                      <a:pt x="11" y="16"/>
                    </a:cubicBezTo>
                    <a:cubicBezTo>
                      <a:pt x="11" y="16"/>
                      <a:pt x="11" y="16"/>
                      <a:pt x="11" y="16"/>
                    </a:cubicBezTo>
                    <a:cubicBezTo>
                      <a:pt x="11" y="16"/>
                      <a:pt x="11" y="16"/>
                      <a:pt x="11" y="16"/>
                    </a:cubicBezTo>
                    <a:cubicBezTo>
                      <a:pt x="11" y="16"/>
                      <a:pt x="11" y="16"/>
                      <a:pt x="11" y="16"/>
                    </a:cubicBezTo>
                    <a:cubicBezTo>
                      <a:pt x="11" y="16"/>
                      <a:pt x="11" y="16"/>
                      <a:pt x="11" y="16"/>
                    </a:cubicBezTo>
                    <a:cubicBezTo>
                      <a:pt x="11" y="16"/>
                      <a:pt x="12" y="16"/>
                      <a:pt x="12" y="16"/>
                    </a:cubicBezTo>
                    <a:cubicBezTo>
                      <a:pt x="12" y="16"/>
                      <a:pt x="12" y="16"/>
                      <a:pt x="12" y="16"/>
                    </a:cubicBezTo>
                    <a:cubicBezTo>
                      <a:pt x="13" y="16"/>
                      <a:pt x="14" y="16"/>
                      <a:pt x="15" y="16"/>
                    </a:cubicBezTo>
                    <a:cubicBezTo>
                      <a:pt x="15" y="16"/>
                      <a:pt x="15" y="16"/>
                      <a:pt x="15" y="16"/>
                    </a:cubicBezTo>
                    <a:cubicBezTo>
                      <a:pt x="15" y="14"/>
                      <a:pt x="14" y="13"/>
                      <a:pt x="14" y="11"/>
                    </a:cubicBezTo>
                    <a:cubicBezTo>
                      <a:pt x="14" y="11"/>
                      <a:pt x="14" y="11"/>
                      <a:pt x="14" y="11"/>
                    </a:cubicBezTo>
                    <a:cubicBezTo>
                      <a:pt x="14" y="10"/>
                      <a:pt x="14" y="10"/>
                      <a:pt x="14" y="9"/>
                    </a:cubicBezTo>
                    <a:cubicBezTo>
                      <a:pt x="14" y="9"/>
                      <a:pt x="14" y="9"/>
                      <a:pt x="14" y="9"/>
                    </a:cubicBezTo>
                    <a:cubicBezTo>
                      <a:pt x="14" y="9"/>
                      <a:pt x="15" y="8"/>
                      <a:pt x="15" y="8"/>
                    </a:cubicBezTo>
                    <a:cubicBezTo>
                      <a:pt x="15" y="8"/>
                      <a:pt x="15" y="8"/>
                      <a:pt x="15" y="8"/>
                    </a:cubicBezTo>
                    <a:cubicBezTo>
                      <a:pt x="15" y="8"/>
                      <a:pt x="15" y="8"/>
                      <a:pt x="15" y="8"/>
                    </a:cubicBezTo>
                    <a:cubicBezTo>
                      <a:pt x="15" y="8"/>
                      <a:pt x="15" y="8"/>
                      <a:pt x="15" y="8"/>
                    </a:cubicBezTo>
                    <a:cubicBezTo>
                      <a:pt x="18" y="8"/>
                      <a:pt x="18" y="10"/>
                      <a:pt x="18" y="11"/>
                    </a:cubicBezTo>
                    <a:cubicBezTo>
                      <a:pt x="18" y="11"/>
                      <a:pt x="18" y="11"/>
                      <a:pt x="18" y="11"/>
                    </a:cubicBezTo>
                    <a:cubicBezTo>
                      <a:pt x="18" y="12"/>
                      <a:pt x="18" y="13"/>
                      <a:pt x="18" y="14"/>
                    </a:cubicBezTo>
                    <a:cubicBezTo>
                      <a:pt x="18" y="14"/>
                      <a:pt x="18" y="14"/>
                      <a:pt x="18" y="14"/>
                    </a:cubicBezTo>
                    <a:cubicBezTo>
                      <a:pt x="18" y="14"/>
                      <a:pt x="19" y="14"/>
                      <a:pt x="19" y="14"/>
                    </a:cubicBezTo>
                    <a:cubicBezTo>
                      <a:pt x="19" y="14"/>
                      <a:pt x="19" y="14"/>
                      <a:pt x="19" y="14"/>
                    </a:cubicBezTo>
                    <a:cubicBezTo>
                      <a:pt x="20" y="14"/>
                      <a:pt x="21" y="13"/>
                      <a:pt x="22" y="13"/>
                    </a:cubicBezTo>
                    <a:cubicBezTo>
                      <a:pt x="22" y="13"/>
                      <a:pt x="22" y="13"/>
                      <a:pt x="22" y="13"/>
                    </a:cubicBezTo>
                    <a:cubicBezTo>
                      <a:pt x="22" y="13"/>
                      <a:pt x="22" y="12"/>
                      <a:pt x="22" y="11"/>
                    </a:cubicBezTo>
                    <a:cubicBezTo>
                      <a:pt x="22" y="11"/>
                      <a:pt x="22" y="11"/>
                      <a:pt x="22" y="11"/>
                    </a:cubicBezTo>
                    <a:cubicBezTo>
                      <a:pt x="22" y="11"/>
                      <a:pt x="22" y="10"/>
                      <a:pt x="22" y="10"/>
                    </a:cubicBezTo>
                    <a:cubicBezTo>
                      <a:pt x="22" y="10"/>
                      <a:pt x="22" y="10"/>
                      <a:pt x="22" y="10"/>
                    </a:cubicBezTo>
                    <a:cubicBezTo>
                      <a:pt x="22" y="10"/>
                      <a:pt x="22" y="9"/>
                      <a:pt x="22" y="9"/>
                    </a:cubicBezTo>
                    <a:cubicBezTo>
                      <a:pt x="22" y="9"/>
                      <a:pt x="22" y="9"/>
                      <a:pt x="22" y="9"/>
                    </a:cubicBezTo>
                    <a:cubicBezTo>
                      <a:pt x="22" y="8"/>
                      <a:pt x="22" y="8"/>
                      <a:pt x="22" y="7"/>
                    </a:cubicBezTo>
                    <a:cubicBezTo>
                      <a:pt x="22" y="7"/>
                      <a:pt x="22" y="7"/>
                      <a:pt x="22" y="7"/>
                    </a:cubicBezTo>
                    <a:cubicBezTo>
                      <a:pt x="22" y="6"/>
                      <a:pt x="22" y="4"/>
                      <a:pt x="23" y="3"/>
                    </a:cubicBezTo>
                    <a:cubicBezTo>
                      <a:pt x="23" y="3"/>
                      <a:pt x="23" y="3"/>
                      <a:pt x="23" y="3"/>
                    </a:cubicBezTo>
                    <a:cubicBezTo>
                      <a:pt x="23" y="2"/>
                      <a:pt x="23" y="2"/>
                      <a:pt x="24" y="2"/>
                    </a:cubicBezTo>
                    <a:cubicBezTo>
                      <a:pt x="24" y="2"/>
                      <a:pt x="24" y="2"/>
                      <a:pt x="24" y="2"/>
                    </a:cubicBezTo>
                    <a:cubicBezTo>
                      <a:pt x="24" y="2"/>
                      <a:pt x="24" y="2"/>
                      <a:pt x="24" y="2"/>
                    </a:cubicBezTo>
                    <a:cubicBezTo>
                      <a:pt x="24" y="2"/>
                      <a:pt x="24" y="2"/>
                      <a:pt x="24" y="2"/>
                    </a:cubicBezTo>
                    <a:cubicBezTo>
                      <a:pt x="24" y="2"/>
                      <a:pt x="25" y="2"/>
                      <a:pt x="25" y="2"/>
                    </a:cubicBezTo>
                    <a:cubicBezTo>
                      <a:pt x="25" y="2"/>
                      <a:pt x="25" y="2"/>
                      <a:pt x="25" y="2"/>
                    </a:cubicBezTo>
                    <a:cubicBezTo>
                      <a:pt x="25" y="2"/>
                      <a:pt x="25" y="1"/>
                      <a:pt x="25" y="1"/>
                    </a:cubicBezTo>
                    <a:cubicBezTo>
                      <a:pt x="25" y="1"/>
                      <a:pt x="25" y="1"/>
                      <a:pt x="25" y="1"/>
                    </a:cubicBezTo>
                    <a:cubicBezTo>
                      <a:pt x="25" y="1"/>
                      <a:pt x="25" y="0"/>
                      <a:pt x="26" y="0"/>
                    </a:cubicBezTo>
                    <a:cubicBezTo>
                      <a:pt x="26" y="0"/>
                      <a:pt x="26" y="0"/>
                      <a:pt x="26" y="0"/>
                    </a:cubicBezTo>
                    <a:cubicBezTo>
                      <a:pt x="27" y="0"/>
                      <a:pt x="28" y="0"/>
                      <a:pt x="30" y="0"/>
                    </a:cubicBezTo>
                    <a:cubicBezTo>
                      <a:pt x="30" y="0"/>
                      <a:pt x="30" y="0"/>
                      <a:pt x="30" y="0"/>
                    </a:cubicBezTo>
                    <a:cubicBezTo>
                      <a:pt x="30" y="0"/>
                      <a:pt x="31" y="0"/>
                      <a:pt x="31" y="0"/>
                    </a:cubicBezTo>
                    <a:cubicBezTo>
                      <a:pt x="31" y="0"/>
                      <a:pt x="31" y="0"/>
                      <a:pt x="31" y="0"/>
                    </a:cubicBezTo>
                    <a:cubicBezTo>
                      <a:pt x="32" y="0"/>
                      <a:pt x="32" y="0"/>
                      <a:pt x="32" y="1"/>
                    </a:cubicBezTo>
                    <a:cubicBezTo>
                      <a:pt x="32" y="1"/>
                      <a:pt x="32" y="1"/>
                      <a:pt x="32" y="1"/>
                    </a:cubicBezTo>
                    <a:cubicBezTo>
                      <a:pt x="32" y="1"/>
                      <a:pt x="32" y="1"/>
                      <a:pt x="32" y="1"/>
                    </a:cubicBezTo>
                    <a:cubicBezTo>
                      <a:pt x="32" y="1"/>
                      <a:pt x="32" y="1"/>
                      <a:pt x="32" y="1"/>
                    </a:cubicBezTo>
                    <a:cubicBezTo>
                      <a:pt x="32" y="1"/>
                      <a:pt x="32" y="2"/>
                      <a:pt x="32" y="2"/>
                    </a:cubicBezTo>
                    <a:cubicBezTo>
                      <a:pt x="32" y="2"/>
                      <a:pt x="32" y="2"/>
                      <a:pt x="32" y="2"/>
                    </a:cubicBezTo>
                    <a:cubicBezTo>
                      <a:pt x="32" y="2"/>
                      <a:pt x="32" y="2"/>
                      <a:pt x="32" y="2"/>
                    </a:cubicBezTo>
                    <a:cubicBezTo>
                      <a:pt x="32" y="2"/>
                      <a:pt x="32" y="2"/>
                      <a:pt x="32" y="2"/>
                    </a:cubicBezTo>
                    <a:cubicBezTo>
                      <a:pt x="32" y="2"/>
                      <a:pt x="33" y="2"/>
                      <a:pt x="33" y="2"/>
                    </a:cubicBezTo>
                    <a:cubicBezTo>
                      <a:pt x="33" y="2"/>
                      <a:pt x="33" y="2"/>
                      <a:pt x="33" y="2"/>
                    </a:cubicBezTo>
                    <a:cubicBezTo>
                      <a:pt x="33" y="3"/>
                      <a:pt x="33" y="3"/>
                      <a:pt x="33" y="3"/>
                    </a:cubicBezTo>
                    <a:cubicBezTo>
                      <a:pt x="33" y="3"/>
                      <a:pt x="33" y="3"/>
                      <a:pt x="33" y="3"/>
                    </a:cubicBezTo>
                    <a:cubicBezTo>
                      <a:pt x="33" y="4"/>
                      <a:pt x="33" y="4"/>
                      <a:pt x="33" y="5"/>
                    </a:cubicBezTo>
                    <a:cubicBezTo>
                      <a:pt x="33" y="5"/>
                      <a:pt x="33" y="5"/>
                      <a:pt x="33" y="5"/>
                    </a:cubicBezTo>
                    <a:cubicBezTo>
                      <a:pt x="33" y="6"/>
                      <a:pt x="33" y="7"/>
                      <a:pt x="34" y="8"/>
                    </a:cubicBezTo>
                    <a:cubicBezTo>
                      <a:pt x="34" y="8"/>
                      <a:pt x="34" y="8"/>
                      <a:pt x="34" y="8"/>
                    </a:cubicBezTo>
                    <a:cubicBezTo>
                      <a:pt x="34" y="9"/>
                      <a:pt x="34" y="10"/>
                      <a:pt x="34" y="10"/>
                    </a:cubicBezTo>
                    <a:cubicBezTo>
                      <a:pt x="34" y="10"/>
                      <a:pt x="34" y="10"/>
                      <a:pt x="34" y="10"/>
                    </a:cubicBezTo>
                    <a:cubicBezTo>
                      <a:pt x="34" y="11"/>
                      <a:pt x="34" y="12"/>
                      <a:pt x="34" y="12"/>
                    </a:cubicBezTo>
                    <a:cubicBezTo>
                      <a:pt x="34" y="12"/>
                      <a:pt x="34" y="12"/>
                      <a:pt x="34" y="12"/>
                    </a:cubicBezTo>
                    <a:cubicBezTo>
                      <a:pt x="35" y="12"/>
                      <a:pt x="35" y="12"/>
                      <a:pt x="36" y="12"/>
                    </a:cubicBezTo>
                    <a:cubicBezTo>
                      <a:pt x="36" y="12"/>
                      <a:pt x="36" y="12"/>
                      <a:pt x="36" y="12"/>
                    </a:cubicBezTo>
                    <a:cubicBezTo>
                      <a:pt x="36" y="12"/>
                      <a:pt x="37" y="12"/>
                      <a:pt x="37" y="12"/>
                    </a:cubicBezTo>
                    <a:cubicBezTo>
                      <a:pt x="37" y="12"/>
                      <a:pt x="37" y="12"/>
                      <a:pt x="37" y="12"/>
                    </a:cubicBezTo>
                    <a:cubicBezTo>
                      <a:pt x="38" y="13"/>
                      <a:pt x="37" y="14"/>
                      <a:pt x="37" y="14"/>
                    </a:cubicBezTo>
                    <a:cubicBezTo>
                      <a:pt x="37" y="14"/>
                      <a:pt x="37" y="14"/>
                      <a:pt x="37" y="14"/>
                    </a:cubicBezTo>
                    <a:cubicBezTo>
                      <a:pt x="35" y="15"/>
                      <a:pt x="33" y="14"/>
                      <a:pt x="33" y="15"/>
                    </a:cubicBezTo>
                    <a:cubicBezTo>
                      <a:pt x="33" y="15"/>
                      <a:pt x="33" y="15"/>
                      <a:pt x="33" y="15"/>
                    </a:cubicBezTo>
                    <a:cubicBezTo>
                      <a:pt x="32" y="15"/>
                      <a:pt x="32" y="15"/>
                      <a:pt x="32" y="15"/>
                    </a:cubicBezTo>
                    <a:cubicBezTo>
                      <a:pt x="32" y="15"/>
                      <a:pt x="32" y="15"/>
                      <a:pt x="32" y="15"/>
                    </a:cubicBezTo>
                    <a:cubicBezTo>
                      <a:pt x="32" y="14"/>
                      <a:pt x="31" y="14"/>
                      <a:pt x="31" y="14"/>
                    </a:cubicBezTo>
                    <a:cubicBezTo>
                      <a:pt x="31" y="14"/>
                      <a:pt x="31" y="14"/>
                      <a:pt x="31" y="14"/>
                    </a:cubicBezTo>
                    <a:cubicBezTo>
                      <a:pt x="31" y="13"/>
                      <a:pt x="31" y="13"/>
                      <a:pt x="31" y="12"/>
                    </a:cubicBezTo>
                    <a:cubicBezTo>
                      <a:pt x="31" y="12"/>
                      <a:pt x="31" y="12"/>
                      <a:pt x="31" y="12"/>
                    </a:cubicBezTo>
                    <a:cubicBezTo>
                      <a:pt x="31" y="11"/>
                      <a:pt x="31" y="11"/>
                      <a:pt x="31" y="10"/>
                    </a:cubicBezTo>
                    <a:cubicBezTo>
                      <a:pt x="31" y="10"/>
                      <a:pt x="31" y="10"/>
                      <a:pt x="31" y="10"/>
                    </a:cubicBezTo>
                    <a:cubicBezTo>
                      <a:pt x="31" y="10"/>
                      <a:pt x="31" y="9"/>
                      <a:pt x="31" y="9"/>
                    </a:cubicBezTo>
                    <a:cubicBezTo>
                      <a:pt x="31" y="9"/>
                      <a:pt x="31" y="9"/>
                      <a:pt x="31" y="9"/>
                    </a:cubicBezTo>
                    <a:cubicBezTo>
                      <a:pt x="31" y="8"/>
                      <a:pt x="31" y="6"/>
                      <a:pt x="31" y="5"/>
                    </a:cubicBezTo>
                    <a:cubicBezTo>
                      <a:pt x="31" y="5"/>
                      <a:pt x="31" y="5"/>
                      <a:pt x="31" y="5"/>
                    </a:cubicBezTo>
                    <a:cubicBezTo>
                      <a:pt x="31" y="4"/>
                      <a:pt x="31" y="4"/>
                      <a:pt x="31" y="4"/>
                    </a:cubicBezTo>
                    <a:cubicBezTo>
                      <a:pt x="31" y="4"/>
                      <a:pt x="31" y="4"/>
                      <a:pt x="31" y="4"/>
                    </a:cubicBezTo>
                    <a:cubicBezTo>
                      <a:pt x="30" y="4"/>
                      <a:pt x="30" y="4"/>
                      <a:pt x="30" y="3"/>
                    </a:cubicBezTo>
                    <a:cubicBezTo>
                      <a:pt x="30" y="3"/>
                      <a:pt x="30" y="3"/>
                      <a:pt x="30" y="3"/>
                    </a:cubicBezTo>
                    <a:cubicBezTo>
                      <a:pt x="30" y="3"/>
                      <a:pt x="30" y="2"/>
                      <a:pt x="30" y="2"/>
                    </a:cubicBezTo>
                    <a:cubicBezTo>
                      <a:pt x="30" y="2"/>
                      <a:pt x="30" y="2"/>
                      <a:pt x="30" y="2"/>
                    </a:cubicBezTo>
                    <a:cubicBezTo>
                      <a:pt x="29" y="2"/>
                      <a:pt x="28" y="2"/>
                      <a:pt x="27" y="2"/>
                    </a:cubicBezTo>
                    <a:cubicBezTo>
                      <a:pt x="27" y="2"/>
                      <a:pt x="27" y="2"/>
                      <a:pt x="27" y="2"/>
                    </a:cubicBezTo>
                    <a:cubicBezTo>
                      <a:pt x="27" y="3"/>
                      <a:pt x="27" y="3"/>
                      <a:pt x="28" y="3"/>
                    </a:cubicBezTo>
                    <a:cubicBezTo>
                      <a:pt x="28" y="3"/>
                      <a:pt x="28" y="3"/>
                      <a:pt x="28" y="3"/>
                    </a:cubicBezTo>
                    <a:cubicBezTo>
                      <a:pt x="28" y="4"/>
                      <a:pt x="28" y="4"/>
                      <a:pt x="27" y="4"/>
                    </a:cubicBezTo>
                    <a:cubicBezTo>
                      <a:pt x="27" y="4"/>
                      <a:pt x="27" y="4"/>
                      <a:pt x="27" y="4"/>
                    </a:cubicBezTo>
                    <a:cubicBezTo>
                      <a:pt x="27" y="5"/>
                      <a:pt x="27" y="5"/>
                      <a:pt x="26" y="5"/>
                    </a:cubicBezTo>
                    <a:cubicBezTo>
                      <a:pt x="26" y="5"/>
                      <a:pt x="26" y="5"/>
                      <a:pt x="26" y="5"/>
                    </a:cubicBezTo>
                    <a:cubicBezTo>
                      <a:pt x="26" y="5"/>
                      <a:pt x="25" y="5"/>
                      <a:pt x="25" y="4"/>
                    </a:cubicBezTo>
                    <a:cubicBezTo>
                      <a:pt x="25" y="4"/>
                      <a:pt x="25" y="4"/>
                      <a:pt x="25" y="4"/>
                    </a:cubicBezTo>
                    <a:cubicBezTo>
                      <a:pt x="24" y="6"/>
                      <a:pt x="24" y="6"/>
                      <a:pt x="24" y="7"/>
                    </a:cubicBezTo>
                    <a:cubicBezTo>
                      <a:pt x="24" y="7"/>
                      <a:pt x="24" y="7"/>
                      <a:pt x="24" y="7"/>
                    </a:cubicBezTo>
                    <a:cubicBezTo>
                      <a:pt x="24" y="8"/>
                      <a:pt x="24" y="8"/>
                      <a:pt x="24" y="8"/>
                    </a:cubicBezTo>
                    <a:cubicBezTo>
                      <a:pt x="24" y="8"/>
                      <a:pt x="24" y="8"/>
                      <a:pt x="24" y="8"/>
                    </a:cubicBezTo>
                    <a:cubicBezTo>
                      <a:pt x="24" y="9"/>
                      <a:pt x="24" y="9"/>
                      <a:pt x="24" y="10"/>
                    </a:cubicBezTo>
                    <a:cubicBezTo>
                      <a:pt x="24" y="10"/>
                      <a:pt x="24" y="10"/>
                      <a:pt x="24" y="10"/>
                    </a:cubicBezTo>
                    <a:cubicBezTo>
                      <a:pt x="24" y="10"/>
                      <a:pt x="24" y="11"/>
                      <a:pt x="24" y="11"/>
                    </a:cubicBezTo>
                    <a:cubicBezTo>
                      <a:pt x="24" y="11"/>
                      <a:pt x="24" y="11"/>
                      <a:pt x="24" y="11"/>
                    </a:cubicBezTo>
                    <a:cubicBezTo>
                      <a:pt x="24" y="12"/>
                      <a:pt x="24" y="13"/>
                      <a:pt x="24" y="14"/>
                    </a:cubicBezTo>
                    <a:cubicBezTo>
                      <a:pt x="24" y="14"/>
                      <a:pt x="24" y="14"/>
                      <a:pt x="24" y="14"/>
                    </a:cubicBezTo>
                    <a:cubicBezTo>
                      <a:pt x="25" y="14"/>
                      <a:pt x="25" y="14"/>
                      <a:pt x="24" y="15"/>
                    </a:cubicBezTo>
                    <a:cubicBezTo>
                      <a:pt x="24" y="15"/>
                      <a:pt x="24" y="15"/>
                      <a:pt x="24" y="15"/>
                    </a:cubicBezTo>
                    <a:cubicBezTo>
                      <a:pt x="24" y="15"/>
                      <a:pt x="24" y="15"/>
                      <a:pt x="23" y="15"/>
                    </a:cubicBezTo>
                    <a:cubicBezTo>
                      <a:pt x="23" y="15"/>
                      <a:pt x="23" y="15"/>
                      <a:pt x="23" y="15"/>
                    </a:cubicBezTo>
                    <a:cubicBezTo>
                      <a:pt x="22" y="15"/>
                      <a:pt x="21" y="16"/>
                      <a:pt x="19" y="16"/>
                    </a:cubicBezTo>
                    <a:cubicBezTo>
                      <a:pt x="19" y="16"/>
                      <a:pt x="19" y="16"/>
                      <a:pt x="19" y="16"/>
                    </a:cubicBezTo>
                    <a:cubicBezTo>
                      <a:pt x="18" y="16"/>
                      <a:pt x="18" y="16"/>
                      <a:pt x="17" y="16"/>
                    </a:cubicBezTo>
                    <a:cubicBezTo>
                      <a:pt x="17" y="16"/>
                      <a:pt x="17" y="16"/>
                      <a:pt x="17" y="16"/>
                    </a:cubicBezTo>
                    <a:cubicBezTo>
                      <a:pt x="17" y="16"/>
                      <a:pt x="17" y="16"/>
                      <a:pt x="17" y="16"/>
                    </a:cubicBezTo>
                    <a:cubicBezTo>
                      <a:pt x="17" y="16"/>
                      <a:pt x="17" y="16"/>
                      <a:pt x="17" y="16"/>
                    </a:cubicBezTo>
                    <a:cubicBezTo>
                      <a:pt x="17" y="16"/>
                      <a:pt x="17" y="17"/>
                      <a:pt x="17" y="17"/>
                    </a:cubicBezTo>
                    <a:cubicBezTo>
                      <a:pt x="17" y="17"/>
                      <a:pt x="17" y="17"/>
                      <a:pt x="17" y="17"/>
                    </a:cubicBezTo>
                    <a:cubicBezTo>
                      <a:pt x="17" y="18"/>
                      <a:pt x="16" y="18"/>
                      <a:pt x="16" y="18"/>
                    </a:cubicBezTo>
                    <a:cubicBezTo>
                      <a:pt x="16" y="18"/>
                      <a:pt x="16" y="18"/>
                      <a:pt x="16" y="18"/>
                    </a:cubicBezTo>
                    <a:cubicBezTo>
                      <a:pt x="15" y="18"/>
                      <a:pt x="14" y="18"/>
                      <a:pt x="12" y="18"/>
                    </a:cubicBezTo>
                    <a:cubicBezTo>
                      <a:pt x="12" y="18"/>
                      <a:pt x="12" y="18"/>
                      <a:pt x="12" y="18"/>
                    </a:cubicBezTo>
                    <a:cubicBezTo>
                      <a:pt x="11" y="18"/>
                      <a:pt x="10" y="18"/>
                      <a:pt x="9" y="17"/>
                    </a:cubicBezTo>
                    <a:cubicBezTo>
                      <a:pt x="9" y="17"/>
                      <a:pt x="9" y="17"/>
                      <a:pt x="9" y="17"/>
                    </a:cubicBezTo>
                    <a:cubicBezTo>
                      <a:pt x="9" y="17"/>
                      <a:pt x="9" y="17"/>
                      <a:pt x="8" y="16"/>
                    </a:cubicBezTo>
                    <a:cubicBezTo>
                      <a:pt x="8" y="16"/>
                      <a:pt x="8" y="16"/>
                      <a:pt x="8" y="16"/>
                    </a:cubicBezTo>
                    <a:cubicBezTo>
                      <a:pt x="8" y="16"/>
                      <a:pt x="8" y="16"/>
                      <a:pt x="8" y="16"/>
                    </a:cubicBezTo>
                    <a:cubicBezTo>
                      <a:pt x="8" y="16"/>
                      <a:pt x="8" y="16"/>
                      <a:pt x="8" y="16"/>
                    </a:cubicBezTo>
                    <a:cubicBezTo>
                      <a:pt x="7" y="16"/>
                      <a:pt x="6" y="17"/>
                      <a:pt x="4" y="17"/>
                    </a:cubicBezTo>
                    <a:cubicBezTo>
                      <a:pt x="4" y="17"/>
                      <a:pt x="4" y="17"/>
                      <a:pt x="4" y="17"/>
                    </a:cubicBezTo>
                    <a:cubicBezTo>
                      <a:pt x="4" y="17"/>
                      <a:pt x="4" y="17"/>
                      <a:pt x="3" y="17"/>
                    </a:cubicBezTo>
                    <a:cubicBezTo>
                      <a:pt x="3" y="17"/>
                      <a:pt x="3" y="17"/>
                      <a:pt x="3" y="17"/>
                    </a:cubicBezTo>
                    <a:cubicBezTo>
                      <a:pt x="3" y="17"/>
                      <a:pt x="3" y="17"/>
                      <a:pt x="3" y="16"/>
                    </a:cubicBezTo>
                    <a:cubicBezTo>
                      <a:pt x="3" y="16"/>
                      <a:pt x="3" y="16"/>
                      <a:pt x="3" y="16"/>
                    </a:cubicBezTo>
                    <a:cubicBezTo>
                      <a:pt x="3" y="18"/>
                      <a:pt x="3" y="19"/>
                      <a:pt x="3" y="21"/>
                    </a:cubicBezTo>
                    <a:cubicBezTo>
                      <a:pt x="3" y="21"/>
                      <a:pt x="3" y="21"/>
                      <a:pt x="3" y="21"/>
                    </a:cubicBezTo>
                    <a:cubicBezTo>
                      <a:pt x="3" y="25"/>
                      <a:pt x="4" y="28"/>
                      <a:pt x="4" y="32"/>
                    </a:cubicBezTo>
                    <a:cubicBezTo>
                      <a:pt x="4" y="32"/>
                      <a:pt x="4" y="32"/>
                      <a:pt x="4" y="32"/>
                    </a:cubicBezTo>
                    <a:cubicBezTo>
                      <a:pt x="4" y="32"/>
                      <a:pt x="4" y="32"/>
                      <a:pt x="4" y="32"/>
                    </a:cubicBezTo>
                    <a:cubicBezTo>
                      <a:pt x="4" y="32"/>
                      <a:pt x="4" y="32"/>
                      <a:pt x="4" y="32"/>
                    </a:cubicBezTo>
                    <a:cubicBezTo>
                      <a:pt x="4" y="32"/>
                      <a:pt x="4" y="32"/>
                      <a:pt x="4" y="32"/>
                    </a:cubicBezTo>
                    <a:cubicBezTo>
                      <a:pt x="4" y="33"/>
                      <a:pt x="3" y="34"/>
                      <a:pt x="2" y="34"/>
                    </a:cubicBezTo>
                    <a:cubicBezTo>
                      <a:pt x="2" y="34"/>
                      <a:pt x="2" y="34"/>
                      <a:pt x="2" y="34"/>
                    </a:cubicBezTo>
                    <a:cubicBezTo>
                      <a:pt x="2" y="34"/>
                      <a:pt x="1" y="33"/>
                      <a:pt x="1" y="32"/>
                    </a:cubicBezTo>
                    <a:close/>
                  </a:path>
                </a:pathLst>
              </a:custGeom>
              <a:solidFill>
                <a:srgbClr val="1E2B58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2" name="Freeform 43"/>
              <p:cNvSpPr>
                <a:spLocks noEditPoints="1"/>
              </p:cNvSpPr>
              <p:nvPr/>
            </p:nvSpPr>
            <p:spPr bwMode="auto">
              <a:xfrm>
                <a:off x="6962775" y="4779963"/>
                <a:ext cx="104775" cy="263525"/>
              </a:xfrm>
              <a:custGeom>
                <a:avLst/>
                <a:gdLst>
                  <a:gd name="T0" fmla="*/ 2 w 28"/>
                  <a:gd name="T1" fmla="*/ 67 h 70"/>
                  <a:gd name="T2" fmla="*/ 1 w 28"/>
                  <a:gd name="T3" fmla="*/ 55 h 70"/>
                  <a:gd name="T4" fmla="*/ 0 w 28"/>
                  <a:gd name="T5" fmla="*/ 41 h 70"/>
                  <a:gd name="T6" fmla="*/ 1 w 28"/>
                  <a:gd name="T7" fmla="*/ 23 h 70"/>
                  <a:gd name="T8" fmla="*/ 0 w 28"/>
                  <a:gd name="T9" fmla="*/ 17 h 70"/>
                  <a:gd name="T10" fmla="*/ 1 w 28"/>
                  <a:gd name="T11" fmla="*/ 15 h 70"/>
                  <a:gd name="T12" fmla="*/ 2 w 28"/>
                  <a:gd name="T13" fmla="*/ 14 h 70"/>
                  <a:gd name="T14" fmla="*/ 0 w 28"/>
                  <a:gd name="T15" fmla="*/ 8 h 70"/>
                  <a:gd name="T16" fmla="*/ 3 w 28"/>
                  <a:gd name="T17" fmla="*/ 2 h 70"/>
                  <a:gd name="T18" fmla="*/ 5 w 28"/>
                  <a:gd name="T19" fmla="*/ 1 h 70"/>
                  <a:gd name="T20" fmla="*/ 8 w 28"/>
                  <a:gd name="T21" fmla="*/ 10 h 70"/>
                  <a:gd name="T22" fmla="*/ 7 w 28"/>
                  <a:gd name="T23" fmla="*/ 13 h 70"/>
                  <a:gd name="T24" fmla="*/ 8 w 28"/>
                  <a:gd name="T25" fmla="*/ 15 h 70"/>
                  <a:gd name="T26" fmla="*/ 8 w 28"/>
                  <a:gd name="T27" fmla="*/ 20 h 70"/>
                  <a:gd name="T28" fmla="*/ 8 w 28"/>
                  <a:gd name="T29" fmla="*/ 23 h 70"/>
                  <a:gd name="T30" fmla="*/ 8 w 28"/>
                  <a:gd name="T31" fmla="*/ 24 h 70"/>
                  <a:gd name="T32" fmla="*/ 8 w 28"/>
                  <a:gd name="T33" fmla="*/ 19 h 70"/>
                  <a:gd name="T34" fmla="*/ 8 w 28"/>
                  <a:gd name="T35" fmla="*/ 17 h 70"/>
                  <a:gd name="T36" fmla="*/ 11 w 28"/>
                  <a:gd name="T37" fmla="*/ 15 h 70"/>
                  <a:gd name="T38" fmla="*/ 13 w 28"/>
                  <a:gd name="T39" fmla="*/ 9 h 70"/>
                  <a:gd name="T40" fmla="*/ 14 w 28"/>
                  <a:gd name="T41" fmla="*/ 1 h 70"/>
                  <a:gd name="T42" fmla="*/ 17 w 28"/>
                  <a:gd name="T43" fmla="*/ 1 h 70"/>
                  <a:gd name="T44" fmla="*/ 19 w 28"/>
                  <a:gd name="T45" fmla="*/ 11 h 70"/>
                  <a:gd name="T46" fmla="*/ 21 w 28"/>
                  <a:gd name="T47" fmla="*/ 19 h 70"/>
                  <a:gd name="T48" fmla="*/ 25 w 28"/>
                  <a:gd name="T49" fmla="*/ 18 h 70"/>
                  <a:gd name="T50" fmla="*/ 27 w 28"/>
                  <a:gd name="T51" fmla="*/ 18 h 70"/>
                  <a:gd name="T52" fmla="*/ 24 w 28"/>
                  <a:gd name="T53" fmla="*/ 21 h 70"/>
                  <a:gd name="T54" fmla="*/ 17 w 28"/>
                  <a:gd name="T55" fmla="*/ 22 h 70"/>
                  <a:gd name="T56" fmla="*/ 15 w 28"/>
                  <a:gd name="T57" fmla="*/ 21 h 70"/>
                  <a:gd name="T58" fmla="*/ 16 w 28"/>
                  <a:gd name="T59" fmla="*/ 11 h 70"/>
                  <a:gd name="T60" fmla="*/ 15 w 28"/>
                  <a:gd name="T61" fmla="*/ 9 h 70"/>
                  <a:gd name="T62" fmla="*/ 14 w 28"/>
                  <a:gd name="T63" fmla="*/ 16 h 70"/>
                  <a:gd name="T64" fmla="*/ 14 w 28"/>
                  <a:gd name="T65" fmla="*/ 17 h 70"/>
                  <a:gd name="T66" fmla="*/ 11 w 28"/>
                  <a:gd name="T67" fmla="*/ 18 h 70"/>
                  <a:gd name="T68" fmla="*/ 11 w 28"/>
                  <a:gd name="T69" fmla="*/ 18 h 70"/>
                  <a:gd name="T70" fmla="*/ 11 w 28"/>
                  <a:gd name="T71" fmla="*/ 19 h 70"/>
                  <a:gd name="T72" fmla="*/ 10 w 28"/>
                  <a:gd name="T73" fmla="*/ 27 h 70"/>
                  <a:gd name="T74" fmla="*/ 7 w 28"/>
                  <a:gd name="T75" fmla="*/ 27 h 70"/>
                  <a:gd name="T76" fmla="*/ 6 w 28"/>
                  <a:gd name="T77" fmla="*/ 26 h 70"/>
                  <a:gd name="T78" fmla="*/ 5 w 28"/>
                  <a:gd name="T79" fmla="*/ 23 h 70"/>
                  <a:gd name="T80" fmla="*/ 5 w 28"/>
                  <a:gd name="T81" fmla="*/ 20 h 70"/>
                  <a:gd name="T82" fmla="*/ 5 w 28"/>
                  <a:gd name="T83" fmla="*/ 16 h 70"/>
                  <a:gd name="T84" fmla="*/ 5 w 28"/>
                  <a:gd name="T85" fmla="*/ 11 h 70"/>
                  <a:gd name="T86" fmla="*/ 5 w 28"/>
                  <a:gd name="T87" fmla="*/ 9 h 70"/>
                  <a:gd name="T88" fmla="*/ 3 w 28"/>
                  <a:gd name="T89" fmla="*/ 9 h 70"/>
                  <a:gd name="T90" fmla="*/ 4 w 28"/>
                  <a:gd name="T91" fmla="*/ 14 h 70"/>
                  <a:gd name="T92" fmla="*/ 3 w 28"/>
                  <a:gd name="T93" fmla="*/ 17 h 70"/>
                  <a:gd name="T94" fmla="*/ 3 w 28"/>
                  <a:gd name="T95" fmla="*/ 17 h 70"/>
                  <a:gd name="T96" fmla="*/ 3 w 28"/>
                  <a:gd name="T97" fmla="*/ 23 h 70"/>
                  <a:gd name="T98" fmla="*/ 3 w 28"/>
                  <a:gd name="T99" fmla="*/ 41 h 70"/>
                  <a:gd name="T100" fmla="*/ 3 w 28"/>
                  <a:gd name="T101" fmla="*/ 54 h 70"/>
                  <a:gd name="T102" fmla="*/ 4 w 28"/>
                  <a:gd name="T103" fmla="*/ 67 h 70"/>
                  <a:gd name="T104" fmla="*/ 3 w 28"/>
                  <a:gd name="T105" fmla="*/ 70 h 70"/>
                  <a:gd name="T106" fmla="*/ 25 w 28"/>
                  <a:gd name="T107" fmla="*/ 18 h 70"/>
                  <a:gd name="T108" fmla="*/ 25 w 28"/>
                  <a:gd name="T109" fmla="*/ 18 h 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</a:cxnLst>
                <a:rect l="0" t="0" r="r" b="b"/>
                <a:pathLst>
                  <a:path w="28" h="70">
                    <a:moveTo>
                      <a:pt x="3" y="70"/>
                    </a:moveTo>
                    <a:cubicBezTo>
                      <a:pt x="2" y="70"/>
                      <a:pt x="1" y="69"/>
                      <a:pt x="2" y="69"/>
                    </a:cubicBezTo>
                    <a:cubicBezTo>
                      <a:pt x="2" y="69"/>
                      <a:pt x="2" y="69"/>
                      <a:pt x="2" y="69"/>
                    </a:cubicBezTo>
                    <a:cubicBezTo>
                      <a:pt x="2" y="68"/>
                      <a:pt x="2" y="68"/>
                      <a:pt x="2" y="67"/>
                    </a:cubicBezTo>
                    <a:cubicBezTo>
                      <a:pt x="2" y="67"/>
                      <a:pt x="2" y="67"/>
                      <a:pt x="2" y="67"/>
                    </a:cubicBezTo>
                    <a:cubicBezTo>
                      <a:pt x="2" y="66"/>
                      <a:pt x="1" y="64"/>
                      <a:pt x="1" y="62"/>
                    </a:cubicBezTo>
                    <a:cubicBezTo>
                      <a:pt x="1" y="62"/>
                      <a:pt x="1" y="62"/>
                      <a:pt x="1" y="62"/>
                    </a:cubicBezTo>
                    <a:cubicBezTo>
                      <a:pt x="1" y="59"/>
                      <a:pt x="1" y="57"/>
                      <a:pt x="1" y="55"/>
                    </a:cubicBezTo>
                    <a:cubicBezTo>
                      <a:pt x="1" y="55"/>
                      <a:pt x="1" y="55"/>
                      <a:pt x="1" y="55"/>
                    </a:cubicBezTo>
                    <a:cubicBezTo>
                      <a:pt x="0" y="52"/>
                      <a:pt x="0" y="50"/>
                      <a:pt x="0" y="48"/>
                    </a:cubicBezTo>
                    <a:cubicBezTo>
                      <a:pt x="0" y="48"/>
                      <a:pt x="0" y="48"/>
                      <a:pt x="0" y="48"/>
                    </a:cubicBezTo>
                    <a:cubicBezTo>
                      <a:pt x="0" y="46"/>
                      <a:pt x="0" y="43"/>
                      <a:pt x="0" y="41"/>
                    </a:cubicBezTo>
                    <a:cubicBezTo>
                      <a:pt x="0" y="41"/>
                      <a:pt x="0" y="41"/>
                      <a:pt x="0" y="41"/>
                    </a:cubicBezTo>
                    <a:cubicBezTo>
                      <a:pt x="1" y="36"/>
                      <a:pt x="1" y="31"/>
                      <a:pt x="1" y="27"/>
                    </a:cubicBezTo>
                    <a:cubicBezTo>
                      <a:pt x="1" y="27"/>
                      <a:pt x="1" y="27"/>
                      <a:pt x="1" y="27"/>
                    </a:cubicBezTo>
                    <a:cubicBezTo>
                      <a:pt x="1" y="25"/>
                      <a:pt x="1" y="24"/>
                      <a:pt x="1" y="23"/>
                    </a:cubicBezTo>
                    <a:cubicBezTo>
                      <a:pt x="1" y="23"/>
                      <a:pt x="1" y="23"/>
                      <a:pt x="1" y="23"/>
                    </a:cubicBezTo>
                    <a:cubicBezTo>
                      <a:pt x="1" y="22"/>
                      <a:pt x="1" y="21"/>
                      <a:pt x="1" y="20"/>
                    </a:cubicBezTo>
                    <a:cubicBezTo>
                      <a:pt x="1" y="20"/>
                      <a:pt x="1" y="20"/>
                      <a:pt x="1" y="20"/>
                    </a:cubicBezTo>
                    <a:cubicBezTo>
                      <a:pt x="1" y="19"/>
                      <a:pt x="1" y="18"/>
                      <a:pt x="0" y="17"/>
                    </a:cubicBezTo>
                    <a:cubicBezTo>
                      <a:pt x="0" y="17"/>
                      <a:pt x="0" y="17"/>
                      <a:pt x="0" y="17"/>
                    </a:cubicBezTo>
                    <a:cubicBezTo>
                      <a:pt x="0" y="17"/>
                      <a:pt x="0" y="17"/>
                      <a:pt x="0" y="17"/>
                    </a:cubicBezTo>
                    <a:cubicBezTo>
                      <a:pt x="0" y="17"/>
                      <a:pt x="0" y="17"/>
                      <a:pt x="0" y="17"/>
                    </a:cubicBezTo>
                    <a:cubicBezTo>
                      <a:pt x="0" y="16"/>
                      <a:pt x="1" y="15"/>
                      <a:pt x="1" y="15"/>
                    </a:cubicBezTo>
                    <a:cubicBezTo>
                      <a:pt x="1" y="15"/>
                      <a:pt x="1" y="15"/>
                      <a:pt x="1" y="15"/>
                    </a:cubicBezTo>
                    <a:cubicBezTo>
                      <a:pt x="2" y="14"/>
                      <a:pt x="2" y="15"/>
                      <a:pt x="2" y="14"/>
                    </a:cubicBezTo>
                    <a:cubicBezTo>
                      <a:pt x="2" y="14"/>
                      <a:pt x="2" y="14"/>
                      <a:pt x="2" y="14"/>
                    </a:cubicBezTo>
                    <a:cubicBezTo>
                      <a:pt x="2" y="14"/>
                      <a:pt x="2" y="14"/>
                      <a:pt x="2" y="14"/>
                    </a:cubicBezTo>
                    <a:cubicBezTo>
                      <a:pt x="2" y="14"/>
                      <a:pt x="2" y="14"/>
                      <a:pt x="2" y="14"/>
                    </a:cubicBezTo>
                    <a:cubicBezTo>
                      <a:pt x="2" y="13"/>
                      <a:pt x="0" y="11"/>
                      <a:pt x="0" y="9"/>
                    </a:cubicBezTo>
                    <a:cubicBezTo>
                      <a:pt x="0" y="9"/>
                      <a:pt x="0" y="9"/>
                      <a:pt x="0" y="9"/>
                    </a:cubicBezTo>
                    <a:cubicBezTo>
                      <a:pt x="0" y="8"/>
                      <a:pt x="0" y="8"/>
                      <a:pt x="0" y="8"/>
                    </a:cubicBezTo>
                    <a:cubicBezTo>
                      <a:pt x="0" y="8"/>
                      <a:pt x="0" y="8"/>
                      <a:pt x="0" y="8"/>
                    </a:cubicBezTo>
                    <a:cubicBezTo>
                      <a:pt x="1" y="6"/>
                      <a:pt x="3" y="4"/>
                      <a:pt x="3" y="3"/>
                    </a:cubicBezTo>
                    <a:cubicBezTo>
                      <a:pt x="3" y="3"/>
                      <a:pt x="3" y="3"/>
                      <a:pt x="3" y="3"/>
                    </a:cubicBezTo>
                    <a:cubicBezTo>
                      <a:pt x="3" y="3"/>
                      <a:pt x="3" y="2"/>
                      <a:pt x="3" y="2"/>
                    </a:cubicBezTo>
                    <a:cubicBezTo>
                      <a:pt x="3" y="2"/>
                      <a:pt x="3" y="2"/>
                      <a:pt x="3" y="2"/>
                    </a:cubicBezTo>
                    <a:cubicBezTo>
                      <a:pt x="2" y="2"/>
                      <a:pt x="3" y="1"/>
                      <a:pt x="3" y="1"/>
                    </a:cubicBezTo>
                    <a:cubicBezTo>
                      <a:pt x="3" y="1"/>
                      <a:pt x="3" y="1"/>
                      <a:pt x="3" y="1"/>
                    </a:cubicBezTo>
                    <a:cubicBezTo>
                      <a:pt x="4" y="0"/>
                      <a:pt x="4" y="1"/>
                      <a:pt x="5" y="1"/>
                    </a:cubicBezTo>
                    <a:cubicBezTo>
                      <a:pt x="5" y="1"/>
                      <a:pt x="5" y="1"/>
                      <a:pt x="5" y="1"/>
                    </a:cubicBezTo>
                    <a:cubicBezTo>
                      <a:pt x="6" y="3"/>
                      <a:pt x="7" y="6"/>
                      <a:pt x="7" y="8"/>
                    </a:cubicBezTo>
                    <a:cubicBezTo>
                      <a:pt x="7" y="8"/>
                      <a:pt x="7" y="8"/>
                      <a:pt x="7" y="8"/>
                    </a:cubicBezTo>
                    <a:cubicBezTo>
                      <a:pt x="8" y="9"/>
                      <a:pt x="8" y="9"/>
                      <a:pt x="8" y="10"/>
                    </a:cubicBezTo>
                    <a:cubicBezTo>
                      <a:pt x="8" y="10"/>
                      <a:pt x="8" y="10"/>
                      <a:pt x="8" y="10"/>
                    </a:cubicBezTo>
                    <a:cubicBezTo>
                      <a:pt x="8" y="11"/>
                      <a:pt x="8" y="11"/>
                      <a:pt x="8" y="12"/>
                    </a:cubicBezTo>
                    <a:cubicBezTo>
                      <a:pt x="8" y="12"/>
                      <a:pt x="8" y="12"/>
                      <a:pt x="8" y="12"/>
                    </a:cubicBezTo>
                    <a:cubicBezTo>
                      <a:pt x="8" y="12"/>
                      <a:pt x="7" y="13"/>
                      <a:pt x="7" y="13"/>
                    </a:cubicBezTo>
                    <a:cubicBezTo>
                      <a:pt x="7" y="13"/>
                      <a:pt x="7" y="13"/>
                      <a:pt x="7" y="13"/>
                    </a:cubicBezTo>
                    <a:cubicBezTo>
                      <a:pt x="7" y="14"/>
                      <a:pt x="7" y="14"/>
                      <a:pt x="8" y="14"/>
                    </a:cubicBezTo>
                    <a:cubicBezTo>
                      <a:pt x="8" y="14"/>
                      <a:pt x="8" y="14"/>
                      <a:pt x="8" y="14"/>
                    </a:cubicBezTo>
                    <a:cubicBezTo>
                      <a:pt x="8" y="14"/>
                      <a:pt x="8" y="14"/>
                      <a:pt x="8" y="15"/>
                    </a:cubicBezTo>
                    <a:cubicBezTo>
                      <a:pt x="8" y="15"/>
                      <a:pt x="8" y="15"/>
                      <a:pt x="8" y="15"/>
                    </a:cubicBezTo>
                    <a:cubicBezTo>
                      <a:pt x="8" y="15"/>
                      <a:pt x="8" y="15"/>
                      <a:pt x="8" y="15"/>
                    </a:cubicBezTo>
                    <a:cubicBezTo>
                      <a:pt x="8" y="15"/>
                      <a:pt x="8" y="15"/>
                      <a:pt x="8" y="15"/>
                    </a:cubicBezTo>
                    <a:cubicBezTo>
                      <a:pt x="8" y="16"/>
                      <a:pt x="8" y="18"/>
                      <a:pt x="8" y="20"/>
                    </a:cubicBezTo>
                    <a:cubicBezTo>
                      <a:pt x="8" y="20"/>
                      <a:pt x="8" y="20"/>
                      <a:pt x="8" y="20"/>
                    </a:cubicBezTo>
                    <a:cubicBezTo>
                      <a:pt x="8" y="20"/>
                      <a:pt x="8" y="21"/>
                      <a:pt x="8" y="21"/>
                    </a:cubicBezTo>
                    <a:cubicBezTo>
                      <a:pt x="8" y="21"/>
                      <a:pt x="8" y="21"/>
                      <a:pt x="8" y="21"/>
                    </a:cubicBezTo>
                    <a:cubicBezTo>
                      <a:pt x="8" y="22"/>
                      <a:pt x="8" y="22"/>
                      <a:pt x="8" y="23"/>
                    </a:cubicBezTo>
                    <a:cubicBezTo>
                      <a:pt x="8" y="23"/>
                      <a:pt x="8" y="23"/>
                      <a:pt x="8" y="23"/>
                    </a:cubicBezTo>
                    <a:cubicBezTo>
                      <a:pt x="8" y="23"/>
                      <a:pt x="8" y="24"/>
                      <a:pt x="8" y="24"/>
                    </a:cubicBezTo>
                    <a:cubicBezTo>
                      <a:pt x="8" y="24"/>
                      <a:pt x="8" y="24"/>
                      <a:pt x="8" y="24"/>
                    </a:cubicBezTo>
                    <a:cubicBezTo>
                      <a:pt x="8" y="24"/>
                      <a:pt x="8" y="24"/>
                      <a:pt x="8" y="24"/>
                    </a:cubicBezTo>
                    <a:cubicBezTo>
                      <a:pt x="8" y="24"/>
                      <a:pt x="8" y="24"/>
                      <a:pt x="8" y="24"/>
                    </a:cubicBezTo>
                    <a:cubicBezTo>
                      <a:pt x="8" y="23"/>
                      <a:pt x="9" y="22"/>
                      <a:pt x="8" y="21"/>
                    </a:cubicBezTo>
                    <a:cubicBezTo>
                      <a:pt x="8" y="21"/>
                      <a:pt x="8" y="21"/>
                      <a:pt x="8" y="21"/>
                    </a:cubicBezTo>
                    <a:cubicBezTo>
                      <a:pt x="8" y="20"/>
                      <a:pt x="8" y="20"/>
                      <a:pt x="8" y="19"/>
                    </a:cubicBezTo>
                    <a:cubicBezTo>
                      <a:pt x="8" y="19"/>
                      <a:pt x="8" y="19"/>
                      <a:pt x="8" y="19"/>
                    </a:cubicBezTo>
                    <a:cubicBezTo>
                      <a:pt x="8" y="19"/>
                      <a:pt x="8" y="19"/>
                      <a:pt x="8" y="19"/>
                    </a:cubicBezTo>
                    <a:cubicBezTo>
                      <a:pt x="8" y="19"/>
                      <a:pt x="8" y="19"/>
                      <a:pt x="8" y="19"/>
                    </a:cubicBezTo>
                    <a:cubicBezTo>
                      <a:pt x="8" y="19"/>
                      <a:pt x="8" y="18"/>
                      <a:pt x="8" y="17"/>
                    </a:cubicBezTo>
                    <a:cubicBezTo>
                      <a:pt x="8" y="17"/>
                      <a:pt x="8" y="17"/>
                      <a:pt x="8" y="17"/>
                    </a:cubicBezTo>
                    <a:cubicBezTo>
                      <a:pt x="8" y="17"/>
                      <a:pt x="9" y="16"/>
                      <a:pt x="10" y="15"/>
                    </a:cubicBezTo>
                    <a:cubicBezTo>
                      <a:pt x="10" y="15"/>
                      <a:pt x="10" y="15"/>
                      <a:pt x="10" y="15"/>
                    </a:cubicBezTo>
                    <a:cubicBezTo>
                      <a:pt x="10" y="15"/>
                      <a:pt x="11" y="15"/>
                      <a:pt x="11" y="15"/>
                    </a:cubicBezTo>
                    <a:cubicBezTo>
                      <a:pt x="11" y="15"/>
                      <a:pt x="11" y="15"/>
                      <a:pt x="11" y="15"/>
                    </a:cubicBezTo>
                    <a:cubicBezTo>
                      <a:pt x="11" y="15"/>
                      <a:pt x="12" y="15"/>
                      <a:pt x="12" y="15"/>
                    </a:cubicBezTo>
                    <a:cubicBezTo>
                      <a:pt x="12" y="15"/>
                      <a:pt x="12" y="15"/>
                      <a:pt x="12" y="15"/>
                    </a:cubicBezTo>
                    <a:cubicBezTo>
                      <a:pt x="12" y="13"/>
                      <a:pt x="13" y="10"/>
                      <a:pt x="13" y="9"/>
                    </a:cubicBezTo>
                    <a:cubicBezTo>
                      <a:pt x="13" y="9"/>
                      <a:pt x="13" y="9"/>
                      <a:pt x="13" y="9"/>
                    </a:cubicBezTo>
                    <a:cubicBezTo>
                      <a:pt x="14" y="6"/>
                      <a:pt x="14" y="4"/>
                      <a:pt x="14" y="1"/>
                    </a:cubicBezTo>
                    <a:cubicBezTo>
                      <a:pt x="14" y="1"/>
                      <a:pt x="14" y="1"/>
                      <a:pt x="14" y="1"/>
                    </a:cubicBezTo>
                    <a:cubicBezTo>
                      <a:pt x="14" y="1"/>
                      <a:pt x="14" y="1"/>
                      <a:pt x="14" y="1"/>
                    </a:cubicBezTo>
                    <a:cubicBezTo>
                      <a:pt x="14" y="1"/>
                      <a:pt x="14" y="1"/>
                      <a:pt x="14" y="1"/>
                    </a:cubicBezTo>
                    <a:cubicBezTo>
                      <a:pt x="14" y="0"/>
                      <a:pt x="15" y="0"/>
                      <a:pt x="16" y="0"/>
                    </a:cubicBezTo>
                    <a:cubicBezTo>
                      <a:pt x="16" y="0"/>
                      <a:pt x="16" y="0"/>
                      <a:pt x="16" y="0"/>
                    </a:cubicBezTo>
                    <a:cubicBezTo>
                      <a:pt x="16" y="0"/>
                      <a:pt x="17" y="0"/>
                      <a:pt x="17" y="1"/>
                    </a:cubicBezTo>
                    <a:cubicBezTo>
                      <a:pt x="17" y="1"/>
                      <a:pt x="17" y="1"/>
                      <a:pt x="17" y="1"/>
                    </a:cubicBezTo>
                    <a:cubicBezTo>
                      <a:pt x="18" y="4"/>
                      <a:pt x="19" y="7"/>
                      <a:pt x="19" y="11"/>
                    </a:cubicBezTo>
                    <a:cubicBezTo>
                      <a:pt x="19" y="11"/>
                      <a:pt x="19" y="11"/>
                      <a:pt x="19" y="11"/>
                    </a:cubicBezTo>
                    <a:cubicBezTo>
                      <a:pt x="19" y="11"/>
                      <a:pt x="19" y="11"/>
                      <a:pt x="19" y="11"/>
                    </a:cubicBezTo>
                    <a:cubicBezTo>
                      <a:pt x="19" y="11"/>
                      <a:pt x="19" y="11"/>
                      <a:pt x="19" y="11"/>
                    </a:cubicBezTo>
                    <a:cubicBezTo>
                      <a:pt x="19" y="14"/>
                      <a:pt x="18" y="17"/>
                      <a:pt x="18" y="19"/>
                    </a:cubicBezTo>
                    <a:cubicBezTo>
                      <a:pt x="18" y="19"/>
                      <a:pt x="18" y="19"/>
                      <a:pt x="18" y="19"/>
                    </a:cubicBezTo>
                    <a:cubicBezTo>
                      <a:pt x="19" y="19"/>
                      <a:pt x="20" y="19"/>
                      <a:pt x="21" y="19"/>
                    </a:cubicBezTo>
                    <a:cubicBezTo>
                      <a:pt x="21" y="19"/>
                      <a:pt x="21" y="19"/>
                      <a:pt x="21" y="19"/>
                    </a:cubicBezTo>
                    <a:cubicBezTo>
                      <a:pt x="23" y="18"/>
                      <a:pt x="25" y="19"/>
                      <a:pt x="25" y="18"/>
                    </a:cubicBezTo>
                    <a:cubicBezTo>
                      <a:pt x="25" y="18"/>
                      <a:pt x="25" y="18"/>
                      <a:pt x="25" y="18"/>
                    </a:cubicBezTo>
                    <a:cubicBezTo>
                      <a:pt x="25" y="18"/>
                      <a:pt x="25" y="18"/>
                      <a:pt x="25" y="18"/>
                    </a:cubicBezTo>
                    <a:cubicBezTo>
                      <a:pt x="25" y="18"/>
                      <a:pt x="25" y="18"/>
                      <a:pt x="25" y="18"/>
                    </a:cubicBezTo>
                    <a:cubicBezTo>
                      <a:pt x="25" y="18"/>
                      <a:pt x="25" y="18"/>
                      <a:pt x="25" y="18"/>
                    </a:cubicBezTo>
                    <a:cubicBezTo>
                      <a:pt x="25" y="18"/>
                      <a:pt x="25" y="18"/>
                      <a:pt x="25" y="18"/>
                    </a:cubicBezTo>
                    <a:cubicBezTo>
                      <a:pt x="26" y="18"/>
                      <a:pt x="27" y="18"/>
                      <a:pt x="27" y="18"/>
                    </a:cubicBezTo>
                    <a:cubicBezTo>
                      <a:pt x="27" y="18"/>
                      <a:pt x="27" y="18"/>
                      <a:pt x="27" y="18"/>
                    </a:cubicBezTo>
                    <a:cubicBezTo>
                      <a:pt x="28" y="18"/>
                      <a:pt x="28" y="19"/>
                      <a:pt x="27" y="20"/>
                    </a:cubicBezTo>
                    <a:cubicBezTo>
                      <a:pt x="27" y="20"/>
                      <a:pt x="27" y="20"/>
                      <a:pt x="27" y="20"/>
                    </a:cubicBezTo>
                    <a:cubicBezTo>
                      <a:pt x="26" y="21"/>
                      <a:pt x="25" y="21"/>
                      <a:pt x="24" y="21"/>
                    </a:cubicBezTo>
                    <a:cubicBezTo>
                      <a:pt x="24" y="21"/>
                      <a:pt x="24" y="21"/>
                      <a:pt x="24" y="21"/>
                    </a:cubicBezTo>
                    <a:cubicBezTo>
                      <a:pt x="23" y="21"/>
                      <a:pt x="22" y="21"/>
                      <a:pt x="22" y="21"/>
                    </a:cubicBezTo>
                    <a:cubicBezTo>
                      <a:pt x="22" y="21"/>
                      <a:pt x="22" y="21"/>
                      <a:pt x="22" y="21"/>
                    </a:cubicBezTo>
                    <a:cubicBezTo>
                      <a:pt x="20" y="21"/>
                      <a:pt x="18" y="21"/>
                      <a:pt x="17" y="22"/>
                    </a:cubicBezTo>
                    <a:cubicBezTo>
                      <a:pt x="17" y="22"/>
                      <a:pt x="17" y="22"/>
                      <a:pt x="17" y="22"/>
                    </a:cubicBezTo>
                    <a:cubicBezTo>
                      <a:pt x="17" y="22"/>
                      <a:pt x="16" y="22"/>
                      <a:pt x="16" y="22"/>
                    </a:cubicBezTo>
                    <a:cubicBezTo>
                      <a:pt x="16" y="22"/>
                      <a:pt x="16" y="22"/>
                      <a:pt x="16" y="22"/>
                    </a:cubicBezTo>
                    <a:cubicBezTo>
                      <a:pt x="16" y="22"/>
                      <a:pt x="15" y="21"/>
                      <a:pt x="15" y="21"/>
                    </a:cubicBezTo>
                    <a:cubicBezTo>
                      <a:pt x="15" y="21"/>
                      <a:pt x="15" y="21"/>
                      <a:pt x="15" y="21"/>
                    </a:cubicBezTo>
                    <a:cubicBezTo>
                      <a:pt x="15" y="18"/>
                      <a:pt x="16" y="14"/>
                      <a:pt x="16" y="11"/>
                    </a:cubicBezTo>
                    <a:cubicBezTo>
                      <a:pt x="16" y="11"/>
                      <a:pt x="16" y="11"/>
                      <a:pt x="16" y="11"/>
                    </a:cubicBezTo>
                    <a:cubicBezTo>
                      <a:pt x="16" y="11"/>
                      <a:pt x="16" y="11"/>
                      <a:pt x="16" y="11"/>
                    </a:cubicBezTo>
                    <a:cubicBezTo>
                      <a:pt x="16" y="11"/>
                      <a:pt x="16" y="11"/>
                      <a:pt x="16" y="11"/>
                    </a:cubicBezTo>
                    <a:cubicBezTo>
                      <a:pt x="16" y="10"/>
                      <a:pt x="16" y="8"/>
                      <a:pt x="16" y="7"/>
                    </a:cubicBezTo>
                    <a:cubicBezTo>
                      <a:pt x="16" y="7"/>
                      <a:pt x="16" y="7"/>
                      <a:pt x="16" y="7"/>
                    </a:cubicBezTo>
                    <a:cubicBezTo>
                      <a:pt x="16" y="8"/>
                      <a:pt x="16" y="9"/>
                      <a:pt x="15" y="9"/>
                    </a:cubicBezTo>
                    <a:cubicBezTo>
                      <a:pt x="15" y="9"/>
                      <a:pt x="15" y="9"/>
                      <a:pt x="15" y="9"/>
                    </a:cubicBezTo>
                    <a:cubicBezTo>
                      <a:pt x="15" y="10"/>
                      <a:pt x="14" y="14"/>
                      <a:pt x="14" y="16"/>
                    </a:cubicBezTo>
                    <a:cubicBezTo>
                      <a:pt x="14" y="16"/>
                      <a:pt x="14" y="16"/>
                      <a:pt x="14" y="16"/>
                    </a:cubicBezTo>
                    <a:cubicBezTo>
                      <a:pt x="14" y="16"/>
                      <a:pt x="14" y="16"/>
                      <a:pt x="14" y="16"/>
                    </a:cubicBezTo>
                    <a:cubicBezTo>
                      <a:pt x="14" y="16"/>
                      <a:pt x="14" y="16"/>
                      <a:pt x="14" y="16"/>
                    </a:cubicBezTo>
                    <a:cubicBezTo>
                      <a:pt x="14" y="16"/>
                      <a:pt x="14" y="16"/>
                      <a:pt x="14" y="16"/>
                    </a:cubicBezTo>
                    <a:cubicBezTo>
                      <a:pt x="14" y="16"/>
                      <a:pt x="14" y="16"/>
                      <a:pt x="14" y="16"/>
                    </a:cubicBezTo>
                    <a:cubicBezTo>
                      <a:pt x="15" y="16"/>
                      <a:pt x="14" y="17"/>
                      <a:pt x="14" y="17"/>
                    </a:cubicBezTo>
                    <a:cubicBezTo>
                      <a:pt x="14" y="17"/>
                      <a:pt x="14" y="17"/>
                      <a:pt x="14" y="17"/>
                    </a:cubicBezTo>
                    <a:cubicBezTo>
                      <a:pt x="14" y="18"/>
                      <a:pt x="13" y="18"/>
                      <a:pt x="12" y="18"/>
                    </a:cubicBezTo>
                    <a:cubicBezTo>
                      <a:pt x="12" y="18"/>
                      <a:pt x="12" y="18"/>
                      <a:pt x="12" y="18"/>
                    </a:cubicBezTo>
                    <a:cubicBezTo>
                      <a:pt x="12" y="18"/>
                      <a:pt x="11" y="18"/>
                      <a:pt x="11" y="18"/>
                    </a:cubicBezTo>
                    <a:cubicBezTo>
                      <a:pt x="11" y="18"/>
                      <a:pt x="11" y="18"/>
                      <a:pt x="11" y="18"/>
                    </a:cubicBezTo>
                    <a:cubicBezTo>
                      <a:pt x="11" y="18"/>
                      <a:pt x="11" y="18"/>
                      <a:pt x="11" y="18"/>
                    </a:cubicBezTo>
                    <a:cubicBezTo>
                      <a:pt x="11" y="18"/>
                      <a:pt x="11" y="18"/>
                      <a:pt x="11" y="18"/>
                    </a:cubicBezTo>
                    <a:cubicBezTo>
                      <a:pt x="11" y="18"/>
                      <a:pt x="11" y="18"/>
                      <a:pt x="11" y="18"/>
                    </a:cubicBezTo>
                    <a:cubicBezTo>
                      <a:pt x="11" y="18"/>
                      <a:pt x="11" y="18"/>
                      <a:pt x="11" y="18"/>
                    </a:cubicBezTo>
                    <a:cubicBezTo>
                      <a:pt x="11" y="18"/>
                      <a:pt x="11" y="18"/>
                      <a:pt x="11" y="19"/>
                    </a:cubicBezTo>
                    <a:cubicBezTo>
                      <a:pt x="11" y="19"/>
                      <a:pt x="11" y="19"/>
                      <a:pt x="11" y="19"/>
                    </a:cubicBezTo>
                    <a:cubicBezTo>
                      <a:pt x="11" y="19"/>
                      <a:pt x="11" y="19"/>
                      <a:pt x="11" y="19"/>
                    </a:cubicBezTo>
                    <a:cubicBezTo>
                      <a:pt x="11" y="19"/>
                      <a:pt x="11" y="19"/>
                      <a:pt x="11" y="19"/>
                    </a:cubicBezTo>
                    <a:cubicBezTo>
                      <a:pt x="11" y="19"/>
                      <a:pt x="11" y="20"/>
                      <a:pt x="11" y="21"/>
                    </a:cubicBezTo>
                    <a:cubicBezTo>
                      <a:pt x="11" y="21"/>
                      <a:pt x="11" y="21"/>
                      <a:pt x="11" y="21"/>
                    </a:cubicBezTo>
                    <a:cubicBezTo>
                      <a:pt x="11" y="23"/>
                      <a:pt x="11" y="25"/>
                      <a:pt x="10" y="27"/>
                    </a:cubicBezTo>
                    <a:cubicBezTo>
                      <a:pt x="10" y="27"/>
                      <a:pt x="10" y="27"/>
                      <a:pt x="10" y="27"/>
                    </a:cubicBezTo>
                    <a:cubicBezTo>
                      <a:pt x="9" y="27"/>
                      <a:pt x="9" y="27"/>
                      <a:pt x="8" y="27"/>
                    </a:cubicBezTo>
                    <a:cubicBezTo>
                      <a:pt x="8" y="27"/>
                      <a:pt x="8" y="27"/>
                      <a:pt x="8" y="27"/>
                    </a:cubicBezTo>
                    <a:cubicBezTo>
                      <a:pt x="8" y="27"/>
                      <a:pt x="7" y="27"/>
                      <a:pt x="7" y="27"/>
                    </a:cubicBezTo>
                    <a:cubicBezTo>
                      <a:pt x="7" y="27"/>
                      <a:pt x="7" y="27"/>
                      <a:pt x="7" y="27"/>
                    </a:cubicBezTo>
                    <a:cubicBezTo>
                      <a:pt x="7" y="27"/>
                      <a:pt x="7" y="27"/>
                      <a:pt x="7" y="27"/>
                    </a:cubicBezTo>
                    <a:cubicBezTo>
                      <a:pt x="7" y="27"/>
                      <a:pt x="7" y="27"/>
                      <a:pt x="7" y="27"/>
                    </a:cubicBezTo>
                    <a:cubicBezTo>
                      <a:pt x="6" y="27"/>
                      <a:pt x="6" y="27"/>
                      <a:pt x="6" y="26"/>
                    </a:cubicBezTo>
                    <a:cubicBezTo>
                      <a:pt x="6" y="26"/>
                      <a:pt x="6" y="26"/>
                      <a:pt x="6" y="26"/>
                    </a:cubicBezTo>
                    <a:cubicBezTo>
                      <a:pt x="5" y="26"/>
                      <a:pt x="5" y="26"/>
                      <a:pt x="5" y="25"/>
                    </a:cubicBezTo>
                    <a:cubicBezTo>
                      <a:pt x="5" y="25"/>
                      <a:pt x="5" y="25"/>
                      <a:pt x="5" y="25"/>
                    </a:cubicBezTo>
                    <a:cubicBezTo>
                      <a:pt x="5" y="25"/>
                      <a:pt x="5" y="24"/>
                      <a:pt x="5" y="23"/>
                    </a:cubicBezTo>
                    <a:cubicBezTo>
                      <a:pt x="5" y="23"/>
                      <a:pt x="5" y="23"/>
                      <a:pt x="5" y="23"/>
                    </a:cubicBezTo>
                    <a:cubicBezTo>
                      <a:pt x="5" y="22"/>
                      <a:pt x="5" y="22"/>
                      <a:pt x="5" y="21"/>
                    </a:cubicBezTo>
                    <a:cubicBezTo>
                      <a:pt x="5" y="21"/>
                      <a:pt x="5" y="21"/>
                      <a:pt x="5" y="21"/>
                    </a:cubicBezTo>
                    <a:cubicBezTo>
                      <a:pt x="5" y="21"/>
                      <a:pt x="5" y="20"/>
                      <a:pt x="5" y="20"/>
                    </a:cubicBezTo>
                    <a:cubicBezTo>
                      <a:pt x="5" y="20"/>
                      <a:pt x="5" y="20"/>
                      <a:pt x="5" y="20"/>
                    </a:cubicBezTo>
                    <a:cubicBezTo>
                      <a:pt x="5" y="18"/>
                      <a:pt x="5" y="17"/>
                      <a:pt x="6" y="16"/>
                    </a:cubicBezTo>
                    <a:cubicBezTo>
                      <a:pt x="6" y="16"/>
                      <a:pt x="6" y="16"/>
                      <a:pt x="6" y="16"/>
                    </a:cubicBezTo>
                    <a:cubicBezTo>
                      <a:pt x="5" y="16"/>
                      <a:pt x="5" y="16"/>
                      <a:pt x="5" y="16"/>
                    </a:cubicBezTo>
                    <a:cubicBezTo>
                      <a:pt x="5" y="16"/>
                      <a:pt x="5" y="16"/>
                      <a:pt x="5" y="16"/>
                    </a:cubicBezTo>
                    <a:cubicBezTo>
                      <a:pt x="5" y="16"/>
                      <a:pt x="4" y="15"/>
                      <a:pt x="5" y="14"/>
                    </a:cubicBezTo>
                    <a:cubicBezTo>
                      <a:pt x="5" y="14"/>
                      <a:pt x="5" y="14"/>
                      <a:pt x="5" y="14"/>
                    </a:cubicBezTo>
                    <a:cubicBezTo>
                      <a:pt x="5" y="14"/>
                      <a:pt x="5" y="13"/>
                      <a:pt x="5" y="11"/>
                    </a:cubicBezTo>
                    <a:cubicBezTo>
                      <a:pt x="5" y="11"/>
                      <a:pt x="5" y="11"/>
                      <a:pt x="5" y="11"/>
                    </a:cubicBezTo>
                    <a:cubicBezTo>
                      <a:pt x="5" y="10"/>
                      <a:pt x="6" y="10"/>
                      <a:pt x="5" y="10"/>
                    </a:cubicBezTo>
                    <a:cubicBezTo>
                      <a:pt x="5" y="10"/>
                      <a:pt x="5" y="10"/>
                      <a:pt x="5" y="10"/>
                    </a:cubicBezTo>
                    <a:cubicBezTo>
                      <a:pt x="5" y="10"/>
                      <a:pt x="5" y="10"/>
                      <a:pt x="5" y="9"/>
                    </a:cubicBezTo>
                    <a:cubicBezTo>
                      <a:pt x="5" y="9"/>
                      <a:pt x="5" y="9"/>
                      <a:pt x="5" y="9"/>
                    </a:cubicBezTo>
                    <a:cubicBezTo>
                      <a:pt x="5" y="8"/>
                      <a:pt x="4" y="7"/>
                      <a:pt x="4" y="6"/>
                    </a:cubicBezTo>
                    <a:cubicBezTo>
                      <a:pt x="4" y="6"/>
                      <a:pt x="4" y="6"/>
                      <a:pt x="4" y="6"/>
                    </a:cubicBezTo>
                    <a:cubicBezTo>
                      <a:pt x="3" y="7"/>
                      <a:pt x="3" y="8"/>
                      <a:pt x="3" y="9"/>
                    </a:cubicBezTo>
                    <a:cubicBezTo>
                      <a:pt x="3" y="9"/>
                      <a:pt x="3" y="9"/>
                      <a:pt x="3" y="9"/>
                    </a:cubicBezTo>
                    <a:cubicBezTo>
                      <a:pt x="3" y="9"/>
                      <a:pt x="3" y="9"/>
                      <a:pt x="3" y="9"/>
                    </a:cubicBezTo>
                    <a:cubicBezTo>
                      <a:pt x="3" y="9"/>
                      <a:pt x="3" y="9"/>
                      <a:pt x="3" y="9"/>
                    </a:cubicBezTo>
                    <a:cubicBezTo>
                      <a:pt x="2" y="10"/>
                      <a:pt x="4" y="12"/>
                      <a:pt x="4" y="14"/>
                    </a:cubicBezTo>
                    <a:cubicBezTo>
                      <a:pt x="4" y="14"/>
                      <a:pt x="4" y="14"/>
                      <a:pt x="4" y="14"/>
                    </a:cubicBezTo>
                    <a:cubicBezTo>
                      <a:pt x="4" y="14"/>
                      <a:pt x="4" y="15"/>
                      <a:pt x="4" y="15"/>
                    </a:cubicBezTo>
                    <a:cubicBezTo>
                      <a:pt x="4" y="15"/>
                      <a:pt x="4" y="15"/>
                      <a:pt x="4" y="15"/>
                    </a:cubicBezTo>
                    <a:cubicBezTo>
                      <a:pt x="4" y="16"/>
                      <a:pt x="3" y="16"/>
                      <a:pt x="3" y="17"/>
                    </a:cubicBezTo>
                    <a:cubicBezTo>
                      <a:pt x="3" y="17"/>
                      <a:pt x="3" y="17"/>
                      <a:pt x="3" y="17"/>
                    </a:cubicBezTo>
                    <a:cubicBezTo>
                      <a:pt x="3" y="17"/>
                      <a:pt x="3" y="17"/>
                      <a:pt x="3" y="17"/>
                    </a:cubicBezTo>
                    <a:cubicBezTo>
                      <a:pt x="3" y="17"/>
                      <a:pt x="3" y="17"/>
                      <a:pt x="3" y="17"/>
                    </a:cubicBezTo>
                    <a:cubicBezTo>
                      <a:pt x="3" y="17"/>
                      <a:pt x="3" y="17"/>
                      <a:pt x="3" y="17"/>
                    </a:cubicBezTo>
                    <a:cubicBezTo>
                      <a:pt x="3" y="17"/>
                      <a:pt x="3" y="17"/>
                      <a:pt x="3" y="17"/>
                    </a:cubicBezTo>
                    <a:cubicBezTo>
                      <a:pt x="3" y="18"/>
                      <a:pt x="3" y="19"/>
                      <a:pt x="3" y="20"/>
                    </a:cubicBezTo>
                    <a:cubicBezTo>
                      <a:pt x="3" y="20"/>
                      <a:pt x="3" y="20"/>
                      <a:pt x="3" y="20"/>
                    </a:cubicBezTo>
                    <a:cubicBezTo>
                      <a:pt x="3" y="21"/>
                      <a:pt x="3" y="22"/>
                      <a:pt x="3" y="23"/>
                    </a:cubicBezTo>
                    <a:cubicBezTo>
                      <a:pt x="3" y="23"/>
                      <a:pt x="3" y="23"/>
                      <a:pt x="3" y="23"/>
                    </a:cubicBezTo>
                    <a:cubicBezTo>
                      <a:pt x="3" y="24"/>
                      <a:pt x="3" y="26"/>
                      <a:pt x="3" y="27"/>
                    </a:cubicBezTo>
                    <a:cubicBezTo>
                      <a:pt x="3" y="27"/>
                      <a:pt x="3" y="27"/>
                      <a:pt x="3" y="27"/>
                    </a:cubicBezTo>
                    <a:cubicBezTo>
                      <a:pt x="3" y="32"/>
                      <a:pt x="3" y="37"/>
                      <a:pt x="3" y="41"/>
                    </a:cubicBezTo>
                    <a:cubicBezTo>
                      <a:pt x="3" y="41"/>
                      <a:pt x="3" y="41"/>
                      <a:pt x="3" y="41"/>
                    </a:cubicBezTo>
                    <a:cubicBezTo>
                      <a:pt x="3" y="43"/>
                      <a:pt x="3" y="46"/>
                      <a:pt x="3" y="48"/>
                    </a:cubicBezTo>
                    <a:cubicBezTo>
                      <a:pt x="3" y="48"/>
                      <a:pt x="3" y="48"/>
                      <a:pt x="3" y="48"/>
                    </a:cubicBezTo>
                    <a:cubicBezTo>
                      <a:pt x="3" y="50"/>
                      <a:pt x="3" y="52"/>
                      <a:pt x="3" y="54"/>
                    </a:cubicBezTo>
                    <a:cubicBezTo>
                      <a:pt x="3" y="54"/>
                      <a:pt x="3" y="54"/>
                      <a:pt x="3" y="54"/>
                    </a:cubicBezTo>
                    <a:cubicBezTo>
                      <a:pt x="3" y="57"/>
                      <a:pt x="3" y="59"/>
                      <a:pt x="4" y="61"/>
                    </a:cubicBezTo>
                    <a:cubicBezTo>
                      <a:pt x="4" y="61"/>
                      <a:pt x="4" y="61"/>
                      <a:pt x="4" y="61"/>
                    </a:cubicBezTo>
                    <a:cubicBezTo>
                      <a:pt x="4" y="63"/>
                      <a:pt x="4" y="65"/>
                      <a:pt x="4" y="67"/>
                    </a:cubicBezTo>
                    <a:cubicBezTo>
                      <a:pt x="4" y="67"/>
                      <a:pt x="4" y="67"/>
                      <a:pt x="4" y="67"/>
                    </a:cubicBezTo>
                    <a:cubicBezTo>
                      <a:pt x="4" y="68"/>
                      <a:pt x="4" y="68"/>
                      <a:pt x="4" y="69"/>
                    </a:cubicBezTo>
                    <a:cubicBezTo>
                      <a:pt x="4" y="69"/>
                      <a:pt x="4" y="69"/>
                      <a:pt x="4" y="69"/>
                    </a:cubicBezTo>
                    <a:cubicBezTo>
                      <a:pt x="4" y="69"/>
                      <a:pt x="3" y="70"/>
                      <a:pt x="3" y="70"/>
                    </a:cubicBezTo>
                    <a:cubicBezTo>
                      <a:pt x="3" y="70"/>
                      <a:pt x="3" y="70"/>
                      <a:pt x="3" y="70"/>
                    </a:cubicBezTo>
                    <a:cubicBezTo>
                      <a:pt x="3" y="70"/>
                      <a:pt x="3" y="70"/>
                      <a:pt x="3" y="70"/>
                    </a:cubicBezTo>
                    <a:close/>
                    <a:moveTo>
                      <a:pt x="25" y="18"/>
                    </a:moveTo>
                    <a:cubicBezTo>
                      <a:pt x="25" y="18"/>
                      <a:pt x="25" y="18"/>
                      <a:pt x="25" y="18"/>
                    </a:cubicBezTo>
                    <a:cubicBezTo>
                      <a:pt x="25" y="18"/>
                      <a:pt x="25" y="18"/>
                      <a:pt x="25" y="18"/>
                    </a:cubicBezTo>
                    <a:cubicBezTo>
                      <a:pt x="25" y="18"/>
                      <a:pt x="25" y="18"/>
                      <a:pt x="25" y="18"/>
                    </a:cubicBezTo>
                    <a:cubicBezTo>
                      <a:pt x="25" y="18"/>
                      <a:pt x="25" y="18"/>
                      <a:pt x="25" y="18"/>
                    </a:cubicBezTo>
                    <a:cubicBezTo>
                      <a:pt x="25" y="18"/>
                      <a:pt x="25" y="18"/>
                      <a:pt x="25" y="18"/>
                    </a:cubicBezTo>
                    <a:close/>
                  </a:path>
                </a:pathLst>
              </a:custGeom>
              <a:solidFill>
                <a:srgbClr val="1E2B58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3" name="Freeform 44"/>
              <p:cNvSpPr>
                <a:spLocks noEditPoints="1"/>
              </p:cNvSpPr>
              <p:nvPr/>
            </p:nvSpPr>
            <p:spPr bwMode="auto">
              <a:xfrm>
                <a:off x="7064375" y="4356100"/>
                <a:ext cx="123825" cy="569913"/>
              </a:xfrm>
              <a:custGeom>
                <a:avLst/>
                <a:gdLst>
                  <a:gd name="T0" fmla="*/ 0 w 33"/>
                  <a:gd name="T1" fmla="*/ 150 h 151"/>
                  <a:gd name="T2" fmla="*/ 2 w 33"/>
                  <a:gd name="T3" fmla="*/ 32 h 151"/>
                  <a:gd name="T4" fmla="*/ 5 w 33"/>
                  <a:gd name="T5" fmla="*/ 28 h 151"/>
                  <a:gd name="T6" fmla="*/ 5 w 33"/>
                  <a:gd name="T7" fmla="*/ 27 h 151"/>
                  <a:gd name="T8" fmla="*/ 4 w 33"/>
                  <a:gd name="T9" fmla="*/ 24 h 151"/>
                  <a:gd name="T10" fmla="*/ 7 w 33"/>
                  <a:gd name="T11" fmla="*/ 14 h 151"/>
                  <a:gd name="T12" fmla="*/ 7 w 33"/>
                  <a:gd name="T13" fmla="*/ 5 h 151"/>
                  <a:gd name="T14" fmla="*/ 8 w 33"/>
                  <a:gd name="T15" fmla="*/ 3 h 151"/>
                  <a:gd name="T16" fmla="*/ 10 w 33"/>
                  <a:gd name="T17" fmla="*/ 5 h 151"/>
                  <a:gd name="T18" fmla="*/ 14 w 33"/>
                  <a:gd name="T19" fmla="*/ 23 h 151"/>
                  <a:gd name="T20" fmla="*/ 12 w 33"/>
                  <a:gd name="T21" fmla="*/ 28 h 151"/>
                  <a:gd name="T22" fmla="*/ 14 w 33"/>
                  <a:gd name="T23" fmla="*/ 31 h 151"/>
                  <a:gd name="T24" fmla="*/ 15 w 33"/>
                  <a:gd name="T25" fmla="*/ 44 h 151"/>
                  <a:gd name="T26" fmla="*/ 21 w 33"/>
                  <a:gd name="T27" fmla="*/ 39 h 151"/>
                  <a:gd name="T28" fmla="*/ 22 w 33"/>
                  <a:gd name="T29" fmla="*/ 38 h 151"/>
                  <a:gd name="T30" fmla="*/ 24 w 33"/>
                  <a:gd name="T31" fmla="*/ 27 h 151"/>
                  <a:gd name="T32" fmla="*/ 25 w 33"/>
                  <a:gd name="T33" fmla="*/ 26 h 151"/>
                  <a:gd name="T34" fmla="*/ 26 w 33"/>
                  <a:gd name="T35" fmla="*/ 25 h 151"/>
                  <a:gd name="T36" fmla="*/ 26 w 33"/>
                  <a:gd name="T37" fmla="*/ 25 h 151"/>
                  <a:gd name="T38" fmla="*/ 27 w 33"/>
                  <a:gd name="T39" fmla="*/ 23 h 151"/>
                  <a:gd name="T40" fmla="*/ 27 w 33"/>
                  <a:gd name="T41" fmla="*/ 23 h 151"/>
                  <a:gd name="T42" fmla="*/ 26 w 33"/>
                  <a:gd name="T43" fmla="*/ 18 h 151"/>
                  <a:gd name="T44" fmla="*/ 26 w 33"/>
                  <a:gd name="T45" fmla="*/ 17 h 151"/>
                  <a:gd name="T46" fmla="*/ 31 w 33"/>
                  <a:gd name="T47" fmla="*/ 2 h 151"/>
                  <a:gd name="T48" fmla="*/ 30 w 33"/>
                  <a:gd name="T49" fmla="*/ 1 h 151"/>
                  <a:gd name="T50" fmla="*/ 32 w 33"/>
                  <a:gd name="T51" fmla="*/ 0 h 151"/>
                  <a:gd name="T52" fmla="*/ 33 w 33"/>
                  <a:gd name="T53" fmla="*/ 1 h 151"/>
                  <a:gd name="T54" fmla="*/ 33 w 33"/>
                  <a:gd name="T55" fmla="*/ 2 h 151"/>
                  <a:gd name="T56" fmla="*/ 28 w 33"/>
                  <a:gd name="T57" fmla="*/ 17 h 151"/>
                  <a:gd name="T58" fmla="*/ 28 w 33"/>
                  <a:gd name="T59" fmla="*/ 18 h 151"/>
                  <a:gd name="T60" fmla="*/ 29 w 33"/>
                  <a:gd name="T61" fmla="*/ 23 h 151"/>
                  <a:gd name="T62" fmla="*/ 29 w 33"/>
                  <a:gd name="T63" fmla="*/ 24 h 151"/>
                  <a:gd name="T64" fmla="*/ 27 w 33"/>
                  <a:gd name="T65" fmla="*/ 28 h 151"/>
                  <a:gd name="T66" fmla="*/ 27 w 33"/>
                  <a:gd name="T67" fmla="*/ 38 h 151"/>
                  <a:gd name="T68" fmla="*/ 26 w 33"/>
                  <a:gd name="T69" fmla="*/ 39 h 151"/>
                  <a:gd name="T70" fmla="*/ 22 w 33"/>
                  <a:gd name="T71" fmla="*/ 46 h 151"/>
                  <a:gd name="T72" fmla="*/ 20 w 33"/>
                  <a:gd name="T73" fmla="*/ 47 h 151"/>
                  <a:gd name="T74" fmla="*/ 13 w 33"/>
                  <a:gd name="T75" fmla="*/ 45 h 151"/>
                  <a:gd name="T76" fmla="*/ 12 w 33"/>
                  <a:gd name="T77" fmla="*/ 32 h 151"/>
                  <a:gd name="T78" fmla="*/ 10 w 33"/>
                  <a:gd name="T79" fmla="*/ 28 h 151"/>
                  <a:gd name="T80" fmla="*/ 12 w 33"/>
                  <a:gd name="T81" fmla="*/ 23 h 151"/>
                  <a:gd name="T82" fmla="*/ 10 w 33"/>
                  <a:gd name="T83" fmla="*/ 19 h 151"/>
                  <a:gd name="T84" fmla="*/ 9 w 33"/>
                  <a:gd name="T85" fmla="*/ 16 h 151"/>
                  <a:gd name="T86" fmla="*/ 6 w 33"/>
                  <a:gd name="T87" fmla="*/ 24 h 151"/>
                  <a:gd name="T88" fmla="*/ 7 w 33"/>
                  <a:gd name="T89" fmla="*/ 26 h 151"/>
                  <a:gd name="T90" fmla="*/ 7 w 33"/>
                  <a:gd name="T91" fmla="*/ 27 h 151"/>
                  <a:gd name="T92" fmla="*/ 7 w 33"/>
                  <a:gd name="T93" fmla="*/ 28 h 151"/>
                  <a:gd name="T94" fmla="*/ 4 w 33"/>
                  <a:gd name="T95" fmla="*/ 32 h 151"/>
                  <a:gd name="T96" fmla="*/ 3 w 33"/>
                  <a:gd name="T97" fmla="*/ 150 h 151"/>
                  <a:gd name="T98" fmla="*/ 2 w 33"/>
                  <a:gd name="T99" fmla="*/ 151 h 151"/>
                  <a:gd name="T100" fmla="*/ 7 w 33"/>
                  <a:gd name="T101" fmla="*/ 27 h 151"/>
                  <a:gd name="T102" fmla="*/ 7 w 33"/>
                  <a:gd name="T103" fmla="*/ 27 h 1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33" h="151">
                    <a:moveTo>
                      <a:pt x="2" y="151"/>
                    </a:moveTo>
                    <a:cubicBezTo>
                      <a:pt x="1" y="151"/>
                      <a:pt x="0" y="151"/>
                      <a:pt x="0" y="150"/>
                    </a:cubicBezTo>
                    <a:cubicBezTo>
                      <a:pt x="0" y="150"/>
                      <a:pt x="0" y="150"/>
                      <a:pt x="0" y="150"/>
                    </a:cubicBezTo>
                    <a:cubicBezTo>
                      <a:pt x="2" y="32"/>
                      <a:pt x="2" y="32"/>
                      <a:pt x="2" y="32"/>
                    </a:cubicBezTo>
                    <a:cubicBezTo>
                      <a:pt x="2" y="31"/>
                      <a:pt x="2" y="31"/>
                      <a:pt x="2" y="31"/>
                    </a:cubicBezTo>
                    <a:cubicBezTo>
                      <a:pt x="5" y="28"/>
                      <a:pt x="5" y="28"/>
                      <a:pt x="5" y="28"/>
                    </a:cubicBezTo>
                    <a:cubicBezTo>
                      <a:pt x="5" y="28"/>
                      <a:pt x="5" y="28"/>
                      <a:pt x="5" y="27"/>
                    </a:cubicBezTo>
                    <a:cubicBezTo>
                      <a:pt x="5" y="27"/>
                      <a:pt x="5" y="27"/>
                      <a:pt x="5" y="27"/>
                    </a:cubicBezTo>
                    <a:cubicBezTo>
                      <a:pt x="4" y="27"/>
                      <a:pt x="4" y="26"/>
                      <a:pt x="4" y="24"/>
                    </a:cubicBezTo>
                    <a:cubicBezTo>
                      <a:pt x="4" y="24"/>
                      <a:pt x="4" y="24"/>
                      <a:pt x="4" y="24"/>
                    </a:cubicBezTo>
                    <a:cubicBezTo>
                      <a:pt x="4" y="19"/>
                      <a:pt x="7" y="16"/>
                      <a:pt x="7" y="14"/>
                    </a:cubicBezTo>
                    <a:cubicBezTo>
                      <a:pt x="7" y="14"/>
                      <a:pt x="7" y="14"/>
                      <a:pt x="7" y="14"/>
                    </a:cubicBezTo>
                    <a:cubicBezTo>
                      <a:pt x="7" y="12"/>
                      <a:pt x="7" y="5"/>
                      <a:pt x="7" y="5"/>
                    </a:cubicBezTo>
                    <a:cubicBezTo>
                      <a:pt x="7" y="5"/>
                      <a:pt x="7" y="5"/>
                      <a:pt x="7" y="5"/>
                    </a:cubicBezTo>
                    <a:cubicBezTo>
                      <a:pt x="7" y="4"/>
                      <a:pt x="8" y="4"/>
                      <a:pt x="8" y="3"/>
                    </a:cubicBezTo>
                    <a:cubicBezTo>
                      <a:pt x="8" y="3"/>
                      <a:pt x="8" y="3"/>
                      <a:pt x="8" y="3"/>
                    </a:cubicBezTo>
                    <a:cubicBezTo>
                      <a:pt x="9" y="3"/>
                      <a:pt x="10" y="4"/>
                      <a:pt x="10" y="5"/>
                    </a:cubicBezTo>
                    <a:cubicBezTo>
                      <a:pt x="10" y="5"/>
                      <a:pt x="10" y="5"/>
                      <a:pt x="10" y="5"/>
                    </a:cubicBezTo>
                    <a:cubicBezTo>
                      <a:pt x="11" y="15"/>
                      <a:pt x="11" y="15"/>
                      <a:pt x="11" y="15"/>
                    </a:cubicBezTo>
                    <a:cubicBezTo>
                      <a:pt x="11" y="16"/>
                      <a:pt x="14" y="20"/>
                      <a:pt x="14" y="23"/>
                    </a:cubicBezTo>
                    <a:cubicBezTo>
                      <a:pt x="14" y="23"/>
                      <a:pt x="14" y="23"/>
                      <a:pt x="14" y="23"/>
                    </a:cubicBezTo>
                    <a:cubicBezTo>
                      <a:pt x="14" y="25"/>
                      <a:pt x="13" y="27"/>
                      <a:pt x="12" y="28"/>
                    </a:cubicBezTo>
                    <a:cubicBezTo>
                      <a:pt x="12" y="28"/>
                      <a:pt x="12" y="28"/>
                      <a:pt x="12" y="28"/>
                    </a:cubicBezTo>
                    <a:cubicBezTo>
                      <a:pt x="14" y="31"/>
                      <a:pt x="14" y="31"/>
                      <a:pt x="14" y="31"/>
                    </a:cubicBezTo>
                    <a:cubicBezTo>
                      <a:pt x="15" y="32"/>
                      <a:pt x="15" y="32"/>
                      <a:pt x="15" y="32"/>
                    </a:cubicBezTo>
                    <a:cubicBezTo>
                      <a:pt x="15" y="44"/>
                      <a:pt x="15" y="44"/>
                      <a:pt x="15" y="44"/>
                    </a:cubicBezTo>
                    <a:cubicBezTo>
                      <a:pt x="19" y="44"/>
                      <a:pt x="19" y="44"/>
                      <a:pt x="19" y="44"/>
                    </a:cubicBezTo>
                    <a:cubicBezTo>
                      <a:pt x="21" y="39"/>
                      <a:pt x="21" y="39"/>
                      <a:pt x="21" y="39"/>
                    </a:cubicBezTo>
                    <a:cubicBezTo>
                      <a:pt x="21" y="38"/>
                      <a:pt x="21" y="38"/>
                      <a:pt x="22" y="38"/>
                    </a:cubicBezTo>
                    <a:cubicBezTo>
                      <a:pt x="22" y="38"/>
                      <a:pt x="22" y="38"/>
                      <a:pt x="22" y="38"/>
                    </a:cubicBezTo>
                    <a:cubicBezTo>
                      <a:pt x="24" y="37"/>
                      <a:pt x="24" y="37"/>
                      <a:pt x="24" y="37"/>
                    </a:cubicBezTo>
                    <a:cubicBezTo>
                      <a:pt x="24" y="27"/>
                      <a:pt x="24" y="27"/>
                      <a:pt x="24" y="27"/>
                    </a:cubicBezTo>
                    <a:cubicBezTo>
                      <a:pt x="24" y="26"/>
                      <a:pt x="25" y="26"/>
                      <a:pt x="25" y="26"/>
                    </a:cubicBezTo>
                    <a:cubicBezTo>
                      <a:pt x="25" y="26"/>
                      <a:pt x="25" y="26"/>
                      <a:pt x="25" y="26"/>
                    </a:cubicBezTo>
                    <a:cubicBezTo>
                      <a:pt x="25" y="26"/>
                      <a:pt x="25" y="25"/>
                      <a:pt x="26" y="25"/>
                    </a:cubicBezTo>
                    <a:cubicBezTo>
                      <a:pt x="26" y="25"/>
                      <a:pt x="26" y="25"/>
                      <a:pt x="26" y="25"/>
                    </a:cubicBezTo>
                    <a:cubicBezTo>
                      <a:pt x="26" y="25"/>
                      <a:pt x="26" y="25"/>
                      <a:pt x="26" y="25"/>
                    </a:cubicBezTo>
                    <a:cubicBezTo>
                      <a:pt x="26" y="25"/>
                      <a:pt x="26" y="25"/>
                      <a:pt x="26" y="25"/>
                    </a:cubicBezTo>
                    <a:cubicBezTo>
                      <a:pt x="26" y="25"/>
                      <a:pt x="26" y="25"/>
                      <a:pt x="26" y="25"/>
                    </a:cubicBezTo>
                    <a:cubicBezTo>
                      <a:pt x="26" y="25"/>
                      <a:pt x="27" y="25"/>
                      <a:pt x="27" y="23"/>
                    </a:cubicBezTo>
                    <a:cubicBezTo>
                      <a:pt x="27" y="23"/>
                      <a:pt x="27" y="23"/>
                      <a:pt x="27" y="23"/>
                    </a:cubicBezTo>
                    <a:cubicBezTo>
                      <a:pt x="27" y="23"/>
                      <a:pt x="27" y="23"/>
                      <a:pt x="27" y="23"/>
                    </a:cubicBezTo>
                    <a:cubicBezTo>
                      <a:pt x="27" y="23"/>
                      <a:pt x="27" y="23"/>
                      <a:pt x="27" y="23"/>
                    </a:cubicBezTo>
                    <a:cubicBezTo>
                      <a:pt x="27" y="22"/>
                      <a:pt x="26" y="21"/>
                      <a:pt x="26" y="18"/>
                    </a:cubicBezTo>
                    <a:cubicBezTo>
                      <a:pt x="26" y="18"/>
                      <a:pt x="26" y="18"/>
                      <a:pt x="26" y="18"/>
                    </a:cubicBezTo>
                    <a:cubicBezTo>
                      <a:pt x="26" y="17"/>
                      <a:pt x="26" y="17"/>
                      <a:pt x="26" y="17"/>
                    </a:cubicBezTo>
                    <a:cubicBezTo>
                      <a:pt x="26" y="17"/>
                      <a:pt x="26" y="17"/>
                      <a:pt x="26" y="17"/>
                    </a:cubicBezTo>
                    <a:cubicBezTo>
                      <a:pt x="26" y="12"/>
                      <a:pt x="31" y="11"/>
                      <a:pt x="31" y="2"/>
                    </a:cubicBezTo>
                    <a:cubicBezTo>
                      <a:pt x="31" y="2"/>
                      <a:pt x="31" y="2"/>
                      <a:pt x="31" y="2"/>
                    </a:cubicBezTo>
                    <a:cubicBezTo>
                      <a:pt x="31" y="2"/>
                      <a:pt x="31" y="1"/>
                      <a:pt x="30" y="1"/>
                    </a:cubicBezTo>
                    <a:cubicBezTo>
                      <a:pt x="30" y="1"/>
                      <a:pt x="30" y="1"/>
                      <a:pt x="30" y="1"/>
                    </a:cubicBezTo>
                    <a:cubicBezTo>
                      <a:pt x="30" y="0"/>
                      <a:pt x="31" y="0"/>
                      <a:pt x="32" y="0"/>
                    </a:cubicBezTo>
                    <a:cubicBezTo>
                      <a:pt x="32" y="0"/>
                      <a:pt x="32" y="0"/>
                      <a:pt x="32" y="0"/>
                    </a:cubicBezTo>
                    <a:cubicBezTo>
                      <a:pt x="32" y="0"/>
                      <a:pt x="33" y="0"/>
                      <a:pt x="33" y="1"/>
                    </a:cubicBezTo>
                    <a:cubicBezTo>
                      <a:pt x="33" y="1"/>
                      <a:pt x="33" y="1"/>
                      <a:pt x="33" y="1"/>
                    </a:cubicBezTo>
                    <a:cubicBezTo>
                      <a:pt x="33" y="1"/>
                      <a:pt x="33" y="2"/>
                      <a:pt x="33" y="2"/>
                    </a:cubicBezTo>
                    <a:cubicBezTo>
                      <a:pt x="33" y="2"/>
                      <a:pt x="33" y="2"/>
                      <a:pt x="33" y="2"/>
                    </a:cubicBezTo>
                    <a:cubicBezTo>
                      <a:pt x="33" y="11"/>
                      <a:pt x="28" y="15"/>
                      <a:pt x="28" y="17"/>
                    </a:cubicBezTo>
                    <a:cubicBezTo>
                      <a:pt x="28" y="17"/>
                      <a:pt x="28" y="17"/>
                      <a:pt x="28" y="17"/>
                    </a:cubicBezTo>
                    <a:cubicBezTo>
                      <a:pt x="28" y="17"/>
                      <a:pt x="28" y="18"/>
                      <a:pt x="28" y="18"/>
                    </a:cubicBezTo>
                    <a:cubicBezTo>
                      <a:pt x="28" y="18"/>
                      <a:pt x="28" y="18"/>
                      <a:pt x="28" y="18"/>
                    </a:cubicBezTo>
                    <a:cubicBezTo>
                      <a:pt x="28" y="20"/>
                      <a:pt x="29" y="20"/>
                      <a:pt x="29" y="23"/>
                    </a:cubicBezTo>
                    <a:cubicBezTo>
                      <a:pt x="29" y="23"/>
                      <a:pt x="29" y="23"/>
                      <a:pt x="29" y="23"/>
                    </a:cubicBezTo>
                    <a:cubicBezTo>
                      <a:pt x="29" y="23"/>
                      <a:pt x="29" y="24"/>
                      <a:pt x="29" y="24"/>
                    </a:cubicBezTo>
                    <a:cubicBezTo>
                      <a:pt x="29" y="24"/>
                      <a:pt x="29" y="24"/>
                      <a:pt x="29" y="24"/>
                    </a:cubicBezTo>
                    <a:cubicBezTo>
                      <a:pt x="29" y="26"/>
                      <a:pt x="28" y="27"/>
                      <a:pt x="27" y="28"/>
                    </a:cubicBezTo>
                    <a:cubicBezTo>
                      <a:pt x="27" y="28"/>
                      <a:pt x="27" y="28"/>
                      <a:pt x="27" y="28"/>
                    </a:cubicBezTo>
                    <a:cubicBezTo>
                      <a:pt x="27" y="38"/>
                      <a:pt x="27" y="38"/>
                      <a:pt x="27" y="38"/>
                    </a:cubicBezTo>
                    <a:cubicBezTo>
                      <a:pt x="27" y="39"/>
                      <a:pt x="26" y="39"/>
                      <a:pt x="26" y="39"/>
                    </a:cubicBezTo>
                    <a:cubicBezTo>
                      <a:pt x="26" y="39"/>
                      <a:pt x="26" y="39"/>
                      <a:pt x="26" y="39"/>
                    </a:cubicBezTo>
                    <a:cubicBezTo>
                      <a:pt x="23" y="40"/>
                      <a:pt x="23" y="40"/>
                      <a:pt x="23" y="40"/>
                    </a:cubicBezTo>
                    <a:cubicBezTo>
                      <a:pt x="22" y="46"/>
                      <a:pt x="22" y="46"/>
                      <a:pt x="22" y="46"/>
                    </a:cubicBezTo>
                    <a:cubicBezTo>
                      <a:pt x="21" y="46"/>
                      <a:pt x="21" y="47"/>
                      <a:pt x="20" y="47"/>
                    </a:cubicBezTo>
                    <a:cubicBezTo>
                      <a:pt x="20" y="47"/>
                      <a:pt x="20" y="47"/>
                      <a:pt x="20" y="47"/>
                    </a:cubicBezTo>
                    <a:cubicBezTo>
                      <a:pt x="14" y="47"/>
                      <a:pt x="14" y="47"/>
                      <a:pt x="14" y="47"/>
                    </a:cubicBezTo>
                    <a:cubicBezTo>
                      <a:pt x="13" y="47"/>
                      <a:pt x="13" y="46"/>
                      <a:pt x="13" y="45"/>
                    </a:cubicBezTo>
                    <a:cubicBezTo>
                      <a:pt x="13" y="45"/>
                      <a:pt x="13" y="45"/>
                      <a:pt x="13" y="45"/>
                    </a:cubicBezTo>
                    <a:cubicBezTo>
                      <a:pt x="12" y="32"/>
                      <a:pt x="12" y="32"/>
                      <a:pt x="12" y="32"/>
                    </a:cubicBezTo>
                    <a:cubicBezTo>
                      <a:pt x="10" y="29"/>
                      <a:pt x="10" y="29"/>
                      <a:pt x="10" y="29"/>
                    </a:cubicBezTo>
                    <a:cubicBezTo>
                      <a:pt x="10" y="29"/>
                      <a:pt x="10" y="28"/>
                      <a:pt x="10" y="28"/>
                    </a:cubicBezTo>
                    <a:cubicBezTo>
                      <a:pt x="10" y="28"/>
                      <a:pt x="10" y="28"/>
                      <a:pt x="10" y="28"/>
                    </a:cubicBezTo>
                    <a:cubicBezTo>
                      <a:pt x="10" y="28"/>
                      <a:pt x="12" y="24"/>
                      <a:pt x="12" y="23"/>
                    </a:cubicBezTo>
                    <a:cubicBezTo>
                      <a:pt x="12" y="23"/>
                      <a:pt x="12" y="23"/>
                      <a:pt x="12" y="23"/>
                    </a:cubicBezTo>
                    <a:cubicBezTo>
                      <a:pt x="12" y="23"/>
                      <a:pt x="11" y="20"/>
                      <a:pt x="10" y="19"/>
                    </a:cubicBezTo>
                    <a:cubicBezTo>
                      <a:pt x="10" y="19"/>
                      <a:pt x="10" y="19"/>
                      <a:pt x="10" y="19"/>
                    </a:cubicBezTo>
                    <a:cubicBezTo>
                      <a:pt x="10" y="18"/>
                      <a:pt x="9" y="17"/>
                      <a:pt x="9" y="16"/>
                    </a:cubicBezTo>
                    <a:cubicBezTo>
                      <a:pt x="9" y="16"/>
                      <a:pt x="9" y="16"/>
                      <a:pt x="9" y="16"/>
                    </a:cubicBezTo>
                    <a:cubicBezTo>
                      <a:pt x="8" y="19"/>
                      <a:pt x="6" y="20"/>
                      <a:pt x="6" y="24"/>
                    </a:cubicBezTo>
                    <a:cubicBezTo>
                      <a:pt x="6" y="24"/>
                      <a:pt x="6" y="24"/>
                      <a:pt x="6" y="24"/>
                    </a:cubicBezTo>
                    <a:cubicBezTo>
                      <a:pt x="6" y="25"/>
                      <a:pt x="7" y="26"/>
                      <a:pt x="7" y="26"/>
                    </a:cubicBezTo>
                    <a:cubicBezTo>
                      <a:pt x="7" y="26"/>
                      <a:pt x="7" y="26"/>
                      <a:pt x="7" y="26"/>
                    </a:cubicBezTo>
                    <a:cubicBezTo>
                      <a:pt x="7" y="26"/>
                      <a:pt x="7" y="26"/>
                      <a:pt x="7" y="27"/>
                    </a:cubicBezTo>
                    <a:cubicBezTo>
                      <a:pt x="7" y="27"/>
                      <a:pt x="7" y="27"/>
                      <a:pt x="7" y="27"/>
                    </a:cubicBezTo>
                    <a:cubicBezTo>
                      <a:pt x="8" y="27"/>
                      <a:pt x="8" y="28"/>
                      <a:pt x="7" y="28"/>
                    </a:cubicBezTo>
                    <a:cubicBezTo>
                      <a:pt x="7" y="28"/>
                      <a:pt x="7" y="28"/>
                      <a:pt x="7" y="28"/>
                    </a:cubicBezTo>
                    <a:cubicBezTo>
                      <a:pt x="4" y="32"/>
                      <a:pt x="4" y="32"/>
                      <a:pt x="4" y="32"/>
                    </a:cubicBezTo>
                    <a:cubicBezTo>
                      <a:pt x="3" y="150"/>
                      <a:pt x="3" y="150"/>
                      <a:pt x="3" y="150"/>
                    </a:cubicBezTo>
                    <a:cubicBezTo>
                      <a:pt x="3" y="150"/>
                      <a:pt x="3" y="150"/>
                      <a:pt x="3" y="150"/>
                    </a:cubicBezTo>
                    <a:cubicBezTo>
                      <a:pt x="3" y="151"/>
                      <a:pt x="2" y="151"/>
                      <a:pt x="2" y="151"/>
                    </a:cubicBezTo>
                    <a:cubicBezTo>
                      <a:pt x="2" y="151"/>
                      <a:pt x="2" y="151"/>
                      <a:pt x="2" y="151"/>
                    </a:cubicBezTo>
                    <a:cubicBezTo>
                      <a:pt x="2" y="151"/>
                      <a:pt x="2" y="151"/>
                      <a:pt x="2" y="151"/>
                    </a:cubicBezTo>
                    <a:close/>
                    <a:moveTo>
                      <a:pt x="7" y="27"/>
                    </a:moveTo>
                    <a:cubicBezTo>
                      <a:pt x="7" y="27"/>
                      <a:pt x="7" y="27"/>
                      <a:pt x="7" y="27"/>
                    </a:cubicBezTo>
                    <a:cubicBezTo>
                      <a:pt x="7" y="27"/>
                      <a:pt x="7" y="27"/>
                      <a:pt x="7" y="27"/>
                    </a:cubicBezTo>
                    <a:close/>
                  </a:path>
                </a:pathLst>
              </a:custGeom>
              <a:solidFill>
                <a:srgbClr val="1E2B58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4" name="Freeform 45"/>
              <p:cNvSpPr>
                <a:spLocks noEditPoints="1"/>
              </p:cNvSpPr>
              <p:nvPr/>
            </p:nvSpPr>
            <p:spPr bwMode="auto">
              <a:xfrm>
                <a:off x="7180263" y="4364038"/>
                <a:ext cx="150813" cy="169863"/>
              </a:xfrm>
              <a:custGeom>
                <a:avLst/>
                <a:gdLst>
                  <a:gd name="T0" fmla="*/ 23 w 40"/>
                  <a:gd name="T1" fmla="*/ 40 h 45"/>
                  <a:gd name="T2" fmla="*/ 22 w 40"/>
                  <a:gd name="T3" fmla="*/ 40 h 45"/>
                  <a:gd name="T4" fmla="*/ 18 w 40"/>
                  <a:gd name="T5" fmla="*/ 36 h 45"/>
                  <a:gd name="T6" fmla="*/ 16 w 40"/>
                  <a:gd name="T7" fmla="*/ 31 h 45"/>
                  <a:gd name="T8" fmla="*/ 17 w 40"/>
                  <a:gd name="T9" fmla="*/ 24 h 45"/>
                  <a:gd name="T10" fmla="*/ 14 w 40"/>
                  <a:gd name="T11" fmla="*/ 21 h 45"/>
                  <a:gd name="T12" fmla="*/ 10 w 40"/>
                  <a:gd name="T13" fmla="*/ 26 h 45"/>
                  <a:gd name="T14" fmla="*/ 8 w 40"/>
                  <a:gd name="T15" fmla="*/ 22 h 45"/>
                  <a:gd name="T16" fmla="*/ 8 w 40"/>
                  <a:gd name="T17" fmla="*/ 19 h 45"/>
                  <a:gd name="T18" fmla="*/ 7 w 40"/>
                  <a:gd name="T19" fmla="*/ 17 h 45"/>
                  <a:gd name="T20" fmla="*/ 5 w 40"/>
                  <a:gd name="T21" fmla="*/ 25 h 45"/>
                  <a:gd name="T22" fmla="*/ 3 w 40"/>
                  <a:gd name="T23" fmla="*/ 24 h 45"/>
                  <a:gd name="T24" fmla="*/ 4 w 40"/>
                  <a:gd name="T25" fmla="*/ 17 h 45"/>
                  <a:gd name="T26" fmla="*/ 1 w 40"/>
                  <a:gd name="T27" fmla="*/ 11 h 45"/>
                  <a:gd name="T28" fmla="*/ 0 w 40"/>
                  <a:gd name="T29" fmla="*/ 1 h 45"/>
                  <a:gd name="T30" fmla="*/ 2 w 40"/>
                  <a:gd name="T31" fmla="*/ 1 h 45"/>
                  <a:gd name="T32" fmla="*/ 3 w 40"/>
                  <a:gd name="T33" fmla="*/ 10 h 45"/>
                  <a:gd name="T34" fmla="*/ 5 w 40"/>
                  <a:gd name="T35" fmla="*/ 11 h 45"/>
                  <a:gd name="T36" fmla="*/ 6 w 40"/>
                  <a:gd name="T37" fmla="*/ 6 h 45"/>
                  <a:gd name="T38" fmla="*/ 9 w 40"/>
                  <a:gd name="T39" fmla="*/ 13 h 45"/>
                  <a:gd name="T40" fmla="*/ 11 w 40"/>
                  <a:gd name="T41" fmla="*/ 20 h 45"/>
                  <a:gd name="T42" fmla="*/ 11 w 40"/>
                  <a:gd name="T43" fmla="*/ 23 h 45"/>
                  <a:gd name="T44" fmla="*/ 13 w 40"/>
                  <a:gd name="T45" fmla="*/ 16 h 45"/>
                  <a:gd name="T46" fmla="*/ 13 w 40"/>
                  <a:gd name="T47" fmla="*/ 8 h 45"/>
                  <a:gd name="T48" fmla="*/ 13 w 40"/>
                  <a:gd name="T49" fmla="*/ 8 h 45"/>
                  <a:gd name="T50" fmla="*/ 15 w 40"/>
                  <a:gd name="T51" fmla="*/ 8 h 45"/>
                  <a:gd name="T52" fmla="*/ 15 w 40"/>
                  <a:gd name="T53" fmla="*/ 8 h 45"/>
                  <a:gd name="T54" fmla="*/ 15 w 40"/>
                  <a:gd name="T55" fmla="*/ 16 h 45"/>
                  <a:gd name="T56" fmla="*/ 19 w 40"/>
                  <a:gd name="T57" fmla="*/ 22 h 45"/>
                  <a:gd name="T58" fmla="*/ 19 w 40"/>
                  <a:gd name="T59" fmla="*/ 29 h 45"/>
                  <a:gd name="T60" fmla="*/ 19 w 40"/>
                  <a:gd name="T61" fmla="*/ 33 h 45"/>
                  <a:gd name="T62" fmla="*/ 20 w 40"/>
                  <a:gd name="T63" fmla="*/ 34 h 45"/>
                  <a:gd name="T64" fmla="*/ 20 w 40"/>
                  <a:gd name="T65" fmla="*/ 37 h 45"/>
                  <a:gd name="T66" fmla="*/ 22 w 40"/>
                  <a:gd name="T67" fmla="*/ 37 h 45"/>
                  <a:gd name="T68" fmla="*/ 25 w 40"/>
                  <a:gd name="T69" fmla="*/ 40 h 45"/>
                  <a:gd name="T70" fmla="*/ 27 w 40"/>
                  <a:gd name="T71" fmla="*/ 43 h 45"/>
                  <a:gd name="T72" fmla="*/ 30 w 40"/>
                  <a:gd name="T73" fmla="*/ 42 h 45"/>
                  <a:gd name="T74" fmla="*/ 31 w 40"/>
                  <a:gd name="T75" fmla="*/ 42 h 45"/>
                  <a:gd name="T76" fmla="*/ 32 w 40"/>
                  <a:gd name="T77" fmla="*/ 34 h 45"/>
                  <a:gd name="T78" fmla="*/ 32 w 40"/>
                  <a:gd name="T79" fmla="*/ 29 h 45"/>
                  <a:gd name="T80" fmla="*/ 33 w 40"/>
                  <a:gd name="T81" fmla="*/ 26 h 45"/>
                  <a:gd name="T82" fmla="*/ 33 w 40"/>
                  <a:gd name="T83" fmla="*/ 21 h 45"/>
                  <a:gd name="T84" fmla="*/ 35 w 40"/>
                  <a:gd name="T85" fmla="*/ 14 h 45"/>
                  <a:gd name="T86" fmla="*/ 37 w 40"/>
                  <a:gd name="T87" fmla="*/ 4 h 45"/>
                  <a:gd name="T88" fmla="*/ 37 w 40"/>
                  <a:gd name="T89" fmla="*/ 3 h 45"/>
                  <a:gd name="T90" fmla="*/ 38 w 40"/>
                  <a:gd name="T91" fmla="*/ 2 h 45"/>
                  <a:gd name="T92" fmla="*/ 39 w 40"/>
                  <a:gd name="T93" fmla="*/ 3 h 45"/>
                  <a:gd name="T94" fmla="*/ 37 w 40"/>
                  <a:gd name="T95" fmla="*/ 16 h 45"/>
                  <a:gd name="T96" fmla="*/ 35 w 40"/>
                  <a:gd name="T97" fmla="*/ 21 h 45"/>
                  <a:gd name="T98" fmla="*/ 36 w 40"/>
                  <a:gd name="T99" fmla="*/ 27 h 45"/>
                  <a:gd name="T100" fmla="*/ 35 w 40"/>
                  <a:gd name="T101" fmla="*/ 28 h 45"/>
                  <a:gd name="T102" fmla="*/ 34 w 40"/>
                  <a:gd name="T103" fmla="*/ 29 h 45"/>
                  <a:gd name="T104" fmla="*/ 35 w 40"/>
                  <a:gd name="T105" fmla="*/ 34 h 45"/>
                  <a:gd name="T106" fmla="*/ 34 w 40"/>
                  <a:gd name="T107" fmla="*/ 43 h 45"/>
                  <a:gd name="T108" fmla="*/ 32 w 40"/>
                  <a:gd name="T109" fmla="*/ 45 h 45"/>
                  <a:gd name="T110" fmla="*/ 30 w 40"/>
                  <a:gd name="T111" fmla="*/ 44 h 45"/>
                  <a:gd name="T112" fmla="*/ 27 w 40"/>
                  <a:gd name="T113" fmla="*/ 45 h 45"/>
                  <a:gd name="T114" fmla="*/ 27 w 40"/>
                  <a:gd name="T115" fmla="*/ 45 h 45"/>
                  <a:gd name="T116" fmla="*/ 27 w 40"/>
                  <a:gd name="T117" fmla="*/ 45 h 45"/>
                  <a:gd name="T118" fmla="*/ 27 w 40"/>
                  <a:gd name="T119" fmla="*/ 45 h 45"/>
                  <a:gd name="T120" fmla="*/ 27 w 40"/>
                  <a:gd name="T121" fmla="*/ 45 h 45"/>
                  <a:gd name="T122" fmla="*/ 27 w 40"/>
                  <a:gd name="T123" fmla="*/ 45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40" h="45">
                    <a:moveTo>
                      <a:pt x="24" y="43"/>
                    </a:moveTo>
                    <a:cubicBezTo>
                      <a:pt x="23" y="42"/>
                      <a:pt x="23" y="41"/>
                      <a:pt x="23" y="40"/>
                    </a:cubicBezTo>
                    <a:cubicBezTo>
                      <a:pt x="23" y="40"/>
                      <a:pt x="23" y="40"/>
                      <a:pt x="23" y="40"/>
                    </a:cubicBezTo>
                    <a:cubicBezTo>
                      <a:pt x="23" y="40"/>
                      <a:pt x="23" y="40"/>
                      <a:pt x="23" y="40"/>
                    </a:cubicBezTo>
                    <a:cubicBezTo>
                      <a:pt x="23" y="40"/>
                      <a:pt x="23" y="40"/>
                      <a:pt x="23" y="40"/>
                    </a:cubicBezTo>
                    <a:cubicBezTo>
                      <a:pt x="23" y="40"/>
                      <a:pt x="23" y="39"/>
                      <a:pt x="23" y="39"/>
                    </a:cubicBezTo>
                    <a:cubicBezTo>
                      <a:pt x="23" y="39"/>
                      <a:pt x="23" y="39"/>
                      <a:pt x="23" y="39"/>
                    </a:cubicBezTo>
                    <a:cubicBezTo>
                      <a:pt x="22" y="39"/>
                      <a:pt x="22" y="40"/>
                      <a:pt x="22" y="40"/>
                    </a:cubicBezTo>
                    <a:cubicBezTo>
                      <a:pt x="22" y="40"/>
                      <a:pt x="22" y="40"/>
                      <a:pt x="22" y="40"/>
                    </a:cubicBezTo>
                    <a:cubicBezTo>
                      <a:pt x="21" y="40"/>
                      <a:pt x="21" y="39"/>
                      <a:pt x="20" y="39"/>
                    </a:cubicBezTo>
                    <a:cubicBezTo>
                      <a:pt x="20" y="39"/>
                      <a:pt x="20" y="39"/>
                      <a:pt x="20" y="39"/>
                    </a:cubicBezTo>
                    <a:cubicBezTo>
                      <a:pt x="19" y="39"/>
                      <a:pt x="18" y="37"/>
                      <a:pt x="18" y="36"/>
                    </a:cubicBezTo>
                    <a:cubicBezTo>
                      <a:pt x="18" y="36"/>
                      <a:pt x="18" y="36"/>
                      <a:pt x="18" y="36"/>
                    </a:cubicBezTo>
                    <a:cubicBezTo>
                      <a:pt x="18" y="36"/>
                      <a:pt x="18" y="35"/>
                      <a:pt x="18" y="35"/>
                    </a:cubicBezTo>
                    <a:cubicBezTo>
                      <a:pt x="18" y="35"/>
                      <a:pt x="18" y="35"/>
                      <a:pt x="18" y="35"/>
                    </a:cubicBezTo>
                    <a:cubicBezTo>
                      <a:pt x="16" y="34"/>
                      <a:pt x="16" y="32"/>
                      <a:pt x="16" y="31"/>
                    </a:cubicBezTo>
                    <a:cubicBezTo>
                      <a:pt x="16" y="31"/>
                      <a:pt x="16" y="31"/>
                      <a:pt x="16" y="31"/>
                    </a:cubicBezTo>
                    <a:cubicBezTo>
                      <a:pt x="16" y="30"/>
                      <a:pt x="16" y="29"/>
                      <a:pt x="16" y="28"/>
                    </a:cubicBezTo>
                    <a:cubicBezTo>
                      <a:pt x="16" y="28"/>
                      <a:pt x="16" y="28"/>
                      <a:pt x="16" y="28"/>
                    </a:cubicBezTo>
                    <a:cubicBezTo>
                      <a:pt x="16" y="27"/>
                      <a:pt x="17" y="26"/>
                      <a:pt x="17" y="24"/>
                    </a:cubicBezTo>
                    <a:cubicBezTo>
                      <a:pt x="17" y="24"/>
                      <a:pt x="17" y="24"/>
                      <a:pt x="17" y="24"/>
                    </a:cubicBezTo>
                    <a:cubicBezTo>
                      <a:pt x="17" y="24"/>
                      <a:pt x="17" y="24"/>
                      <a:pt x="17" y="23"/>
                    </a:cubicBezTo>
                    <a:cubicBezTo>
                      <a:pt x="17" y="23"/>
                      <a:pt x="17" y="23"/>
                      <a:pt x="17" y="23"/>
                    </a:cubicBezTo>
                    <a:cubicBezTo>
                      <a:pt x="16" y="23"/>
                      <a:pt x="15" y="22"/>
                      <a:pt x="14" y="21"/>
                    </a:cubicBezTo>
                    <a:cubicBezTo>
                      <a:pt x="14" y="21"/>
                      <a:pt x="14" y="21"/>
                      <a:pt x="14" y="21"/>
                    </a:cubicBezTo>
                    <a:cubicBezTo>
                      <a:pt x="14" y="22"/>
                      <a:pt x="13" y="24"/>
                      <a:pt x="12" y="25"/>
                    </a:cubicBezTo>
                    <a:cubicBezTo>
                      <a:pt x="12" y="25"/>
                      <a:pt x="12" y="25"/>
                      <a:pt x="12" y="25"/>
                    </a:cubicBezTo>
                    <a:cubicBezTo>
                      <a:pt x="12" y="26"/>
                      <a:pt x="11" y="26"/>
                      <a:pt x="10" y="26"/>
                    </a:cubicBezTo>
                    <a:cubicBezTo>
                      <a:pt x="10" y="26"/>
                      <a:pt x="10" y="26"/>
                      <a:pt x="10" y="26"/>
                    </a:cubicBezTo>
                    <a:cubicBezTo>
                      <a:pt x="9" y="26"/>
                      <a:pt x="9" y="25"/>
                      <a:pt x="8" y="24"/>
                    </a:cubicBezTo>
                    <a:cubicBezTo>
                      <a:pt x="8" y="24"/>
                      <a:pt x="8" y="24"/>
                      <a:pt x="8" y="24"/>
                    </a:cubicBezTo>
                    <a:cubicBezTo>
                      <a:pt x="8" y="24"/>
                      <a:pt x="8" y="23"/>
                      <a:pt x="8" y="22"/>
                    </a:cubicBezTo>
                    <a:cubicBezTo>
                      <a:pt x="8" y="22"/>
                      <a:pt x="8" y="22"/>
                      <a:pt x="8" y="22"/>
                    </a:cubicBezTo>
                    <a:cubicBezTo>
                      <a:pt x="8" y="21"/>
                      <a:pt x="8" y="21"/>
                      <a:pt x="8" y="20"/>
                    </a:cubicBezTo>
                    <a:cubicBezTo>
                      <a:pt x="8" y="20"/>
                      <a:pt x="8" y="20"/>
                      <a:pt x="8" y="20"/>
                    </a:cubicBezTo>
                    <a:cubicBezTo>
                      <a:pt x="8" y="20"/>
                      <a:pt x="8" y="19"/>
                      <a:pt x="8" y="19"/>
                    </a:cubicBezTo>
                    <a:cubicBezTo>
                      <a:pt x="8" y="19"/>
                      <a:pt x="8" y="19"/>
                      <a:pt x="8" y="19"/>
                    </a:cubicBezTo>
                    <a:cubicBezTo>
                      <a:pt x="8" y="18"/>
                      <a:pt x="8" y="17"/>
                      <a:pt x="7" y="15"/>
                    </a:cubicBezTo>
                    <a:cubicBezTo>
                      <a:pt x="7" y="15"/>
                      <a:pt x="7" y="15"/>
                      <a:pt x="7" y="15"/>
                    </a:cubicBezTo>
                    <a:cubicBezTo>
                      <a:pt x="7" y="16"/>
                      <a:pt x="7" y="16"/>
                      <a:pt x="7" y="17"/>
                    </a:cubicBezTo>
                    <a:cubicBezTo>
                      <a:pt x="7" y="17"/>
                      <a:pt x="7" y="17"/>
                      <a:pt x="7" y="17"/>
                    </a:cubicBezTo>
                    <a:cubicBezTo>
                      <a:pt x="7" y="17"/>
                      <a:pt x="7" y="21"/>
                      <a:pt x="7" y="23"/>
                    </a:cubicBezTo>
                    <a:cubicBezTo>
                      <a:pt x="7" y="23"/>
                      <a:pt x="7" y="23"/>
                      <a:pt x="7" y="23"/>
                    </a:cubicBezTo>
                    <a:cubicBezTo>
                      <a:pt x="6" y="24"/>
                      <a:pt x="6" y="25"/>
                      <a:pt x="5" y="25"/>
                    </a:cubicBezTo>
                    <a:cubicBezTo>
                      <a:pt x="5" y="25"/>
                      <a:pt x="5" y="25"/>
                      <a:pt x="5" y="25"/>
                    </a:cubicBezTo>
                    <a:cubicBezTo>
                      <a:pt x="5" y="25"/>
                      <a:pt x="5" y="25"/>
                      <a:pt x="4" y="25"/>
                    </a:cubicBezTo>
                    <a:cubicBezTo>
                      <a:pt x="4" y="25"/>
                      <a:pt x="4" y="25"/>
                      <a:pt x="4" y="25"/>
                    </a:cubicBezTo>
                    <a:cubicBezTo>
                      <a:pt x="4" y="25"/>
                      <a:pt x="3" y="25"/>
                      <a:pt x="3" y="24"/>
                    </a:cubicBezTo>
                    <a:cubicBezTo>
                      <a:pt x="3" y="24"/>
                      <a:pt x="3" y="24"/>
                      <a:pt x="3" y="24"/>
                    </a:cubicBezTo>
                    <a:cubicBezTo>
                      <a:pt x="2" y="24"/>
                      <a:pt x="2" y="23"/>
                      <a:pt x="2" y="23"/>
                    </a:cubicBezTo>
                    <a:cubicBezTo>
                      <a:pt x="2" y="23"/>
                      <a:pt x="2" y="23"/>
                      <a:pt x="2" y="23"/>
                    </a:cubicBezTo>
                    <a:cubicBezTo>
                      <a:pt x="2" y="21"/>
                      <a:pt x="4" y="18"/>
                      <a:pt x="4" y="17"/>
                    </a:cubicBezTo>
                    <a:cubicBezTo>
                      <a:pt x="4" y="17"/>
                      <a:pt x="4" y="17"/>
                      <a:pt x="4" y="17"/>
                    </a:cubicBezTo>
                    <a:cubicBezTo>
                      <a:pt x="4" y="17"/>
                      <a:pt x="4" y="17"/>
                      <a:pt x="4" y="17"/>
                    </a:cubicBezTo>
                    <a:cubicBezTo>
                      <a:pt x="4" y="17"/>
                      <a:pt x="4" y="17"/>
                      <a:pt x="4" y="17"/>
                    </a:cubicBezTo>
                    <a:cubicBezTo>
                      <a:pt x="4" y="15"/>
                      <a:pt x="2" y="13"/>
                      <a:pt x="1" y="11"/>
                    </a:cubicBezTo>
                    <a:cubicBezTo>
                      <a:pt x="1" y="11"/>
                      <a:pt x="1" y="11"/>
                      <a:pt x="1" y="11"/>
                    </a:cubicBezTo>
                    <a:cubicBezTo>
                      <a:pt x="0" y="8"/>
                      <a:pt x="0" y="5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0"/>
                      <a:pt x="0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2" y="0"/>
                      <a:pt x="2" y="0"/>
                      <a:pt x="2" y="1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2" y="1"/>
                      <a:pt x="2" y="1"/>
                      <a:pt x="2" y="2"/>
                    </a:cubicBezTo>
                    <a:cubicBezTo>
                      <a:pt x="2" y="2"/>
                      <a:pt x="2" y="2"/>
                      <a:pt x="2" y="2"/>
                    </a:cubicBezTo>
                    <a:cubicBezTo>
                      <a:pt x="2" y="4"/>
                      <a:pt x="2" y="7"/>
                      <a:pt x="3" y="10"/>
                    </a:cubicBezTo>
                    <a:cubicBezTo>
                      <a:pt x="3" y="10"/>
                      <a:pt x="3" y="10"/>
                      <a:pt x="3" y="10"/>
                    </a:cubicBezTo>
                    <a:cubicBezTo>
                      <a:pt x="4" y="11"/>
                      <a:pt x="5" y="12"/>
                      <a:pt x="5" y="13"/>
                    </a:cubicBezTo>
                    <a:cubicBezTo>
                      <a:pt x="5" y="13"/>
                      <a:pt x="5" y="13"/>
                      <a:pt x="5" y="13"/>
                    </a:cubicBezTo>
                    <a:cubicBezTo>
                      <a:pt x="5" y="12"/>
                      <a:pt x="5" y="12"/>
                      <a:pt x="5" y="11"/>
                    </a:cubicBezTo>
                    <a:cubicBezTo>
                      <a:pt x="5" y="11"/>
                      <a:pt x="5" y="11"/>
                      <a:pt x="5" y="11"/>
                    </a:cubicBezTo>
                    <a:cubicBezTo>
                      <a:pt x="5" y="10"/>
                      <a:pt x="5" y="8"/>
                      <a:pt x="5" y="7"/>
                    </a:cubicBezTo>
                    <a:cubicBezTo>
                      <a:pt x="5" y="7"/>
                      <a:pt x="5" y="7"/>
                      <a:pt x="5" y="7"/>
                    </a:cubicBezTo>
                    <a:cubicBezTo>
                      <a:pt x="5" y="6"/>
                      <a:pt x="6" y="6"/>
                      <a:pt x="6" y="6"/>
                    </a:cubicBezTo>
                    <a:cubicBezTo>
                      <a:pt x="6" y="6"/>
                      <a:pt x="6" y="6"/>
                      <a:pt x="6" y="6"/>
                    </a:cubicBezTo>
                    <a:cubicBezTo>
                      <a:pt x="7" y="6"/>
                      <a:pt x="7" y="6"/>
                      <a:pt x="8" y="6"/>
                    </a:cubicBezTo>
                    <a:cubicBezTo>
                      <a:pt x="8" y="6"/>
                      <a:pt x="8" y="6"/>
                      <a:pt x="8" y="6"/>
                    </a:cubicBezTo>
                    <a:cubicBezTo>
                      <a:pt x="9" y="9"/>
                      <a:pt x="9" y="11"/>
                      <a:pt x="9" y="13"/>
                    </a:cubicBezTo>
                    <a:cubicBezTo>
                      <a:pt x="9" y="13"/>
                      <a:pt x="9" y="13"/>
                      <a:pt x="9" y="13"/>
                    </a:cubicBezTo>
                    <a:cubicBezTo>
                      <a:pt x="10" y="15"/>
                      <a:pt x="11" y="17"/>
                      <a:pt x="11" y="19"/>
                    </a:cubicBezTo>
                    <a:cubicBezTo>
                      <a:pt x="11" y="19"/>
                      <a:pt x="11" y="19"/>
                      <a:pt x="11" y="19"/>
                    </a:cubicBezTo>
                    <a:cubicBezTo>
                      <a:pt x="11" y="19"/>
                      <a:pt x="11" y="20"/>
                      <a:pt x="11" y="20"/>
                    </a:cubicBezTo>
                    <a:cubicBezTo>
                      <a:pt x="11" y="20"/>
                      <a:pt x="11" y="20"/>
                      <a:pt x="11" y="20"/>
                    </a:cubicBezTo>
                    <a:cubicBezTo>
                      <a:pt x="11" y="21"/>
                      <a:pt x="11" y="22"/>
                      <a:pt x="11" y="22"/>
                    </a:cubicBezTo>
                    <a:cubicBezTo>
                      <a:pt x="11" y="22"/>
                      <a:pt x="11" y="22"/>
                      <a:pt x="11" y="22"/>
                    </a:cubicBezTo>
                    <a:cubicBezTo>
                      <a:pt x="11" y="23"/>
                      <a:pt x="11" y="23"/>
                      <a:pt x="11" y="23"/>
                    </a:cubicBezTo>
                    <a:cubicBezTo>
                      <a:pt x="11" y="23"/>
                      <a:pt x="11" y="23"/>
                      <a:pt x="11" y="23"/>
                    </a:cubicBezTo>
                    <a:cubicBezTo>
                      <a:pt x="12" y="23"/>
                      <a:pt x="13" y="18"/>
                      <a:pt x="13" y="16"/>
                    </a:cubicBezTo>
                    <a:cubicBezTo>
                      <a:pt x="13" y="16"/>
                      <a:pt x="13" y="16"/>
                      <a:pt x="13" y="16"/>
                    </a:cubicBezTo>
                    <a:cubicBezTo>
                      <a:pt x="13" y="16"/>
                      <a:pt x="13" y="16"/>
                      <a:pt x="13" y="16"/>
                    </a:cubicBezTo>
                    <a:cubicBezTo>
                      <a:pt x="13" y="16"/>
                      <a:pt x="13" y="16"/>
                      <a:pt x="13" y="16"/>
                    </a:cubicBezTo>
                    <a:cubicBezTo>
                      <a:pt x="13" y="15"/>
                      <a:pt x="13" y="14"/>
                      <a:pt x="13" y="14"/>
                    </a:cubicBezTo>
                    <a:cubicBezTo>
                      <a:pt x="13" y="14"/>
                      <a:pt x="13" y="14"/>
                      <a:pt x="13" y="14"/>
                    </a:cubicBezTo>
                    <a:cubicBezTo>
                      <a:pt x="13" y="12"/>
                      <a:pt x="13" y="10"/>
                      <a:pt x="13" y="8"/>
                    </a:cubicBezTo>
                    <a:cubicBezTo>
                      <a:pt x="13" y="8"/>
                      <a:pt x="13" y="8"/>
                      <a:pt x="13" y="8"/>
                    </a:cubicBezTo>
                    <a:cubicBezTo>
                      <a:pt x="13" y="8"/>
                      <a:pt x="13" y="8"/>
                      <a:pt x="13" y="8"/>
                    </a:cubicBezTo>
                    <a:cubicBezTo>
                      <a:pt x="13" y="8"/>
                      <a:pt x="13" y="8"/>
                      <a:pt x="13" y="8"/>
                    </a:cubicBezTo>
                    <a:cubicBezTo>
                      <a:pt x="13" y="8"/>
                      <a:pt x="13" y="8"/>
                      <a:pt x="13" y="8"/>
                    </a:cubicBezTo>
                    <a:cubicBezTo>
                      <a:pt x="13" y="8"/>
                      <a:pt x="13" y="8"/>
                      <a:pt x="13" y="8"/>
                    </a:cubicBezTo>
                    <a:cubicBezTo>
                      <a:pt x="13" y="7"/>
                      <a:pt x="13" y="6"/>
                      <a:pt x="14" y="6"/>
                    </a:cubicBezTo>
                    <a:cubicBezTo>
                      <a:pt x="14" y="6"/>
                      <a:pt x="14" y="6"/>
                      <a:pt x="14" y="6"/>
                    </a:cubicBezTo>
                    <a:cubicBezTo>
                      <a:pt x="15" y="6"/>
                      <a:pt x="15" y="7"/>
                      <a:pt x="15" y="8"/>
                    </a:cubicBezTo>
                    <a:cubicBezTo>
                      <a:pt x="15" y="8"/>
                      <a:pt x="15" y="8"/>
                      <a:pt x="15" y="8"/>
                    </a:cubicBezTo>
                    <a:cubicBezTo>
                      <a:pt x="15" y="8"/>
                      <a:pt x="15" y="8"/>
                      <a:pt x="15" y="8"/>
                    </a:cubicBezTo>
                    <a:cubicBezTo>
                      <a:pt x="15" y="8"/>
                      <a:pt x="15" y="8"/>
                      <a:pt x="15" y="8"/>
                    </a:cubicBezTo>
                    <a:cubicBezTo>
                      <a:pt x="15" y="8"/>
                      <a:pt x="15" y="8"/>
                      <a:pt x="15" y="8"/>
                    </a:cubicBezTo>
                    <a:cubicBezTo>
                      <a:pt x="15" y="8"/>
                      <a:pt x="15" y="8"/>
                      <a:pt x="15" y="8"/>
                    </a:cubicBezTo>
                    <a:cubicBezTo>
                      <a:pt x="15" y="10"/>
                      <a:pt x="16" y="12"/>
                      <a:pt x="16" y="13"/>
                    </a:cubicBezTo>
                    <a:cubicBezTo>
                      <a:pt x="16" y="13"/>
                      <a:pt x="16" y="13"/>
                      <a:pt x="16" y="13"/>
                    </a:cubicBezTo>
                    <a:cubicBezTo>
                      <a:pt x="16" y="14"/>
                      <a:pt x="16" y="15"/>
                      <a:pt x="15" y="16"/>
                    </a:cubicBezTo>
                    <a:cubicBezTo>
                      <a:pt x="15" y="16"/>
                      <a:pt x="15" y="16"/>
                      <a:pt x="15" y="16"/>
                    </a:cubicBezTo>
                    <a:cubicBezTo>
                      <a:pt x="15" y="17"/>
                      <a:pt x="16" y="18"/>
                      <a:pt x="16" y="18"/>
                    </a:cubicBezTo>
                    <a:cubicBezTo>
                      <a:pt x="16" y="18"/>
                      <a:pt x="16" y="18"/>
                      <a:pt x="16" y="18"/>
                    </a:cubicBezTo>
                    <a:cubicBezTo>
                      <a:pt x="16" y="19"/>
                      <a:pt x="18" y="20"/>
                      <a:pt x="19" y="22"/>
                    </a:cubicBezTo>
                    <a:cubicBezTo>
                      <a:pt x="19" y="22"/>
                      <a:pt x="19" y="22"/>
                      <a:pt x="19" y="22"/>
                    </a:cubicBezTo>
                    <a:cubicBezTo>
                      <a:pt x="19" y="23"/>
                      <a:pt x="19" y="24"/>
                      <a:pt x="19" y="24"/>
                    </a:cubicBezTo>
                    <a:cubicBezTo>
                      <a:pt x="19" y="24"/>
                      <a:pt x="19" y="24"/>
                      <a:pt x="19" y="24"/>
                    </a:cubicBezTo>
                    <a:cubicBezTo>
                      <a:pt x="19" y="26"/>
                      <a:pt x="19" y="28"/>
                      <a:pt x="19" y="29"/>
                    </a:cubicBezTo>
                    <a:cubicBezTo>
                      <a:pt x="19" y="29"/>
                      <a:pt x="19" y="29"/>
                      <a:pt x="19" y="29"/>
                    </a:cubicBezTo>
                    <a:cubicBezTo>
                      <a:pt x="19" y="29"/>
                      <a:pt x="18" y="30"/>
                      <a:pt x="18" y="31"/>
                    </a:cubicBezTo>
                    <a:cubicBezTo>
                      <a:pt x="18" y="31"/>
                      <a:pt x="18" y="31"/>
                      <a:pt x="18" y="31"/>
                    </a:cubicBezTo>
                    <a:cubicBezTo>
                      <a:pt x="18" y="32"/>
                      <a:pt x="19" y="32"/>
                      <a:pt x="19" y="33"/>
                    </a:cubicBezTo>
                    <a:cubicBezTo>
                      <a:pt x="19" y="33"/>
                      <a:pt x="19" y="33"/>
                      <a:pt x="19" y="33"/>
                    </a:cubicBezTo>
                    <a:cubicBezTo>
                      <a:pt x="20" y="33"/>
                      <a:pt x="20" y="33"/>
                      <a:pt x="20" y="34"/>
                    </a:cubicBezTo>
                    <a:cubicBezTo>
                      <a:pt x="20" y="34"/>
                      <a:pt x="20" y="34"/>
                      <a:pt x="20" y="34"/>
                    </a:cubicBezTo>
                    <a:cubicBezTo>
                      <a:pt x="20" y="34"/>
                      <a:pt x="20" y="34"/>
                      <a:pt x="20" y="34"/>
                    </a:cubicBezTo>
                    <a:cubicBezTo>
                      <a:pt x="20" y="34"/>
                      <a:pt x="20" y="34"/>
                      <a:pt x="20" y="34"/>
                    </a:cubicBezTo>
                    <a:cubicBezTo>
                      <a:pt x="20" y="35"/>
                      <a:pt x="20" y="36"/>
                      <a:pt x="20" y="36"/>
                    </a:cubicBezTo>
                    <a:cubicBezTo>
                      <a:pt x="20" y="36"/>
                      <a:pt x="20" y="36"/>
                      <a:pt x="20" y="36"/>
                    </a:cubicBezTo>
                    <a:cubicBezTo>
                      <a:pt x="20" y="37"/>
                      <a:pt x="20" y="37"/>
                      <a:pt x="20" y="37"/>
                    </a:cubicBezTo>
                    <a:cubicBezTo>
                      <a:pt x="20" y="37"/>
                      <a:pt x="20" y="37"/>
                      <a:pt x="20" y="37"/>
                    </a:cubicBezTo>
                    <a:cubicBezTo>
                      <a:pt x="20" y="37"/>
                      <a:pt x="20" y="37"/>
                      <a:pt x="21" y="37"/>
                    </a:cubicBezTo>
                    <a:cubicBezTo>
                      <a:pt x="21" y="37"/>
                      <a:pt x="21" y="37"/>
                      <a:pt x="21" y="37"/>
                    </a:cubicBezTo>
                    <a:cubicBezTo>
                      <a:pt x="21" y="37"/>
                      <a:pt x="22" y="37"/>
                      <a:pt x="22" y="37"/>
                    </a:cubicBezTo>
                    <a:cubicBezTo>
                      <a:pt x="22" y="37"/>
                      <a:pt x="22" y="37"/>
                      <a:pt x="22" y="37"/>
                    </a:cubicBezTo>
                    <a:cubicBezTo>
                      <a:pt x="22" y="37"/>
                      <a:pt x="22" y="37"/>
                      <a:pt x="23" y="37"/>
                    </a:cubicBezTo>
                    <a:cubicBezTo>
                      <a:pt x="23" y="37"/>
                      <a:pt x="23" y="37"/>
                      <a:pt x="23" y="37"/>
                    </a:cubicBezTo>
                    <a:cubicBezTo>
                      <a:pt x="24" y="37"/>
                      <a:pt x="25" y="38"/>
                      <a:pt x="25" y="40"/>
                    </a:cubicBezTo>
                    <a:cubicBezTo>
                      <a:pt x="25" y="40"/>
                      <a:pt x="25" y="40"/>
                      <a:pt x="25" y="40"/>
                    </a:cubicBezTo>
                    <a:cubicBezTo>
                      <a:pt x="26" y="41"/>
                      <a:pt x="26" y="42"/>
                      <a:pt x="26" y="42"/>
                    </a:cubicBezTo>
                    <a:cubicBezTo>
                      <a:pt x="26" y="42"/>
                      <a:pt x="26" y="42"/>
                      <a:pt x="26" y="42"/>
                    </a:cubicBezTo>
                    <a:cubicBezTo>
                      <a:pt x="26" y="43"/>
                      <a:pt x="26" y="43"/>
                      <a:pt x="27" y="43"/>
                    </a:cubicBezTo>
                    <a:cubicBezTo>
                      <a:pt x="27" y="43"/>
                      <a:pt x="27" y="43"/>
                      <a:pt x="27" y="43"/>
                    </a:cubicBezTo>
                    <a:cubicBezTo>
                      <a:pt x="27" y="43"/>
                      <a:pt x="27" y="43"/>
                      <a:pt x="27" y="43"/>
                    </a:cubicBezTo>
                    <a:cubicBezTo>
                      <a:pt x="27" y="43"/>
                      <a:pt x="27" y="43"/>
                      <a:pt x="27" y="43"/>
                    </a:cubicBezTo>
                    <a:cubicBezTo>
                      <a:pt x="27" y="43"/>
                      <a:pt x="28" y="42"/>
                      <a:pt x="30" y="42"/>
                    </a:cubicBezTo>
                    <a:cubicBezTo>
                      <a:pt x="30" y="42"/>
                      <a:pt x="30" y="42"/>
                      <a:pt x="30" y="42"/>
                    </a:cubicBezTo>
                    <a:cubicBezTo>
                      <a:pt x="30" y="42"/>
                      <a:pt x="30" y="42"/>
                      <a:pt x="31" y="42"/>
                    </a:cubicBezTo>
                    <a:cubicBezTo>
                      <a:pt x="31" y="42"/>
                      <a:pt x="31" y="42"/>
                      <a:pt x="31" y="42"/>
                    </a:cubicBezTo>
                    <a:cubicBezTo>
                      <a:pt x="31" y="42"/>
                      <a:pt x="31" y="42"/>
                      <a:pt x="31" y="42"/>
                    </a:cubicBezTo>
                    <a:cubicBezTo>
                      <a:pt x="31" y="42"/>
                      <a:pt x="31" y="42"/>
                      <a:pt x="31" y="42"/>
                    </a:cubicBezTo>
                    <a:cubicBezTo>
                      <a:pt x="31" y="42"/>
                      <a:pt x="31" y="42"/>
                      <a:pt x="31" y="41"/>
                    </a:cubicBezTo>
                    <a:cubicBezTo>
                      <a:pt x="31" y="41"/>
                      <a:pt x="31" y="41"/>
                      <a:pt x="31" y="41"/>
                    </a:cubicBezTo>
                    <a:cubicBezTo>
                      <a:pt x="31" y="38"/>
                      <a:pt x="32" y="36"/>
                      <a:pt x="32" y="34"/>
                    </a:cubicBezTo>
                    <a:cubicBezTo>
                      <a:pt x="32" y="34"/>
                      <a:pt x="32" y="34"/>
                      <a:pt x="32" y="34"/>
                    </a:cubicBezTo>
                    <a:cubicBezTo>
                      <a:pt x="32" y="34"/>
                      <a:pt x="32" y="34"/>
                      <a:pt x="32" y="34"/>
                    </a:cubicBezTo>
                    <a:cubicBezTo>
                      <a:pt x="32" y="34"/>
                      <a:pt x="32" y="34"/>
                      <a:pt x="32" y="34"/>
                    </a:cubicBezTo>
                    <a:cubicBezTo>
                      <a:pt x="32" y="33"/>
                      <a:pt x="32" y="31"/>
                      <a:pt x="32" y="29"/>
                    </a:cubicBezTo>
                    <a:cubicBezTo>
                      <a:pt x="32" y="29"/>
                      <a:pt x="32" y="29"/>
                      <a:pt x="32" y="29"/>
                    </a:cubicBezTo>
                    <a:cubicBezTo>
                      <a:pt x="32" y="28"/>
                      <a:pt x="32" y="27"/>
                      <a:pt x="33" y="27"/>
                    </a:cubicBezTo>
                    <a:cubicBezTo>
                      <a:pt x="33" y="27"/>
                      <a:pt x="33" y="27"/>
                      <a:pt x="33" y="27"/>
                    </a:cubicBezTo>
                    <a:cubicBezTo>
                      <a:pt x="33" y="26"/>
                      <a:pt x="33" y="26"/>
                      <a:pt x="33" y="26"/>
                    </a:cubicBezTo>
                    <a:cubicBezTo>
                      <a:pt x="33" y="26"/>
                      <a:pt x="33" y="26"/>
                      <a:pt x="33" y="26"/>
                    </a:cubicBezTo>
                    <a:cubicBezTo>
                      <a:pt x="33" y="25"/>
                      <a:pt x="33" y="24"/>
                      <a:pt x="33" y="24"/>
                    </a:cubicBezTo>
                    <a:cubicBezTo>
                      <a:pt x="33" y="24"/>
                      <a:pt x="33" y="24"/>
                      <a:pt x="33" y="24"/>
                    </a:cubicBezTo>
                    <a:cubicBezTo>
                      <a:pt x="33" y="23"/>
                      <a:pt x="33" y="22"/>
                      <a:pt x="33" y="21"/>
                    </a:cubicBezTo>
                    <a:cubicBezTo>
                      <a:pt x="33" y="21"/>
                      <a:pt x="33" y="21"/>
                      <a:pt x="33" y="21"/>
                    </a:cubicBezTo>
                    <a:cubicBezTo>
                      <a:pt x="33" y="21"/>
                      <a:pt x="33" y="20"/>
                      <a:pt x="33" y="19"/>
                    </a:cubicBezTo>
                    <a:cubicBezTo>
                      <a:pt x="33" y="19"/>
                      <a:pt x="33" y="19"/>
                      <a:pt x="33" y="19"/>
                    </a:cubicBezTo>
                    <a:cubicBezTo>
                      <a:pt x="33" y="17"/>
                      <a:pt x="34" y="16"/>
                      <a:pt x="35" y="14"/>
                    </a:cubicBezTo>
                    <a:cubicBezTo>
                      <a:pt x="35" y="14"/>
                      <a:pt x="35" y="14"/>
                      <a:pt x="35" y="14"/>
                    </a:cubicBezTo>
                    <a:cubicBezTo>
                      <a:pt x="36" y="12"/>
                      <a:pt x="37" y="8"/>
                      <a:pt x="37" y="5"/>
                    </a:cubicBezTo>
                    <a:cubicBezTo>
                      <a:pt x="37" y="5"/>
                      <a:pt x="37" y="5"/>
                      <a:pt x="37" y="5"/>
                    </a:cubicBezTo>
                    <a:cubicBezTo>
                      <a:pt x="37" y="5"/>
                      <a:pt x="37" y="5"/>
                      <a:pt x="37" y="4"/>
                    </a:cubicBezTo>
                    <a:cubicBezTo>
                      <a:pt x="37" y="4"/>
                      <a:pt x="37" y="4"/>
                      <a:pt x="37" y="4"/>
                    </a:cubicBezTo>
                    <a:cubicBezTo>
                      <a:pt x="37" y="4"/>
                      <a:pt x="37" y="4"/>
                      <a:pt x="37" y="4"/>
                    </a:cubicBezTo>
                    <a:cubicBezTo>
                      <a:pt x="37" y="4"/>
                      <a:pt x="37" y="4"/>
                      <a:pt x="37" y="4"/>
                    </a:cubicBezTo>
                    <a:cubicBezTo>
                      <a:pt x="37" y="3"/>
                      <a:pt x="37" y="3"/>
                      <a:pt x="37" y="3"/>
                    </a:cubicBezTo>
                    <a:cubicBezTo>
                      <a:pt x="37" y="3"/>
                      <a:pt x="37" y="3"/>
                      <a:pt x="37" y="3"/>
                    </a:cubicBezTo>
                    <a:cubicBezTo>
                      <a:pt x="37" y="3"/>
                      <a:pt x="37" y="3"/>
                      <a:pt x="37" y="3"/>
                    </a:cubicBezTo>
                    <a:cubicBezTo>
                      <a:pt x="37" y="3"/>
                      <a:pt x="37" y="3"/>
                      <a:pt x="37" y="3"/>
                    </a:cubicBezTo>
                    <a:cubicBezTo>
                      <a:pt x="37" y="3"/>
                      <a:pt x="37" y="2"/>
                      <a:pt x="38" y="2"/>
                    </a:cubicBezTo>
                    <a:cubicBezTo>
                      <a:pt x="38" y="2"/>
                      <a:pt x="38" y="2"/>
                      <a:pt x="38" y="2"/>
                    </a:cubicBezTo>
                    <a:cubicBezTo>
                      <a:pt x="38" y="2"/>
                      <a:pt x="39" y="2"/>
                      <a:pt x="39" y="2"/>
                    </a:cubicBezTo>
                    <a:cubicBezTo>
                      <a:pt x="39" y="2"/>
                      <a:pt x="39" y="2"/>
                      <a:pt x="39" y="2"/>
                    </a:cubicBezTo>
                    <a:cubicBezTo>
                      <a:pt x="39" y="2"/>
                      <a:pt x="39" y="2"/>
                      <a:pt x="39" y="3"/>
                    </a:cubicBezTo>
                    <a:cubicBezTo>
                      <a:pt x="39" y="3"/>
                      <a:pt x="39" y="3"/>
                      <a:pt x="39" y="3"/>
                    </a:cubicBezTo>
                    <a:cubicBezTo>
                      <a:pt x="40" y="4"/>
                      <a:pt x="40" y="4"/>
                      <a:pt x="40" y="5"/>
                    </a:cubicBezTo>
                    <a:cubicBezTo>
                      <a:pt x="40" y="5"/>
                      <a:pt x="40" y="5"/>
                      <a:pt x="40" y="5"/>
                    </a:cubicBezTo>
                    <a:cubicBezTo>
                      <a:pt x="40" y="9"/>
                      <a:pt x="38" y="12"/>
                      <a:pt x="37" y="16"/>
                    </a:cubicBezTo>
                    <a:cubicBezTo>
                      <a:pt x="37" y="16"/>
                      <a:pt x="37" y="16"/>
                      <a:pt x="37" y="16"/>
                    </a:cubicBezTo>
                    <a:cubicBezTo>
                      <a:pt x="36" y="18"/>
                      <a:pt x="35" y="18"/>
                      <a:pt x="35" y="19"/>
                    </a:cubicBezTo>
                    <a:cubicBezTo>
                      <a:pt x="35" y="19"/>
                      <a:pt x="35" y="19"/>
                      <a:pt x="35" y="19"/>
                    </a:cubicBezTo>
                    <a:cubicBezTo>
                      <a:pt x="35" y="19"/>
                      <a:pt x="35" y="20"/>
                      <a:pt x="35" y="21"/>
                    </a:cubicBezTo>
                    <a:cubicBezTo>
                      <a:pt x="35" y="21"/>
                      <a:pt x="35" y="21"/>
                      <a:pt x="35" y="21"/>
                    </a:cubicBezTo>
                    <a:cubicBezTo>
                      <a:pt x="36" y="22"/>
                      <a:pt x="36" y="23"/>
                      <a:pt x="36" y="24"/>
                    </a:cubicBezTo>
                    <a:cubicBezTo>
                      <a:pt x="36" y="24"/>
                      <a:pt x="36" y="24"/>
                      <a:pt x="36" y="24"/>
                    </a:cubicBezTo>
                    <a:cubicBezTo>
                      <a:pt x="36" y="25"/>
                      <a:pt x="36" y="26"/>
                      <a:pt x="36" y="27"/>
                    </a:cubicBezTo>
                    <a:cubicBezTo>
                      <a:pt x="36" y="27"/>
                      <a:pt x="36" y="27"/>
                      <a:pt x="36" y="27"/>
                    </a:cubicBezTo>
                    <a:cubicBezTo>
                      <a:pt x="36" y="27"/>
                      <a:pt x="36" y="27"/>
                      <a:pt x="36" y="27"/>
                    </a:cubicBezTo>
                    <a:cubicBezTo>
                      <a:pt x="36" y="27"/>
                      <a:pt x="36" y="27"/>
                      <a:pt x="36" y="27"/>
                    </a:cubicBezTo>
                    <a:cubicBezTo>
                      <a:pt x="36" y="28"/>
                      <a:pt x="36" y="28"/>
                      <a:pt x="35" y="28"/>
                    </a:cubicBezTo>
                    <a:cubicBezTo>
                      <a:pt x="35" y="28"/>
                      <a:pt x="35" y="28"/>
                      <a:pt x="35" y="28"/>
                    </a:cubicBezTo>
                    <a:cubicBezTo>
                      <a:pt x="35" y="28"/>
                      <a:pt x="35" y="28"/>
                      <a:pt x="35" y="29"/>
                    </a:cubicBezTo>
                    <a:cubicBezTo>
                      <a:pt x="35" y="29"/>
                      <a:pt x="35" y="29"/>
                      <a:pt x="35" y="29"/>
                    </a:cubicBezTo>
                    <a:cubicBezTo>
                      <a:pt x="35" y="29"/>
                      <a:pt x="34" y="29"/>
                      <a:pt x="34" y="29"/>
                    </a:cubicBezTo>
                    <a:cubicBezTo>
                      <a:pt x="34" y="29"/>
                      <a:pt x="34" y="29"/>
                      <a:pt x="34" y="29"/>
                    </a:cubicBezTo>
                    <a:cubicBezTo>
                      <a:pt x="34" y="31"/>
                      <a:pt x="35" y="32"/>
                      <a:pt x="35" y="34"/>
                    </a:cubicBezTo>
                    <a:cubicBezTo>
                      <a:pt x="35" y="34"/>
                      <a:pt x="35" y="34"/>
                      <a:pt x="35" y="34"/>
                    </a:cubicBezTo>
                    <a:cubicBezTo>
                      <a:pt x="35" y="34"/>
                      <a:pt x="35" y="34"/>
                      <a:pt x="35" y="34"/>
                    </a:cubicBezTo>
                    <a:cubicBezTo>
                      <a:pt x="35" y="34"/>
                      <a:pt x="35" y="34"/>
                      <a:pt x="35" y="34"/>
                    </a:cubicBezTo>
                    <a:cubicBezTo>
                      <a:pt x="35" y="36"/>
                      <a:pt x="34" y="39"/>
                      <a:pt x="34" y="41"/>
                    </a:cubicBezTo>
                    <a:cubicBezTo>
                      <a:pt x="34" y="41"/>
                      <a:pt x="34" y="41"/>
                      <a:pt x="34" y="41"/>
                    </a:cubicBezTo>
                    <a:cubicBezTo>
                      <a:pt x="34" y="42"/>
                      <a:pt x="34" y="43"/>
                      <a:pt x="34" y="43"/>
                    </a:cubicBezTo>
                    <a:cubicBezTo>
                      <a:pt x="34" y="43"/>
                      <a:pt x="34" y="43"/>
                      <a:pt x="34" y="43"/>
                    </a:cubicBezTo>
                    <a:cubicBezTo>
                      <a:pt x="34" y="43"/>
                      <a:pt x="34" y="44"/>
                      <a:pt x="34" y="44"/>
                    </a:cubicBezTo>
                    <a:cubicBezTo>
                      <a:pt x="34" y="44"/>
                      <a:pt x="34" y="44"/>
                      <a:pt x="34" y="44"/>
                    </a:cubicBezTo>
                    <a:cubicBezTo>
                      <a:pt x="33" y="45"/>
                      <a:pt x="33" y="45"/>
                      <a:pt x="32" y="45"/>
                    </a:cubicBezTo>
                    <a:cubicBezTo>
                      <a:pt x="32" y="45"/>
                      <a:pt x="32" y="45"/>
                      <a:pt x="32" y="45"/>
                    </a:cubicBezTo>
                    <a:cubicBezTo>
                      <a:pt x="32" y="44"/>
                      <a:pt x="31" y="44"/>
                      <a:pt x="31" y="44"/>
                    </a:cubicBezTo>
                    <a:cubicBezTo>
                      <a:pt x="31" y="44"/>
                      <a:pt x="31" y="44"/>
                      <a:pt x="31" y="44"/>
                    </a:cubicBezTo>
                    <a:cubicBezTo>
                      <a:pt x="31" y="44"/>
                      <a:pt x="30" y="44"/>
                      <a:pt x="30" y="44"/>
                    </a:cubicBezTo>
                    <a:cubicBezTo>
                      <a:pt x="30" y="44"/>
                      <a:pt x="30" y="44"/>
                      <a:pt x="30" y="44"/>
                    </a:cubicBezTo>
                    <a:cubicBezTo>
                      <a:pt x="29" y="44"/>
                      <a:pt x="28" y="45"/>
                      <a:pt x="27" y="45"/>
                    </a:cubicBezTo>
                    <a:cubicBezTo>
                      <a:pt x="27" y="45"/>
                      <a:pt x="27" y="45"/>
                      <a:pt x="27" y="45"/>
                    </a:cubicBezTo>
                    <a:cubicBezTo>
                      <a:pt x="27" y="45"/>
                      <a:pt x="27" y="45"/>
                      <a:pt x="27" y="45"/>
                    </a:cubicBezTo>
                    <a:cubicBezTo>
                      <a:pt x="27" y="45"/>
                      <a:pt x="27" y="45"/>
                      <a:pt x="27" y="45"/>
                    </a:cubicBezTo>
                    <a:cubicBezTo>
                      <a:pt x="27" y="45"/>
                      <a:pt x="27" y="45"/>
                      <a:pt x="27" y="45"/>
                    </a:cubicBezTo>
                    <a:cubicBezTo>
                      <a:pt x="27" y="45"/>
                      <a:pt x="27" y="45"/>
                      <a:pt x="27" y="45"/>
                    </a:cubicBezTo>
                    <a:cubicBezTo>
                      <a:pt x="27" y="45"/>
                      <a:pt x="27" y="45"/>
                      <a:pt x="27" y="45"/>
                    </a:cubicBezTo>
                    <a:cubicBezTo>
                      <a:pt x="27" y="45"/>
                      <a:pt x="27" y="45"/>
                      <a:pt x="27" y="45"/>
                    </a:cubicBezTo>
                    <a:cubicBezTo>
                      <a:pt x="27" y="45"/>
                      <a:pt x="27" y="45"/>
                      <a:pt x="27" y="45"/>
                    </a:cubicBezTo>
                    <a:cubicBezTo>
                      <a:pt x="27" y="45"/>
                      <a:pt x="27" y="45"/>
                      <a:pt x="27" y="45"/>
                    </a:cubicBezTo>
                    <a:cubicBezTo>
                      <a:pt x="27" y="45"/>
                      <a:pt x="27" y="45"/>
                      <a:pt x="27" y="45"/>
                    </a:cubicBezTo>
                    <a:cubicBezTo>
                      <a:pt x="27" y="45"/>
                      <a:pt x="27" y="45"/>
                      <a:pt x="27" y="45"/>
                    </a:cubicBezTo>
                    <a:cubicBezTo>
                      <a:pt x="27" y="45"/>
                      <a:pt x="27" y="45"/>
                      <a:pt x="27" y="45"/>
                    </a:cubicBezTo>
                    <a:cubicBezTo>
                      <a:pt x="27" y="45"/>
                      <a:pt x="27" y="45"/>
                      <a:pt x="27" y="45"/>
                    </a:cubicBezTo>
                    <a:cubicBezTo>
                      <a:pt x="27" y="45"/>
                      <a:pt x="27" y="45"/>
                      <a:pt x="27" y="45"/>
                    </a:cubicBezTo>
                    <a:cubicBezTo>
                      <a:pt x="27" y="45"/>
                      <a:pt x="27" y="45"/>
                      <a:pt x="27" y="45"/>
                    </a:cubicBezTo>
                    <a:cubicBezTo>
                      <a:pt x="27" y="45"/>
                      <a:pt x="27" y="45"/>
                      <a:pt x="27" y="45"/>
                    </a:cubicBezTo>
                    <a:cubicBezTo>
                      <a:pt x="25" y="45"/>
                      <a:pt x="24" y="44"/>
                      <a:pt x="24" y="43"/>
                    </a:cubicBezTo>
                    <a:close/>
                    <a:moveTo>
                      <a:pt x="27" y="45"/>
                    </a:moveTo>
                    <a:cubicBezTo>
                      <a:pt x="27" y="45"/>
                      <a:pt x="27" y="45"/>
                      <a:pt x="27" y="45"/>
                    </a:cubicBezTo>
                    <a:cubicBezTo>
                      <a:pt x="27" y="45"/>
                      <a:pt x="27" y="45"/>
                      <a:pt x="27" y="45"/>
                    </a:cubicBezTo>
                    <a:cubicBezTo>
                      <a:pt x="27" y="45"/>
                      <a:pt x="27" y="45"/>
                      <a:pt x="27" y="45"/>
                    </a:cubicBezTo>
                    <a:cubicBezTo>
                      <a:pt x="27" y="45"/>
                      <a:pt x="27" y="45"/>
                      <a:pt x="27" y="45"/>
                    </a:cubicBezTo>
                    <a:cubicBezTo>
                      <a:pt x="27" y="45"/>
                      <a:pt x="27" y="45"/>
                      <a:pt x="27" y="45"/>
                    </a:cubicBezTo>
                    <a:close/>
                  </a:path>
                </a:pathLst>
              </a:custGeom>
              <a:solidFill>
                <a:srgbClr val="1E2B58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5" name="Freeform 46"/>
              <p:cNvSpPr/>
              <p:nvPr/>
            </p:nvSpPr>
            <p:spPr bwMode="auto">
              <a:xfrm>
                <a:off x="7199313" y="4198938"/>
                <a:ext cx="11113" cy="206375"/>
              </a:xfrm>
              <a:custGeom>
                <a:avLst/>
                <a:gdLst>
                  <a:gd name="T0" fmla="*/ 1 w 3"/>
                  <a:gd name="T1" fmla="*/ 53 h 55"/>
                  <a:gd name="T2" fmla="*/ 0 w 3"/>
                  <a:gd name="T3" fmla="*/ 1 h 55"/>
                  <a:gd name="T4" fmla="*/ 1 w 3"/>
                  <a:gd name="T5" fmla="*/ 0 h 55"/>
                  <a:gd name="T6" fmla="*/ 1 w 3"/>
                  <a:gd name="T7" fmla="*/ 0 h 55"/>
                  <a:gd name="T8" fmla="*/ 3 w 3"/>
                  <a:gd name="T9" fmla="*/ 1 h 55"/>
                  <a:gd name="T10" fmla="*/ 3 w 3"/>
                  <a:gd name="T11" fmla="*/ 1 h 55"/>
                  <a:gd name="T12" fmla="*/ 3 w 3"/>
                  <a:gd name="T13" fmla="*/ 53 h 55"/>
                  <a:gd name="T14" fmla="*/ 2 w 3"/>
                  <a:gd name="T15" fmla="*/ 55 h 55"/>
                  <a:gd name="T16" fmla="*/ 2 w 3"/>
                  <a:gd name="T17" fmla="*/ 55 h 55"/>
                  <a:gd name="T18" fmla="*/ 2 w 3"/>
                  <a:gd name="T19" fmla="*/ 55 h 55"/>
                  <a:gd name="T20" fmla="*/ 2 w 3"/>
                  <a:gd name="T21" fmla="*/ 55 h 55"/>
                  <a:gd name="T22" fmla="*/ 1 w 3"/>
                  <a:gd name="T23" fmla="*/ 53 h 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3" h="55">
                    <a:moveTo>
                      <a:pt x="1" y="53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2" y="0"/>
                      <a:pt x="3" y="0"/>
                      <a:pt x="3" y="1"/>
                    </a:cubicBezTo>
                    <a:cubicBezTo>
                      <a:pt x="3" y="1"/>
                      <a:pt x="3" y="1"/>
                      <a:pt x="3" y="1"/>
                    </a:cubicBezTo>
                    <a:cubicBezTo>
                      <a:pt x="3" y="53"/>
                      <a:pt x="3" y="53"/>
                      <a:pt x="3" y="53"/>
                    </a:cubicBezTo>
                    <a:cubicBezTo>
                      <a:pt x="3" y="54"/>
                      <a:pt x="3" y="55"/>
                      <a:pt x="2" y="55"/>
                    </a:cubicBezTo>
                    <a:cubicBezTo>
                      <a:pt x="2" y="55"/>
                      <a:pt x="2" y="55"/>
                      <a:pt x="2" y="55"/>
                    </a:cubicBezTo>
                    <a:cubicBezTo>
                      <a:pt x="2" y="55"/>
                      <a:pt x="2" y="55"/>
                      <a:pt x="2" y="55"/>
                    </a:cubicBezTo>
                    <a:cubicBezTo>
                      <a:pt x="2" y="55"/>
                      <a:pt x="2" y="55"/>
                      <a:pt x="2" y="55"/>
                    </a:cubicBezTo>
                    <a:cubicBezTo>
                      <a:pt x="1" y="55"/>
                      <a:pt x="1" y="54"/>
                      <a:pt x="1" y="53"/>
                    </a:cubicBezTo>
                    <a:close/>
                  </a:path>
                </a:pathLst>
              </a:custGeom>
              <a:solidFill>
                <a:srgbClr val="1E2B58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6" name="Freeform 47"/>
              <p:cNvSpPr/>
              <p:nvPr/>
            </p:nvSpPr>
            <p:spPr bwMode="auto">
              <a:xfrm>
                <a:off x="7199313" y="4205288"/>
                <a:ext cx="33338" cy="90488"/>
              </a:xfrm>
              <a:custGeom>
                <a:avLst/>
                <a:gdLst>
                  <a:gd name="T0" fmla="*/ 6 w 9"/>
                  <a:gd name="T1" fmla="*/ 24 h 24"/>
                  <a:gd name="T2" fmla="*/ 2 w 9"/>
                  <a:gd name="T3" fmla="*/ 21 h 24"/>
                  <a:gd name="T4" fmla="*/ 2 w 9"/>
                  <a:gd name="T5" fmla="*/ 21 h 24"/>
                  <a:gd name="T6" fmla="*/ 0 w 9"/>
                  <a:gd name="T7" fmla="*/ 18 h 24"/>
                  <a:gd name="T8" fmla="*/ 0 w 9"/>
                  <a:gd name="T9" fmla="*/ 18 h 24"/>
                  <a:gd name="T10" fmla="*/ 1 w 9"/>
                  <a:gd name="T11" fmla="*/ 16 h 24"/>
                  <a:gd name="T12" fmla="*/ 1 w 9"/>
                  <a:gd name="T13" fmla="*/ 16 h 24"/>
                  <a:gd name="T14" fmla="*/ 2 w 9"/>
                  <a:gd name="T15" fmla="*/ 16 h 24"/>
                  <a:gd name="T16" fmla="*/ 2 w 9"/>
                  <a:gd name="T17" fmla="*/ 16 h 24"/>
                  <a:gd name="T18" fmla="*/ 5 w 9"/>
                  <a:gd name="T19" fmla="*/ 21 h 24"/>
                  <a:gd name="T20" fmla="*/ 5 w 9"/>
                  <a:gd name="T21" fmla="*/ 21 h 24"/>
                  <a:gd name="T22" fmla="*/ 6 w 9"/>
                  <a:gd name="T23" fmla="*/ 21 h 24"/>
                  <a:gd name="T24" fmla="*/ 6 w 9"/>
                  <a:gd name="T25" fmla="*/ 21 h 24"/>
                  <a:gd name="T26" fmla="*/ 6 w 9"/>
                  <a:gd name="T27" fmla="*/ 20 h 24"/>
                  <a:gd name="T28" fmla="*/ 6 w 9"/>
                  <a:gd name="T29" fmla="*/ 20 h 24"/>
                  <a:gd name="T30" fmla="*/ 7 w 9"/>
                  <a:gd name="T31" fmla="*/ 17 h 24"/>
                  <a:gd name="T32" fmla="*/ 7 w 9"/>
                  <a:gd name="T33" fmla="*/ 17 h 24"/>
                  <a:gd name="T34" fmla="*/ 7 w 9"/>
                  <a:gd name="T35" fmla="*/ 17 h 24"/>
                  <a:gd name="T36" fmla="*/ 7 w 9"/>
                  <a:gd name="T37" fmla="*/ 17 h 24"/>
                  <a:gd name="T38" fmla="*/ 6 w 9"/>
                  <a:gd name="T39" fmla="*/ 15 h 24"/>
                  <a:gd name="T40" fmla="*/ 6 w 9"/>
                  <a:gd name="T41" fmla="*/ 15 h 24"/>
                  <a:gd name="T42" fmla="*/ 6 w 9"/>
                  <a:gd name="T43" fmla="*/ 14 h 24"/>
                  <a:gd name="T44" fmla="*/ 6 w 9"/>
                  <a:gd name="T45" fmla="*/ 14 h 24"/>
                  <a:gd name="T46" fmla="*/ 6 w 9"/>
                  <a:gd name="T47" fmla="*/ 12 h 24"/>
                  <a:gd name="T48" fmla="*/ 6 w 9"/>
                  <a:gd name="T49" fmla="*/ 12 h 24"/>
                  <a:gd name="T50" fmla="*/ 7 w 9"/>
                  <a:gd name="T51" fmla="*/ 11 h 24"/>
                  <a:gd name="T52" fmla="*/ 7 w 9"/>
                  <a:gd name="T53" fmla="*/ 11 h 24"/>
                  <a:gd name="T54" fmla="*/ 4 w 9"/>
                  <a:gd name="T55" fmla="*/ 7 h 24"/>
                  <a:gd name="T56" fmla="*/ 4 w 9"/>
                  <a:gd name="T57" fmla="*/ 7 h 24"/>
                  <a:gd name="T58" fmla="*/ 0 w 9"/>
                  <a:gd name="T59" fmla="*/ 2 h 24"/>
                  <a:gd name="T60" fmla="*/ 0 w 9"/>
                  <a:gd name="T61" fmla="*/ 2 h 24"/>
                  <a:gd name="T62" fmla="*/ 1 w 9"/>
                  <a:gd name="T63" fmla="*/ 0 h 24"/>
                  <a:gd name="T64" fmla="*/ 1 w 9"/>
                  <a:gd name="T65" fmla="*/ 0 h 24"/>
                  <a:gd name="T66" fmla="*/ 3 w 9"/>
                  <a:gd name="T67" fmla="*/ 1 h 24"/>
                  <a:gd name="T68" fmla="*/ 3 w 9"/>
                  <a:gd name="T69" fmla="*/ 1 h 24"/>
                  <a:gd name="T70" fmla="*/ 5 w 9"/>
                  <a:gd name="T71" fmla="*/ 6 h 24"/>
                  <a:gd name="T72" fmla="*/ 5 w 9"/>
                  <a:gd name="T73" fmla="*/ 6 h 24"/>
                  <a:gd name="T74" fmla="*/ 9 w 9"/>
                  <a:gd name="T75" fmla="*/ 11 h 24"/>
                  <a:gd name="T76" fmla="*/ 9 w 9"/>
                  <a:gd name="T77" fmla="*/ 11 h 24"/>
                  <a:gd name="T78" fmla="*/ 9 w 9"/>
                  <a:gd name="T79" fmla="*/ 12 h 24"/>
                  <a:gd name="T80" fmla="*/ 9 w 9"/>
                  <a:gd name="T81" fmla="*/ 12 h 24"/>
                  <a:gd name="T82" fmla="*/ 8 w 9"/>
                  <a:gd name="T83" fmla="*/ 14 h 24"/>
                  <a:gd name="T84" fmla="*/ 8 w 9"/>
                  <a:gd name="T85" fmla="*/ 14 h 24"/>
                  <a:gd name="T86" fmla="*/ 9 w 9"/>
                  <a:gd name="T87" fmla="*/ 14 h 24"/>
                  <a:gd name="T88" fmla="*/ 9 w 9"/>
                  <a:gd name="T89" fmla="*/ 14 h 24"/>
                  <a:gd name="T90" fmla="*/ 9 w 9"/>
                  <a:gd name="T91" fmla="*/ 17 h 24"/>
                  <a:gd name="T92" fmla="*/ 9 w 9"/>
                  <a:gd name="T93" fmla="*/ 17 h 24"/>
                  <a:gd name="T94" fmla="*/ 9 w 9"/>
                  <a:gd name="T95" fmla="*/ 18 h 24"/>
                  <a:gd name="T96" fmla="*/ 9 w 9"/>
                  <a:gd name="T97" fmla="*/ 18 h 24"/>
                  <a:gd name="T98" fmla="*/ 8 w 9"/>
                  <a:gd name="T99" fmla="*/ 20 h 24"/>
                  <a:gd name="T100" fmla="*/ 8 w 9"/>
                  <a:gd name="T101" fmla="*/ 20 h 24"/>
                  <a:gd name="T102" fmla="*/ 8 w 9"/>
                  <a:gd name="T103" fmla="*/ 22 h 24"/>
                  <a:gd name="T104" fmla="*/ 8 w 9"/>
                  <a:gd name="T105" fmla="*/ 22 h 24"/>
                  <a:gd name="T106" fmla="*/ 6 w 9"/>
                  <a:gd name="T107" fmla="*/ 24 h 24"/>
                  <a:gd name="T108" fmla="*/ 6 w 9"/>
                  <a:gd name="T109" fmla="*/ 24 h 24"/>
                  <a:gd name="T110" fmla="*/ 6 w 9"/>
                  <a:gd name="T111" fmla="*/ 24 h 24"/>
                  <a:gd name="T112" fmla="*/ 6 w 9"/>
                  <a:gd name="T113" fmla="*/ 24 h 24"/>
                  <a:gd name="T114" fmla="*/ 6 w 9"/>
                  <a:gd name="T115" fmla="*/ 24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</a:cxnLst>
                <a:rect l="0" t="0" r="r" b="b"/>
                <a:pathLst>
                  <a:path w="9" h="24">
                    <a:moveTo>
                      <a:pt x="6" y="24"/>
                    </a:moveTo>
                    <a:cubicBezTo>
                      <a:pt x="4" y="24"/>
                      <a:pt x="3" y="22"/>
                      <a:pt x="2" y="21"/>
                    </a:cubicBezTo>
                    <a:cubicBezTo>
                      <a:pt x="2" y="21"/>
                      <a:pt x="2" y="21"/>
                      <a:pt x="2" y="21"/>
                    </a:cubicBezTo>
                    <a:cubicBezTo>
                      <a:pt x="1" y="19"/>
                      <a:pt x="1" y="18"/>
                      <a:pt x="0" y="18"/>
                    </a:cubicBezTo>
                    <a:cubicBezTo>
                      <a:pt x="0" y="18"/>
                      <a:pt x="0" y="18"/>
                      <a:pt x="0" y="18"/>
                    </a:cubicBezTo>
                    <a:cubicBezTo>
                      <a:pt x="0" y="17"/>
                      <a:pt x="0" y="16"/>
                      <a:pt x="1" y="16"/>
                    </a:cubicBezTo>
                    <a:cubicBezTo>
                      <a:pt x="1" y="16"/>
                      <a:pt x="1" y="16"/>
                      <a:pt x="1" y="16"/>
                    </a:cubicBezTo>
                    <a:cubicBezTo>
                      <a:pt x="1" y="15"/>
                      <a:pt x="2" y="16"/>
                      <a:pt x="2" y="16"/>
                    </a:cubicBezTo>
                    <a:cubicBezTo>
                      <a:pt x="2" y="16"/>
                      <a:pt x="2" y="16"/>
                      <a:pt x="2" y="16"/>
                    </a:cubicBezTo>
                    <a:cubicBezTo>
                      <a:pt x="3" y="17"/>
                      <a:pt x="4" y="20"/>
                      <a:pt x="5" y="21"/>
                    </a:cubicBezTo>
                    <a:cubicBezTo>
                      <a:pt x="5" y="21"/>
                      <a:pt x="5" y="21"/>
                      <a:pt x="5" y="21"/>
                    </a:cubicBezTo>
                    <a:cubicBezTo>
                      <a:pt x="5" y="21"/>
                      <a:pt x="6" y="21"/>
                      <a:pt x="6" y="21"/>
                    </a:cubicBezTo>
                    <a:cubicBezTo>
                      <a:pt x="6" y="21"/>
                      <a:pt x="6" y="21"/>
                      <a:pt x="6" y="21"/>
                    </a:cubicBezTo>
                    <a:cubicBezTo>
                      <a:pt x="6" y="21"/>
                      <a:pt x="6" y="20"/>
                      <a:pt x="6" y="20"/>
                    </a:cubicBezTo>
                    <a:cubicBezTo>
                      <a:pt x="6" y="20"/>
                      <a:pt x="6" y="20"/>
                      <a:pt x="6" y="20"/>
                    </a:cubicBezTo>
                    <a:cubicBezTo>
                      <a:pt x="6" y="18"/>
                      <a:pt x="7" y="18"/>
                      <a:pt x="7" y="17"/>
                    </a:cubicBezTo>
                    <a:cubicBezTo>
                      <a:pt x="7" y="17"/>
                      <a:pt x="7" y="17"/>
                      <a:pt x="7" y="17"/>
                    </a:cubicBezTo>
                    <a:cubicBezTo>
                      <a:pt x="7" y="17"/>
                      <a:pt x="7" y="17"/>
                      <a:pt x="7" y="17"/>
                    </a:cubicBezTo>
                    <a:cubicBezTo>
                      <a:pt x="7" y="17"/>
                      <a:pt x="7" y="17"/>
                      <a:pt x="7" y="17"/>
                    </a:cubicBezTo>
                    <a:cubicBezTo>
                      <a:pt x="7" y="16"/>
                      <a:pt x="7" y="16"/>
                      <a:pt x="6" y="15"/>
                    </a:cubicBezTo>
                    <a:cubicBezTo>
                      <a:pt x="6" y="15"/>
                      <a:pt x="6" y="15"/>
                      <a:pt x="6" y="15"/>
                    </a:cubicBezTo>
                    <a:cubicBezTo>
                      <a:pt x="6" y="14"/>
                      <a:pt x="6" y="14"/>
                      <a:pt x="6" y="14"/>
                    </a:cubicBezTo>
                    <a:cubicBezTo>
                      <a:pt x="6" y="14"/>
                      <a:pt x="6" y="14"/>
                      <a:pt x="6" y="14"/>
                    </a:cubicBezTo>
                    <a:cubicBezTo>
                      <a:pt x="6" y="13"/>
                      <a:pt x="6" y="12"/>
                      <a:pt x="6" y="12"/>
                    </a:cubicBezTo>
                    <a:cubicBezTo>
                      <a:pt x="6" y="12"/>
                      <a:pt x="6" y="12"/>
                      <a:pt x="6" y="12"/>
                    </a:cubicBezTo>
                    <a:cubicBezTo>
                      <a:pt x="7" y="12"/>
                      <a:pt x="7" y="11"/>
                      <a:pt x="7" y="11"/>
                    </a:cubicBezTo>
                    <a:cubicBezTo>
                      <a:pt x="7" y="11"/>
                      <a:pt x="7" y="11"/>
                      <a:pt x="7" y="11"/>
                    </a:cubicBezTo>
                    <a:cubicBezTo>
                      <a:pt x="7" y="10"/>
                      <a:pt x="5" y="9"/>
                      <a:pt x="4" y="7"/>
                    </a:cubicBezTo>
                    <a:cubicBezTo>
                      <a:pt x="4" y="7"/>
                      <a:pt x="4" y="7"/>
                      <a:pt x="4" y="7"/>
                    </a:cubicBezTo>
                    <a:cubicBezTo>
                      <a:pt x="2" y="6"/>
                      <a:pt x="1" y="4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1"/>
                      <a:pt x="0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2" y="0"/>
                      <a:pt x="2" y="0"/>
                      <a:pt x="3" y="1"/>
                    </a:cubicBezTo>
                    <a:cubicBezTo>
                      <a:pt x="3" y="1"/>
                      <a:pt x="3" y="1"/>
                      <a:pt x="3" y="1"/>
                    </a:cubicBezTo>
                    <a:cubicBezTo>
                      <a:pt x="3" y="3"/>
                      <a:pt x="4" y="4"/>
                      <a:pt x="5" y="6"/>
                    </a:cubicBezTo>
                    <a:cubicBezTo>
                      <a:pt x="5" y="6"/>
                      <a:pt x="5" y="6"/>
                      <a:pt x="5" y="6"/>
                    </a:cubicBezTo>
                    <a:cubicBezTo>
                      <a:pt x="7" y="7"/>
                      <a:pt x="9" y="8"/>
                      <a:pt x="9" y="11"/>
                    </a:cubicBezTo>
                    <a:cubicBezTo>
                      <a:pt x="9" y="11"/>
                      <a:pt x="9" y="11"/>
                      <a:pt x="9" y="11"/>
                    </a:cubicBezTo>
                    <a:cubicBezTo>
                      <a:pt x="9" y="12"/>
                      <a:pt x="9" y="12"/>
                      <a:pt x="9" y="12"/>
                    </a:cubicBezTo>
                    <a:cubicBezTo>
                      <a:pt x="9" y="12"/>
                      <a:pt x="9" y="12"/>
                      <a:pt x="9" y="12"/>
                    </a:cubicBezTo>
                    <a:cubicBezTo>
                      <a:pt x="9" y="13"/>
                      <a:pt x="8" y="14"/>
                      <a:pt x="8" y="14"/>
                    </a:cubicBezTo>
                    <a:cubicBezTo>
                      <a:pt x="8" y="14"/>
                      <a:pt x="8" y="14"/>
                      <a:pt x="8" y="14"/>
                    </a:cubicBezTo>
                    <a:cubicBezTo>
                      <a:pt x="8" y="14"/>
                      <a:pt x="8" y="14"/>
                      <a:pt x="9" y="14"/>
                    </a:cubicBezTo>
                    <a:cubicBezTo>
                      <a:pt x="9" y="14"/>
                      <a:pt x="9" y="14"/>
                      <a:pt x="9" y="14"/>
                    </a:cubicBezTo>
                    <a:cubicBezTo>
                      <a:pt x="9" y="15"/>
                      <a:pt x="9" y="15"/>
                      <a:pt x="9" y="17"/>
                    </a:cubicBezTo>
                    <a:cubicBezTo>
                      <a:pt x="9" y="17"/>
                      <a:pt x="9" y="17"/>
                      <a:pt x="9" y="17"/>
                    </a:cubicBezTo>
                    <a:cubicBezTo>
                      <a:pt x="9" y="17"/>
                      <a:pt x="9" y="17"/>
                      <a:pt x="9" y="18"/>
                    </a:cubicBezTo>
                    <a:cubicBezTo>
                      <a:pt x="9" y="18"/>
                      <a:pt x="9" y="18"/>
                      <a:pt x="9" y="18"/>
                    </a:cubicBezTo>
                    <a:cubicBezTo>
                      <a:pt x="9" y="19"/>
                      <a:pt x="8" y="20"/>
                      <a:pt x="8" y="20"/>
                    </a:cubicBezTo>
                    <a:cubicBezTo>
                      <a:pt x="8" y="20"/>
                      <a:pt x="8" y="20"/>
                      <a:pt x="8" y="20"/>
                    </a:cubicBezTo>
                    <a:cubicBezTo>
                      <a:pt x="8" y="20"/>
                      <a:pt x="8" y="21"/>
                      <a:pt x="8" y="22"/>
                    </a:cubicBezTo>
                    <a:cubicBezTo>
                      <a:pt x="8" y="22"/>
                      <a:pt x="8" y="22"/>
                      <a:pt x="8" y="22"/>
                    </a:cubicBezTo>
                    <a:cubicBezTo>
                      <a:pt x="8" y="22"/>
                      <a:pt x="7" y="24"/>
                      <a:pt x="6" y="24"/>
                    </a:cubicBezTo>
                    <a:cubicBezTo>
                      <a:pt x="6" y="24"/>
                      <a:pt x="6" y="24"/>
                      <a:pt x="6" y="24"/>
                    </a:cubicBezTo>
                    <a:cubicBezTo>
                      <a:pt x="6" y="24"/>
                      <a:pt x="6" y="24"/>
                      <a:pt x="6" y="24"/>
                    </a:cubicBezTo>
                    <a:cubicBezTo>
                      <a:pt x="6" y="24"/>
                      <a:pt x="6" y="24"/>
                      <a:pt x="6" y="24"/>
                    </a:cubicBezTo>
                    <a:cubicBezTo>
                      <a:pt x="6" y="24"/>
                      <a:pt x="6" y="24"/>
                      <a:pt x="6" y="24"/>
                    </a:cubicBezTo>
                    <a:close/>
                  </a:path>
                </a:pathLst>
              </a:custGeom>
              <a:solidFill>
                <a:srgbClr val="1E2B58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7" name="Freeform 48"/>
              <p:cNvSpPr/>
              <p:nvPr/>
            </p:nvSpPr>
            <p:spPr bwMode="auto">
              <a:xfrm>
                <a:off x="7196138" y="4191000"/>
                <a:ext cx="19050" cy="19050"/>
              </a:xfrm>
              <a:custGeom>
                <a:avLst/>
                <a:gdLst>
                  <a:gd name="T0" fmla="*/ 2 w 5"/>
                  <a:gd name="T1" fmla="*/ 5 h 5"/>
                  <a:gd name="T2" fmla="*/ 0 w 5"/>
                  <a:gd name="T3" fmla="*/ 2 h 5"/>
                  <a:gd name="T4" fmla="*/ 0 w 5"/>
                  <a:gd name="T5" fmla="*/ 2 h 5"/>
                  <a:gd name="T6" fmla="*/ 1 w 5"/>
                  <a:gd name="T7" fmla="*/ 0 h 5"/>
                  <a:gd name="T8" fmla="*/ 1 w 5"/>
                  <a:gd name="T9" fmla="*/ 0 h 5"/>
                  <a:gd name="T10" fmla="*/ 2 w 5"/>
                  <a:gd name="T11" fmla="*/ 0 h 5"/>
                  <a:gd name="T12" fmla="*/ 2 w 5"/>
                  <a:gd name="T13" fmla="*/ 0 h 5"/>
                  <a:gd name="T14" fmla="*/ 4 w 5"/>
                  <a:gd name="T15" fmla="*/ 0 h 5"/>
                  <a:gd name="T16" fmla="*/ 4 w 5"/>
                  <a:gd name="T17" fmla="*/ 0 h 5"/>
                  <a:gd name="T18" fmla="*/ 5 w 5"/>
                  <a:gd name="T19" fmla="*/ 2 h 5"/>
                  <a:gd name="T20" fmla="*/ 5 w 5"/>
                  <a:gd name="T21" fmla="*/ 2 h 5"/>
                  <a:gd name="T22" fmla="*/ 4 w 5"/>
                  <a:gd name="T23" fmla="*/ 4 h 5"/>
                  <a:gd name="T24" fmla="*/ 4 w 5"/>
                  <a:gd name="T25" fmla="*/ 4 h 5"/>
                  <a:gd name="T26" fmla="*/ 2 w 5"/>
                  <a:gd name="T27" fmla="*/ 5 h 5"/>
                  <a:gd name="T28" fmla="*/ 2 w 5"/>
                  <a:gd name="T29" fmla="*/ 5 h 5"/>
                  <a:gd name="T30" fmla="*/ 2 w 5"/>
                  <a:gd name="T31" fmla="*/ 5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5" h="5">
                    <a:moveTo>
                      <a:pt x="2" y="5"/>
                    </a:moveTo>
                    <a:cubicBezTo>
                      <a:pt x="1" y="5"/>
                      <a:pt x="0" y="3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1"/>
                      <a:pt x="0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3" y="0"/>
                      <a:pt x="4" y="0"/>
                      <a:pt x="4" y="0"/>
                    </a:cubicBezTo>
                    <a:cubicBezTo>
                      <a:pt x="4" y="0"/>
                      <a:pt x="4" y="0"/>
                      <a:pt x="4" y="0"/>
                    </a:cubicBezTo>
                    <a:cubicBezTo>
                      <a:pt x="5" y="1"/>
                      <a:pt x="5" y="2"/>
                      <a:pt x="5" y="2"/>
                    </a:cubicBezTo>
                    <a:cubicBezTo>
                      <a:pt x="5" y="2"/>
                      <a:pt x="5" y="2"/>
                      <a:pt x="5" y="2"/>
                    </a:cubicBezTo>
                    <a:cubicBezTo>
                      <a:pt x="5" y="3"/>
                      <a:pt x="5" y="3"/>
                      <a:pt x="4" y="4"/>
                    </a:cubicBezTo>
                    <a:cubicBezTo>
                      <a:pt x="4" y="4"/>
                      <a:pt x="4" y="4"/>
                      <a:pt x="4" y="4"/>
                    </a:cubicBezTo>
                    <a:cubicBezTo>
                      <a:pt x="4" y="4"/>
                      <a:pt x="3" y="5"/>
                      <a:pt x="2" y="5"/>
                    </a:cubicBezTo>
                    <a:cubicBezTo>
                      <a:pt x="2" y="5"/>
                      <a:pt x="2" y="5"/>
                      <a:pt x="2" y="5"/>
                    </a:cubicBezTo>
                    <a:cubicBezTo>
                      <a:pt x="2" y="5"/>
                      <a:pt x="2" y="5"/>
                      <a:pt x="2" y="5"/>
                    </a:cubicBezTo>
                    <a:close/>
                  </a:path>
                </a:pathLst>
              </a:custGeom>
              <a:solidFill>
                <a:srgbClr val="1E2B58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8" name="Freeform 49"/>
              <p:cNvSpPr/>
              <p:nvPr/>
            </p:nvSpPr>
            <p:spPr bwMode="auto">
              <a:xfrm>
                <a:off x="7319963" y="4383088"/>
                <a:ext cx="217488" cy="539750"/>
              </a:xfrm>
              <a:custGeom>
                <a:avLst/>
                <a:gdLst>
                  <a:gd name="T0" fmla="*/ 8 w 58"/>
                  <a:gd name="T1" fmla="*/ 140 h 143"/>
                  <a:gd name="T2" fmla="*/ 7 w 58"/>
                  <a:gd name="T3" fmla="*/ 124 h 143"/>
                  <a:gd name="T4" fmla="*/ 6 w 58"/>
                  <a:gd name="T5" fmla="*/ 121 h 143"/>
                  <a:gd name="T6" fmla="*/ 4 w 58"/>
                  <a:gd name="T7" fmla="*/ 103 h 143"/>
                  <a:gd name="T8" fmla="*/ 5 w 58"/>
                  <a:gd name="T9" fmla="*/ 25 h 143"/>
                  <a:gd name="T10" fmla="*/ 2 w 58"/>
                  <a:gd name="T11" fmla="*/ 21 h 143"/>
                  <a:gd name="T12" fmla="*/ 4 w 58"/>
                  <a:gd name="T13" fmla="*/ 13 h 143"/>
                  <a:gd name="T14" fmla="*/ 2 w 58"/>
                  <a:gd name="T15" fmla="*/ 0 h 143"/>
                  <a:gd name="T16" fmla="*/ 7 w 58"/>
                  <a:gd name="T17" fmla="*/ 14 h 143"/>
                  <a:gd name="T18" fmla="*/ 7 w 58"/>
                  <a:gd name="T19" fmla="*/ 23 h 143"/>
                  <a:gd name="T20" fmla="*/ 7 w 58"/>
                  <a:gd name="T21" fmla="*/ 80 h 143"/>
                  <a:gd name="T22" fmla="*/ 7 w 58"/>
                  <a:gd name="T23" fmla="*/ 116 h 143"/>
                  <a:gd name="T24" fmla="*/ 9 w 58"/>
                  <a:gd name="T25" fmla="*/ 124 h 143"/>
                  <a:gd name="T26" fmla="*/ 11 w 58"/>
                  <a:gd name="T27" fmla="*/ 139 h 143"/>
                  <a:gd name="T28" fmla="*/ 15 w 58"/>
                  <a:gd name="T29" fmla="*/ 132 h 143"/>
                  <a:gd name="T30" fmla="*/ 16 w 58"/>
                  <a:gd name="T31" fmla="*/ 114 h 143"/>
                  <a:gd name="T32" fmla="*/ 17 w 58"/>
                  <a:gd name="T33" fmla="*/ 110 h 143"/>
                  <a:gd name="T34" fmla="*/ 18 w 58"/>
                  <a:gd name="T35" fmla="*/ 101 h 143"/>
                  <a:gd name="T36" fmla="*/ 22 w 58"/>
                  <a:gd name="T37" fmla="*/ 102 h 143"/>
                  <a:gd name="T38" fmla="*/ 23 w 58"/>
                  <a:gd name="T39" fmla="*/ 111 h 143"/>
                  <a:gd name="T40" fmla="*/ 24 w 58"/>
                  <a:gd name="T41" fmla="*/ 116 h 143"/>
                  <a:gd name="T42" fmla="*/ 26 w 58"/>
                  <a:gd name="T43" fmla="*/ 110 h 143"/>
                  <a:gd name="T44" fmla="*/ 30 w 58"/>
                  <a:gd name="T45" fmla="*/ 113 h 143"/>
                  <a:gd name="T46" fmla="*/ 31 w 58"/>
                  <a:gd name="T47" fmla="*/ 108 h 143"/>
                  <a:gd name="T48" fmla="*/ 32 w 58"/>
                  <a:gd name="T49" fmla="*/ 98 h 143"/>
                  <a:gd name="T50" fmla="*/ 35 w 58"/>
                  <a:gd name="T51" fmla="*/ 97 h 143"/>
                  <a:gd name="T52" fmla="*/ 37 w 58"/>
                  <a:gd name="T53" fmla="*/ 106 h 143"/>
                  <a:gd name="T54" fmla="*/ 37 w 58"/>
                  <a:gd name="T55" fmla="*/ 110 h 143"/>
                  <a:gd name="T56" fmla="*/ 38 w 58"/>
                  <a:gd name="T57" fmla="*/ 100 h 143"/>
                  <a:gd name="T58" fmla="*/ 43 w 58"/>
                  <a:gd name="T59" fmla="*/ 97 h 143"/>
                  <a:gd name="T60" fmla="*/ 45 w 58"/>
                  <a:gd name="T61" fmla="*/ 97 h 143"/>
                  <a:gd name="T62" fmla="*/ 47 w 58"/>
                  <a:gd name="T63" fmla="*/ 98 h 143"/>
                  <a:gd name="T64" fmla="*/ 48 w 58"/>
                  <a:gd name="T65" fmla="*/ 106 h 143"/>
                  <a:gd name="T66" fmla="*/ 49 w 58"/>
                  <a:gd name="T67" fmla="*/ 112 h 143"/>
                  <a:gd name="T68" fmla="*/ 51 w 58"/>
                  <a:gd name="T69" fmla="*/ 111 h 143"/>
                  <a:gd name="T70" fmla="*/ 54 w 58"/>
                  <a:gd name="T71" fmla="*/ 113 h 143"/>
                  <a:gd name="T72" fmla="*/ 55 w 58"/>
                  <a:gd name="T73" fmla="*/ 122 h 143"/>
                  <a:gd name="T74" fmla="*/ 55 w 58"/>
                  <a:gd name="T75" fmla="*/ 124 h 143"/>
                  <a:gd name="T76" fmla="*/ 52 w 58"/>
                  <a:gd name="T77" fmla="*/ 118 h 143"/>
                  <a:gd name="T78" fmla="*/ 51 w 58"/>
                  <a:gd name="T79" fmla="*/ 115 h 143"/>
                  <a:gd name="T80" fmla="*/ 46 w 58"/>
                  <a:gd name="T81" fmla="*/ 111 h 143"/>
                  <a:gd name="T82" fmla="*/ 45 w 58"/>
                  <a:gd name="T83" fmla="*/ 106 h 143"/>
                  <a:gd name="T84" fmla="*/ 44 w 58"/>
                  <a:gd name="T85" fmla="*/ 100 h 143"/>
                  <a:gd name="T86" fmla="*/ 40 w 58"/>
                  <a:gd name="T87" fmla="*/ 112 h 143"/>
                  <a:gd name="T88" fmla="*/ 34 w 58"/>
                  <a:gd name="T89" fmla="*/ 111 h 143"/>
                  <a:gd name="T90" fmla="*/ 33 w 58"/>
                  <a:gd name="T91" fmla="*/ 108 h 143"/>
                  <a:gd name="T92" fmla="*/ 33 w 58"/>
                  <a:gd name="T93" fmla="*/ 103 h 143"/>
                  <a:gd name="T94" fmla="*/ 33 w 58"/>
                  <a:gd name="T95" fmla="*/ 109 h 143"/>
                  <a:gd name="T96" fmla="*/ 32 w 58"/>
                  <a:gd name="T97" fmla="*/ 115 h 143"/>
                  <a:gd name="T98" fmla="*/ 26 w 58"/>
                  <a:gd name="T99" fmla="*/ 120 h 143"/>
                  <a:gd name="T100" fmla="*/ 21 w 58"/>
                  <a:gd name="T101" fmla="*/ 116 h 143"/>
                  <a:gd name="T102" fmla="*/ 21 w 58"/>
                  <a:gd name="T103" fmla="*/ 111 h 143"/>
                  <a:gd name="T104" fmla="*/ 20 w 58"/>
                  <a:gd name="T105" fmla="*/ 103 h 143"/>
                  <a:gd name="T106" fmla="*/ 19 w 58"/>
                  <a:gd name="T107" fmla="*/ 110 h 143"/>
                  <a:gd name="T108" fmla="*/ 18 w 58"/>
                  <a:gd name="T109" fmla="*/ 113 h 143"/>
                  <a:gd name="T110" fmla="*/ 17 w 58"/>
                  <a:gd name="T111" fmla="*/ 123 h 143"/>
                  <a:gd name="T112" fmla="*/ 18 w 58"/>
                  <a:gd name="T113" fmla="*/ 141 h 1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58" h="143">
                    <a:moveTo>
                      <a:pt x="15" y="143"/>
                    </a:moveTo>
                    <a:cubicBezTo>
                      <a:pt x="13" y="143"/>
                      <a:pt x="11" y="142"/>
                      <a:pt x="10" y="141"/>
                    </a:cubicBezTo>
                    <a:cubicBezTo>
                      <a:pt x="10" y="141"/>
                      <a:pt x="10" y="141"/>
                      <a:pt x="10" y="141"/>
                    </a:cubicBezTo>
                    <a:cubicBezTo>
                      <a:pt x="9" y="140"/>
                      <a:pt x="9" y="140"/>
                      <a:pt x="9" y="139"/>
                    </a:cubicBezTo>
                    <a:cubicBezTo>
                      <a:pt x="9" y="139"/>
                      <a:pt x="9" y="139"/>
                      <a:pt x="9" y="139"/>
                    </a:cubicBezTo>
                    <a:cubicBezTo>
                      <a:pt x="9" y="139"/>
                      <a:pt x="8" y="139"/>
                      <a:pt x="8" y="139"/>
                    </a:cubicBezTo>
                    <a:cubicBezTo>
                      <a:pt x="8" y="139"/>
                      <a:pt x="8" y="139"/>
                      <a:pt x="8" y="139"/>
                    </a:cubicBezTo>
                    <a:cubicBezTo>
                      <a:pt x="8" y="139"/>
                      <a:pt x="8" y="140"/>
                      <a:pt x="8" y="140"/>
                    </a:cubicBezTo>
                    <a:cubicBezTo>
                      <a:pt x="8" y="140"/>
                      <a:pt x="8" y="140"/>
                      <a:pt x="8" y="140"/>
                    </a:cubicBezTo>
                    <a:cubicBezTo>
                      <a:pt x="7" y="140"/>
                      <a:pt x="6" y="139"/>
                      <a:pt x="6" y="138"/>
                    </a:cubicBezTo>
                    <a:cubicBezTo>
                      <a:pt x="6" y="138"/>
                      <a:pt x="6" y="138"/>
                      <a:pt x="6" y="138"/>
                    </a:cubicBezTo>
                    <a:cubicBezTo>
                      <a:pt x="6" y="138"/>
                      <a:pt x="6" y="137"/>
                      <a:pt x="6" y="137"/>
                    </a:cubicBezTo>
                    <a:cubicBezTo>
                      <a:pt x="6" y="137"/>
                      <a:pt x="6" y="137"/>
                      <a:pt x="6" y="137"/>
                    </a:cubicBezTo>
                    <a:cubicBezTo>
                      <a:pt x="6" y="135"/>
                      <a:pt x="6" y="133"/>
                      <a:pt x="6" y="133"/>
                    </a:cubicBezTo>
                    <a:cubicBezTo>
                      <a:pt x="6" y="133"/>
                      <a:pt x="6" y="133"/>
                      <a:pt x="6" y="133"/>
                    </a:cubicBezTo>
                    <a:cubicBezTo>
                      <a:pt x="7" y="130"/>
                      <a:pt x="7" y="127"/>
                      <a:pt x="7" y="124"/>
                    </a:cubicBezTo>
                    <a:cubicBezTo>
                      <a:pt x="7" y="124"/>
                      <a:pt x="7" y="124"/>
                      <a:pt x="7" y="124"/>
                    </a:cubicBezTo>
                    <a:cubicBezTo>
                      <a:pt x="7" y="124"/>
                      <a:pt x="7" y="123"/>
                      <a:pt x="7" y="123"/>
                    </a:cubicBezTo>
                    <a:cubicBezTo>
                      <a:pt x="7" y="123"/>
                      <a:pt x="7" y="123"/>
                      <a:pt x="7" y="123"/>
                    </a:cubicBezTo>
                    <a:cubicBezTo>
                      <a:pt x="7" y="122"/>
                      <a:pt x="7" y="121"/>
                      <a:pt x="7" y="120"/>
                    </a:cubicBezTo>
                    <a:cubicBezTo>
                      <a:pt x="7" y="120"/>
                      <a:pt x="7" y="120"/>
                      <a:pt x="7" y="120"/>
                    </a:cubicBezTo>
                    <a:cubicBezTo>
                      <a:pt x="7" y="120"/>
                      <a:pt x="7" y="120"/>
                      <a:pt x="7" y="120"/>
                    </a:cubicBezTo>
                    <a:cubicBezTo>
                      <a:pt x="7" y="120"/>
                      <a:pt x="7" y="120"/>
                      <a:pt x="7" y="120"/>
                    </a:cubicBezTo>
                    <a:cubicBezTo>
                      <a:pt x="7" y="121"/>
                      <a:pt x="6" y="121"/>
                      <a:pt x="6" y="121"/>
                    </a:cubicBezTo>
                    <a:cubicBezTo>
                      <a:pt x="6" y="121"/>
                      <a:pt x="6" y="121"/>
                      <a:pt x="6" y="121"/>
                    </a:cubicBezTo>
                    <a:cubicBezTo>
                      <a:pt x="5" y="120"/>
                      <a:pt x="5" y="119"/>
                      <a:pt x="4" y="118"/>
                    </a:cubicBezTo>
                    <a:cubicBezTo>
                      <a:pt x="4" y="118"/>
                      <a:pt x="4" y="118"/>
                      <a:pt x="4" y="118"/>
                    </a:cubicBezTo>
                    <a:cubicBezTo>
                      <a:pt x="4" y="118"/>
                      <a:pt x="4" y="116"/>
                      <a:pt x="4" y="115"/>
                    </a:cubicBezTo>
                    <a:cubicBezTo>
                      <a:pt x="4" y="115"/>
                      <a:pt x="4" y="115"/>
                      <a:pt x="4" y="115"/>
                    </a:cubicBezTo>
                    <a:cubicBezTo>
                      <a:pt x="4" y="113"/>
                      <a:pt x="4" y="109"/>
                      <a:pt x="4" y="107"/>
                    </a:cubicBezTo>
                    <a:cubicBezTo>
                      <a:pt x="4" y="107"/>
                      <a:pt x="4" y="107"/>
                      <a:pt x="4" y="107"/>
                    </a:cubicBezTo>
                    <a:cubicBezTo>
                      <a:pt x="4" y="105"/>
                      <a:pt x="4" y="103"/>
                      <a:pt x="4" y="103"/>
                    </a:cubicBezTo>
                    <a:cubicBezTo>
                      <a:pt x="4" y="103"/>
                      <a:pt x="4" y="103"/>
                      <a:pt x="4" y="103"/>
                    </a:cubicBezTo>
                    <a:cubicBezTo>
                      <a:pt x="4" y="95"/>
                      <a:pt x="4" y="87"/>
                      <a:pt x="4" y="80"/>
                    </a:cubicBezTo>
                    <a:cubicBezTo>
                      <a:pt x="4" y="80"/>
                      <a:pt x="4" y="80"/>
                      <a:pt x="4" y="80"/>
                    </a:cubicBezTo>
                    <a:cubicBezTo>
                      <a:pt x="4" y="71"/>
                      <a:pt x="4" y="62"/>
                      <a:pt x="5" y="54"/>
                    </a:cubicBezTo>
                    <a:cubicBezTo>
                      <a:pt x="5" y="54"/>
                      <a:pt x="5" y="54"/>
                      <a:pt x="5" y="54"/>
                    </a:cubicBezTo>
                    <a:cubicBezTo>
                      <a:pt x="5" y="47"/>
                      <a:pt x="5" y="40"/>
                      <a:pt x="5" y="33"/>
                    </a:cubicBezTo>
                    <a:cubicBezTo>
                      <a:pt x="5" y="33"/>
                      <a:pt x="5" y="33"/>
                      <a:pt x="5" y="33"/>
                    </a:cubicBezTo>
                    <a:cubicBezTo>
                      <a:pt x="5" y="30"/>
                      <a:pt x="5" y="28"/>
                      <a:pt x="5" y="25"/>
                    </a:cubicBezTo>
                    <a:cubicBezTo>
                      <a:pt x="5" y="25"/>
                      <a:pt x="5" y="25"/>
                      <a:pt x="5" y="25"/>
                    </a:cubicBezTo>
                    <a:cubicBezTo>
                      <a:pt x="5" y="25"/>
                      <a:pt x="4" y="25"/>
                      <a:pt x="4" y="25"/>
                    </a:cubicBezTo>
                    <a:cubicBezTo>
                      <a:pt x="4" y="25"/>
                      <a:pt x="4" y="25"/>
                      <a:pt x="4" y="25"/>
                    </a:cubicBezTo>
                    <a:cubicBezTo>
                      <a:pt x="3" y="25"/>
                      <a:pt x="3" y="24"/>
                      <a:pt x="3" y="24"/>
                    </a:cubicBezTo>
                    <a:cubicBezTo>
                      <a:pt x="3" y="24"/>
                      <a:pt x="3" y="24"/>
                      <a:pt x="3" y="24"/>
                    </a:cubicBezTo>
                    <a:cubicBezTo>
                      <a:pt x="3" y="24"/>
                      <a:pt x="3" y="24"/>
                      <a:pt x="3" y="23"/>
                    </a:cubicBezTo>
                    <a:cubicBezTo>
                      <a:pt x="3" y="23"/>
                      <a:pt x="3" y="23"/>
                      <a:pt x="3" y="23"/>
                    </a:cubicBezTo>
                    <a:cubicBezTo>
                      <a:pt x="3" y="23"/>
                      <a:pt x="2" y="22"/>
                      <a:pt x="2" y="21"/>
                    </a:cubicBezTo>
                    <a:cubicBezTo>
                      <a:pt x="2" y="21"/>
                      <a:pt x="2" y="21"/>
                      <a:pt x="2" y="21"/>
                    </a:cubicBezTo>
                    <a:cubicBezTo>
                      <a:pt x="2" y="21"/>
                      <a:pt x="2" y="21"/>
                      <a:pt x="2" y="21"/>
                    </a:cubicBezTo>
                    <a:cubicBezTo>
                      <a:pt x="2" y="21"/>
                      <a:pt x="2" y="21"/>
                      <a:pt x="2" y="21"/>
                    </a:cubicBezTo>
                    <a:cubicBezTo>
                      <a:pt x="2" y="19"/>
                      <a:pt x="3" y="18"/>
                      <a:pt x="3" y="17"/>
                    </a:cubicBezTo>
                    <a:cubicBezTo>
                      <a:pt x="3" y="17"/>
                      <a:pt x="3" y="17"/>
                      <a:pt x="3" y="17"/>
                    </a:cubicBezTo>
                    <a:cubicBezTo>
                      <a:pt x="4" y="16"/>
                      <a:pt x="5" y="15"/>
                      <a:pt x="5" y="14"/>
                    </a:cubicBezTo>
                    <a:cubicBezTo>
                      <a:pt x="5" y="14"/>
                      <a:pt x="5" y="14"/>
                      <a:pt x="5" y="14"/>
                    </a:cubicBezTo>
                    <a:cubicBezTo>
                      <a:pt x="5" y="14"/>
                      <a:pt x="4" y="13"/>
                      <a:pt x="4" y="13"/>
                    </a:cubicBezTo>
                    <a:cubicBezTo>
                      <a:pt x="4" y="13"/>
                      <a:pt x="4" y="13"/>
                      <a:pt x="4" y="13"/>
                    </a:cubicBezTo>
                    <a:cubicBezTo>
                      <a:pt x="3" y="9"/>
                      <a:pt x="0" y="7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0"/>
                      <a:pt x="1" y="0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2" y="0"/>
                      <a:pt x="3" y="1"/>
                      <a:pt x="3" y="1"/>
                    </a:cubicBezTo>
                    <a:cubicBezTo>
                      <a:pt x="3" y="1"/>
                      <a:pt x="3" y="1"/>
                      <a:pt x="3" y="1"/>
                    </a:cubicBezTo>
                    <a:cubicBezTo>
                      <a:pt x="3" y="2"/>
                      <a:pt x="3" y="2"/>
                      <a:pt x="3" y="2"/>
                    </a:cubicBezTo>
                    <a:cubicBezTo>
                      <a:pt x="3" y="2"/>
                      <a:pt x="3" y="2"/>
                      <a:pt x="3" y="2"/>
                    </a:cubicBezTo>
                    <a:cubicBezTo>
                      <a:pt x="3" y="6"/>
                      <a:pt x="5" y="8"/>
                      <a:pt x="6" y="12"/>
                    </a:cubicBezTo>
                    <a:cubicBezTo>
                      <a:pt x="6" y="12"/>
                      <a:pt x="6" y="12"/>
                      <a:pt x="6" y="12"/>
                    </a:cubicBezTo>
                    <a:cubicBezTo>
                      <a:pt x="7" y="13"/>
                      <a:pt x="7" y="13"/>
                      <a:pt x="7" y="14"/>
                    </a:cubicBezTo>
                    <a:cubicBezTo>
                      <a:pt x="7" y="14"/>
                      <a:pt x="7" y="14"/>
                      <a:pt x="7" y="14"/>
                    </a:cubicBezTo>
                    <a:cubicBezTo>
                      <a:pt x="7" y="16"/>
                      <a:pt x="6" y="17"/>
                      <a:pt x="6" y="18"/>
                    </a:cubicBezTo>
                    <a:cubicBezTo>
                      <a:pt x="6" y="18"/>
                      <a:pt x="6" y="18"/>
                      <a:pt x="6" y="18"/>
                    </a:cubicBezTo>
                    <a:cubicBezTo>
                      <a:pt x="5" y="19"/>
                      <a:pt x="5" y="20"/>
                      <a:pt x="5" y="21"/>
                    </a:cubicBezTo>
                    <a:cubicBezTo>
                      <a:pt x="5" y="21"/>
                      <a:pt x="5" y="21"/>
                      <a:pt x="5" y="21"/>
                    </a:cubicBezTo>
                    <a:cubicBezTo>
                      <a:pt x="5" y="21"/>
                      <a:pt x="5" y="21"/>
                      <a:pt x="5" y="21"/>
                    </a:cubicBezTo>
                    <a:cubicBezTo>
                      <a:pt x="5" y="21"/>
                      <a:pt x="5" y="22"/>
                      <a:pt x="5" y="23"/>
                    </a:cubicBezTo>
                    <a:cubicBezTo>
                      <a:pt x="5" y="23"/>
                      <a:pt x="5" y="23"/>
                      <a:pt x="5" y="23"/>
                    </a:cubicBezTo>
                    <a:cubicBezTo>
                      <a:pt x="6" y="23"/>
                      <a:pt x="6" y="23"/>
                      <a:pt x="7" y="23"/>
                    </a:cubicBezTo>
                    <a:cubicBezTo>
                      <a:pt x="7" y="23"/>
                      <a:pt x="7" y="23"/>
                      <a:pt x="7" y="23"/>
                    </a:cubicBezTo>
                    <a:cubicBezTo>
                      <a:pt x="7" y="23"/>
                      <a:pt x="8" y="24"/>
                      <a:pt x="8" y="24"/>
                    </a:cubicBezTo>
                    <a:cubicBezTo>
                      <a:pt x="8" y="24"/>
                      <a:pt x="8" y="24"/>
                      <a:pt x="8" y="24"/>
                    </a:cubicBezTo>
                    <a:cubicBezTo>
                      <a:pt x="8" y="27"/>
                      <a:pt x="8" y="30"/>
                      <a:pt x="7" y="33"/>
                    </a:cubicBezTo>
                    <a:cubicBezTo>
                      <a:pt x="7" y="33"/>
                      <a:pt x="7" y="33"/>
                      <a:pt x="7" y="33"/>
                    </a:cubicBezTo>
                    <a:cubicBezTo>
                      <a:pt x="7" y="40"/>
                      <a:pt x="7" y="47"/>
                      <a:pt x="7" y="54"/>
                    </a:cubicBezTo>
                    <a:cubicBezTo>
                      <a:pt x="7" y="54"/>
                      <a:pt x="7" y="54"/>
                      <a:pt x="7" y="54"/>
                    </a:cubicBezTo>
                    <a:cubicBezTo>
                      <a:pt x="7" y="62"/>
                      <a:pt x="7" y="71"/>
                      <a:pt x="7" y="80"/>
                    </a:cubicBezTo>
                    <a:cubicBezTo>
                      <a:pt x="7" y="80"/>
                      <a:pt x="7" y="80"/>
                      <a:pt x="7" y="80"/>
                    </a:cubicBezTo>
                    <a:cubicBezTo>
                      <a:pt x="6" y="87"/>
                      <a:pt x="6" y="95"/>
                      <a:pt x="6" y="103"/>
                    </a:cubicBezTo>
                    <a:cubicBezTo>
                      <a:pt x="6" y="103"/>
                      <a:pt x="6" y="103"/>
                      <a:pt x="6" y="103"/>
                    </a:cubicBezTo>
                    <a:cubicBezTo>
                      <a:pt x="6" y="103"/>
                      <a:pt x="6" y="105"/>
                      <a:pt x="6" y="107"/>
                    </a:cubicBezTo>
                    <a:cubicBezTo>
                      <a:pt x="6" y="107"/>
                      <a:pt x="6" y="107"/>
                      <a:pt x="6" y="107"/>
                    </a:cubicBezTo>
                    <a:cubicBezTo>
                      <a:pt x="6" y="110"/>
                      <a:pt x="6" y="113"/>
                      <a:pt x="6" y="116"/>
                    </a:cubicBezTo>
                    <a:cubicBezTo>
                      <a:pt x="6" y="116"/>
                      <a:pt x="6" y="116"/>
                      <a:pt x="6" y="116"/>
                    </a:cubicBezTo>
                    <a:cubicBezTo>
                      <a:pt x="7" y="116"/>
                      <a:pt x="7" y="116"/>
                      <a:pt x="7" y="116"/>
                    </a:cubicBezTo>
                    <a:cubicBezTo>
                      <a:pt x="7" y="116"/>
                      <a:pt x="7" y="116"/>
                      <a:pt x="7" y="116"/>
                    </a:cubicBezTo>
                    <a:cubicBezTo>
                      <a:pt x="7" y="116"/>
                      <a:pt x="8" y="116"/>
                      <a:pt x="8" y="116"/>
                    </a:cubicBezTo>
                    <a:cubicBezTo>
                      <a:pt x="8" y="116"/>
                      <a:pt x="8" y="116"/>
                      <a:pt x="8" y="116"/>
                    </a:cubicBezTo>
                    <a:cubicBezTo>
                      <a:pt x="9" y="117"/>
                      <a:pt x="9" y="119"/>
                      <a:pt x="9" y="120"/>
                    </a:cubicBezTo>
                    <a:cubicBezTo>
                      <a:pt x="9" y="120"/>
                      <a:pt x="9" y="120"/>
                      <a:pt x="9" y="120"/>
                    </a:cubicBezTo>
                    <a:cubicBezTo>
                      <a:pt x="9" y="121"/>
                      <a:pt x="9" y="122"/>
                      <a:pt x="9" y="123"/>
                    </a:cubicBezTo>
                    <a:cubicBezTo>
                      <a:pt x="9" y="123"/>
                      <a:pt x="9" y="123"/>
                      <a:pt x="9" y="123"/>
                    </a:cubicBezTo>
                    <a:cubicBezTo>
                      <a:pt x="9" y="123"/>
                      <a:pt x="9" y="124"/>
                      <a:pt x="9" y="124"/>
                    </a:cubicBezTo>
                    <a:cubicBezTo>
                      <a:pt x="9" y="124"/>
                      <a:pt x="9" y="124"/>
                      <a:pt x="9" y="124"/>
                    </a:cubicBezTo>
                    <a:cubicBezTo>
                      <a:pt x="9" y="127"/>
                      <a:pt x="9" y="129"/>
                      <a:pt x="9" y="131"/>
                    </a:cubicBezTo>
                    <a:cubicBezTo>
                      <a:pt x="9" y="131"/>
                      <a:pt x="9" y="131"/>
                      <a:pt x="9" y="131"/>
                    </a:cubicBezTo>
                    <a:cubicBezTo>
                      <a:pt x="9" y="131"/>
                      <a:pt x="9" y="131"/>
                      <a:pt x="10" y="131"/>
                    </a:cubicBezTo>
                    <a:cubicBezTo>
                      <a:pt x="10" y="131"/>
                      <a:pt x="10" y="131"/>
                      <a:pt x="10" y="131"/>
                    </a:cubicBezTo>
                    <a:cubicBezTo>
                      <a:pt x="10" y="132"/>
                      <a:pt x="10" y="132"/>
                      <a:pt x="10" y="132"/>
                    </a:cubicBezTo>
                    <a:cubicBezTo>
                      <a:pt x="10" y="132"/>
                      <a:pt x="10" y="132"/>
                      <a:pt x="10" y="132"/>
                    </a:cubicBezTo>
                    <a:cubicBezTo>
                      <a:pt x="11" y="135"/>
                      <a:pt x="10" y="138"/>
                      <a:pt x="11" y="139"/>
                    </a:cubicBezTo>
                    <a:cubicBezTo>
                      <a:pt x="11" y="139"/>
                      <a:pt x="11" y="139"/>
                      <a:pt x="11" y="139"/>
                    </a:cubicBezTo>
                    <a:cubicBezTo>
                      <a:pt x="12" y="140"/>
                      <a:pt x="13" y="140"/>
                      <a:pt x="15" y="140"/>
                    </a:cubicBezTo>
                    <a:cubicBezTo>
                      <a:pt x="15" y="140"/>
                      <a:pt x="15" y="140"/>
                      <a:pt x="15" y="140"/>
                    </a:cubicBezTo>
                    <a:cubicBezTo>
                      <a:pt x="16" y="140"/>
                      <a:pt x="16" y="140"/>
                      <a:pt x="16" y="140"/>
                    </a:cubicBezTo>
                    <a:cubicBezTo>
                      <a:pt x="16" y="140"/>
                      <a:pt x="16" y="140"/>
                      <a:pt x="16" y="140"/>
                    </a:cubicBezTo>
                    <a:cubicBezTo>
                      <a:pt x="16" y="139"/>
                      <a:pt x="16" y="139"/>
                      <a:pt x="16" y="139"/>
                    </a:cubicBezTo>
                    <a:cubicBezTo>
                      <a:pt x="16" y="139"/>
                      <a:pt x="16" y="139"/>
                      <a:pt x="16" y="139"/>
                    </a:cubicBezTo>
                    <a:cubicBezTo>
                      <a:pt x="16" y="137"/>
                      <a:pt x="15" y="134"/>
                      <a:pt x="15" y="132"/>
                    </a:cubicBezTo>
                    <a:cubicBezTo>
                      <a:pt x="15" y="132"/>
                      <a:pt x="15" y="132"/>
                      <a:pt x="15" y="132"/>
                    </a:cubicBezTo>
                    <a:cubicBezTo>
                      <a:pt x="15" y="130"/>
                      <a:pt x="15" y="128"/>
                      <a:pt x="15" y="126"/>
                    </a:cubicBezTo>
                    <a:cubicBezTo>
                      <a:pt x="15" y="126"/>
                      <a:pt x="15" y="126"/>
                      <a:pt x="15" y="126"/>
                    </a:cubicBezTo>
                    <a:cubicBezTo>
                      <a:pt x="15" y="125"/>
                      <a:pt x="15" y="124"/>
                      <a:pt x="15" y="123"/>
                    </a:cubicBezTo>
                    <a:cubicBezTo>
                      <a:pt x="15" y="123"/>
                      <a:pt x="15" y="123"/>
                      <a:pt x="15" y="123"/>
                    </a:cubicBezTo>
                    <a:cubicBezTo>
                      <a:pt x="15" y="120"/>
                      <a:pt x="16" y="117"/>
                      <a:pt x="16" y="115"/>
                    </a:cubicBezTo>
                    <a:cubicBezTo>
                      <a:pt x="16" y="115"/>
                      <a:pt x="16" y="115"/>
                      <a:pt x="16" y="115"/>
                    </a:cubicBezTo>
                    <a:cubicBezTo>
                      <a:pt x="16" y="115"/>
                      <a:pt x="16" y="114"/>
                      <a:pt x="16" y="114"/>
                    </a:cubicBezTo>
                    <a:cubicBezTo>
                      <a:pt x="16" y="114"/>
                      <a:pt x="16" y="114"/>
                      <a:pt x="16" y="114"/>
                    </a:cubicBezTo>
                    <a:cubicBezTo>
                      <a:pt x="16" y="114"/>
                      <a:pt x="16" y="114"/>
                      <a:pt x="16" y="113"/>
                    </a:cubicBezTo>
                    <a:cubicBezTo>
                      <a:pt x="16" y="113"/>
                      <a:pt x="16" y="113"/>
                      <a:pt x="16" y="113"/>
                    </a:cubicBezTo>
                    <a:cubicBezTo>
                      <a:pt x="16" y="112"/>
                      <a:pt x="16" y="112"/>
                      <a:pt x="16" y="111"/>
                    </a:cubicBezTo>
                    <a:cubicBezTo>
                      <a:pt x="16" y="111"/>
                      <a:pt x="16" y="111"/>
                      <a:pt x="16" y="111"/>
                    </a:cubicBezTo>
                    <a:cubicBezTo>
                      <a:pt x="17" y="110"/>
                      <a:pt x="17" y="110"/>
                      <a:pt x="17" y="110"/>
                    </a:cubicBezTo>
                    <a:cubicBezTo>
                      <a:pt x="17" y="110"/>
                      <a:pt x="17" y="110"/>
                      <a:pt x="17" y="110"/>
                    </a:cubicBezTo>
                    <a:cubicBezTo>
                      <a:pt x="17" y="110"/>
                      <a:pt x="17" y="110"/>
                      <a:pt x="17" y="110"/>
                    </a:cubicBezTo>
                    <a:cubicBezTo>
                      <a:pt x="17" y="110"/>
                      <a:pt x="17" y="110"/>
                      <a:pt x="17" y="110"/>
                    </a:cubicBezTo>
                    <a:cubicBezTo>
                      <a:pt x="17" y="110"/>
                      <a:pt x="17" y="110"/>
                      <a:pt x="17" y="110"/>
                    </a:cubicBezTo>
                    <a:cubicBezTo>
                      <a:pt x="17" y="109"/>
                      <a:pt x="16" y="107"/>
                      <a:pt x="16" y="106"/>
                    </a:cubicBezTo>
                    <a:cubicBezTo>
                      <a:pt x="16" y="106"/>
                      <a:pt x="16" y="106"/>
                      <a:pt x="16" y="106"/>
                    </a:cubicBezTo>
                    <a:cubicBezTo>
                      <a:pt x="16" y="105"/>
                      <a:pt x="16" y="105"/>
                      <a:pt x="16" y="105"/>
                    </a:cubicBezTo>
                    <a:cubicBezTo>
                      <a:pt x="16" y="105"/>
                      <a:pt x="16" y="105"/>
                      <a:pt x="16" y="105"/>
                    </a:cubicBezTo>
                    <a:cubicBezTo>
                      <a:pt x="17" y="103"/>
                      <a:pt x="17" y="102"/>
                      <a:pt x="18" y="101"/>
                    </a:cubicBezTo>
                    <a:cubicBezTo>
                      <a:pt x="18" y="101"/>
                      <a:pt x="18" y="101"/>
                      <a:pt x="18" y="101"/>
                    </a:cubicBezTo>
                    <a:cubicBezTo>
                      <a:pt x="18" y="100"/>
                      <a:pt x="18" y="99"/>
                      <a:pt x="18" y="97"/>
                    </a:cubicBezTo>
                    <a:cubicBezTo>
                      <a:pt x="18" y="97"/>
                      <a:pt x="18" y="97"/>
                      <a:pt x="18" y="97"/>
                    </a:cubicBezTo>
                    <a:cubicBezTo>
                      <a:pt x="18" y="97"/>
                      <a:pt x="19" y="96"/>
                      <a:pt x="19" y="96"/>
                    </a:cubicBezTo>
                    <a:cubicBezTo>
                      <a:pt x="19" y="96"/>
                      <a:pt x="19" y="96"/>
                      <a:pt x="19" y="96"/>
                    </a:cubicBezTo>
                    <a:cubicBezTo>
                      <a:pt x="20" y="96"/>
                      <a:pt x="20" y="96"/>
                      <a:pt x="21" y="97"/>
                    </a:cubicBezTo>
                    <a:cubicBezTo>
                      <a:pt x="21" y="97"/>
                      <a:pt x="21" y="97"/>
                      <a:pt x="21" y="97"/>
                    </a:cubicBezTo>
                    <a:cubicBezTo>
                      <a:pt x="21" y="98"/>
                      <a:pt x="21" y="100"/>
                      <a:pt x="22" y="102"/>
                    </a:cubicBezTo>
                    <a:cubicBezTo>
                      <a:pt x="22" y="102"/>
                      <a:pt x="22" y="102"/>
                      <a:pt x="22" y="102"/>
                    </a:cubicBezTo>
                    <a:cubicBezTo>
                      <a:pt x="22" y="103"/>
                      <a:pt x="23" y="103"/>
                      <a:pt x="24" y="106"/>
                    </a:cubicBezTo>
                    <a:cubicBezTo>
                      <a:pt x="24" y="106"/>
                      <a:pt x="24" y="106"/>
                      <a:pt x="24" y="106"/>
                    </a:cubicBezTo>
                    <a:cubicBezTo>
                      <a:pt x="24" y="106"/>
                      <a:pt x="24" y="106"/>
                      <a:pt x="24" y="107"/>
                    </a:cubicBezTo>
                    <a:cubicBezTo>
                      <a:pt x="24" y="107"/>
                      <a:pt x="24" y="107"/>
                      <a:pt x="24" y="107"/>
                    </a:cubicBezTo>
                    <a:cubicBezTo>
                      <a:pt x="24" y="108"/>
                      <a:pt x="23" y="110"/>
                      <a:pt x="23" y="111"/>
                    </a:cubicBezTo>
                    <a:cubicBezTo>
                      <a:pt x="23" y="111"/>
                      <a:pt x="23" y="111"/>
                      <a:pt x="23" y="111"/>
                    </a:cubicBezTo>
                    <a:cubicBezTo>
                      <a:pt x="23" y="111"/>
                      <a:pt x="23" y="111"/>
                      <a:pt x="23" y="111"/>
                    </a:cubicBezTo>
                    <a:cubicBezTo>
                      <a:pt x="23" y="111"/>
                      <a:pt x="23" y="111"/>
                      <a:pt x="23" y="111"/>
                    </a:cubicBezTo>
                    <a:cubicBezTo>
                      <a:pt x="23" y="111"/>
                      <a:pt x="24" y="112"/>
                      <a:pt x="24" y="114"/>
                    </a:cubicBezTo>
                    <a:cubicBezTo>
                      <a:pt x="24" y="114"/>
                      <a:pt x="24" y="114"/>
                      <a:pt x="24" y="114"/>
                    </a:cubicBezTo>
                    <a:cubicBezTo>
                      <a:pt x="24" y="114"/>
                      <a:pt x="24" y="114"/>
                      <a:pt x="24" y="114"/>
                    </a:cubicBezTo>
                    <a:cubicBezTo>
                      <a:pt x="24" y="114"/>
                      <a:pt x="24" y="114"/>
                      <a:pt x="24" y="114"/>
                    </a:cubicBezTo>
                    <a:cubicBezTo>
                      <a:pt x="24" y="115"/>
                      <a:pt x="24" y="115"/>
                      <a:pt x="24" y="116"/>
                    </a:cubicBezTo>
                    <a:cubicBezTo>
                      <a:pt x="24" y="116"/>
                      <a:pt x="24" y="116"/>
                      <a:pt x="24" y="116"/>
                    </a:cubicBezTo>
                    <a:cubicBezTo>
                      <a:pt x="24" y="116"/>
                      <a:pt x="24" y="116"/>
                      <a:pt x="24" y="116"/>
                    </a:cubicBezTo>
                    <a:cubicBezTo>
                      <a:pt x="24" y="116"/>
                      <a:pt x="24" y="116"/>
                      <a:pt x="24" y="116"/>
                    </a:cubicBezTo>
                    <a:cubicBezTo>
                      <a:pt x="24" y="116"/>
                      <a:pt x="24" y="117"/>
                      <a:pt x="24" y="117"/>
                    </a:cubicBezTo>
                    <a:cubicBezTo>
                      <a:pt x="24" y="117"/>
                      <a:pt x="24" y="117"/>
                      <a:pt x="24" y="117"/>
                    </a:cubicBezTo>
                    <a:cubicBezTo>
                      <a:pt x="24" y="115"/>
                      <a:pt x="24" y="113"/>
                      <a:pt x="24" y="111"/>
                    </a:cubicBezTo>
                    <a:cubicBezTo>
                      <a:pt x="24" y="111"/>
                      <a:pt x="24" y="111"/>
                      <a:pt x="24" y="111"/>
                    </a:cubicBezTo>
                    <a:cubicBezTo>
                      <a:pt x="24" y="111"/>
                      <a:pt x="25" y="110"/>
                      <a:pt x="25" y="110"/>
                    </a:cubicBezTo>
                    <a:cubicBezTo>
                      <a:pt x="25" y="110"/>
                      <a:pt x="25" y="110"/>
                      <a:pt x="25" y="110"/>
                    </a:cubicBezTo>
                    <a:cubicBezTo>
                      <a:pt x="25" y="110"/>
                      <a:pt x="26" y="110"/>
                      <a:pt x="26" y="110"/>
                    </a:cubicBezTo>
                    <a:cubicBezTo>
                      <a:pt x="26" y="110"/>
                      <a:pt x="26" y="110"/>
                      <a:pt x="26" y="110"/>
                    </a:cubicBezTo>
                    <a:cubicBezTo>
                      <a:pt x="27" y="110"/>
                      <a:pt x="28" y="112"/>
                      <a:pt x="28" y="112"/>
                    </a:cubicBezTo>
                    <a:cubicBezTo>
                      <a:pt x="28" y="112"/>
                      <a:pt x="28" y="112"/>
                      <a:pt x="28" y="112"/>
                    </a:cubicBezTo>
                    <a:cubicBezTo>
                      <a:pt x="28" y="113"/>
                      <a:pt x="28" y="113"/>
                      <a:pt x="28" y="113"/>
                    </a:cubicBezTo>
                    <a:cubicBezTo>
                      <a:pt x="28" y="113"/>
                      <a:pt x="28" y="113"/>
                      <a:pt x="28" y="113"/>
                    </a:cubicBezTo>
                    <a:cubicBezTo>
                      <a:pt x="29" y="113"/>
                      <a:pt x="29" y="113"/>
                      <a:pt x="29" y="113"/>
                    </a:cubicBezTo>
                    <a:cubicBezTo>
                      <a:pt x="29" y="113"/>
                      <a:pt x="29" y="113"/>
                      <a:pt x="29" y="113"/>
                    </a:cubicBezTo>
                    <a:cubicBezTo>
                      <a:pt x="29" y="113"/>
                      <a:pt x="29" y="113"/>
                      <a:pt x="30" y="113"/>
                    </a:cubicBezTo>
                    <a:cubicBezTo>
                      <a:pt x="30" y="113"/>
                      <a:pt x="30" y="113"/>
                      <a:pt x="30" y="113"/>
                    </a:cubicBezTo>
                    <a:cubicBezTo>
                      <a:pt x="30" y="112"/>
                      <a:pt x="30" y="111"/>
                      <a:pt x="30" y="110"/>
                    </a:cubicBezTo>
                    <a:cubicBezTo>
                      <a:pt x="30" y="110"/>
                      <a:pt x="30" y="110"/>
                      <a:pt x="30" y="110"/>
                    </a:cubicBezTo>
                    <a:cubicBezTo>
                      <a:pt x="30" y="110"/>
                      <a:pt x="30" y="109"/>
                      <a:pt x="30" y="109"/>
                    </a:cubicBezTo>
                    <a:cubicBezTo>
                      <a:pt x="30" y="109"/>
                      <a:pt x="30" y="109"/>
                      <a:pt x="30" y="109"/>
                    </a:cubicBezTo>
                    <a:cubicBezTo>
                      <a:pt x="30" y="108"/>
                      <a:pt x="30" y="108"/>
                      <a:pt x="30" y="108"/>
                    </a:cubicBezTo>
                    <a:cubicBezTo>
                      <a:pt x="30" y="108"/>
                      <a:pt x="30" y="108"/>
                      <a:pt x="30" y="108"/>
                    </a:cubicBezTo>
                    <a:cubicBezTo>
                      <a:pt x="31" y="108"/>
                      <a:pt x="31" y="108"/>
                      <a:pt x="31" y="108"/>
                    </a:cubicBezTo>
                    <a:cubicBezTo>
                      <a:pt x="31" y="108"/>
                      <a:pt x="31" y="108"/>
                      <a:pt x="31" y="108"/>
                    </a:cubicBezTo>
                    <a:cubicBezTo>
                      <a:pt x="31" y="107"/>
                      <a:pt x="31" y="107"/>
                      <a:pt x="31" y="107"/>
                    </a:cubicBezTo>
                    <a:cubicBezTo>
                      <a:pt x="31" y="107"/>
                      <a:pt x="31" y="107"/>
                      <a:pt x="31" y="107"/>
                    </a:cubicBezTo>
                    <a:cubicBezTo>
                      <a:pt x="30" y="106"/>
                      <a:pt x="30" y="105"/>
                      <a:pt x="30" y="104"/>
                    </a:cubicBezTo>
                    <a:cubicBezTo>
                      <a:pt x="30" y="104"/>
                      <a:pt x="30" y="104"/>
                      <a:pt x="30" y="104"/>
                    </a:cubicBezTo>
                    <a:cubicBezTo>
                      <a:pt x="30" y="104"/>
                      <a:pt x="30" y="103"/>
                      <a:pt x="30" y="102"/>
                    </a:cubicBezTo>
                    <a:cubicBezTo>
                      <a:pt x="30" y="102"/>
                      <a:pt x="30" y="102"/>
                      <a:pt x="30" y="102"/>
                    </a:cubicBezTo>
                    <a:cubicBezTo>
                      <a:pt x="31" y="101"/>
                      <a:pt x="32" y="99"/>
                      <a:pt x="32" y="98"/>
                    </a:cubicBezTo>
                    <a:cubicBezTo>
                      <a:pt x="32" y="98"/>
                      <a:pt x="32" y="98"/>
                      <a:pt x="32" y="98"/>
                    </a:cubicBezTo>
                    <a:cubicBezTo>
                      <a:pt x="32" y="97"/>
                      <a:pt x="32" y="97"/>
                      <a:pt x="32" y="96"/>
                    </a:cubicBezTo>
                    <a:cubicBezTo>
                      <a:pt x="32" y="96"/>
                      <a:pt x="32" y="96"/>
                      <a:pt x="32" y="96"/>
                    </a:cubicBezTo>
                    <a:cubicBezTo>
                      <a:pt x="32" y="95"/>
                      <a:pt x="32" y="95"/>
                      <a:pt x="33" y="95"/>
                    </a:cubicBezTo>
                    <a:cubicBezTo>
                      <a:pt x="33" y="95"/>
                      <a:pt x="33" y="95"/>
                      <a:pt x="33" y="95"/>
                    </a:cubicBezTo>
                    <a:cubicBezTo>
                      <a:pt x="33" y="94"/>
                      <a:pt x="34" y="95"/>
                      <a:pt x="34" y="95"/>
                    </a:cubicBezTo>
                    <a:cubicBezTo>
                      <a:pt x="34" y="95"/>
                      <a:pt x="34" y="95"/>
                      <a:pt x="34" y="95"/>
                    </a:cubicBezTo>
                    <a:cubicBezTo>
                      <a:pt x="35" y="96"/>
                      <a:pt x="35" y="97"/>
                      <a:pt x="35" y="97"/>
                    </a:cubicBezTo>
                    <a:cubicBezTo>
                      <a:pt x="35" y="97"/>
                      <a:pt x="35" y="97"/>
                      <a:pt x="35" y="97"/>
                    </a:cubicBezTo>
                    <a:cubicBezTo>
                      <a:pt x="35" y="98"/>
                      <a:pt x="35" y="98"/>
                      <a:pt x="35" y="98"/>
                    </a:cubicBezTo>
                    <a:cubicBezTo>
                      <a:pt x="35" y="98"/>
                      <a:pt x="35" y="98"/>
                      <a:pt x="35" y="98"/>
                    </a:cubicBezTo>
                    <a:cubicBezTo>
                      <a:pt x="35" y="99"/>
                      <a:pt x="35" y="100"/>
                      <a:pt x="35" y="101"/>
                    </a:cubicBezTo>
                    <a:cubicBezTo>
                      <a:pt x="35" y="101"/>
                      <a:pt x="35" y="101"/>
                      <a:pt x="35" y="101"/>
                    </a:cubicBezTo>
                    <a:cubicBezTo>
                      <a:pt x="36" y="102"/>
                      <a:pt x="37" y="103"/>
                      <a:pt x="37" y="105"/>
                    </a:cubicBezTo>
                    <a:cubicBezTo>
                      <a:pt x="37" y="105"/>
                      <a:pt x="37" y="105"/>
                      <a:pt x="37" y="105"/>
                    </a:cubicBezTo>
                    <a:cubicBezTo>
                      <a:pt x="37" y="106"/>
                      <a:pt x="37" y="106"/>
                      <a:pt x="37" y="106"/>
                    </a:cubicBezTo>
                    <a:cubicBezTo>
                      <a:pt x="37" y="106"/>
                      <a:pt x="37" y="106"/>
                      <a:pt x="37" y="106"/>
                    </a:cubicBezTo>
                    <a:cubicBezTo>
                      <a:pt x="36" y="107"/>
                      <a:pt x="36" y="108"/>
                      <a:pt x="36" y="108"/>
                    </a:cubicBezTo>
                    <a:cubicBezTo>
                      <a:pt x="36" y="108"/>
                      <a:pt x="36" y="108"/>
                      <a:pt x="36" y="108"/>
                    </a:cubicBezTo>
                    <a:cubicBezTo>
                      <a:pt x="36" y="108"/>
                      <a:pt x="36" y="108"/>
                      <a:pt x="36" y="108"/>
                    </a:cubicBezTo>
                    <a:cubicBezTo>
                      <a:pt x="36" y="108"/>
                      <a:pt x="36" y="108"/>
                      <a:pt x="36" y="108"/>
                    </a:cubicBezTo>
                    <a:cubicBezTo>
                      <a:pt x="36" y="108"/>
                      <a:pt x="36" y="108"/>
                      <a:pt x="36" y="108"/>
                    </a:cubicBezTo>
                    <a:cubicBezTo>
                      <a:pt x="36" y="108"/>
                      <a:pt x="36" y="109"/>
                      <a:pt x="37" y="110"/>
                    </a:cubicBezTo>
                    <a:cubicBezTo>
                      <a:pt x="37" y="110"/>
                      <a:pt x="37" y="110"/>
                      <a:pt x="37" y="110"/>
                    </a:cubicBezTo>
                    <a:cubicBezTo>
                      <a:pt x="37" y="110"/>
                      <a:pt x="37" y="110"/>
                      <a:pt x="37" y="110"/>
                    </a:cubicBezTo>
                    <a:cubicBezTo>
                      <a:pt x="37" y="110"/>
                      <a:pt x="37" y="110"/>
                      <a:pt x="37" y="110"/>
                    </a:cubicBezTo>
                    <a:cubicBezTo>
                      <a:pt x="37" y="111"/>
                      <a:pt x="37" y="111"/>
                      <a:pt x="37" y="111"/>
                    </a:cubicBezTo>
                    <a:cubicBezTo>
                      <a:pt x="37" y="111"/>
                      <a:pt x="37" y="111"/>
                      <a:pt x="37" y="111"/>
                    </a:cubicBezTo>
                    <a:cubicBezTo>
                      <a:pt x="37" y="111"/>
                      <a:pt x="37" y="111"/>
                      <a:pt x="37" y="111"/>
                    </a:cubicBezTo>
                    <a:cubicBezTo>
                      <a:pt x="37" y="111"/>
                      <a:pt x="37" y="111"/>
                      <a:pt x="37" y="111"/>
                    </a:cubicBezTo>
                    <a:cubicBezTo>
                      <a:pt x="38" y="108"/>
                      <a:pt x="37" y="105"/>
                      <a:pt x="38" y="101"/>
                    </a:cubicBezTo>
                    <a:cubicBezTo>
                      <a:pt x="38" y="101"/>
                      <a:pt x="38" y="101"/>
                      <a:pt x="38" y="101"/>
                    </a:cubicBezTo>
                    <a:cubicBezTo>
                      <a:pt x="38" y="101"/>
                      <a:pt x="38" y="101"/>
                      <a:pt x="38" y="100"/>
                    </a:cubicBezTo>
                    <a:cubicBezTo>
                      <a:pt x="38" y="100"/>
                      <a:pt x="38" y="100"/>
                      <a:pt x="38" y="100"/>
                    </a:cubicBezTo>
                    <a:cubicBezTo>
                      <a:pt x="38" y="100"/>
                      <a:pt x="39" y="100"/>
                      <a:pt x="39" y="100"/>
                    </a:cubicBezTo>
                    <a:cubicBezTo>
                      <a:pt x="39" y="100"/>
                      <a:pt x="39" y="100"/>
                      <a:pt x="39" y="100"/>
                    </a:cubicBezTo>
                    <a:cubicBezTo>
                      <a:pt x="39" y="100"/>
                      <a:pt x="39" y="100"/>
                      <a:pt x="40" y="100"/>
                    </a:cubicBezTo>
                    <a:cubicBezTo>
                      <a:pt x="40" y="100"/>
                      <a:pt x="40" y="100"/>
                      <a:pt x="40" y="100"/>
                    </a:cubicBezTo>
                    <a:cubicBezTo>
                      <a:pt x="41" y="99"/>
                      <a:pt x="42" y="97"/>
                      <a:pt x="43" y="97"/>
                    </a:cubicBezTo>
                    <a:cubicBezTo>
                      <a:pt x="43" y="97"/>
                      <a:pt x="43" y="97"/>
                      <a:pt x="43" y="97"/>
                    </a:cubicBezTo>
                    <a:cubicBezTo>
                      <a:pt x="43" y="97"/>
                      <a:pt x="43" y="97"/>
                      <a:pt x="43" y="97"/>
                    </a:cubicBezTo>
                    <a:cubicBezTo>
                      <a:pt x="43" y="97"/>
                      <a:pt x="43" y="97"/>
                      <a:pt x="43" y="97"/>
                    </a:cubicBezTo>
                    <a:cubicBezTo>
                      <a:pt x="43" y="97"/>
                      <a:pt x="43" y="97"/>
                      <a:pt x="43" y="97"/>
                    </a:cubicBezTo>
                    <a:cubicBezTo>
                      <a:pt x="43" y="97"/>
                      <a:pt x="43" y="97"/>
                      <a:pt x="43" y="97"/>
                    </a:cubicBezTo>
                    <a:cubicBezTo>
                      <a:pt x="43" y="97"/>
                      <a:pt x="43" y="97"/>
                      <a:pt x="43" y="97"/>
                    </a:cubicBezTo>
                    <a:cubicBezTo>
                      <a:pt x="43" y="96"/>
                      <a:pt x="43" y="96"/>
                      <a:pt x="44" y="96"/>
                    </a:cubicBezTo>
                    <a:cubicBezTo>
                      <a:pt x="44" y="96"/>
                      <a:pt x="44" y="96"/>
                      <a:pt x="44" y="96"/>
                    </a:cubicBezTo>
                    <a:cubicBezTo>
                      <a:pt x="45" y="96"/>
                      <a:pt x="45" y="97"/>
                      <a:pt x="45" y="97"/>
                    </a:cubicBezTo>
                    <a:cubicBezTo>
                      <a:pt x="45" y="97"/>
                      <a:pt x="45" y="97"/>
                      <a:pt x="45" y="97"/>
                    </a:cubicBezTo>
                    <a:cubicBezTo>
                      <a:pt x="45" y="97"/>
                      <a:pt x="45" y="97"/>
                      <a:pt x="45" y="97"/>
                    </a:cubicBezTo>
                    <a:cubicBezTo>
                      <a:pt x="45" y="97"/>
                      <a:pt x="45" y="97"/>
                      <a:pt x="45" y="97"/>
                    </a:cubicBezTo>
                    <a:cubicBezTo>
                      <a:pt x="45" y="97"/>
                      <a:pt x="45" y="97"/>
                      <a:pt x="45" y="97"/>
                    </a:cubicBezTo>
                    <a:cubicBezTo>
                      <a:pt x="45" y="97"/>
                      <a:pt x="45" y="97"/>
                      <a:pt x="46" y="97"/>
                    </a:cubicBezTo>
                    <a:cubicBezTo>
                      <a:pt x="46" y="97"/>
                      <a:pt x="46" y="97"/>
                      <a:pt x="46" y="97"/>
                    </a:cubicBezTo>
                    <a:cubicBezTo>
                      <a:pt x="46" y="97"/>
                      <a:pt x="47" y="97"/>
                      <a:pt x="47" y="98"/>
                    </a:cubicBezTo>
                    <a:cubicBezTo>
                      <a:pt x="47" y="98"/>
                      <a:pt x="47" y="98"/>
                      <a:pt x="47" y="98"/>
                    </a:cubicBezTo>
                    <a:cubicBezTo>
                      <a:pt x="47" y="98"/>
                      <a:pt x="47" y="98"/>
                      <a:pt x="47" y="98"/>
                    </a:cubicBezTo>
                    <a:cubicBezTo>
                      <a:pt x="47" y="98"/>
                      <a:pt x="47" y="98"/>
                      <a:pt x="47" y="98"/>
                    </a:cubicBezTo>
                    <a:cubicBezTo>
                      <a:pt x="47" y="100"/>
                      <a:pt x="47" y="101"/>
                      <a:pt x="47" y="103"/>
                    </a:cubicBezTo>
                    <a:cubicBezTo>
                      <a:pt x="47" y="103"/>
                      <a:pt x="47" y="103"/>
                      <a:pt x="47" y="103"/>
                    </a:cubicBezTo>
                    <a:cubicBezTo>
                      <a:pt x="47" y="104"/>
                      <a:pt x="47" y="104"/>
                      <a:pt x="47" y="105"/>
                    </a:cubicBezTo>
                    <a:cubicBezTo>
                      <a:pt x="47" y="105"/>
                      <a:pt x="47" y="105"/>
                      <a:pt x="47" y="105"/>
                    </a:cubicBezTo>
                    <a:cubicBezTo>
                      <a:pt x="47" y="105"/>
                      <a:pt x="47" y="105"/>
                      <a:pt x="47" y="105"/>
                    </a:cubicBezTo>
                    <a:cubicBezTo>
                      <a:pt x="47" y="105"/>
                      <a:pt x="47" y="105"/>
                      <a:pt x="47" y="105"/>
                    </a:cubicBezTo>
                    <a:cubicBezTo>
                      <a:pt x="47" y="105"/>
                      <a:pt x="48" y="105"/>
                      <a:pt x="48" y="106"/>
                    </a:cubicBezTo>
                    <a:cubicBezTo>
                      <a:pt x="48" y="106"/>
                      <a:pt x="48" y="106"/>
                      <a:pt x="48" y="106"/>
                    </a:cubicBezTo>
                    <a:cubicBezTo>
                      <a:pt x="49" y="107"/>
                      <a:pt x="49" y="107"/>
                      <a:pt x="49" y="108"/>
                    </a:cubicBezTo>
                    <a:cubicBezTo>
                      <a:pt x="49" y="108"/>
                      <a:pt x="49" y="108"/>
                      <a:pt x="49" y="108"/>
                    </a:cubicBezTo>
                    <a:cubicBezTo>
                      <a:pt x="49" y="109"/>
                      <a:pt x="48" y="110"/>
                      <a:pt x="48" y="111"/>
                    </a:cubicBezTo>
                    <a:cubicBezTo>
                      <a:pt x="48" y="111"/>
                      <a:pt x="48" y="111"/>
                      <a:pt x="48" y="111"/>
                    </a:cubicBezTo>
                    <a:cubicBezTo>
                      <a:pt x="48" y="111"/>
                      <a:pt x="48" y="111"/>
                      <a:pt x="48" y="111"/>
                    </a:cubicBezTo>
                    <a:cubicBezTo>
                      <a:pt x="48" y="111"/>
                      <a:pt x="48" y="111"/>
                      <a:pt x="48" y="111"/>
                    </a:cubicBezTo>
                    <a:cubicBezTo>
                      <a:pt x="48" y="112"/>
                      <a:pt x="48" y="112"/>
                      <a:pt x="49" y="112"/>
                    </a:cubicBezTo>
                    <a:cubicBezTo>
                      <a:pt x="49" y="112"/>
                      <a:pt x="49" y="112"/>
                      <a:pt x="49" y="112"/>
                    </a:cubicBezTo>
                    <a:cubicBezTo>
                      <a:pt x="49" y="112"/>
                      <a:pt x="49" y="111"/>
                      <a:pt x="49" y="111"/>
                    </a:cubicBezTo>
                    <a:cubicBezTo>
                      <a:pt x="49" y="111"/>
                      <a:pt x="49" y="111"/>
                      <a:pt x="49" y="111"/>
                    </a:cubicBezTo>
                    <a:cubicBezTo>
                      <a:pt x="49" y="110"/>
                      <a:pt x="50" y="110"/>
                      <a:pt x="50" y="110"/>
                    </a:cubicBezTo>
                    <a:cubicBezTo>
                      <a:pt x="50" y="110"/>
                      <a:pt x="50" y="110"/>
                      <a:pt x="50" y="110"/>
                    </a:cubicBezTo>
                    <a:cubicBezTo>
                      <a:pt x="51" y="110"/>
                      <a:pt x="51" y="111"/>
                      <a:pt x="51" y="111"/>
                    </a:cubicBezTo>
                    <a:cubicBezTo>
                      <a:pt x="51" y="111"/>
                      <a:pt x="51" y="111"/>
                      <a:pt x="51" y="111"/>
                    </a:cubicBezTo>
                    <a:cubicBezTo>
                      <a:pt x="51" y="111"/>
                      <a:pt x="51" y="111"/>
                      <a:pt x="51" y="111"/>
                    </a:cubicBezTo>
                    <a:cubicBezTo>
                      <a:pt x="51" y="111"/>
                      <a:pt x="51" y="111"/>
                      <a:pt x="51" y="111"/>
                    </a:cubicBezTo>
                    <a:cubicBezTo>
                      <a:pt x="52" y="111"/>
                      <a:pt x="52" y="111"/>
                      <a:pt x="53" y="110"/>
                    </a:cubicBezTo>
                    <a:cubicBezTo>
                      <a:pt x="53" y="110"/>
                      <a:pt x="53" y="110"/>
                      <a:pt x="53" y="110"/>
                    </a:cubicBezTo>
                    <a:cubicBezTo>
                      <a:pt x="53" y="110"/>
                      <a:pt x="53" y="110"/>
                      <a:pt x="54" y="110"/>
                    </a:cubicBezTo>
                    <a:cubicBezTo>
                      <a:pt x="54" y="110"/>
                      <a:pt x="54" y="110"/>
                      <a:pt x="54" y="110"/>
                    </a:cubicBezTo>
                    <a:cubicBezTo>
                      <a:pt x="54" y="111"/>
                      <a:pt x="54" y="111"/>
                      <a:pt x="54" y="111"/>
                    </a:cubicBezTo>
                    <a:cubicBezTo>
                      <a:pt x="54" y="111"/>
                      <a:pt x="54" y="111"/>
                      <a:pt x="54" y="111"/>
                    </a:cubicBezTo>
                    <a:cubicBezTo>
                      <a:pt x="54" y="112"/>
                      <a:pt x="54" y="113"/>
                      <a:pt x="54" y="113"/>
                    </a:cubicBezTo>
                    <a:cubicBezTo>
                      <a:pt x="54" y="113"/>
                      <a:pt x="54" y="113"/>
                      <a:pt x="54" y="113"/>
                    </a:cubicBezTo>
                    <a:cubicBezTo>
                      <a:pt x="54" y="114"/>
                      <a:pt x="54" y="115"/>
                      <a:pt x="54" y="115"/>
                    </a:cubicBezTo>
                    <a:cubicBezTo>
                      <a:pt x="54" y="115"/>
                      <a:pt x="54" y="115"/>
                      <a:pt x="54" y="115"/>
                    </a:cubicBezTo>
                    <a:cubicBezTo>
                      <a:pt x="54" y="116"/>
                      <a:pt x="54" y="117"/>
                      <a:pt x="55" y="117"/>
                    </a:cubicBezTo>
                    <a:cubicBezTo>
                      <a:pt x="55" y="117"/>
                      <a:pt x="55" y="117"/>
                      <a:pt x="55" y="117"/>
                    </a:cubicBezTo>
                    <a:cubicBezTo>
                      <a:pt x="55" y="119"/>
                      <a:pt x="55" y="120"/>
                      <a:pt x="55" y="122"/>
                    </a:cubicBezTo>
                    <a:cubicBezTo>
                      <a:pt x="55" y="122"/>
                      <a:pt x="55" y="122"/>
                      <a:pt x="55" y="122"/>
                    </a:cubicBezTo>
                    <a:cubicBezTo>
                      <a:pt x="55" y="122"/>
                      <a:pt x="55" y="122"/>
                      <a:pt x="55" y="122"/>
                    </a:cubicBezTo>
                    <a:cubicBezTo>
                      <a:pt x="55" y="122"/>
                      <a:pt x="55" y="122"/>
                      <a:pt x="55" y="122"/>
                    </a:cubicBezTo>
                    <a:cubicBezTo>
                      <a:pt x="56" y="122"/>
                      <a:pt x="56" y="122"/>
                      <a:pt x="56" y="122"/>
                    </a:cubicBezTo>
                    <a:cubicBezTo>
                      <a:pt x="56" y="122"/>
                      <a:pt x="56" y="122"/>
                      <a:pt x="56" y="122"/>
                    </a:cubicBezTo>
                    <a:cubicBezTo>
                      <a:pt x="57" y="121"/>
                      <a:pt x="57" y="122"/>
                      <a:pt x="58" y="123"/>
                    </a:cubicBezTo>
                    <a:cubicBezTo>
                      <a:pt x="58" y="123"/>
                      <a:pt x="58" y="123"/>
                      <a:pt x="58" y="123"/>
                    </a:cubicBezTo>
                    <a:cubicBezTo>
                      <a:pt x="58" y="123"/>
                      <a:pt x="57" y="124"/>
                      <a:pt x="57" y="124"/>
                    </a:cubicBezTo>
                    <a:cubicBezTo>
                      <a:pt x="57" y="124"/>
                      <a:pt x="57" y="124"/>
                      <a:pt x="57" y="124"/>
                    </a:cubicBezTo>
                    <a:cubicBezTo>
                      <a:pt x="56" y="124"/>
                      <a:pt x="56" y="124"/>
                      <a:pt x="55" y="124"/>
                    </a:cubicBezTo>
                    <a:cubicBezTo>
                      <a:pt x="55" y="124"/>
                      <a:pt x="55" y="124"/>
                      <a:pt x="55" y="124"/>
                    </a:cubicBezTo>
                    <a:cubicBezTo>
                      <a:pt x="55" y="124"/>
                      <a:pt x="54" y="124"/>
                      <a:pt x="54" y="124"/>
                    </a:cubicBezTo>
                    <a:cubicBezTo>
                      <a:pt x="54" y="124"/>
                      <a:pt x="54" y="124"/>
                      <a:pt x="54" y="124"/>
                    </a:cubicBezTo>
                    <a:cubicBezTo>
                      <a:pt x="53" y="124"/>
                      <a:pt x="53" y="123"/>
                      <a:pt x="53" y="123"/>
                    </a:cubicBezTo>
                    <a:cubicBezTo>
                      <a:pt x="53" y="123"/>
                      <a:pt x="53" y="123"/>
                      <a:pt x="53" y="123"/>
                    </a:cubicBezTo>
                    <a:cubicBezTo>
                      <a:pt x="53" y="123"/>
                      <a:pt x="53" y="122"/>
                      <a:pt x="53" y="122"/>
                    </a:cubicBezTo>
                    <a:cubicBezTo>
                      <a:pt x="53" y="122"/>
                      <a:pt x="53" y="122"/>
                      <a:pt x="53" y="122"/>
                    </a:cubicBezTo>
                    <a:cubicBezTo>
                      <a:pt x="53" y="121"/>
                      <a:pt x="52" y="119"/>
                      <a:pt x="52" y="118"/>
                    </a:cubicBezTo>
                    <a:cubicBezTo>
                      <a:pt x="52" y="118"/>
                      <a:pt x="52" y="118"/>
                      <a:pt x="52" y="118"/>
                    </a:cubicBezTo>
                    <a:cubicBezTo>
                      <a:pt x="52" y="117"/>
                      <a:pt x="52" y="116"/>
                      <a:pt x="52" y="115"/>
                    </a:cubicBezTo>
                    <a:cubicBezTo>
                      <a:pt x="52" y="115"/>
                      <a:pt x="52" y="115"/>
                      <a:pt x="52" y="115"/>
                    </a:cubicBezTo>
                    <a:cubicBezTo>
                      <a:pt x="52" y="115"/>
                      <a:pt x="52" y="115"/>
                      <a:pt x="52" y="115"/>
                    </a:cubicBezTo>
                    <a:cubicBezTo>
                      <a:pt x="52" y="115"/>
                      <a:pt x="52" y="115"/>
                      <a:pt x="52" y="115"/>
                    </a:cubicBezTo>
                    <a:cubicBezTo>
                      <a:pt x="52" y="115"/>
                      <a:pt x="51" y="115"/>
                      <a:pt x="51" y="115"/>
                    </a:cubicBezTo>
                    <a:cubicBezTo>
                      <a:pt x="51" y="115"/>
                      <a:pt x="51" y="115"/>
                      <a:pt x="51" y="115"/>
                    </a:cubicBezTo>
                    <a:cubicBezTo>
                      <a:pt x="51" y="115"/>
                      <a:pt x="51" y="115"/>
                      <a:pt x="51" y="115"/>
                    </a:cubicBezTo>
                    <a:cubicBezTo>
                      <a:pt x="50" y="115"/>
                      <a:pt x="50" y="115"/>
                      <a:pt x="50" y="115"/>
                    </a:cubicBezTo>
                    <a:cubicBezTo>
                      <a:pt x="50" y="115"/>
                      <a:pt x="50" y="115"/>
                      <a:pt x="50" y="115"/>
                    </a:cubicBezTo>
                    <a:cubicBezTo>
                      <a:pt x="50" y="115"/>
                      <a:pt x="50" y="115"/>
                      <a:pt x="49" y="115"/>
                    </a:cubicBezTo>
                    <a:cubicBezTo>
                      <a:pt x="49" y="115"/>
                      <a:pt x="49" y="115"/>
                      <a:pt x="49" y="115"/>
                    </a:cubicBezTo>
                    <a:cubicBezTo>
                      <a:pt x="48" y="114"/>
                      <a:pt x="46" y="114"/>
                      <a:pt x="46" y="112"/>
                    </a:cubicBezTo>
                    <a:cubicBezTo>
                      <a:pt x="46" y="112"/>
                      <a:pt x="46" y="112"/>
                      <a:pt x="46" y="112"/>
                    </a:cubicBezTo>
                    <a:cubicBezTo>
                      <a:pt x="46" y="111"/>
                      <a:pt x="46" y="111"/>
                      <a:pt x="46" y="111"/>
                    </a:cubicBezTo>
                    <a:cubicBezTo>
                      <a:pt x="46" y="111"/>
                      <a:pt x="46" y="111"/>
                      <a:pt x="46" y="111"/>
                    </a:cubicBezTo>
                    <a:cubicBezTo>
                      <a:pt x="46" y="109"/>
                      <a:pt x="46" y="108"/>
                      <a:pt x="46" y="108"/>
                    </a:cubicBezTo>
                    <a:cubicBezTo>
                      <a:pt x="46" y="108"/>
                      <a:pt x="46" y="108"/>
                      <a:pt x="46" y="108"/>
                    </a:cubicBezTo>
                    <a:cubicBezTo>
                      <a:pt x="46" y="108"/>
                      <a:pt x="46" y="108"/>
                      <a:pt x="46" y="107"/>
                    </a:cubicBezTo>
                    <a:cubicBezTo>
                      <a:pt x="46" y="107"/>
                      <a:pt x="46" y="107"/>
                      <a:pt x="46" y="107"/>
                    </a:cubicBezTo>
                    <a:cubicBezTo>
                      <a:pt x="46" y="107"/>
                      <a:pt x="46" y="107"/>
                      <a:pt x="46" y="107"/>
                    </a:cubicBezTo>
                    <a:cubicBezTo>
                      <a:pt x="46" y="107"/>
                      <a:pt x="46" y="107"/>
                      <a:pt x="46" y="107"/>
                    </a:cubicBezTo>
                    <a:cubicBezTo>
                      <a:pt x="46" y="107"/>
                      <a:pt x="45" y="107"/>
                      <a:pt x="45" y="106"/>
                    </a:cubicBezTo>
                    <a:cubicBezTo>
                      <a:pt x="45" y="106"/>
                      <a:pt x="45" y="106"/>
                      <a:pt x="45" y="106"/>
                    </a:cubicBezTo>
                    <a:cubicBezTo>
                      <a:pt x="45" y="105"/>
                      <a:pt x="45" y="105"/>
                      <a:pt x="45" y="105"/>
                    </a:cubicBezTo>
                    <a:cubicBezTo>
                      <a:pt x="45" y="105"/>
                      <a:pt x="45" y="105"/>
                      <a:pt x="45" y="105"/>
                    </a:cubicBezTo>
                    <a:cubicBezTo>
                      <a:pt x="45" y="104"/>
                      <a:pt x="45" y="103"/>
                      <a:pt x="45" y="103"/>
                    </a:cubicBezTo>
                    <a:cubicBezTo>
                      <a:pt x="45" y="103"/>
                      <a:pt x="45" y="103"/>
                      <a:pt x="45" y="103"/>
                    </a:cubicBezTo>
                    <a:cubicBezTo>
                      <a:pt x="45" y="102"/>
                      <a:pt x="45" y="102"/>
                      <a:pt x="45" y="101"/>
                    </a:cubicBezTo>
                    <a:cubicBezTo>
                      <a:pt x="45" y="101"/>
                      <a:pt x="45" y="101"/>
                      <a:pt x="45" y="101"/>
                    </a:cubicBezTo>
                    <a:cubicBezTo>
                      <a:pt x="44" y="101"/>
                      <a:pt x="44" y="100"/>
                      <a:pt x="44" y="100"/>
                    </a:cubicBezTo>
                    <a:cubicBezTo>
                      <a:pt x="44" y="100"/>
                      <a:pt x="44" y="100"/>
                      <a:pt x="44" y="100"/>
                    </a:cubicBezTo>
                    <a:cubicBezTo>
                      <a:pt x="43" y="101"/>
                      <a:pt x="41" y="101"/>
                      <a:pt x="41" y="102"/>
                    </a:cubicBezTo>
                    <a:cubicBezTo>
                      <a:pt x="41" y="102"/>
                      <a:pt x="41" y="102"/>
                      <a:pt x="41" y="102"/>
                    </a:cubicBezTo>
                    <a:cubicBezTo>
                      <a:pt x="41" y="102"/>
                      <a:pt x="41" y="103"/>
                      <a:pt x="40" y="103"/>
                    </a:cubicBezTo>
                    <a:cubicBezTo>
                      <a:pt x="40" y="103"/>
                      <a:pt x="40" y="103"/>
                      <a:pt x="40" y="103"/>
                    </a:cubicBezTo>
                    <a:cubicBezTo>
                      <a:pt x="40" y="103"/>
                      <a:pt x="40" y="103"/>
                      <a:pt x="40" y="103"/>
                    </a:cubicBezTo>
                    <a:cubicBezTo>
                      <a:pt x="40" y="103"/>
                      <a:pt x="40" y="103"/>
                      <a:pt x="40" y="103"/>
                    </a:cubicBezTo>
                    <a:cubicBezTo>
                      <a:pt x="40" y="106"/>
                      <a:pt x="40" y="109"/>
                      <a:pt x="40" y="112"/>
                    </a:cubicBezTo>
                    <a:cubicBezTo>
                      <a:pt x="40" y="112"/>
                      <a:pt x="40" y="112"/>
                      <a:pt x="40" y="112"/>
                    </a:cubicBezTo>
                    <a:cubicBezTo>
                      <a:pt x="40" y="113"/>
                      <a:pt x="39" y="113"/>
                      <a:pt x="39" y="113"/>
                    </a:cubicBezTo>
                    <a:cubicBezTo>
                      <a:pt x="39" y="113"/>
                      <a:pt x="39" y="113"/>
                      <a:pt x="39" y="113"/>
                    </a:cubicBezTo>
                    <a:cubicBezTo>
                      <a:pt x="39" y="113"/>
                      <a:pt x="37" y="114"/>
                      <a:pt x="36" y="114"/>
                    </a:cubicBezTo>
                    <a:cubicBezTo>
                      <a:pt x="36" y="114"/>
                      <a:pt x="36" y="114"/>
                      <a:pt x="36" y="114"/>
                    </a:cubicBezTo>
                    <a:cubicBezTo>
                      <a:pt x="36" y="114"/>
                      <a:pt x="35" y="114"/>
                      <a:pt x="35" y="113"/>
                    </a:cubicBezTo>
                    <a:cubicBezTo>
                      <a:pt x="35" y="113"/>
                      <a:pt x="35" y="113"/>
                      <a:pt x="35" y="113"/>
                    </a:cubicBezTo>
                    <a:cubicBezTo>
                      <a:pt x="34" y="113"/>
                      <a:pt x="34" y="112"/>
                      <a:pt x="34" y="111"/>
                    </a:cubicBezTo>
                    <a:cubicBezTo>
                      <a:pt x="34" y="111"/>
                      <a:pt x="34" y="111"/>
                      <a:pt x="34" y="111"/>
                    </a:cubicBezTo>
                    <a:cubicBezTo>
                      <a:pt x="34" y="111"/>
                      <a:pt x="34" y="111"/>
                      <a:pt x="34" y="110"/>
                    </a:cubicBezTo>
                    <a:cubicBezTo>
                      <a:pt x="34" y="110"/>
                      <a:pt x="34" y="110"/>
                      <a:pt x="34" y="110"/>
                    </a:cubicBezTo>
                    <a:cubicBezTo>
                      <a:pt x="34" y="110"/>
                      <a:pt x="34" y="110"/>
                      <a:pt x="34" y="110"/>
                    </a:cubicBezTo>
                    <a:cubicBezTo>
                      <a:pt x="34" y="110"/>
                      <a:pt x="34" y="110"/>
                      <a:pt x="34" y="110"/>
                    </a:cubicBezTo>
                    <a:cubicBezTo>
                      <a:pt x="34" y="110"/>
                      <a:pt x="34" y="110"/>
                      <a:pt x="33" y="108"/>
                    </a:cubicBezTo>
                    <a:cubicBezTo>
                      <a:pt x="33" y="108"/>
                      <a:pt x="33" y="108"/>
                      <a:pt x="33" y="108"/>
                    </a:cubicBezTo>
                    <a:cubicBezTo>
                      <a:pt x="33" y="108"/>
                      <a:pt x="33" y="108"/>
                      <a:pt x="33" y="108"/>
                    </a:cubicBezTo>
                    <a:cubicBezTo>
                      <a:pt x="33" y="108"/>
                      <a:pt x="33" y="108"/>
                      <a:pt x="33" y="108"/>
                    </a:cubicBezTo>
                    <a:cubicBezTo>
                      <a:pt x="33" y="108"/>
                      <a:pt x="33" y="108"/>
                      <a:pt x="33" y="108"/>
                    </a:cubicBezTo>
                    <a:cubicBezTo>
                      <a:pt x="34" y="107"/>
                      <a:pt x="34" y="106"/>
                      <a:pt x="34" y="106"/>
                    </a:cubicBezTo>
                    <a:cubicBezTo>
                      <a:pt x="34" y="106"/>
                      <a:pt x="34" y="106"/>
                      <a:pt x="34" y="106"/>
                    </a:cubicBezTo>
                    <a:cubicBezTo>
                      <a:pt x="34" y="106"/>
                      <a:pt x="34" y="105"/>
                      <a:pt x="34" y="105"/>
                    </a:cubicBezTo>
                    <a:cubicBezTo>
                      <a:pt x="34" y="105"/>
                      <a:pt x="34" y="105"/>
                      <a:pt x="34" y="105"/>
                    </a:cubicBezTo>
                    <a:cubicBezTo>
                      <a:pt x="34" y="104"/>
                      <a:pt x="34" y="103"/>
                      <a:pt x="33" y="102"/>
                    </a:cubicBezTo>
                    <a:cubicBezTo>
                      <a:pt x="33" y="102"/>
                      <a:pt x="33" y="102"/>
                      <a:pt x="33" y="102"/>
                    </a:cubicBezTo>
                    <a:cubicBezTo>
                      <a:pt x="33" y="102"/>
                      <a:pt x="33" y="103"/>
                      <a:pt x="33" y="103"/>
                    </a:cubicBezTo>
                    <a:cubicBezTo>
                      <a:pt x="33" y="103"/>
                      <a:pt x="33" y="103"/>
                      <a:pt x="33" y="103"/>
                    </a:cubicBezTo>
                    <a:cubicBezTo>
                      <a:pt x="33" y="104"/>
                      <a:pt x="33" y="104"/>
                      <a:pt x="33" y="104"/>
                    </a:cubicBezTo>
                    <a:cubicBezTo>
                      <a:pt x="33" y="104"/>
                      <a:pt x="33" y="104"/>
                      <a:pt x="33" y="104"/>
                    </a:cubicBezTo>
                    <a:cubicBezTo>
                      <a:pt x="33" y="104"/>
                      <a:pt x="33" y="105"/>
                      <a:pt x="33" y="106"/>
                    </a:cubicBezTo>
                    <a:cubicBezTo>
                      <a:pt x="33" y="106"/>
                      <a:pt x="33" y="106"/>
                      <a:pt x="33" y="106"/>
                    </a:cubicBezTo>
                    <a:cubicBezTo>
                      <a:pt x="33" y="106"/>
                      <a:pt x="33" y="107"/>
                      <a:pt x="33" y="108"/>
                    </a:cubicBezTo>
                    <a:cubicBezTo>
                      <a:pt x="33" y="108"/>
                      <a:pt x="33" y="108"/>
                      <a:pt x="33" y="108"/>
                    </a:cubicBezTo>
                    <a:cubicBezTo>
                      <a:pt x="33" y="108"/>
                      <a:pt x="33" y="109"/>
                      <a:pt x="33" y="109"/>
                    </a:cubicBezTo>
                    <a:cubicBezTo>
                      <a:pt x="33" y="109"/>
                      <a:pt x="33" y="109"/>
                      <a:pt x="33" y="109"/>
                    </a:cubicBezTo>
                    <a:cubicBezTo>
                      <a:pt x="33" y="110"/>
                      <a:pt x="33" y="110"/>
                      <a:pt x="32" y="110"/>
                    </a:cubicBezTo>
                    <a:cubicBezTo>
                      <a:pt x="32" y="110"/>
                      <a:pt x="32" y="110"/>
                      <a:pt x="32" y="110"/>
                    </a:cubicBezTo>
                    <a:cubicBezTo>
                      <a:pt x="32" y="111"/>
                      <a:pt x="32" y="112"/>
                      <a:pt x="32" y="113"/>
                    </a:cubicBezTo>
                    <a:cubicBezTo>
                      <a:pt x="32" y="113"/>
                      <a:pt x="32" y="113"/>
                      <a:pt x="32" y="113"/>
                    </a:cubicBezTo>
                    <a:cubicBezTo>
                      <a:pt x="32" y="113"/>
                      <a:pt x="32" y="114"/>
                      <a:pt x="32" y="114"/>
                    </a:cubicBezTo>
                    <a:cubicBezTo>
                      <a:pt x="32" y="114"/>
                      <a:pt x="32" y="114"/>
                      <a:pt x="32" y="114"/>
                    </a:cubicBezTo>
                    <a:cubicBezTo>
                      <a:pt x="32" y="114"/>
                      <a:pt x="32" y="115"/>
                      <a:pt x="32" y="115"/>
                    </a:cubicBezTo>
                    <a:cubicBezTo>
                      <a:pt x="32" y="115"/>
                      <a:pt x="32" y="115"/>
                      <a:pt x="32" y="115"/>
                    </a:cubicBezTo>
                    <a:cubicBezTo>
                      <a:pt x="31" y="115"/>
                      <a:pt x="30" y="116"/>
                      <a:pt x="29" y="116"/>
                    </a:cubicBezTo>
                    <a:cubicBezTo>
                      <a:pt x="29" y="116"/>
                      <a:pt x="29" y="116"/>
                      <a:pt x="29" y="116"/>
                    </a:cubicBezTo>
                    <a:cubicBezTo>
                      <a:pt x="28" y="116"/>
                      <a:pt x="27" y="115"/>
                      <a:pt x="27" y="115"/>
                    </a:cubicBezTo>
                    <a:cubicBezTo>
                      <a:pt x="27" y="115"/>
                      <a:pt x="27" y="115"/>
                      <a:pt x="27" y="115"/>
                    </a:cubicBezTo>
                    <a:cubicBezTo>
                      <a:pt x="27" y="115"/>
                      <a:pt x="27" y="115"/>
                      <a:pt x="26" y="114"/>
                    </a:cubicBezTo>
                    <a:cubicBezTo>
                      <a:pt x="26" y="114"/>
                      <a:pt x="26" y="114"/>
                      <a:pt x="26" y="114"/>
                    </a:cubicBezTo>
                    <a:cubicBezTo>
                      <a:pt x="26" y="116"/>
                      <a:pt x="26" y="118"/>
                      <a:pt x="26" y="120"/>
                    </a:cubicBezTo>
                    <a:cubicBezTo>
                      <a:pt x="26" y="120"/>
                      <a:pt x="26" y="120"/>
                      <a:pt x="26" y="120"/>
                    </a:cubicBezTo>
                    <a:cubicBezTo>
                      <a:pt x="26" y="121"/>
                      <a:pt x="25" y="121"/>
                      <a:pt x="25" y="122"/>
                    </a:cubicBezTo>
                    <a:cubicBezTo>
                      <a:pt x="25" y="122"/>
                      <a:pt x="25" y="122"/>
                      <a:pt x="25" y="122"/>
                    </a:cubicBezTo>
                    <a:cubicBezTo>
                      <a:pt x="25" y="122"/>
                      <a:pt x="25" y="122"/>
                      <a:pt x="24" y="122"/>
                    </a:cubicBezTo>
                    <a:cubicBezTo>
                      <a:pt x="24" y="122"/>
                      <a:pt x="24" y="122"/>
                      <a:pt x="24" y="122"/>
                    </a:cubicBezTo>
                    <a:cubicBezTo>
                      <a:pt x="23" y="122"/>
                      <a:pt x="22" y="120"/>
                      <a:pt x="22" y="119"/>
                    </a:cubicBezTo>
                    <a:cubicBezTo>
                      <a:pt x="22" y="119"/>
                      <a:pt x="22" y="119"/>
                      <a:pt x="22" y="119"/>
                    </a:cubicBezTo>
                    <a:cubicBezTo>
                      <a:pt x="21" y="118"/>
                      <a:pt x="21" y="117"/>
                      <a:pt x="21" y="116"/>
                    </a:cubicBezTo>
                    <a:cubicBezTo>
                      <a:pt x="21" y="116"/>
                      <a:pt x="21" y="116"/>
                      <a:pt x="21" y="116"/>
                    </a:cubicBezTo>
                    <a:cubicBezTo>
                      <a:pt x="21" y="116"/>
                      <a:pt x="21" y="116"/>
                      <a:pt x="21" y="116"/>
                    </a:cubicBezTo>
                    <a:cubicBezTo>
                      <a:pt x="21" y="116"/>
                      <a:pt x="21" y="116"/>
                      <a:pt x="21" y="116"/>
                    </a:cubicBezTo>
                    <a:cubicBezTo>
                      <a:pt x="21" y="115"/>
                      <a:pt x="21" y="114"/>
                      <a:pt x="21" y="114"/>
                    </a:cubicBezTo>
                    <a:cubicBezTo>
                      <a:pt x="21" y="114"/>
                      <a:pt x="21" y="114"/>
                      <a:pt x="21" y="114"/>
                    </a:cubicBezTo>
                    <a:cubicBezTo>
                      <a:pt x="21" y="114"/>
                      <a:pt x="21" y="114"/>
                      <a:pt x="21" y="114"/>
                    </a:cubicBezTo>
                    <a:cubicBezTo>
                      <a:pt x="21" y="114"/>
                      <a:pt x="21" y="114"/>
                      <a:pt x="21" y="114"/>
                    </a:cubicBezTo>
                    <a:cubicBezTo>
                      <a:pt x="21" y="113"/>
                      <a:pt x="21" y="113"/>
                      <a:pt x="21" y="111"/>
                    </a:cubicBezTo>
                    <a:cubicBezTo>
                      <a:pt x="21" y="111"/>
                      <a:pt x="21" y="111"/>
                      <a:pt x="21" y="111"/>
                    </a:cubicBezTo>
                    <a:cubicBezTo>
                      <a:pt x="21" y="111"/>
                      <a:pt x="21" y="111"/>
                      <a:pt x="21" y="111"/>
                    </a:cubicBezTo>
                    <a:cubicBezTo>
                      <a:pt x="21" y="111"/>
                      <a:pt x="21" y="111"/>
                      <a:pt x="21" y="111"/>
                    </a:cubicBezTo>
                    <a:cubicBezTo>
                      <a:pt x="21" y="109"/>
                      <a:pt x="21" y="108"/>
                      <a:pt x="21" y="107"/>
                    </a:cubicBezTo>
                    <a:cubicBezTo>
                      <a:pt x="21" y="107"/>
                      <a:pt x="21" y="107"/>
                      <a:pt x="21" y="107"/>
                    </a:cubicBezTo>
                    <a:cubicBezTo>
                      <a:pt x="21" y="107"/>
                      <a:pt x="21" y="106"/>
                      <a:pt x="21" y="106"/>
                    </a:cubicBezTo>
                    <a:cubicBezTo>
                      <a:pt x="21" y="106"/>
                      <a:pt x="21" y="106"/>
                      <a:pt x="21" y="106"/>
                    </a:cubicBezTo>
                    <a:cubicBezTo>
                      <a:pt x="21" y="105"/>
                      <a:pt x="20" y="105"/>
                      <a:pt x="20" y="103"/>
                    </a:cubicBezTo>
                    <a:cubicBezTo>
                      <a:pt x="20" y="103"/>
                      <a:pt x="20" y="103"/>
                      <a:pt x="20" y="103"/>
                    </a:cubicBezTo>
                    <a:cubicBezTo>
                      <a:pt x="19" y="104"/>
                      <a:pt x="19" y="105"/>
                      <a:pt x="19" y="105"/>
                    </a:cubicBezTo>
                    <a:cubicBezTo>
                      <a:pt x="19" y="105"/>
                      <a:pt x="19" y="105"/>
                      <a:pt x="19" y="105"/>
                    </a:cubicBezTo>
                    <a:cubicBezTo>
                      <a:pt x="19" y="106"/>
                      <a:pt x="19" y="106"/>
                      <a:pt x="19" y="106"/>
                    </a:cubicBezTo>
                    <a:cubicBezTo>
                      <a:pt x="19" y="107"/>
                      <a:pt x="19" y="108"/>
                      <a:pt x="19" y="110"/>
                    </a:cubicBezTo>
                    <a:cubicBezTo>
                      <a:pt x="19" y="110"/>
                      <a:pt x="19" y="110"/>
                      <a:pt x="19" y="110"/>
                    </a:cubicBezTo>
                    <a:cubicBezTo>
                      <a:pt x="19" y="110"/>
                      <a:pt x="19" y="110"/>
                      <a:pt x="19" y="110"/>
                    </a:cubicBezTo>
                    <a:cubicBezTo>
                      <a:pt x="19" y="110"/>
                      <a:pt x="19" y="110"/>
                      <a:pt x="19" y="110"/>
                    </a:cubicBezTo>
                    <a:cubicBezTo>
                      <a:pt x="19" y="110"/>
                      <a:pt x="19" y="110"/>
                      <a:pt x="19" y="110"/>
                    </a:cubicBezTo>
                    <a:cubicBezTo>
                      <a:pt x="19" y="110"/>
                      <a:pt x="19" y="110"/>
                      <a:pt x="19" y="110"/>
                    </a:cubicBezTo>
                    <a:cubicBezTo>
                      <a:pt x="19" y="110"/>
                      <a:pt x="19" y="110"/>
                      <a:pt x="19" y="110"/>
                    </a:cubicBezTo>
                    <a:cubicBezTo>
                      <a:pt x="19" y="110"/>
                      <a:pt x="19" y="110"/>
                      <a:pt x="19" y="110"/>
                    </a:cubicBezTo>
                    <a:cubicBezTo>
                      <a:pt x="19" y="112"/>
                      <a:pt x="18" y="112"/>
                      <a:pt x="18" y="112"/>
                    </a:cubicBezTo>
                    <a:cubicBezTo>
                      <a:pt x="18" y="112"/>
                      <a:pt x="18" y="112"/>
                      <a:pt x="18" y="112"/>
                    </a:cubicBezTo>
                    <a:cubicBezTo>
                      <a:pt x="18" y="112"/>
                      <a:pt x="18" y="113"/>
                      <a:pt x="18" y="113"/>
                    </a:cubicBezTo>
                    <a:cubicBezTo>
                      <a:pt x="18" y="113"/>
                      <a:pt x="18" y="113"/>
                      <a:pt x="18" y="113"/>
                    </a:cubicBezTo>
                    <a:cubicBezTo>
                      <a:pt x="18" y="113"/>
                      <a:pt x="18" y="113"/>
                      <a:pt x="18" y="113"/>
                    </a:cubicBezTo>
                    <a:cubicBezTo>
                      <a:pt x="18" y="113"/>
                      <a:pt x="18" y="113"/>
                      <a:pt x="18" y="113"/>
                    </a:cubicBezTo>
                    <a:cubicBezTo>
                      <a:pt x="18" y="113"/>
                      <a:pt x="18" y="113"/>
                      <a:pt x="19" y="114"/>
                    </a:cubicBezTo>
                    <a:cubicBezTo>
                      <a:pt x="19" y="114"/>
                      <a:pt x="19" y="114"/>
                      <a:pt x="19" y="114"/>
                    </a:cubicBezTo>
                    <a:cubicBezTo>
                      <a:pt x="19" y="114"/>
                      <a:pt x="19" y="115"/>
                      <a:pt x="19" y="115"/>
                    </a:cubicBezTo>
                    <a:cubicBezTo>
                      <a:pt x="19" y="115"/>
                      <a:pt x="19" y="115"/>
                      <a:pt x="19" y="115"/>
                    </a:cubicBezTo>
                    <a:cubicBezTo>
                      <a:pt x="19" y="118"/>
                      <a:pt x="18" y="121"/>
                      <a:pt x="17" y="123"/>
                    </a:cubicBezTo>
                    <a:cubicBezTo>
                      <a:pt x="17" y="123"/>
                      <a:pt x="17" y="123"/>
                      <a:pt x="17" y="123"/>
                    </a:cubicBezTo>
                    <a:cubicBezTo>
                      <a:pt x="17" y="124"/>
                      <a:pt x="17" y="125"/>
                      <a:pt x="17" y="126"/>
                    </a:cubicBezTo>
                    <a:cubicBezTo>
                      <a:pt x="17" y="126"/>
                      <a:pt x="17" y="126"/>
                      <a:pt x="17" y="126"/>
                    </a:cubicBezTo>
                    <a:cubicBezTo>
                      <a:pt x="17" y="128"/>
                      <a:pt x="17" y="130"/>
                      <a:pt x="18" y="132"/>
                    </a:cubicBezTo>
                    <a:cubicBezTo>
                      <a:pt x="18" y="132"/>
                      <a:pt x="18" y="132"/>
                      <a:pt x="18" y="132"/>
                    </a:cubicBezTo>
                    <a:cubicBezTo>
                      <a:pt x="18" y="133"/>
                      <a:pt x="19" y="136"/>
                      <a:pt x="19" y="139"/>
                    </a:cubicBezTo>
                    <a:cubicBezTo>
                      <a:pt x="19" y="139"/>
                      <a:pt x="19" y="139"/>
                      <a:pt x="19" y="139"/>
                    </a:cubicBezTo>
                    <a:cubicBezTo>
                      <a:pt x="19" y="139"/>
                      <a:pt x="19" y="140"/>
                      <a:pt x="18" y="141"/>
                    </a:cubicBezTo>
                    <a:cubicBezTo>
                      <a:pt x="18" y="141"/>
                      <a:pt x="18" y="141"/>
                      <a:pt x="18" y="141"/>
                    </a:cubicBezTo>
                    <a:cubicBezTo>
                      <a:pt x="18" y="142"/>
                      <a:pt x="16" y="143"/>
                      <a:pt x="15" y="143"/>
                    </a:cubicBezTo>
                    <a:cubicBezTo>
                      <a:pt x="15" y="143"/>
                      <a:pt x="15" y="143"/>
                      <a:pt x="15" y="143"/>
                    </a:cubicBezTo>
                    <a:cubicBezTo>
                      <a:pt x="15" y="143"/>
                      <a:pt x="15" y="143"/>
                      <a:pt x="15" y="143"/>
                    </a:cubicBezTo>
                    <a:close/>
                  </a:path>
                </a:pathLst>
              </a:custGeom>
              <a:solidFill>
                <a:srgbClr val="1E2B58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9" name="Freeform 50"/>
              <p:cNvSpPr/>
              <p:nvPr/>
            </p:nvSpPr>
            <p:spPr bwMode="auto">
              <a:xfrm>
                <a:off x="7440613" y="4725988"/>
                <a:ext cx="11113" cy="23813"/>
              </a:xfrm>
              <a:custGeom>
                <a:avLst/>
                <a:gdLst>
                  <a:gd name="T0" fmla="*/ 1 w 3"/>
                  <a:gd name="T1" fmla="*/ 6 h 6"/>
                  <a:gd name="T2" fmla="*/ 0 w 3"/>
                  <a:gd name="T3" fmla="*/ 5 h 6"/>
                  <a:gd name="T4" fmla="*/ 0 w 3"/>
                  <a:gd name="T5" fmla="*/ 5 h 6"/>
                  <a:gd name="T6" fmla="*/ 0 w 3"/>
                  <a:gd name="T7" fmla="*/ 3 h 6"/>
                  <a:gd name="T8" fmla="*/ 0 w 3"/>
                  <a:gd name="T9" fmla="*/ 3 h 6"/>
                  <a:gd name="T10" fmla="*/ 0 w 3"/>
                  <a:gd name="T11" fmla="*/ 1 h 6"/>
                  <a:gd name="T12" fmla="*/ 0 w 3"/>
                  <a:gd name="T13" fmla="*/ 1 h 6"/>
                  <a:gd name="T14" fmla="*/ 1 w 3"/>
                  <a:gd name="T15" fmla="*/ 0 h 6"/>
                  <a:gd name="T16" fmla="*/ 1 w 3"/>
                  <a:gd name="T17" fmla="*/ 0 h 6"/>
                  <a:gd name="T18" fmla="*/ 2 w 3"/>
                  <a:gd name="T19" fmla="*/ 1 h 6"/>
                  <a:gd name="T20" fmla="*/ 2 w 3"/>
                  <a:gd name="T21" fmla="*/ 1 h 6"/>
                  <a:gd name="T22" fmla="*/ 3 w 3"/>
                  <a:gd name="T23" fmla="*/ 3 h 6"/>
                  <a:gd name="T24" fmla="*/ 3 w 3"/>
                  <a:gd name="T25" fmla="*/ 3 h 6"/>
                  <a:gd name="T26" fmla="*/ 2 w 3"/>
                  <a:gd name="T27" fmla="*/ 5 h 6"/>
                  <a:gd name="T28" fmla="*/ 2 w 3"/>
                  <a:gd name="T29" fmla="*/ 5 h 6"/>
                  <a:gd name="T30" fmla="*/ 1 w 3"/>
                  <a:gd name="T31" fmla="*/ 6 h 6"/>
                  <a:gd name="T32" fmla="*/ 1 w 3"/>
                  <a:gd name="T33" fmla="*/ 6 h 6"/>
                  <a:gd name="T34" fmla="*/ 1 w 3"/>
                  <a:gd name="T35" fmla="*/ 6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3" h="6">
                    <a:moveTo>
                      <a:pt x="1" y="6"/>
                    </a:moveTo>
                    <a:cubicBezTo>
                      <a:pt x="0" y="6"/>
                      <a:pt x="0" y="6"/>
                      <a:pt x="0" y="5"/>
                    </a:cubicBezTo>
                    <a:cubicBezTo>
                      <a:pt x="0" y="5"/>
                      <a:pt x="0" y="5"/>
                      <a:pt x="0" y="5"/>
                    </a:cubicBezTo>
                    <a:cubicBezTo>
                      <a:pt x="0" y="4"/>
                      <a:pt x="0" y="4"/>
                      <a:pt x="0" y="3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0" y="2"/>
                      <a:pt x="0" y="2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2" y="0"/>
                      <a:pt x="2" y="0"/>
                      <a:pt x="2" y="1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2" y="1"/>
                      <a:pt x="3" y="2"/>
                      <a:pt x="3" y="3"/>
                    </a:cubicBezTo>
                    <a:cubicBezTo>
                      <a:pt x="3" y="3"/>
                      <a:pt x="3" y="3"/>
                      <a:pt x="3" y="3"/>
                    </a:cubicBezTo>
                    <a:cubicBezTo>
                      <a:pt x="3" y="4"/>
                      <a:pt x="2" y="5"/>
                      <a:pt x="2" y="5"/>
                    </a:cubicBezTo>
                    <a:cubicBezTo>
                      <a:pt x="2" y="5"/>
                      <a:pt x="2" y="5"/>
                      <a:pt x="2" y="5"/>
                    </a:cubicBezTo>
                    <a:cubicBezTo>
                      <a:pt x="2" y="6"/>
                      <a:pt x="2" y="6"/>
                      <a:pt x="1" y="6"/>
                    </a:cubicBezTo>
                    <a:cubicBezTo>
                      <a:pt x="1" y="6"/>
                      <a:pt x="1" y="6"/>
                      <a:pt x="1" y="6"/>
                    </a:cubicBezTo>
                    <a:cubicBezTo>
                      <a:pt x="1" y="6"/>
                      <a:pt x="1" y="6"/>
                      <a:pt x="1" y="6"/>
                    </a:cubicBezTo>
                    <a:close/>
                  </a:path>
                </a:pathLst>
              </a:custGeom>
              <a:solidFill>
                <a:srgbClr val="1E2B58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0" name="Freeform 51"/>
              <p:cNvSpPr/>
              <p:nvPr/>
            </p:nvSpPr>
            <p:spPr bwMode="auto">
              <a:xfrm>
                <a:off x="7477125" y="4730750"/>
                <a:ext cx="12700" cy="22225"/>
              </a:xfrm>
              <a:custGeom>
                <a:avLst/>
                <a:gdLst>
                  <a:gd name="T0" fmla="*/ 0 w 3"/>
                  <a:gd name="T1" fmla="*/ 5 h 6"/>
                  <a:gd name="T2" fmla="*/ 0 w 3"/>
                  <a:gd name="T3" fmla="*/ 1 h 6"/>
                  <a:gd name="T4" fmla="*/ 0 w 3"/>
                  <a:gd name="T5" fmla="*/ 1 h 6"/>
                  <a:gd name="T6" fmla="*/ 2 w 3"/>
                  <a:gd name="T7" fmla="*/ 0 h 6"/>
                  <a:gd name="T8" fmla="*/ 2 w 3"/>
                  <a:gd name="T9" fmla="*/ 0 h 6"/>
                  <a:gd name="T10" fmla="*/ 3 w 3"/>
                  <a:gd name="T11" fmla="*/ 1 h 6"/>
                  <a:gd name="T12" fmla="*/ 3 w 3"/>
                  <a:gd name="T13" fmla="*/ 1 h 6"/>
                  <a:gd name="T14" fmla="*/ 2 w 3"/>
                  <a:gd name="T15" fmla="*/ 5 h 6"/>
                  <a:gd name="T16" fmla="*/ 2 w 3"/>
                  <a:gd name="T17" fmla="*/ 5 h 6"/>
                  <a:gd name="T18" fmla="*/ 1 w 3"/>
                  <a:gd name="T19" fmla="*/ 6 h 6"/>
                  <a:gd name="T20" fmla="*/ 1 w 3"/>
                  <a:gd name="T21" fmla="*/ 6 h 6"/>
                  <a:gd name="T22" fmla="*/ 0 w 3"/>
                  <a:gd name="T23" fmla="*/ 5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3" h="6">
                    <a:moveTo>
                      <a:pt x="0" y="5"/>
                    </a:moveTo>
                    <a:cubicBezTo>
                      <a:pt x="0" y="4"/>
                      <a:pt x="0" y="2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0"/>
                      <a:pt x="1" y="0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2" y="0"/>
                      <a:pt x="3" y="1"/>
                      <a:pt x="3" y="1"/>
                    </a:cubicBezTo>
                    <a:cubicBezTo>
                      <a:pt x="3" y="1"/>
                      <a:pt x="3" y="1"/>
                      <a:pt x="3" y="1"/>
                    </a:cubicBezTo>
                    <a:cubicBezTo>
                      <a:pt x="2" y="3"/>
                      <a:pt x="2" y="4"/>
                      <a:pt x="2" y="5"/>
                    </a:cubicBezTo>
                    <a:cubicBezTo>
                      <a:pt x="2" y="5"/>
                      <a:pt x="2" y="5"/>
                      <a:pt x="2" y="5"/>
                    </a:cubicBezTo>
                    <a:cubicBezTo>
                      <a:pt x="2" y="6"/>
                      <a:pt x="2" y="6"/>
                      <a:pt x="1" y="6"/>
                    </a:cubicBezTo>
                    <a:cubicBezTo>
                      <a:pt x="1" y="6"/>
                      <a:pt x="1" y="6"/>
                      <a:pt x="1" y="6"/>
                    </a:cubicBezTo>
                    <a:cubicBezTo>
                      <a:pt x="1" y="6"/>
                      <a:pt x="0" y="6"/>
                      <a:pt x="0" y="5"/>
                    </a:cubicBezTo>
                    <a:close/>
                  </a:path>
                </a:pathLst>
              </a:custGeom>
              <a:solidFill>
                <a:srgbClr val="1E2B58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1" name="Freeform 52"/>
              <p:cNvSpPr>
                <a:spLocks noEditPoints="1"/>
              </p:cNvSpPr>
              <p:nvPr/>
            </p:nvSpPr>
            <p:spPr bwMode="auto">
              <a:xfrm>
                <a:off x="7526338" y="4552950"/>
                <a:ext cx="93663" cy="298450"/>
              </a:xfrm>
              <a:custGeom>
                <a:avLst/>
                <a:gdLst>
                  <a:gd name="T0" fmla="*/ 0 w 25"/>
                  <a:gd name="T1" fmla="*/ 77 h 79"/>
                  <a:gd name="T2" fmla="*/ 1 w 25"/>
                  <a:gd name="T3" fmla="*/ 76 h 79"/>
                  <a:gd name="T4" fmla="*/ 0 w 25"/>
                  <a:gd name="T5" fmla="*/ 71 h 79"/>
                  <a:gd name="T6" fmla="*/ 0 w 25"/>
                  <a:gd name="T7" fmla="*/ 69 h 79"/>
                  <a:gd name="T8" fmla="*/ 2 w 25"/>
                  <a:gd name="T9" fmla="*/ 65 h 79"/>
                  <a:gd name="T10" fmla="*/ 3 w 25"/>
                  <a:gd name="T11" fmla="*/ 55 h 79"/>
                  <a:gd name="T12" fmla="*/ 3 w 25"/>
                  <a:gd name="T13" fmla="*/ 53 h 79"/>
                  <a:gd name="T14" fmla="*/ 6 w 25"/>
                  <a:gd name="T15" fmla="*/ 53 h 79"/>
                  <a:gd name="T16" fmla="*/ 6 w 25"/>
                  <a:gd name="T17" fmla="*/ 55 h 79"/>
                  <a:gd name="T18" fmla="*/ 7 w 25"/>
                  <a:gd name="T19" fmla="*/ 57 h 79"/>
                  <a:gd name="T20" fmla="*/ 8 w 25"/>
                  <a:gd name="T21" fmla="*/ 65 h 79"/>
                  <a:gd name="T22" fmla="*/ 8 w 25"/>
                  <a:gd name="T23" fmla="*/ 68 h 79"/>
                  <a:gd name="T24" fmla="*/ 10 w 25"/>
                  <a:gd name="T25" fmla="*/ 65 h 79"/>
                  <a:gd name="T26" fmla="*/ 9 w 25"/>
                  <a:gd name="T27" fmla="*/ 48 h 79"/>
                  <a:gd name="T28" fmla="*/ 11 w 25"/>
                  <a:gd name="T29" fmla="*/ 40 h 79"/>
                  <a:gd name="T30" fmla="*/ 10 w 25"/>
                  <a:gd name="T31" fmla="*/ 34 h 79"/>
                  <a:gd name="T32" fmla="*/ 11 w 25"/>
                  <a:gd name="T33" fmla="*/ 32 h 79"/>
                  <a:gd name="T34" fmla="*/ 15 w 25"/>
                  <a:gd name="T35" fmla="*/ 34 h 79"/>
                  <a:gd name="T36" fmla="*/ 17 w 25"/>
                  <a:gd name="T37" fmla="*/ 31 h 79"/>
                  <a:gd name="T38" fmla="*/ 17 w 25"/>
                  <a:gd name="T39" fmla="*/ 29 h 79"/>
                  <a:gd name="T40" fmla="*/ 16 w 25"/>
                  <a:gd name="T41" fmla="*/ 17 h 79"/>
                  <a:gd name="T42" fmla="*/ 17 w 25"/>
                  <a:gd name="T43" fmla="*/ 16 h 79"/>
                  <a:gd name="T44" fmla="*/ 16 w 25"/>
                  <a:gd name="T45" fmla="*/ 13 h 79"/>
                  <a:gd name="T46" fmla="*/ 18 w 25"/>
                  <a:gd name="T47" fmla="*/ 12 h 79"/>
                  <a:gd name="T48" fmla="*/ 19 w 25"/>
                  <a:gd name="T49" fmla="*/ 9 h 79"/>
                  <a:gd name="T50" fmla="*/ 19 w 25"/>
                  <a:gd name="T51" fmla="*/ 7 h 79"/>
                  <a:gd name="T52" fmla="*/ 21 w 25"/>
                  <a:gd name="T53" fmla="*/ 6 h 79"/>
                  <a:gd name="T54" fmla="*/ 24 w 25"/>
                  <a:gd name="T55" fmla="*/ 1 h 79"/>
                  <a:gd name="T56" fmla="*/ 24 w 25"/>
                  <a:gd name="T57" fmla="*/ 3 h 79"/>
                  <a:gd name="T58" fmla="*/ 23 w 25"/>
                  <a:gd name="T59" fmla="*/ 4 h 79"/>
                  <a:gd name="T60" fmla="*/ 23 w 25"/>
                  <a:gd name="T61" fmla="*/ 8 h 79"/>
                  <a:gd name="T62" fmla="*/ 21 w 25"/>
                  <a:gd name="T63" fmla="*/ 9 h 79"/>
                  <a:gd name="T64" fmla="*/ 19 w 25"/>
                  <a:gd name="T65" fmla="*/ 14 h 79"/>
                  <a:gd name="T66" fmla="*/ 19 w 25"/>
                  <a:gd name="T67" fmla="*/ 17 h 79"/>
                  <a:gd name="T68" fmla="*/ 20 w 25"/>
                  <a:gd name="T69" fmla="*/ 29 h 79"/>
                  <a:gd name="T70" fmla="*/ 20 w 25"/>
                  <a:gd name="T71" fmla="*/ 31 h 79"/>
                  <a:gd name="T72" fmla="*/ 17 w 25"/>
                  <a:gd name="T73" fmla="*/ 36 h 79"/>
                  <a:gd name="T74" fmla="*/ 17 w 25"/>
                  <a:gd name="T75" fmla="*/ 36 h 79"/>
                  <a:gd name="T76" fmla="*/ 16 w 25"/>
                  <a:gd name="T77" fmla="*/ 40 h 79"/>
                  <a:gd name="T78" fmla="*/ 14 w 25"/>
                  <a:gd name="T79" fmla="*/ 39 h 79"/>
                  <a:gd name="T80" fmla="*/ 14 w 25"/>
                  <a:gd name="T81" fmla="*/ 40 h 79"/>
                  <a:gd name="T82" fmla="*/ 11 w 25"/>
                  <a:gd name="T83" fmla="*/ 48 h 79"/>
                  <a:gd name="T84" fmla="*/ 12 w 25"/>
                  <a:gd name="T85" fmla="*/ 65 h 79"/>
                  <a:gd name="T86" fmla="*/ 9 w 25"/>
                  <a:gd name="T87" fmla="*/ 77 h 79"/>
                  <a:gd name="T88" fmla="*/ 6 w 25"/>
                  <a:gd name="T89" fmla="*/ 73 h 79"/>
                  <a:gd name="T90" fmla="*/ 6 w 25"/>
                  <a:gd name="T91" fmla="*/ 66 h 79"/>
                  <a:gd name="T92" fmla="*/ 6 w 25"/>
                  <a:gd name="T93" fmla="*/ 60 h 79"/>
                  <a:gd name="T94" fmla="*/ 5 w 25"/>
                  <a:gd name="T95" fmla="*/ 60 h 79"/>
                  <a:gd name="T96" fmla="*/ 3 w 25"/>
                  <a:gd name="T97" fmla="*/ 68 h 79"/>
                  <a:gd name="T98" fmla="*/ 3 w 25"/>
                  <a:gd name="T99" fmla="*/ 69 h 79"/>
                  <a:gd name="T100" fmla="*/ 3 w 25"/>
                  <a:gd name="T101" fmla="*/ 72 h 79"/>
                  <a:gd name="T102" fmla="*/ 3 w 25"/>
                  <a:gd name="T103" fmla="*/ 76 h 79"/>
                  <a:gd name="T104" fmla="*/ 2 w 25"/>
                  <a:gd name="T105" fmla="*/ 79 h 79"/>
                  <a:gd name="T106" fmla="*/ 1 w 25"/>
                  <a:gd name="T107" fmla="*/ 79 h 79"/>
                  <a:gd name="T108" fmla="*/ 13 w 25"/>
                  <a:gd name="T109" fmla="*/ 36 h 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</a:cxnLst>
                <a:rect l="0" t="0" r="r" b="b"/>
                <a:pathLst>
                  <a:path w="25" h="79">
                    <a:moveTo>
                      <a:pt x="0" y="78"/>
                    </a:moveTo>
                    <a:cubicBezTo>
                      <a:pt x="0" y="78"/>
                      <a:pt x="0" y="78"/>
                      <a:pt x="0" y="78"/>
                    </a:cubicBezTo>
                    <a:cubicBezTo>
                      <a:pt x="0" y="78"/>
                      <a:pt x="0" y="78"/>
                      <a:pt x="0" y="78"/>
                    </a:cubicBezTo>
                    <a:cubicBezTo>
                      <a:pt x="0" y="78"/>
                      <a:pt x="0" y="77"/>
                      <a:pt x="0" y="77"/>
                    </a:cubicBezTo>
                    <a:cubicBezTo>
                      <a:pt x="0" y="77"/>
                      <a:pt x="0" y="77"/>
                      <a:pt x="0" y="77"/>
                    </a:cubicBezTo>
                    <a:cubicBezTo>
                      <a:pt x="0" y="77"/>
                      <a:pt x="1" y="76"/>
                      <a:pt x="1" y="76"/>
                    </a:cubicBezTo>
                    <a:cubicBezTo>
                      <a:pt x="1" y="76"/>
                      <a:pt x="1" y="76"/>
                      <a:pt x="1" y="76"/>
                    </a:cubicBezTo>
                    <a:cubicBezTo>
                      <a:pt x="1" y="76"/>
                      <a:pt x="1" y="76"/>
                      <a:pt x="1" y="76"/>
                    </a:cubicBezTo>
                    <a:cubicBezTo>
                      <a:pt x="1" y="76"/>
                      <a:pt x="1" y="76"/>
                      <a:pt x="1" y="76"/>
                    </a:cubicBezTo>
                    <a:cubicBezTo>
                      <a:pt x="1" y="75"/>
                      <a:pt x="0" y="73"/>
                      <a:pt x="0" y="72"/>
                    </a:cubicBezTo>
                    <a:cubicBezTo>
                      <a:pt x="0" y="72"/>
                      <a:pt x="0" y="72"/>
                      <a:pt x="0" y="72"/>
                    </a:cubicBezTo>
                    <a:cubicBezTo>
                      <a:pt x="0" y="72"/>
                      <a:pt x="0" y="71"/>
                      <a:pt x="0" y="71"/>
                    </a:cubicBezTo>
                    <a:cubicBezTo>
                      <a:pt x="0" y="71"/>
                      <a:pt x="0" y="71"/>
                      <a:pt x="0" y="71"/>
                    </a:cubicBezTo>
                    <a:cubicBezTo>
                      <a:pt x="0" y="71"/>
                      <a:pt x="0" y="71"/>
                      <a:pt x="0" y="71"/>
                    </a:cubicBezTo>
                    <a:cubicBezTo>
                      <a:pt x="0" y="71"/>
                      <a:pt x="0" y="71"/>
                      <a:pt x="0" y="71"/>
                    </a:cubicBezTo>
                    <a:cubicBezTo>
                      <a:pt x="0" y="70"/>
                      <a:pt x="0" y="70"/>
                      <a:pt x="0" y="69"/>
                    </a:cubicBezTo>
                    <a:cubicBezTo>
                      <a:pt x="0" y="69"/>
                      <a:pt x="0" y="69"/>
                      <a:pt x="0" y="69"/>
                    </a:cubicBezTo>
                    <a:cubicBezTo>
                      <a:pt x="0" y="68"/>
                      <a:pt x="0" y="67"/>
                      <a:pt x="1" y="66"/>
                    </a:cubicBezTo>
                    <a:cubicBezTo>
                      <a:pt x="1" y="66"/>
                      <a:pt x="1" y="66"/>
                      <a:pt x="1" y="66"/>
                    </a:cubicBezTo>
                    <a:cubicBezTo>
                      <a:pt x="1" y="66"/>
                      <a:pt x="2" y="65"/>
                      <a:pt x="2" y="65"/>
                    </a:cubicBezTo>
                    <a:cubicBezTo>
                      <a:pt x="2" y="65"/>
                      <a:pt x="2" y="65"/>
                      <a:pt x="2" y="65"/>
                    </a:cubicBezTo>
                    <a:cubicBezTo>
                      <a:pt x="2" y="64"/>
                      <a:pt x="2" y="62"/>
                      <a:pt x="3" y="59"/>
                    </a:cubicBezTo>
                    <a:cubicBezTo>
                      <a:pt x="3" y="59"/>
                      <a:pt x="3" y="59"/>
                      <a:pt x="3" y="59"/>
                    </a:cubicBezTo>
                    <a:cubicBezTo>
                      <a:pt x="3" y="58"/>
                      <a:pt x="3" y="57"/>
                      <a:pt x="3" y="55"/>
                    </a:cubicBezTo>
                    <a:cubicBezTo>
                      <a:pt x="3" y="55"/>
                      <a:pt x="3" y="55"/>
                      <a:pt x="3" y="55"/>
                    </a:cubicBezTo>
                    <a:cubicBezTo>
                      <a:pt x="3" y="55"/>
                      <a:pt x="3" y="54"/>
                      <a:pt x="3" y="54"/>
                    </a:cubicBezTo>
                    <a:cubicBezTo>
                      <a:pt x="3" y="54"/>
                      <a:pt x="3" y="54"/>
                      <a:pt x="3" y="54"/>
                    </a:cubicBezTo>
                    <a:cubicBezTo>
                      <a:pt x="3" y="54"/>
                      <a:pt x="3" y="54"/>
                      <a:pt x="3" y="53"/>
                    </a:cubicBezTo>
                    <a:cubicBezTo>
                      <a:pt x="3" y="53"/>
                      <a:pt x="3" y="53"/>
                      <a:pt x="3" y="53"/>
                    </a:cubicBezTo>
                    <a:cubicBezTo>
                      <a:pt x="3" y="53"/>
                      <a:pt x="4" y="52"/>
                      <a:pt x="4" y="52"/>
                    </a:cubicBezTo>
                    <a:cubicBezTo>
                      <a:pt x="4" y="52"/>
                      <a:pt x="4" y="52"/>
                      <a:pt x="4" y="52"/>
                    </a:cubicBezTo>
                    <a:cubicBezTo>
                      <a:pt x="5" y="52"/>
                      <a:pt x="6" y="53"/>
                      <a:pt x="6" y="53"/>
                    </a:cubicBezTo>
                    <a:cubicBezTo>
                      <a:pt x="6" y="53"/>
                      <a:pt x="6" y="53"/>
                      <a:pt x="6" y="53"/>
                    </a:cubicBezTo>
                    <a:cubicBezTo>
                      <a:pt x="6" y="54"/>
                      <a:pt x="6" y="55"/>
                      <a:pt x="6" y="55"/>
                    </a:cubicBezTo>
                    <a:cubicBezTo>
                      <a:pt x="6" y="55"/>
                      <a:pt x="6" y="55"/>
                      <a:pt x="6" y="55"/>
                    </a:cubicBezTo>
                    <a:cubicBezTo>
                      <a:pt x="6" y="55"/>
                      <a:pt x="6" y="55"/>
                      <a:pt x="6" y="55"/>
                    </a:cubicBezTo>
                    <a:cubicBezTo>
                      <a:pt x="6" y="55"/>
                      <a:pt x="6" y="55"/>
                      <a:pt x="6" y="55"/>
                    </a:cubicBezTo>
                    <a:cubicBezTo>
                      <a:pt x="6" y="56"/>
                      <a:pt x="6" y="57"/>
                      <a:pt x="6" y="57"/>
                    </a:cubicBezTo>
                    <a:cubicBezTo>
                      <a:pt x="6" y="57"/>
                      <a:pt x="6" y="57"/>
                      <a:pt x="6" y="57"/>
                    </a:cubicBezTo>
                    <a:cubicBezTo>
                      <a:pt x="6" y="57"/>
                      <a:pt x="7" y="57"/>
                      <a:pt x="7" y="57"/>
                    </a:cubicBezTo>
                    <a:cubicBezTo>
                      <a:pt x="7" y="57"/>
                      <a:pt x="7" y="57"/>
                      <a:pt x="7" y="57"/>
                    </a:cubicBezTo>
                    <a:cubicBezTo>
                      <a:pt x="7" y="58"/>
                      <a:pt x="8" y="58"/>
                      <a:pt x="8" y="58"/>
                    </a:cubicBezTo>
                    <a:cubicBezTo>
                      <a:pt x="8" y="58"/>
                      <a:pt x="8" y="58"/>
                      <a:pt x="8" y="58"/>
                    </a:cubicBezTo>
                    <a:cubicBezTo>
                      <a:pt x="8" y="60"/>
                      <a:pt x="8" y="63"/>
                      <a:pt x="8" y="65"/>
                    </a:cubicBezTo>
                    <a:cubicBezTo>
                      <a:pt x="8" y="65"/>
                      <a:pt x="8" y="65"/>
                      <a:pt x="8" y="65"/>
                    </a:cubicBezTo>
                    <a:cubicBezTo>
                      <a:pt x="8" y="65"/>
                      <a:pt x="8" y="66"/>
                      <a:pt x="8" y="66"/>
                    </a:cubicBezTo>
                    <a:cubicBezTo>
                      <a:pt x="8" y="66"/>
                      <a:pt x="8" y="66"/>
                      <a:pt x="8" y="66"/>
                    </a:cubicBezTo>
                    <a:cubicBezTo>
                      <a:pt x="8" y="67"/>
                      <a:pt x="8" y="68"/>
                      <a:pt x="8" y="68"/>
                    </a:cubicBezTo>
                    <a:cubicBezTo>
                      <a:pt x="8" y="68"/>
                      <a:pt x="8" y="68"/>
                      <a:pt x="8" y="68"/>
                    </a:cubicBezTo>
                    <a:cubicBezTo>
                      <a:pt x="8" y="69"/>
                      <a:pt x="8" y="72"/>
                      <a:pt x="9" y="73"/>
                    </a:cubicBezTo>
                    <a:cubicBezTo>
                      <a:pt x="9" y="73"/>
                      <a:pt x="9" y="73"/>
                      <a:pt x="9" y="73"/>
                    </a:cubicBezTo>
                    <a:cubicBezTo>
                      <a:pt x="9" y="71"/>
                      <a:pt x="10" y="68"/>
                      <a:pt x="10" y="65"/>
                    </a:cubicBezTo>
                    <a:cubicBezTo>
                      <a:pt x="10" y="65"/>
                      <a:pt x="10" y="65"/>
                      <a:pt x="10" y="65"/>
                    </a:cubicBezTo>
                    <a:cubicBezTo>
                      <a:pt x="10" y="61"/>
                      <a:pt x="9" y="57"/>
                      <a:pt x="9" y="53"/>
                    </a:cubicBezTo>
                    <a:cubicBezTo>
                      <a:pt x="9" y="53"/>
                      <a:pt x="9" y="53"/>
                      <a:pt x="9" y="53"/>
                    </a:cubicBezTo>
                    <a:cubicBezTo>
                      <a:pt x="9" y="52"/>
                      <a:pt x="9" y="50"/>
                      <a:pt x="9" y="48"/>
                    </a:cubicBezTo>
                    <a:cubicBezTo>
                      <a:pt x="9" y="48"/>
                      <a:pt x="9" y="48"/>
                      <a:pt x="9" y="48"/>
                    </a:cubicBezTo>
                    <a:cubicBezTo>
                      <a:pt x="9" y="47"/>
                      <a:pt x="9" y="46"/>
                      <a:pt x="9" y="46"/>
                    </a:cubicBezTo>
                    <a:cubicBezTo>
                      <a:pt x="9" y="46"/>
                      <a:pt x="9" y="46"/>
                      <a:pt x="9" y="46"/>
                    </a:cubicBezTo>
                    <a:cubicBezTo>
                      <a:pt x="9" y="43"/>
                      <a:pt x="11" y="42"/>
                      <a:pt x="11" y="40"/>
                    </a:cubicBezTo>
                    <a:cubicBezTo>
                      <a:pt x="11" y="40"/>
                      <a:pt x="11" y="40"/>
                      <a:pt x="11" y="40"/>
                    </a:cubicBezTo>
                    <a:cubicBezTo>
                      <a:pt x="11" y="40"/>
                      <a:pt x="11" y="40"/>
                      <a:pt x="11" y="40"/>
                    </a:cubicBezTo>
                    <a:cubicBezTo>
                      <a:pt x="11" y="40"/>
                      <a:pt x="11" y="40"/>
                      <a:pt x="11" y="40"/>
                    </a:cubicBezTo>
                    <a:cubicBezTo>
                      <a:pt x="11" y="38"/>
                      <a:pt x="10" y="36"/>
                      <a:pt x="10" y="34"/>
                    </a:cubicBezTo>
                    <a:cubicBezTo>
                      <a:pt x="10" y="34"/>
                      <a:pt x="10" y="34"/>
                      <a:pt x="10" y="34"/>
                    </a:cubicBezTo>
                    <a:cubicBezTo>
                      <a:pt x="10" y="33"/>
                      <a:pt x="10" y="33"/>
                      <a:pt x="10" y="33"/>
                    </a:cubicBezTo>
                    <a:cubicBezTo>
                      <a:pt x="10" y="33"/>
                      <a:pt x="10" y="33"/>
                      <a:pt x="10" y="33"/>
                    </a:cubicBezTo>
                    <a:cubicBezTo>
                      <a:pt x="10" y="32"/>
                      <a:pt x="11" y="32"/>
                      <a:pt x="11" y="32"/>
                    </a:cubicBezTo>
                    <a:cubicBezTo>
                      <a:pt x="11" y="32"/>
                      <a:pt x="11" y="32"/>
                      <a:pt x="11" y="32"/>
                    </a:cubicBezTo>
                    <a:cubicBezTo>
                      <a:pt x="12" y="33"/>
                      <a:pt x="14" y="33"/>
                      <a:pt x="15" y="34"/>
                    </a:cubicBezTo>
                    <a:cubicBezTo>
                      <a:pt x="15" y="34"/>
                      <a:pt x="15" y="34"/>
                      <a:pt x="15" y="34"/>
                    </a:cubicBezTo>
                    <a:cubicBezTo>
                      <a:pt x="15" y="34"/>
                      <a:pt x="15" y="34"/>
                      <a:pt x="15" y="34"/>
                    </a:cubicBezTo>
                    <a:cubicBezTo>
                      <a:pt x="15" y="34"/>
                      <a:pt x="15" y="34"/>
                      <a:pt x="15" y="34"/>
                    </a:cubicBezTo>
                    <a:cubicBezTo>
                      <a:pt x="16" y="34"/>
                      <a:pt x="16" y="34"/>
                      <a:pt x="16" y="33"/>
                    </a:cubicBezTo>
                    <a:cubicBezTo>
                      <a:pt x="16" y="33"/>
                      <a:pt x="16" y="33"/>
                      <a:pt x="16" y="33"/>
                    </a:cubicBezTo>
                    <a:cubicBezTo>
                      <a:pt x="17" y="33"/>
                      <a:pt x="17" y="33"/>
                      <a:pt x="17" y="31"/>
                    </a:cubicBezTo>
                    <a:cubicBezTo>
                      <a:pt x="17" y="31"/>
                      <a:pt x="17" y="31"/>
                      <a:pt x="17" y="31"/>
                    </a:cubicBezTo>
                    <a:cubicBezTo>
                      <a:pt x="17" y="31"/>
                      <a:pt x="17" y="30"/>
                      <a:pt x="17" y="29"/>
                    </a:cubicBezTo>
                    <a:cubicBezTo>
                      <a:pt x="17" y="29"/>
                      <a:pt x="17" y="29"/>
                      <a:pt x="17" y="29"/>
                    </a:cubicBezTo>
                    <a:cubicBezTo>
                      <a:pt x="17" y="29"/>
                      <a:pt x="17" y="29"/>
                      <a:pt x="17" y="29"/>
                    </a:cubicBezTo>
                    <a:cubicBezTo>
                      <a:pt x="17" y="29"/>
                      <a:pt x="17" y="29"/>
                      <a:pt x="17" y="29"/>
                    </a:cubicBezTo>
                    <a:cubicBezTo>
                      <a:pt x="17" y="29"/>
                      <a:pt x="17" y="29"/>
                      <a:pt x="17" y="28"/>
                    </a:cubicBezTo>
                    <a:cubicBezTo>
                      <a:pt x="17" y="28"/>
                      <a:pt x="17" y="28"/>
                      <a:pt x="17" y="28"/>
                    </a:cubicBezTo>
                    <a:cubicBezTo>
                      <a:pt x="17" y="25"/>
                      <a:pt x="16" y="21"/>
                      <a:pt x="16" y="17"/>
                    </a:cubicBezTo>
                    <a:cubicBezTo>
                      <a:pt x="16" y="17"/>
                      <a:pt x="16" y="17"/>
                      <a:pt x="16" y="17"/>
                    </a:cubicBezTo>
                    <a:cubicBezTo>
                      <a:pt x="16" y="17"/>
                      <a:pt x="16" y="17"/>
                      <a:pt x="16" y="17"/>
                    </a:cubicBezTo>
                    <a:cubicBezTo>
                      <a:pt x="16" y="16"/>
                      <a:pt x="17" y="16"/>
                      <a:pt x="17" y="16"/>
                    </a:cubicBezTo>
                    <a:cubicBezTo>
                      <a:pt x="17" y="16"/>
                      <a:pt x="17" y="16"/>
                      <a:pt x="17" y="16"/>
                    </a:cubicBezTo>
                    <a:cubicBezTo>
                      <a:pt x="17" y="16"/>
                      <a:pt x="16" y="15"/>
                      <a:pt x="16" y="13"/>
                    </a:cubicBezTo>
                    <a:cubicBezTo>
                      <a:pt x="16" y="13"/>
                      <a:pt x="16" y="13"/>
                      <a:pt x="16" y="13"/>
                    </a:cubicBezTo>
                    <a:cubicBezTo>
                      <a:pt x="16" y="13"/>
                      <a:pt x="16" y="13"/>
                      <a:pt x="16" y="13"/>
                    </a:cubicBezTo>
                    <a:cubicBezTo>
                      <a:pt x="16" y="13"/>
                      <a:pt x="16" y="13"/>
                      <a:pt x="16" y="13"/>
                    </a:cubicBezTo>
                    <a:cubicBezTo>
                      <a:pt x="16" y="12"/>
                      <a:pt x="17" y="12"/>
                      <a:pt x="17" y="12"/>
                    </a:cubicBezTo>
                    <a:cubicBezTo>
                      <a:pt x="17" y="12"/>
                      <a:pt x="17" y="12"/>
                      <a:pt x="17" y="12"/>
                    </a:cubicBezTo>
                    <a:cubicBezTo>
                      <a:pt x="18" y="12"/>
                      <a:pt x="18" y="12"/>
                      <a:pt x="18" y="12"/>
                    </a:cubicBezTo>
                    <a:cubicBezTo>
                      <a:pt x="18" y="12"/>
                      <a:pt x="18" y="12"/>
                      <a:pt x="18" y="12"/>
                    </a:cubicBezTo>
                    <a:cubicBezTo>
                      <a:pt x="19" y="12"/>
                      <a:pt x="18" y="12"/>
                      <a:pt x="19" y="11"/>
                    </a:cubicBezTo>
                    <a:cubicBezTo>
                      <a:pt x="19" y="11"/>
                      <a:pt x="19" y="11"/>
                      <a:pt x="19" y="11"/>
                    </a:cubicBezTo>
                    <a:cubicBezTo>
                      <a:pt x="19" y="10"/>
                      <a:pt x="19" y="9"/>
                      <a:pt x="19" y="9"/>
                    </a:cubicBezTo>
                    <a:cubicBezTo>
                      <a:pt x="19" y="9"/>
                      <a:pt x="19" y="9"/>
                      <a:pt x="19" y="9"/>
                    </a:cubicBezTo>
                    <a:cubicBezTo>
                      <a:pt x="19" y="8"/>
                      <a:pt x="19" y="8"/>
                      <a:pt x="19" y="8"/>
                    </a:cubicBezTo>
                    <a:cubicBezTo>
                      <a:pt x="19" y="8"/>
                      <a:pt x="19" y="8"/>
                      <a:pt x="19" y="8"/>
                    </a:cubicBezTo>
                    <a:cubicBezTo>
                      <a:pt x="19" y="7"/>
                      <a:pt x="19" y="7"/>
                      <a:pt x="19" y="7"/>
                    </a:cubicBezTo>
                    <a:cubicBezTo>
                      <a:pt x="19" y="7"/>
                      <a:pt x="19" y="7"/>
                      <a:pt x="19" y="7"/>
                    </a:cubicBezTo>
                    <a:cubicBezTo>
                      <a:pt x="20" y="6"/>
                      <a:pt x="20" y="6"/>
                      <a:pt x="20" y="6"/>
                    </a:cubicBezTo>
                    <a:cubicBezTo>
                      <a:pt x="20" y="6"/>
                      <a:pt x="20" y="6"/>
                      <a:pt x="20" y="6"/>
                    </a:cubicBezTo>
                    <a:cubicBezTo>
                      <a:pt x="21" y="6"/>
                      <a:pt x="21" y="6"/>
                      <a:pt x="21" y="6"/>
                    </a:cubicBezTo>
                    <a:cubicBezTo>
                      <a:pt x="21" y="6"/>
                      <a:pt x="21" y="6"/>
                      <a:pt x="21" y="6"/>
                    </a:cubicBezTo>
                    <a:cubicBezTo>
                      <a:pt x="21" y="5"/>
                      <a:pt x="21" y="4"/>
                      <a:pt x="21" y="4"/>
                    </a:cubicBezTo>
                    <a:cubicBezTo>
                      <a:pt x="21" y="4"/>
                      <a:pt x="21" y="4"/>
                      <a:pt x="21" y="4"/>
                    </a:cubicBezTo>
                    <a:cubicBezTo>
                      <a:pt x="21" y="2"/>
                      <a:pt x="22" y="1"/>
                      <a:pt x="24" y="1"/>
                    </a:cubicBezTo>
                    <a:cubicBezTo>
                      <a:pt x="24" y="1"/>
                      <a:pt x="24" y="1"/>
                      <a:pt x="24" y="1"/>
                    </a:cubicBezTo>
                    <a:cubicBezTo>
                      <a:pt x="24" y="0"/>
                      <a:pt x="25" y="1"/>
                      <a:pt x="25" y="2"/>
                    </a:cubicBezTo>
                    <a:cubicBezTo>
                      <a:pt x="25" y="2"/>
                      <a:pt x="25" y="2"/>
                      <a:pt x="25" y="2"/>
                    </a:cubicBezTo>
                    <a:cubicBezTo>
                      <a:pt x="25" y="2"/>
                      <a:pt x="24" y="3"/>
                      <a:pt x="24" y="3"/>
                    </a:cubicBezTo>
                    <a:cubicBezTo>
                      <a:pt x="24" y="3"/>
                      <a:pt x="24" y="3"/>
                      <a:pt x="24" y="3"/>
                    </a:cubicBezTo>
                    <a:cubicBezTo>
                      <a:pt x="24" y="3"/>
                      <a:pt x="24" y="3"/>
                      <a:pt x="24" y="3"/>
                    </a:cubicBezTo>
                    <a:cubicBezTo>
                      <a:pt x="24" y="3"/>
                      <a:pt x="24" y="3"/>
                      <a:pt x="24" y="3"/>
                    </a:cubicBezTo>
                    <a:cubicBezTo>
                      <a:pt x="24" y="3"/>
                      <a:pt x="23" y="4"/>
                      <a:pt x="23" y="4"/>
                    </a:cubicBezTo>
                    <a:cubicBezTo>
                      <a:pt x="23" y="4"/>
                      <a:pt x="23" y="4"/>
                      <a:pt x="23" y="4"/>
                    </a:cubicBezTo>
                    <a:cubicBezTo>
                      <a:pt x="23" y="5"/>
                      <a:pt x="23" y="6"/>
                      <a:pt x="23" y="7"/>
                    </a:cubicBezTo>
                    <a:cubicBezTo>
                      <a:pt x="23" y="7"/>
                      <a:pt x="23" y="7"/>
                      <a:pt x="23" y="7"/>
                    </a:cubicBezTo>
                    <a:cubicBezTo>
                      <a:pt x="23" y="7"/>
                      <a:pt x="23" y="7"/>
                      <a:pt x="23" y="8"/>
                    </a:cubicBezTo>
                    <a:cubicBezTo>
                      <a:pt x="23" y="8"/>
                      <a:pt x="23" y="8"/>
                      <a:pt x="23" y="8"/>
                    </a:cubicBezTo>
                    <a:cubicBezTo>
                      <a:pt x="23" y="8"/>
                      <a:pt x="23" y="9"/>
                      <a:pt x="22" y="9"/>
                    </a:cubicBezTo>
                    <a:cubicBezTo>
                      <a:pt x="22" y="9"/>
                      <a:pt x="22" y="9"/>
                      <a:pt x="22" y="9"/>
                    </a:cubicBezTo>
                    <a:cubicBezTo>
                      <a:pt x="22" y="9"/>
                      <a:pt x="22" y="9"/>
                      <a:pt x="21" y="9"/>
                    </a:cubicBezTo>
                    <a:cubicBezTo>
                      <a:pt x="21" y="9"/>
                      <a:pt x="21" y="9"/>
                      <a:pt x="21" y="9"/>
                    </a:cubicBezTo>
                    <a:cubicBezTo>
                      <a:pt x="21" y="10"/>
                      <a:pt x="21" y="11"/>
                      <a:pt x="21" y="11"/>
                    </a:cubicBezTo>
                    <a:cubicBezTo>
                      <a:pt x="21" y="11"/>
                      <a:pt x="21" y="11"/>
                      <a:pt x="21" y="11"/>
                    </a:cubicBezTo>
                    <a:cubicBezTo>
                      <a:pt x="21" y="13"/>
                      <a:pt x="20" y="14"/>
                      <a:pt x="19" y="14"/>
                    </a:cubicBezTo>
                    <a:cubicBezTo>
                      <a:pt x="19" y="14"/>
                      <a:pt x="19" y="14"/>
                      <a:pt x="19" y="14"/>
                    </a:cubicBezTo>
                    <a:cubicBezTo>
                      <a:pt x="19" y="15"/>
                      <a:pt x="19" y="15"/>
                      <a:pt x="19" y="16"/>
                    </a:cubicBezTo>
                    <a:cubicBezTo>
                      <a:pt x="19" y="16"/>
                      <a:pt x="19" y="16"/>
                      <a:pt x="19" y="16"/>
                    </a:cubicBezTo>
                    <a:cubicBezTo>
                      <a:pt x="19" y="16"/>
                      <a:pt x="19" y="17"/>
                      <a:pt x="19" y="17"/>
                    </a:cubicBezTo>
                    <a:cubicBezTo>
                      <a:pt x="19" y="17"/>
                      <a:pt x="19" y="17"/>
                      <a:pt x="19" y="17"/>
                    </a:cubicBezTo>
                    <a:cubicBezTo>
                      <a:pt x="19" y="21"/>
                      <a:pt x="20" y="25"/>
                      <a:pt x="20" y="28"/>
                    </a:cubicBezTo>
                    <a:cubicBezTo>
                      <a:pt x="20" y="28"/>
                      <a:pt x="20" y="28"/>
                      <a:pt x="20" y="28"/>
                    </a:cubicBezTo>
                    <a:cubicBezTo>
                      <a:pt x="20" y="29"/>
                      <a:pt x="20" y="29"/>
                      <a:pt x="20" y="29"/>
                    </a:cubicBezTo>
                    <a:cubicBezTo>
                      <a:pt x="20" y="29"/>
                      <a:pt x="20" y="29"/>
                      <a:pt x="20" y="29"/>
                    </a:cubicBezTo>
                    <a:cubicBezTo>
                      <a:pt x="20" y="29"/>
                      <a:pt x="20" y="29"/>
                      <a:pt x="20" y="29"/>
                    </a:cubicBezTo>
                    <a:cubicBezTo>
                      <a:pt x="20" y="29"/>
                      <a:pt x="20" y="29"/>
                      <a:pt x="20" y="29"/>
                    </a:cubicBezTo>
                    <a:cubicBezTo>
                      <a:pt x="20" y="30"/>
                      <a:pt x="20" y="31"/>
                      <a:pt x="20" y="31"/>
                    </a:cubicBezTo>
                    <a:cubicBezTo>
                      <a:pt x="20" y="31"/>
                      <a:pt x="20" y="31"/>
                      <a:pt x="20" y="31"/>
                    </a:cubicBezTo>
                    <a:cubicBezTo>
                      <a:pt x="20" y="33"/>
                      <a:pt x="19" y="35"/>
                      <a:pt x="17" y="36"/>
                    </a:cubicBezTo>
                    <a:cubicBezTo>
                      <a:pt x="17" y="36"/>
                      <a:pt x="17" y="36"/>
                      <a:pt x="17" y="36"/>
                    </a:cubicBezTo>
                    <a:cubicBezTo>
                      <a:pt x="17" y="36"/>
                      <a:pt x="17" y="36"/>
                      <a:pt x="17" y="36"/>
                    </a:cubicBezTo>
                    <a:cubicBezTo>
                      <a:pt x="17" y="36"/>
                      <a:pt x="17" y="36"/>
                      <a:pt x="17" y="36"/>
                    </a:cubicBezTo>
                    <a:cubicBezTo>
                      <a:pt x="17" y="36"/>
                      <a:pt x="17" y="36"/>
                      <a:pt x="17" y="36"/>
                    </a:cubicBezTo>
                    <a:cubicBezTo>
                      <a:pt x="17" y="36"/>
                      <a:pt x="17" y="36"/>
                      <a:pt x="17" y="36"/>
                    </a:cubicBezTo>
                    <a:cubicBezTo>
                      <a:pt x="17" y="36"/>
                      <a:pt x="17" y="36"/>
                      <a:pt x="17" y="36"/>
                    </a:cubicBezTo>
                    <a:cubicBezTo>
                      <a:pt x="17" y="36"/>
                      <a:pt x="17" y="36"/>
                      <a:pt x="17" y="36"/>
                    </a:cubicBezTo>
                    <a:cubicBezTo>
                      <a:pt x="17" y="37"/>
                      <a:pt x="17" y="37"/>
                      <a:pt x="17" y="37"/>
                    </a:cubicBezTo>
                    <a:cubicBezTo>
                      <a:pt x="17" y="37"/>
                      <a:pt x="17" y="37"/>
                      <a:pt x="17" y="37"/>
                    </a:cubicBezTo>
                    <a:cubicBezTo>
                      <a:pt x="17" y="38"/>
                      <a:pt x="17" y="39"/>
                      <a:pt x="16" y="40"/>
                    </a:cubicBezTo>
                    <a:cubicBezTo>
                      <a:pt x="16" y="40"/>
                      <a:pt x="16" y="40"/>
                      <a:pt x="16" y="40"/>
                    </a:cubicBezTo>
                    <a:cubicBezTo>
                      <a:pt x="15" y="40"/>
                      <a:pt x="15" y="40"/>
                      <a:pt x="14" y="40"/>
                    </a:cubicBezTo>
                    <a:cubicBezTo>
                      <a:pt x="14" y="40"/>
                      <a:pt x="14" y="40"/>
                      <a:pt x="14" y="40"/>
                    </a:cubicBezTo>
                    <a:cubicBezTo>
                      <a:pt x="14" y="40"/>
                      <a:pt x="14" y="39"/>
                      <a:pt x="14" y="39"/>
                    </a:cubicBezTo>
                    <a:cubicBezTo>
                      <a:pt x="14" y="39"/>
                      <a:pt x="14" y="39"/>
                      <a:pt x="14" y="39"/>
                    </a:cubicBezTo>
                    <a:cubicBezTo>
                      <a:pt x="14" y="39"/>
                      <a:pt x="14" y="39"/>
                      <a:pt x="14" y="40"/>
                    </a:cubicBezTo>
                    <a:cubicBezTo>
                      <a:pt x="14" y="40"/>
                      <a:pt x="14" y="40"/>
                      <a:pt x="14" y="40"/>
                    </a:cubicBezTo>
                    <a:cubicBezTo>
                      <a:pt x="14" y="40"/>
                      <a:pt x="14" y="40"/>
                      <a:pt x="14" y="40"/>
                    </a:cubicBezTo>
                    <a:cubicBezTo>
                      <a:pt x="14" y="40"/>
                      <a:pt x="14" y="40"/>
                      <a:pt x="14" y="40"/>
                    </a:cubicBezTo>
                    <a:cubicBezTo>
                      <a:pt x="13" y="43"/>
                      <a:pt x="11" y="45"/>
                      <a:pt x="11" y="46"/>
                    </a:cubicBezTo>
                    <a:cubicBezTo>
                      <a:pt x="11" y="46"/>
                      <a:pt x="11" y="46"/>
                      <a:pt x="11" y="46"/>
                    </a:cubicBezTo>
                    <a:cubicBezTo>
                      <a:pt x="11" y="47"/>
                      <a:pt x="11" y="47"/>
                      <a:pt x="11" y="48"/>
                    </a:cubicBezTo>
                    <a:cubicBezTo>
                      <a:pt x="11" y="48"/>
                      <a:pt x="11" y="48"/>
                      <a:pt x="11" y="48"/>
                    </a:cubicBezTo>
                    <a:cubicBezTo>
                      <a:pt x="11" y="49"/>
                      <a:pt x="11" y="51"/>
                      <a:pt x="11" y="53"/>
                    </a:cubicBezTo>
                    <a:cubicBezTo>
                      <a:pt x="11" y="53"/>
                      <a:pt x="11" y="53"/>
                      <a:pt x="11" y="53"/>
                    </a:cubicBezTo>
                    <a:cubicBezTo>
                      <a:pt x="12" y="57"/>
                      <a:pt x="12" y="61"/>
                      <a:pt x="12" y="65"/>
                    </a:cubicBezTo>
                    <a:cubicBezTo>
                      <a:pt x="12" y="65"/>
                      <a:pt x="12" y="65"/>
                      <a:pt x="12" y="65"/>
                    </a:cubicBezTo>
                    <a:cubicBezTo>
                      <a:pt x="12" y="69"/>
                      <a:pt x="12" y="73"/>
                      <a:pt x="11" y="76"/>
                    </a:cubicBezTo>
                    <a:cubicBezTo>
                      <a:pt x="11" y="76"/>
                      <a:pt x="11" y="76"/>
                      <a:pt x="11" y="76"/>
                    </a:cubicBezTo>
                    <a:cubicBezTo>
                      <a:pt x="10" y="77"/>
                      <a:pt x="10" y="77"/>
                      <a:pt x="9" y="77"/>
                    </a:cubicBezTo>
                    <a:cubicBezTo>
                      <a:pt x="9" y="77"/>
                      <a:pt x="9" y="77"/>
                      <a:pt x="9" y="77"/>
                    </a:cubicBezTo>
                    <a:cubicBezTo>
                      <a:pt x="9" y="77"/>
                      <a:pt x="9" y="77"/>
                      <a:pt x="9" y="77"/>
                    </a:cubicBezTo>
                    <a:cubicBezTo>
                      <a:pt x="9" y="77"/>
                      <a:pt x="9" y="77"/>
                      <a:pt x="9" y="77"/>
                    </a:cubicBezTo>
                    <a:cubicBezTo>
                      <a:pt x="9" y="77"/>
                      <a:pt x="9" y="77"/>
                      <a:pt x="9" y="77"/>
                    </a:cubicBezTo>
                    <a:cubicBezTo>
                      <a:pt x="7" y="77"/>
                      <a:pt x="6" y="74"/>
                      <a:pt x="6" y="73"/>
                    </a:cubicBezTo>
                    <a:cubicBezTo>
                      <a:pt x="6" y="73"/>
                      <a:pt x="6" y="73"/>
                      <a:pt x="6" y="73"/>
                    </a:cubicBezTo>
                    <a:cubicBezTo>
                      <a:pt x="6" y="71"/>
                      <a:pt x="6" y="69"/>
                      <a:pt x="6" y="68"/>
                    </a:cubicBezTo>
                    <a:cubicBezTo>
                      <a:pt x="6" y="68"/>
                      <a:pt x="6" y="68"/>
                      <a:pt x="6" y="68"/>
                    </a:cubicBezTo>
                    <a:cubicBezTo>
                      <a:pt x="6" y="68"/>
                      <a:pt x="6" y="67"/>
                      <a:pt x="6" y="66"/>
                    </a:cubicBezTo>
                    <a:cubicBezTo>
                      <a:pt x="6" y="66"/>
                      <a:pt x="6" y="66"/>
                      <a:pt x="6" y="66"/>
                    </a:cubicBezTo>
                    <a:cubicBezTo>
                      <a:pt x="6" y="66"/>
                      <a:pt x="6" y="65"/>
                      <a:pt x="6" y="65"/>
                    </a:cubicBezTo>
                    <a:cubicBezTo>
                      <a:pt x="6" y="65"/>
                      <a:pt x="6" y="65"/>
                      <a:pt x="6" y="65"/>
                    </a:cubicBezTo>
                    <a:cubicBezTo>
                      <a:pt x="6" y="63"/>
                      <a:pt x="6" y="62"/>
                      <a:pt x="6" y="60"/>
                    </a:cubicBezTo>
                    <a:cubicBezTo>
                      <a:pt x="6" y="60"/>
                      <a:pt x="6" y="60"/>
                      <a:pt x="6" y="60"/>
                    </a:cubicBezTo>
                    <a:cubicBezTo>
                      <a:pt x="5" y="60"/>
                      <a:pt x="5" y="60"/>
                      <a:pt x="5" y="60"/>
                    </a:cubicBezTo>
                    <a:cubicBezTo>
                      <a:pt x="5" y="60"/>
                      <a:pt x="5" y="60"/>
                      <a:pt x="5" y="60"/>
                    </a:cubicBezTo>
                    <a:cubicBezTo>
                      <a:pt x="5" y="60"/>
                      <a:pt x="5" y="60"/>
                      <a:pt x="5" y="60"/>
                    </a:cubicBezTo>
                    <a:cubicBezTo>
                      <a:pt x="5" y="60"/>
                      <a:pt x="5" y="60"/>
                      <a:pt x="5" y="60"/>
                    </a:cubicBezTo>
                    <a:cubicBezTo>
                      <a:pt x="4" y="62"/>
                      <a:pt x="4" y="64"/>
                      <a:pt x="4" y="66"/>
                    </a:cubicBezTo>
                    <a:cubicBezTo>
                      <a:pt x="4" y="66"/>
                      <a:pt x="4" y="66"/>
                      <a:pt x="4" y="66"/>
                    </a:cubicBezTo>
                    <a:cubicBezTo>
                      <a:pt x="4" y="67"/>
                      <a:pt x="4" y="67"/>
                      <a:pt x="3" y="68"/>
                    </a:cubicBezTo>
                    <a:cubicBezTo>
                      <a:pt x="3" y="68"/>
                      <a:pt x="3" y="68"/>
                      <a:pt x="3" y="68"/>
                    </a:cubicBezTo>
                    <a:cubicBezTo>
                      <a:pt x="3" y="68"/>
                      <a:pt x="3" y="68"/>
                      <a:pt x="3" y="68"/>
                    </a:cubicBezTo>
                    <a:cubicBezTo>
                      <a:pt x="3" y="68"/>
                      <a:pt x="3" y="68"/>
                      <a:pt x="3" y="68"/>
                    </a:cubicBezTo>
                    <a:cubicBezTo>
                      <a:pt x="3" y="68"/>
                      <a:pt x="3" y="68"/>
                      <a:pt x="3" y="69"/>
                    </a:cubicBezTo>
                    <a:cubicBezTo>
                      <a:pt x="3" y="69"/>
                      <a:pt x="3" y="69"/>
                      <a:pt x="3" y="69"/>
                    </a:cubicBezTo>
                    <a:cubicBezTo>
                      <a:pt x="3" y="70"/>
                      <a:pt x="3" y="70"/>
                      <a:pt x="3" y="71"/>
                    </a:cubicBezTo>
                    <a:cubicBezTo>
                      <a:pt x="3" y="71"/>
                      <a:pt x="3" y="71"/>
                      <a:pt x="3" y="71"/>
                    </a:cubicBezTo>
                    <a:cubicBezTo>
                      <a:pt x="3" y="71"/>
                      <a:pt x="3" y="71"/>
                      <a:pt x="3" y="72"/>
                    </a:cubicBezTo>
                    <a:cubicBezTo>
                      <a:pt x="3" y="72"/>
                      <a:pt x="3" y="72"/>
                      <a:pt x="3" y="72"/>
                    </a:cubicBezTo>
                    <a:cubicBezTo>
                      <a:pt x="3" y="72"/>
                      <a:pt x="3" y="72"/>
                      <a:pt x="3" y="72"/>
                    </a:cubicBezTo>
                    <a:cubicBezTo>
                      <a:pt x="3" y="72"/>
                      <a:pt x="3" y="72"/>
                      <a:pt x="3" y="72"/>
                    </a:cubicBezTo>
                    <a:cubicBezTo>
                      <a:pt x="3" y="73"/>
                      <a:pt x="3" y="74"/>
                      <a:pt x="3" y="76"/>
                    </a:cubicBezTo>
                    <a:cubicBezTo>
                      <a:pt x="3" y="76"/>
                      <a:pt x="3" y="76"/>
                      <a:pt x="3" y="76"/>
                    </a:cubicBezTo>
                    <a:cubicBezTo>
                      <a:pt x="3" y="76"/>
                      <a:pt x="3" y="77"/>
                      <a:pt x="3" y="78"/>
                    </a:cubicBezTo>
                    <a:cubicBezTo>
                      <a:pt x="3" y="78"/>
                      <a:pt x="3" y="78"/>
                      <a:pt x="3" y="78"/>
                    </a:cubicBezTo>
                    <a:cubicBezTo>
                      <a:pt x="2" y="79"/>
                      <a:pt x="2" y="79"/>
                      <a:pt x="2" y="79"/>
                    </a:cubicBezTo>
                    <a:cubicBezTo>
                      <a:pt x="2" y="79"/>
                      <a:pt x="2" y="79"/>
                      <a:pt x="1" y="79"/>
                    </a:cubicBezTo>
                    <a:cubicBezTo>
                      <a:pt x="1" y="79"/>
                      <a:pt x="1" y="79"/>
                      <a:pt x="1" y="79"/>
                    </a:cubicBezTo>
                    <a:cubicBezTo>
                      <a:pt x="1" y="79"/>
                      <a:pt x="1" y="79"/>
                      <a:pt x="1" y="79"/>
                    </a:cubicBezTo>
                    <a:cubicBezTo>
                      <a:pt x="1" y="79"/>
                      <a:pt x="1" y="79"/>
                      <a:pt x="1" y="79"/>
                    </a:cubicBezTo>
                    <a:cubicBezTo>
                      <a:pt x="1" y="79"/>
                      <a:pt x="1" y="79"/>
                      <a:pt x="0" y="78"/>
                    </a:cubicBezTo>
                    <a:close/>
                    <a:moveTo>
                      <a:pt x="13" y="36"/>
                    </a:moveTo>
                    <a:cubicBezTo>
                      <a:pt x="13" y="36"/>
                      <a:pt x="13" y="36"/>
                      <a:pt x="13" y="36"/>
                    </a:cubicBezTo>
                    <a:cubicBezTo>
                      <a:pt x="13" y="36"/>
                      <a:pt x="13" y="36"/>
                      <a:pt x="13" y="36"/>
                    </a:cubicBezTo>
                    <a:cubicBezTo>
                      <a:pt x="13" y="35"/>
                      <a:pt x="13" y="35"/>
                      <a:pt x="13" y="35"/>
                    </a:cubicBezTo>
                    <a:cubicBezTo>
                      <a:pt x="13" y="35"/>
                      <a:pt x="13" y="35"/>
                      <a:pt x="13" y="35"/>
                    </a:cubicBezTo>
                    <a:cubicBezTo>
                      <a:pt x="13" y="36"/>
                      <a:pt x="13" y="36"/>
                      <a:pt x="13" y="36"/>
                    </a:cubicBezTo>
                    <a:close/>
                  </a:path>
                </a:pathLst>
              </a:custGeom>
              <a:solidFill>
                <a:srgbClr val="1E2B58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2" name="Freeform 53"/>
              <p:cNvSpPr/>
              <p:nvPr/>
            </p:nvSpPr>
            <p:spPr bwMode="auto">
              <a:xfrm>
                <a:off x="7608888" y="4424363"/>
                <a:ext cx="203200" cy="501650"/>
              </a:xfrm>
              <a:custGeom>
                <a:avLst/>
                <a:gdLst>
                  <a:gd name="T0" fmla="*/ 25 w 54"/>
                  <a:gd name="T1" fmla="*/ 133 h 133"/>
                  <a:gd name="T2" fmla="*/ 24 w 54"/>
                  <a:gd name="T3" fmla="*/ 132 h 133"/>
                  <a:gd name="T4" fmla="*/ 23 w 54"/>
                  <a:gd name="T5" fmla="*/ 126 h 133"/>
                  <a:gd name="T6" fmla="*/ 22 w 54"/>
                  <a:gd name="T7" fmla="*/ 119 h 133"/>
                  <a:gd name="T8" fmla="*/ 22 w 54"/>
                  <a:gd name="T9" fmla="*/ 90 h 133"/>
                  <a:gd name="T10" fmla="*/ 21 w 54"/>
                  <a:gd name="T11" fmla="*/ 90 h 133"/>
                  <a:gd name="T12" fmla="*/ 20 w 54"/>
                  <a:gd name="T13" fmla="*/ 89 h 133"/>
                  <a:gd name="T14" fmla="*/ 18 w 54"/>
                  <a:gd name="T15" fmla="*/ 76 h 133"/>
                  <a:gd name="T16" fmla="*/ 18 w 54"/>
                  <a:gd name="T17" fmla="*/ 71 h 133"/>
                  <a:gd name="T18" fmla="*/ 15 w 54"/>
                  <a:gd name="T19" fmla="*/ 75 h 133"/>
                  <a:gd name="T20" fmla="*/ 14 w 54"/>
                  <a:gd name="T21" fmla="*/ 73 h 133"/>
                  <a:gd name="T22" fmla="*/ 15 w 54"/>
                  <a:gd name="T23" fmla="*/ 70 h 133"/>
                  <a:gd name="T24" fmla="*/ 13 w 54"/>
                  <a:gd name="T25" fmla="*/ 66 h 133"/>
                  <a:gd name="T26" fmla="*/ 12 w 54"/>
                  <a:gd name="T27" fmla="*/ 47 h 133"/>
                  <a:gd name="T28" fmla="*/ 11 w 54"/>
                  <a:gd name="T29" fmla="*/ 41 h 133"/>
                  <a:gd name="T30" fmla="*/ 10 w 54"/>
                  <a:gd name="T31" fmla="*/ 39 h 133"/>
                  <a:gd name="T32" fmla="*/ 9 w 54"/>
                  <a:gd name="T33" fmla="*/ 37 h 133"/>
                  <a:gd name="T34" fmla="*/ 8 w 54"/>
                  <a:gd name="T35" fmla="*/ 36 h 133"/>
                  <a:gd name="T36" fmla="*/ 3 w 54"/>
                  <a:gd name="T37" fmla="*/ 35 h 133"/>
                  <a:gd name="T38" fmla="*/ 1 w 54"/>
                  <a:gd name="T39" fmla="*/ 36 h 133"/>
                  <a:gd name="T40" fmla="*/ 0 w 54"/>
                  <a:gd name="T41" fmla="*/ 34 h 133"/>
                  <a:gd name="T42" fmla="*/ 6 w 54"/>
                  <a:gd name="T43" fmla="*/ 0 h 133"/>
                  <a:gd name="T44" fmla="*/ 7 w 54"/>
                  <a:gd name="T45" fmla="*/ 1 h 133"/>
                  <a:gd name="T46" fmla="*/ 11 w 54"/>
                  <a:gd name="T47" fmla="*/ 35 h 133"/>
                  <a:gd name="T48" fmla="*/ 12 w 54"/>
                  <a:gd name="T49" fmla="*/ 36 h 133"/>
                  <a:gd name="T50" fmla="*/ 12 w 54"/>
                  <a:gd name="T51" fmla="*/ 39 h 133"/>
                  <a:gd name="T52" fmla="*/ 13 w 54"/>
                  <a:gd name="T53" fmla="*/ 41 h 133"/>
                  <a:gd name="T54" fmla="*/ 16 w 54"/>
                  <a:gd name="T55" fmla="*/ 47 h 133"/>
                  <a:gd name="T56" fmla="*/ 16 w 54"/>
                  <a:gd name="T57" fmla="*/ 48 h 133"/>
                  <a:gd name="T58" fmla="*/ 16 w 54"/>
                  <a:gd name="T59" fmla="*/ 67 h 133"/>
                  <a:gd name="T60" fmla="*/ 17 w 54"/>
                  <a:gd name="T61" fmla="*/ 66 h 133"/>
                  <a:gd name="T62" fmla="*/ 19 w 54"/>
                  <a:gd name="T63" fmla="*/ 66 h 133"/>
                  <a:gd name="T64" fmla="*/ 20 w 54"/>
                  <a:gd name="T65" fmla="*/ 68 h 133"/>
                  <a:gd name="T66" fmla="*/ 21 w 54"/>
                  <a:gd name="T67" fmla="*/ 75 h 133"/>
                  <a:gd name="T68" fmla="*/ 22 w 54"/>
                  <a:gd name="T69" fmla="*/ 78 h 133"/>
                  <a:gd name="T70" fmla="*/ 23 w 54"/>
                  <a:gd name="T71" fmla="*/ 78 h 133"/>
                  <a:gd name="T72" fmla="*/ 24 w 54"/>
                  <a:gd name="T73" fmla="*/ 79 h 133"/>
                  <a:gd name="T74" fmla="*/ 25 w 54"/>
                  <a:gd name="T75" fmla="*/ 118 h 133"/>
                  <a:gd name="T76" fmla="*/ 26 w 54"/>
                  <a:gd name="T77" fmla="*/ 123 h 133"/>
                  <a:gd name="T78" fmla="*/ 26 w 54"/>
                  <a:gd name="T79" fmla="*/ 130 h 133"/>
                  <a:gd name="T80" fmla="*/ 28 w 54"/>
                  <a:gd name="T81" fmla="*/ 128 h 133"/>
                  <a:gd name="T82" fmla="*/ 29 w 54"/>
                  <a:gd name="T83" fmla="*/ 127 h 133"/>
                  <a:gd name="T84" fmla="*/ 30 w 54"/>
                  <a:gd name="T85" fmla="*/ 128 h 133"/>
                  <a:gd name="T86" fmla="*/ 31 w 54"/>
                  <a:gd name="T87" fmla="*/ 131 h 133"/>
                  <a:gd name="T88" fmla="*/ 33 w 54"/>
                  <a:gd name="T89" fmla="*/ 121 h 133"/>
                  <a:gd name="T90" fmla="*/ 40 w 54"/>
                  <a:gd name="T91" fmla="*/ 121 h 133"/>
                  <a:gd name="T92" fmla="*/ 41 w 54"/>
                  <a:gd name="T93" fmla="*/ 121 h 133"/>
                  <a:gd name="T94" fmla="*/ 41 w 54"/>
                  <a:gd name="T95" fmla="*/ 122 h 133"/>
                  <a:gd name="T96" fmla="*/ 51 w 54"/>
                  <a:gd name="T97" fmla="*/ 128 h 133"/>
                  <a:gd name="T98" fmla="*/ 53 w 54"/>
                  <a:gd name="T99" fmla="*/ 95 h 133"/>
                  <a:gd name="T100" fmla="*/ 54 w 54"/>
                  <a:gd name="T101" fmla="*/ 96 h 133"/>
                  <a:gd name="T102" fmla="*/ 53 w 54"/>
                  <a:gd name="T103" fmla="*/ 129 h 133"/>
                  <a:gd name="T104" fmla="*/ 52 w 54"/>
                  <a:gd name="T105" fmla="*/ 131 h 133"/>
                  <a:gd name="T106" fmla="*/ 40 w 54"/>
                  <a:gd name="T107" fmla="*/ 131 h 133"/>
                  <a:gd name="T108" fmla="*/ 39 w 54"/>
                  <a:gd name="T109" fmla="*/ 130 h 133"/>
                  <a:gd name="T110" fmla="*/ 39 w 54"/>
                  <a:gd name="T111" fmla="*/ 123 h 133"/>
                  <a:gd name="T112" fmla="*/ 34 w 54"/>
                  <a:gd name="T113" fmla="*/ 132 h 133"/>
                  <a:gd name="T114" fmla="*/ 32 w 54"/>
                  <a:gd name="T115" fmla="*/ 133 h 133"/>
                  <a:gd name="T116" fmla="*/ 28 w 54"/>
                  <a:gd name="T117" fmla="*/ 133 h 133"/>
                  <a:gd name="T118" fmla="*/ 27 w 54"/>
                  <a:gd name="T119" fmla="*/ 133 h 133"/>
                  <a:gd name="T120" fmla="*/ 27 w 54"/>
                  <a:gd name="T121" fmla="*/ 133 h 1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54" h="133">
                    <a:moveTo>
                      <a:pt x="27" y="133"/>
                    </a:moveTo>
                    <a:cubicBezTo>
                      <a:pt x="25" y="133"/>
                      <a:pt x="25" y="133"/>
                      <a:pt x="25" y="133"/>
                    </a:cubicBezTo>
                    <a:cubicBezTo>
                      <a:pt x="24" y="133"/>
                      <a:pt x="24" y="132"/>
                      <a:pt x="24" y="132"/>
                    </a:cubicBezTo>
                    <a:cubicBezTo>
                      <a:pt x="24" y="132"/>
                      <a:pt x="24" y="132"/>
                      <a:pt x="24" y="132"/>
                    </a:cubicBezTo>
                    <a:cubicBezTo>
                      <a:pt x="23" y="126"/>
                      <a:pt x="23" y="126"/>
                      <a:pt x="23" y="126"/>
                    </a:cubicBezTo>
                    <a:cubicBezTo>
                      <a:pt x="23" y="126"/>
                      <a:pt x="23" y="126"/>
                      <a:pt x="23" y="126"/>
                    </a:cubicBezTo>
                    <a:cubicBezTo>
                      <a:pt x="24" y="123"/>
                      <a:pt x="24" y="123"/>
                      <a:pt x="24" y="123"/>
                    </a:cubicBezTo>
                    <a:cubicBezTo>
                      <a:pt x="22" y="119"/>
                      <a:pt x="22" y="119"/>
                      <a:pt x="22" y="119"/>
                    </a:cubicBezTo>
                    <a:cubicBezTo>
                      <a:pt x="22" y="118"/>
                      <a:pt x="22" y="118"/>
                      <a:pt x="22" y="118"/>
                    </a:cubicBezTo>
                    <a:cubicBezTo>
                      <a:pt x="22" y="90"/>
                      <a:pt x="22" y="90"/>
                      <a:pt x="22" y="90"/>
                    </a:cubicBezTo>
                    <a:cubicBezTo>
                      <a:pt x="21" y="90"/>
                      <a:pt x="21" y="90"/>
                      <a:pt x="21" y="90"/>
                    </a:cubicBezTo>
                    <a:cubicBezTo>
                      <a:pt x="21" y="90"/>
                      <a:pt x="21" y="90"/>
                      <a:pt x="21" y="90"/>
                    </a:cubicBezTo>
                    <a:cubicBezTo>
                      <a:pt x="21" y="90"/>
                      <a:pt x="20" y="90"/>
                      <a:pt x="20" y="89"/>
                    </a:cubicBezTo>
                    <a:cubicBezTo>
                      <a:pt x="20" y="89"/>
                      <a:pt x="20" y="89"/>
                      <a:pt x="20" y="89"/>
                    </a:cubicBezTo>
                    <a:cubicBezTo>
                      <a:pt x="20" y="79"/>
                      <a:pt x="20" y="79"/>
                      <a:pt x="20" y="79"/>
                    </a:cubicBezTo>
                    <a:cubicBezTo>
                      <a:pt x="18" y="76"/>
                      <a:pt x="18" y="76"/>
                      <a:pt x="18" y="76"/>
                    </a:cubicBezTo>
                    <a:cubicBezTo>
                      <a:pt x="18" y="75"/>
                      <a:pt x="18" y="75"/>
                      <a:pt x="18" y="75"/>
                    </a:cubicBezTo>
                    <a:cubicBezTo>
                      <a:pt x="18" y="71"/>
                      <a:pt x="18" y="71"/>
                      <a:pt x="18" y="71"/>
                    </a:cubicBezTo>
                    <a:cubicBezTo>
                      <a:pt x="17" y="74"/>
                      <a:pt x="17" y="74"/>
                      <a:pt x="17" y="74"/>
                    </a:cubicBezTo>
                    <a:cubicBezTo>
                      <a:pt x="17" y="74"/>
                      <a:pt x="16" y="75"/>
                      <a:pt x="15" y="75"/>
                    </a:cubicBezTo>
                    <a:cubicBezTo>
                      <a:pt x="15" y="75"/>
                      <a:pt x="15" y="75"/>
                      <a:pt x="15" y="75"/>
                    </a:cubicBezTo>
                    <a:cubicBezTo>
                      <a:pt x="15" y="74"/>
                      <a:pt x="14" y="74"/>
                      <a:pt x="14" y="73"/>
                    </a:cubicBezTo>
                    <a:cubicBezTo>
                      <a:pt x="14" y="73"/>
                      <a:pt x="14" y="73"/>
                      <a:pt x="14" y="73"/>
                    </a:cubicBezTo>
                    <a:cubicBezTo>
                      <a:pt x="15" y="70"/>
                      <a:pt x="15" y="70"/>
                      <a:pt x="15" y="70"/>
                    </a:cubicBezTo>
                    <a:cubicBezTo>
                      <a:pt x="13" y="67"/>
                      <a:pt x="13" y="67"/>
                      <a:pt x="13" y="67"/>
                    </a:cubicBezTo>
                    <a:cubicBezTo>
                      <a:pt x="13" y="66"/>
                      <a:pt x="13" y="66"/>
                      <a:pt x="13" y="66"/>
                    </a:cubicBezTo>
                    <a:cubicBezTo>
                      <a:pt x="13" y="48"/>
                      <a:pt x="13" y="48"/>
                      <a:pt x="13" y="48"/>
                    </a:cubicBezTo>
                    <a:cubicBezTo>
                      <a:pt x="12" y="47"/>
                      <a:pt x="12" y="47"/>
                      <a:pt x="12" y="47"/>
                    </a:cubicBezTo>
                    <a:cubicBezTo>
                      <a:pt x="12" y="46"/>
                      <a:pt x="12" y="46"/>
                      <a:pt x="12" y="46"/>
                    </a:cubicBezTo>
                    <a:cubicBezTo>
                      <a:pt x="11" y="41"/>
                      <a:pt x="11" y="41"/>
                      <a:pt x="11" y="41"/>
                    </a:cubicBezTo>
                    <a:cubicBezTo>
                      <a:pt x="10" y="40"/>
                      <a:pt x="10" y="40"/>
                      <a:pt x="10" y="40"/>
                    </a:cubicBezTo>
                    <a:cubicBezTo>
                      <a:pt x="10" y="39"/>
                      <a:pt x="10" y="39"/>
                      <a:pt x="10" y="39"/>
                    </a:cubicBezTo>
                    <a:cubicBezTo>
                      <a:pt x="9" y="37"/>
                      <a:pt x="9" y="37"/>
                      <a:pt x="9" y="37"/>
                    </a:cubicBezTo>
                    <a:cubicBezTo>
                      <a:pt x="9" y="37"/>
                      <a:pt x="9" y="37"/>
                      <a:pt x="9" y="37"/>
                    </a:cubicBezTo>
                    <a:cubicBezTo>
                      <a:pt x="9" y="37"/>
                      <a:pt x="8" y="36"/>
                      <a:pt x="8" y="36"/>
                    </a:cubicBezTo>
                    <a:cubicBezTo>
                      <a:pt x="8" y="36"/>
                      <a:pt x="8" y="36"/>
                      <a:pt x="8" y="36"/>
                    </a:cubicBezTo>
                    <a:cubicBezTo>
                      <a:pt x="6" y="12"/>
                      <a:pt x="6" y="12"/>
                      <a:pt x="6" y="12"/>
                    </a:cubicBezTo>
                    <a:cubicBezTo>
                      <a:pt x="3" y="35"/>
                      <a:pt x="3" y="35"/>
                      <a:pt x="3" y="35"/>
                    </a:cubicBezTo>
                    <a:cubicBezTo>
                      <a:pt x="3" y="35"/>
                      <a:pt x="2" y="36"/>
                      <a:pt x="1" y="36"/>
                    </a:cubicBezTo>
                    <a:cubicBezTo>
                      <a:pt x="1" y="36"/>
                      <a:pt x="1" y="36"/>
                      <a:pt x="1" y="36"/>
                    </a:cubicBezTo>
                    <a:cubicBezTo>
                      <a:pt x="1" y="36"/>
                      <a:pt x="0" y="35"/>
                      <a:pt x="0" y="34"/>
                    </a:cubicBezTo>
                    <a:cubicBezTo>
                      <a:pt x="0" y="34"/>
                      <a:pt x="0" y="34"/>
                      <a:pt x="0" y="34"/>
                    </a:cubicBezTo>
                    <a:cubicBezTo>
                      <a:pt x="5" y="1"/>
                      <a:pt x="5" y="1"/>
                      <a:pt x="5" y="1"/>
                    </a:cubicBezTo>
                    <a:cubicBezTo>
                      <a:pt x="5" y="1"/>
                      <a:pt x="5" y="0"/>
                      <a:pt x="6" y="0"/>
                    </a:cubicBezTo>
                    <a:cubicBezTo>
                      <a:pt x="6" y="0"/>
                      <a:pt x="6" y="0"/>
                      <a:pt x="6" y="0"/>
                    </a:cubicBezTo>
                    <a:cubicBezTo>
                      <a:pt x="7" y="0"/>
                      <a:pt x="7" y="1"/>
                      <a:pt x="7" y="1"/>
                    </a:cubicBezTo>
                    <a:cubicBezTo>
                      <a:pt x="7" y="1"/>
                      <a:pt x="7" y="1"/>
                      <a:pt x="7" y="1"/>
                    </a:cubicBezTo>
                    <a:cubicBezTo>
                      <a:pt x="11" y="35"/>
                      <a:pt x="11" y="35"/>
                      <a:pt x="11" y="35"/>
                    </a:cubicBezTo>
                    <a:cubicBezTo>
                      <a:pt x="11" y="35"/>
                      <a:pt x="11" y="35"/>
                      <a:pt x="11" y="35"/>
                    </a:cubicBezTo>
                    <a:cubicBezTo>
                      <a:pt x="11" y="35"/>
                      <a:pt x="12" y="35"/>
                      <a:pt x="12" y="36"/>
                    </a:cubicBezTo>
                    <a:cubicBezTo>
                      <a:pt x="12" y="36"/>
                      <a:pt x="12" y="36"/>
                      <a:pt x="12" y="36"/>
                    </a:cubicBezTo>
                    <a:cubicBezTo>
                      <a:pt x="12" y="39"/>
                      <a:pt x="12" y="39"/>
                      <a:pt x="12" y="39"/>
                    </a:cubicBezTo>
                    <a:cubicBezTo>
                      <a:pt x="13" y="40"/>
                      <a:pt x="13" y="40"/>
                      <a:pt x="13" y="40"/>
                    </a:cubicBezTo>
                    <a:cubicBezTo>
                      <a:pt x="13" y="41"/>
                      <a:pt x="13" y="41"/>
                      <a:pt x="13" y="41"/>
                    </a:cubicBezTo>
                    <a:cubicBezTo>
                      <a:pt x="14" y="45"/>
                      <a:pt x="14" y="45"/>
                      <a:pt x="14" y="45"/>
                    </a:cubicBezTo>
                    <a:cubicBezTo>
                      <a:pt x="16" y="47"/>
                      <a:pt x="16" y="47"/>
                      <a:pt x="16" y="47"/>
                    </a:cubicBezTo>
                    <a:cubicBezTo>
                      <a:pt x="16" y="47"/>
                      <a:pt x="16" y="47"/>
                      <a:pt x="16" y="48"/>
                    </a:cubicBezTo>
                    <a:cubicBezTo>
                      <a:pt x="16" y="48"/>
                      <a:pt x="16" y="48"/>
                      <a:pt x="16" y="48"/>
                    </a:cubicBezTo>
                    <a:cubicBezTo>
                      <a:pt x="16" y="66"/>
                      <a:pt x="16" y="66"/>
                      <a:pt x="16" y="66"/>
                    </a:cubicBezTo>
                    <a:cubicBezTo>
                      <a:pt x="16" y="67"/>
                      <a:pt x="16" y="67"/>
                      <a:pt x="16" y="67"/>
                    </a:cubicBezTo>
                    <a:cubicBezTo>
                      <a:pt x="17" y="66"/>
                      <a:pt x="17" y="66"/>
                      <a:pt x="17" y="66"/>
                    </a:cubicBezTo>
                    <a:cubicBezTo>
                      <a:pt x="17" y="66"/>
                      <a:pt x="17" y="66"/>
                      <a:pt x="17" y="66"/>
                    </a:cubicBezTo>
                    <a:cubicBezTo>
                      <a:pt x="17" y="66"/>
                      <a:pt x="17" y="66"/>
                      <a:pt x="17" y="66"/>
                    </a:cubicBezTo>
                    <a:cubicBezTo>
                      <a:pt x="18" y="66"/>
                      <a:pt x="18" y="66"/>
                      <a:pt x="19" y="66"/>
                    </a:cubicBezTo>
                    <a:cubicBezTo>
                      <a:pt x="19" y="66"/>
                      <a:pt x="19" y="66"/>
                      <a:pt x="19" y="66"/>
                    </a:cubicBezTo>
                    <a:cubicBezTo>
                      <a:pt x="20" y="68"/>
                      <a:pt x="20" y="68"/>
                      <a:pt x="20" y="68"/>
                    </a:cubicBezTo>
                    <a:cubicBezTo>
                      <a:pt x="20" y="68"/>
                      <a:pt x="20" y="68"/>
                      <a:pt x="20" y="68"/>
                    </a:cubicBezTo>
                    <a:cubicBezTo>
                      <a:pt x="21" y="75"/>
                      <a:pt x="21" y="75"/>
                      <a:pt x="21" y="75"/>
                    </a:cubicBezTo>
                    <a:cubicBezTo>
                      <a:pt x="22" y="78"/>
                      <a:pt x="22" y="78"/>
                      <a:pt x="22" y="78"/>
                    </a:cubicBezTo>
                    <a:cubicBezTo>
                      <a:pt x="22" y="78"/>
                      <a:pt x="22" y="78"/>
                      <a:pt x="22" y="78"/>
                    </a:cubicBezTo>
                    <a:cubicBezTo>
                      <a:pt x="22" y="78"/>
                      <a:pt x="22" y="78"/>
                      <a:pt x="22" y="78"/>
                    </a:cubicBezTo>
                    <a:cubicBezTo>
                      <a:pt x="22" y="78"/>
                      <a:pt x="22" y="78"/>
                      <a:pt x="23" y="78"/>
                    </a:cubicBezTo>
                    <a:cubicBezTo>
                      <a:pt x="23" y="78"/>
                      <a:pt x="23" y="78"/>
                      <a:pt x="23" y="78"/>
                    </a:cubicBezTo>
                    <a:cubicBezTo>
                      <a:pt x="23" y="78"/>
                      <a:pt x="24" y="79"/>
                      <a:pt x="24" y="79"/>
                    </a:cubicBezTo>
                    <a:cubicBezTo>
                      <a:pt x="24" y="79"/>
                      <a:pt x="24" y="79"/>
                      <a:pt x="24" y="79"/>
                    </a:cubicBezTo>
                    <a:cubicBezTo>
                      <a:pt x="25" y="118"/>
                      <a:pt x="25" y="118"/>
                      <a:pt x="25" y="118"/>
                    </a:cubicBezTo>
                    <a:cubicBezTo>
                      <a:pt x="26" y="122"/>
                      <a:pt x="26" y="122"/>
                      <a:pt x="26" y="122"/>
                    </a:cubicBezTo>
                    <a:cubicBezTo>
                      <a:pt x="26" y="123"/>
                      <a:pt x="26" y="123"/>
                      <a:pt x="26" y="123"/>
                    </a:cubicBezTo>
                    <a:cubicBezTo>
                      <a:pt x="26" y="126"/>
                      <a:pt x="26" y="126"/>
                      <a:pt x="26" y="126"/>
                    </a:cubicBezTo>
                    <a:cubicBezTo>
                      <a:pt x="26" y="130"/>
                      <a:pt x="26" y="130"/>
                      <a:pt x="26" y="130"/>
                    </a:cubicBezTo>
                    <a:cubicBezTo>
                      <a:pt x="27" y="131"/>
                      <a:pt x="27" y="131"/>
                      <a:pt x="27" y="131"/>
                    </a:cubicBezTo>
                    <a:cubicBezTo>
                      <a:pt x="28" y="128"/>
                      <a:pt x="28" y="128"/>
                      <a:pt x="28" y="128"/>
                    </a:cubicBezTo>
                    <a:cubicBezTo>
                      <a:pt x="28" y="127"/>
                      <a:pt x="28" y="127"/>
                      <a:pt x="29" y="127"/>
                    </a:cubicBezTo>
                    <a:cubicBezTo>
                      <a:pt x="29" y="127"/>
                      <a:pt x="29" y="127"/>
                      <a:pt x="29" y="127"/>
                    </a:cubicBezTo>
                    <a:cubicBezTo>
                      <a:pt x="29" y="127"/>
                      <a:pt x="30" y="127"/>
                      <a:pt x="30" y="128"/>
                    </a:cubicBezTo>
                    <a:cubicBezTo>
                      <a:pt x="30" y="128"/>
                      <a:pt x="30" y="128"/>
                      <a:pt x="30" y="128"/>
                    </a:cubicBezTo>
                    <a:cubicBezTo>
                      <a:pt x="30" y="131"/>
                      <a:pt x="30" y="131"/>
                      <a:pt x="30" y="131"/>
                    </a:cubicBezTo>
                    <a:cubicBezTo>
                      <a:pt x="31" y="131"/>
                      <a:pt x="31" y="131"/>
                      <a:pt x="31" y="131"/>
                    </a:cubicBezTo>
                    <a:cubicBezTo>
                      <a:pt x="32" y="122"/>
                      <a:pt x="32" y="122"/>
                      <a:pt x="32" y="122"/>
                    </a:cubicBezTo>
                    <a:cubicBezTo>
                      <a:pt x="32" y="121"/>
                      <a:pt x="32" y="121"/>
                      <a:pt x="33" y="121"/>
                    </a:cubicBezTo>
                    <a:cubicBezTo>
                      <a:pt x="33" y="121"/>
                      <a:pt x="33" y="121"/>
                      <a:pt x="33" y="121"/>
                    </a:cubicBezTo>
                    <a:cubicBezTo>
                      <a:pt x="40" y="121"/>
                      <a:pt x="40" y="121"/>
                      <a:pt x="40" y="121"/>
                    </a:cubicBezTo>
                    <a:cubicBezTo>
                      <a:pt x="40" y="121"/>
                      <a:pt x="41" y="121"/>
                      <a:pt x="41" y="121"/>
                    </a:cubicBezTo>
                    <a:cubicBezTo>
                      <a:pt x="41" y="121"/>
                      <a:pt x="41" y="121"/>
                      <a:pt x="41" y="121"/>
                    </a:cubicBezTo>
                    <a:cubicBezTo>
                      <a:pt x="41" y="121"/>
                      <a:pt x="41" y="121"/>
                      <a:pt x="41" y="122"/>
                    </a:cubicBezTo>
                    <a:cubicBezTo>
                      <a:pt x="41" y="122"/>
                      <a:pt x="41" y="122"/>
                      <a:pt x="41" y="122"/>
                    </a:cubicBezTo>
                    <a:cubicBezTo>
                      <a:pt x="42" y="129"/>
                      <a:pt x="42" y="129"/>
                      <a:pt x="42" y="129"/>
                    </a:cubicBezTo>
                    <a:cubicBezTo>
                      <a:pt x="51" y="128"/>
                      <a:pt x="51" y="128"/>
                      <a:pt x="51" y="128"/>
                    </a:cubicBezTo>
                    <a:cubicBezTo>
                      <a:pt x="51" y="96"/>
                      <a:pt x="51" y="96"/>
                      <a:pt x="51" y="96"/>
                    </a:cubicBezTo>
                    <a:cubicBezTo>
                      <a:pt x="51" y="95"/>
                      <a:pt x="52" y="94"/>
                      <a:pt x="53" y="95"/>
                    </a:cubicBezTo>
                    <a:cubicBezTo>
                      <a:pt x="53" y="95"/>
                      <a:pt x="53" y="95"/>
                      <a:pt x="53" y="95"/>
                    </a:cubicBezTo>
                    <a:cubicBezTo>
                      <a:pt x="53" y="95"/>
                      <a:pt x="54" y="95"/>
                      <a:pt x="54" y="96"/>
                    </a:cubicBezTo>
                    <a:cubicBezTo>
                      <a:pt x="54" y="96"/>
                      <a:pt x="54" y="96"/>
                      <a:pt x="54" y="96"/>
                    </a:cubicBezTo>
                    <a:cubicBezTo>
                      <a:pt x="53" y="129"/>
                      <a:pt x="53" y="129"/>
                      <a:pt x="53" y="129"/>
                    </a:cubicBezTo>
                    <a:cubicBezTo>
                      <a:pt x="53" y="130"/>
                      <a:pt x="53" y="131"/>
                      <a:pt x="52" y="131"/>
                    </a:cubicBezTo>
                    <a:cubicBezTo>
                      <a:pt x="52" y="131"/>
                      <a:pt x="52" y="131"/>
                      <a:pt x="52" y="131"/>
                    </a:cubicBezTo>
                    <a:cubicBezTo>
                      <a:pt x="41" y="132"/>
                      <a:pt x="41" y="132"/>
                      <a:pt x="41" y="132"/>
                    </a:cubicBezTo>
                    <a:cubicBezTo>
                      <a:pt x="40" y="132"/>
                      <a:pt x="40" y="131"/>
                      <a:pt x="40" y="131"/>
                    </a:cubicBezTo>
                    <a:cubicBezTo>
                      <a:pt x="40" y="131"/>
                      <a:pt x="40" y="131"/>
                      <a:pt x="40" y="131"/>
                    </a:cubicBezTo>
                    <a:cubicBezTo>
                      <a:pt x="39" y="131"/>
                      <a:pt x="39" y="131"/>
                      <a:pt x="39" y="130"/>
                    </a:cubicBezTo>
                    <a:cubicBezTo>
                      <a:pt x="39" y="130"/>
                      <a:pt x="39" y="130"/>
                      <a:pt x="39" y="130"/>
                    </a:cubicBezTo>
                    <a:cubicBezTo>
                      <a:pt x="39" y="123"/>
                      <a:pt x="39" y="123"/>
                      <a:pt x="39" y="123"/>
                    </a:cubicBezTo>
                    <a:cubicBezTo>
                      <a:pt x="34" y="123"/>
                      <a:pt x="34" y="123"/>
                      <a:pt x="34" y="123"/>
                    </a:cubicBezTo>
                    <a:cubicBezTo>
                      <a:pt x="34" y="132"/>
                      <a:pt x="34" y="132"/>
                      <a:pt x="34" y="132"/>
                    </a:cubicBezTo>
                    <a:cubicBezTo>
                      <a:pt x="33" y="133"/>
                      <a:pt x="33" y="133"/>
                      <a:pt x="32" y="133"/>
                    </a:cubicBezTo>
                    <a:cubicBezTo>
                      <a:pt x="32" y="133"/>
                      <a:pt x="32" y="133"/>
                      <a:pt x="32" y="133"/>
                    </a:cubicBezTo>
                    <a:cubicBezTo>
                      <a:pt x="29" y="133"/>
                      <a:pt x="29" y="133"/>
                      <a:pt x="29" y="133"/>
                    </a:cubicBezTo>
                    <a:cubicBezTo>
                      <a:pt x="29" y="133"/>
                      <a:pt x="29" y="133"/>
                      <a:pt x="28" y="133"/>
                    </a:cubicBezTo>
                    <a:cubicBezTo>
                      <a:pt x="28" y="133"/>
                      <a:pt x="28" y="133"/>
                      <a:pt x="28" y="133"/>
                    </a:cubicBezTo>
                    <a:cubicBezTo>
                      <a:pt x="28" y="133"/>
                      <a:pt x="28" y="133"/>
                      <a:pt x="27" y="133"/>
                    </a:cubicBezTo>
                    <a:cubicBezTo>
                      <a:pt x="27" y="133"/>
                      <a:pt x="27" y="133"/>
                      <a:pt x="27" y="133"/>
                    </a:cubicBezTo>
                    <a:cubicBezTo>
                      <a:pt x="27" y="133"/>
                      <a:pt x="27" y="133"/>
                      <a:pt x="27" y="133"/>
                    </a:cubicBezTo>
                    <a:close/>
                  </a:path>
                </a:pathLst>
              </a:custGeom>
              <a:solidFill>
                <a:srgbClr val="1E2B58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3" name="Freeform 54"/>
              <p:cNvSpPr/>
              <p:nvPr/>
            </p:nvSpPr>
            <p:spPr bwMode="auto">
              <a:xfrm>
                <a:off x="7797800" y="4684713"/>
                <a:ext cx="477838" cy="254000"/>
              </a:xfrm>
              <a:custGeom>
                <a:avLst/>
                <a:gdLst>
                  <a:gd name="T0" fmla="*/ 119 w 127"/>
                  <a:gd name="T1" fmla="*/ 26 h 67"/>
                  <a:gd name="T2" fmla="*/ 118 w 127"/>
                  <a:gd name="T3" fmla="*/ 21 h 67"/>
                  <a:gd name="T4" fmla="*/ 116 w 127"/>
                  <a:gd name="T5" fmla="*/ 11 h 67"/>
                  <a:gd name="T6" fmla="*/ 113 w 127"/>
                  <a:gd name="T7" fmla="*/ 13 h 67"/>
                  <a:gd name="T8" fmla="*/ 110 w 127"/>
                  <a:gd name="T9" fmla="*/ 28 h 67"/>
                  <a:gd name="T10" fmla="*/ 104 w 127"/>
                  <a:gd name="T11" fmla="*/ 36 h 67"/>
                  <a:gd name="T12" fmla="*/ 104 w 127"/>
                  <a:gd name="T13" fmla="*/ 18 h 67"/>
                  <a:gd name="T14" fmla="*/ 102 w 127"/>
                  <a:gd name="T15" fmla="*/ 24 h 67"/>
                  <a:gd name="T16" fmla="*/ 95 w 127"/>
                  <a:gd name="T17" fmla="*/ 40 h 67"/>
                  <a:gd name="T18" fmla="*/ 88 w 127"/>
                  <a:gd name="T19" fmla="*/ 26 h 67"/>
                  <a:gd name="T20" fmla="*/ 84 w 127"/>
                  <a:gd name="T21" fmla="*/ 18 h 67"/>
                  <a:gd name="T22" fmla="*/ 79 w 127"/>
                  <a:gd name="T23" fmla="*/ 27 h 67"/>
                  <a:gd name="T24" fmla="*/ 74 w 127"/>
                  <a:gd name="T25" fmla="*/ 20 h 67"/>
                  <a:gd name="T26" fmla="*/ 72 w 127"/>
                  <a:gd name="T27" fmla="*/ 20 h 67"/>
                  <a:gd name="T28" fmla="*/ 63 w 127"/>
                  <a:gd name="T29" fmla="*/ 28 h 67"/>
                  <a:gd name="T30" fmla="*/ 61 w 127"/>
                  <a:gd name="T31" fmla="*/ 31 h 67"/>
                  <a:gd name="T32" fmla="*/ 55 w 127"/>
                  <a:gd name="T33" fmla="*/ 20 h 67"/>
                  <a:gd name="T34" fmla="*/ 49 w 127"/>
                  <a:gd name="T35" fmla="*/ 42 h 67"/>
                  <a:gd name="T36" fmla="*/ 39 w 127"/>
                  <a:gd name="T37" fmla="*/ 31 h 67"/>
                  <a:gd name="T38" fmla="*/ 35 w 127"/>
                  <a:gd name="T39" fmla="*/ 20 h 67"/>
                  <a:gd name="T40" fmla="*/ 31 w 127"/>
                  <a:gd name="T41" fmla="*/ 31 h 67"/>
                  <a:gd name="T42" fmla="*/ 25 w 127"/>
                  <a:gd name="T43" fmla="*/ 17 h 67"/>
                  <a:gd name="T44" fmla="*/ 21 w 127"/>
                  <a:gd name="T45" fmla="*/ 26 h 67"/>
                  <a:gd name="T46" fmla="*/ 10 w 127"/>
                  <a:gd name="T47" fmla="*/ 42 h 67"/>
                  <a:gd name="T48" fmla="*/ 6 w 127"/>
                  <a:gd name="T49" fmla="*/ 20 h 67"/>
                  <a:gd name="T50" fmla="*/ 3 w 127"/>
                  <a:gd name="T51" fmla="*/ 19 h 67"/>
                  <a:gd name="T52" fmla="*/ 2 w 127"/>
                  <a:gd name="T53" fmla="*/ 28 h 67"/>
                  <a:gd name="T54" fmla="*/ 0 w 127"/>
                  <a:gd name="T55" fmla="*/ 18 h 67"/>
                  <a:gd name="T56" fmla="*/ 5 w 127"/>
                  <a:gd name="T57" fmla="*/ 9 h 67"/>
                  <a:gd name="T58" fmla="*/ 8 w 127"/>
                  <a:gd name="T59" fmla="*/ 23 h 67"/>
                  <a:gd name="T60" fmla="*/ 14 w 127"/>
                  <a:gd name="T61" fmla="*/ 24 h 67"/>
                  <a:gd name="T62" fmla="*/ 19 w 127"/>
                  <a:gd name="T63" fmla="*/ 24 h 67"/>
                  <a:gd name="T64" fmla="*/ 23 w 127"/>
                  <a:gd name="T65" fmla="*/ 6 h 67"/>
                  <a:gd name="T66" fmla="*/ 28 w 127"/>
                  <a:gd name="T67" fmla="*/ 20 h 67"/>
                  <a:gd name="T68" fmla="*/ 29 w 127"/>
                  <a:gd name="T69" fmla="*/ 27 h 67"/>
                  <a:gd name="T70" fmla="*/ 33 w 127"/>
                  <a:gd name="T71" fmla="*/ 24 h 67"/>
                  <a:gd name="T72" fmla="*/ 36 w 127"/>
                  <a:gd name="T73" fmla="*/ 12 h 67"/>
                  <a:gd name="T74" fmla="*/ 39 w 127"/>
                  <a:gd name="T75" fmla="*/ 24 h 67"/>
                  <a:gd name="T76" fmla="*/ 43 w 127"/>
                  <a:gd name="T77" fmla="*/ 27 h 67"/>
                  <a:gd name="T78" fmla="*/ 49 w 127"/>
                  <a:gd name="T79" fmla="*/ 22 h 67"/>
                  <a:gd name="T80" fmla="*/ 54 w 127"/>
                  <a:gd name="T81" fmla="*/ 6 h 67"/>
                  <a:gd name="T82" fmla="*/ 57 w 127"/>
                  <a:gd name="T83" fmla="*/ 25 h 67"/>
                  <a:gd name="T84" fmla="*/ 63 w 127"/>
                  <a:gd name="T85" fmla="*/ 24 h 67"/>
                  <a:gd name="T86" fmla="*/ 70 w 127"/>
                  <a:gd name="T87" fmla="*/ 20 h 67"/>
                  <a:gd name="T88" fmla="*/ 74 w 127"/>
                  <a:gd name="T89" fmla="*/ 4 h 67"/>
                  <a:gd name="T90" fmla="*/ 76 w 127"/>
                  <a:gd name="T91" fmla="*/ 20 h 67"/>
                  <a:gd name="T92" fmla="*/ 80 w 127"/>
                  <a:gd name="T93" fmla="*/ 19 h 67"/>
                  <a:gd name="T94" fmla="*/ 86 w 127"/>
                  <a:gd name="T95" fmla="*/ 18 h 67"/>
                  <a:gd name="T96" fmla="*/ 90 w 127"/>
                  <a:gd name="T97" fmla="*/ 20 h 67"/>
                  <a:gd name="T98" fmla="*/ 94 w 127"/>
                  <a:gd name="T99" fmla="*/ 23 h 67"/>
                  <a:gd name="T100" fmla="*/ 99 w 127"/>
                  <a:gd name="T101" fmla="*/ 36 h 67"/>
                  <a:gd name="T102" fmla="*/ 99 w 127"/>
                  <a:gd name="T103" fmla="*/ 16 h 67"/>
                  <a:gd name="T104" fmla="*/ 104 w 127"/>
                  <a:gd name="T105" fmla="*/ 6 h 67"/>
                  <a:gd name="T106" fmla="*/ 106 w 127"/>
                  <a:gd name="T107" fmla="*/ 21 h 67"/>
                  <a:gd name="T108" fmla="*/ 107 w 127"/>
                  <a:gd name="T109" fmla="*/ 37 h 67"/>
                  <a:gd name="T110" fmla="*/ 108 w 127"/>
                  <a:gd name="T111" fmla="*/ 28 h 67"/>
                  <a:gd name="T112" fmla="*/ 111 w 127"/>
                  <a:gd name="T113" fmla="*/ 12 h 67"/>
                  <a:gd name="T114" fmla="*/ 112 w 127"/>
                  <a:gd name="T115" fmla="*/ 7 h 67"/>
                  <a:gd name="T116" fmla="*/ 119 w 127"/>
                  <a:gd name="T117" fmla="*/ 11 h 67"/>
                  <a:gd name="T118" fmla="*/ 120 w 127"/>
                  <a:gd name="T119" fmla="*/ 19 h 67"/>
                  <a:gd name="T120" fmla="*/ 122 w 127"/>
                  <a:gd name="T121" fmla="*/ 24 h 67"/>
                  <a:gd name="T122" fmla="*/ 124 w 127"/>
                  <a:gd name="T123" fmla="*/ 35 h 67"/>
                  <a:gd name="T124" fmla="*/ 123 w 127"/>
                  <a:gd name="T125" fmla="*/ 66 h 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127" h="67">
                    <a:moveTo>
                      <a:pt x="123" y="66"/>
                    </a:moveTo>
                    <a:cubicBezTo>
                      <a:pt x="123" y="61"/>
                      <a:pt x="124" y="49"/>
                      <a:pt x="124" y="42"/>
                    </a:cubicBezTo>
                    <a:cubicBezTo>
                      <a:pt x="124" y="42"/>
                      <a:pt x="124" y="42"/>
                      <a:pt x="124" y="42"/>
                    </a:cubicBezTo>
                    <a:cubicBezTo>
                      <a:pt x="124" y="42"/>
                      <a:pt x="124" y="41"/>
                      <a:pt x="124" y="41"/>
                    </a:cubicBezTo>
                    <a:cubicBezTo>
                      <a:pt x="124" y="41"/>
                      <a:pt x="124" y="41"/>
                      <a:pt x="124" y="41"/>
                    </a:cubicBezTo>
                    <a:cubicBezTo>
                      <a:pt x="124" y="41"/>
                      <a:pt x="123" y="41"/>
                      <a:pt x="123" y="41"/>
                    </a:cubicBezTo>
                    <a:cubicBezTo>
                      <a:pt x="123" y="41"/>
                      <a:pt x="123" y="41"/>
                      <a:pt x="123" y="41"/>
                    </a:cubicBezTo>
                    <a:cubicBezTo>
                      <a:pt x="119" y="38"/>
                      <a:pt x="119" y="33"/>
                      <a:pt x="119" y="28"/>
                    </a:cubicBezTo>
                    <a:cubicBezTo>
                      <a:pt x="119" y="28"/>
                      <a:pt x="119" y="28"/>
                      <a:pt x="119" y="28"/>
                    </a:cubicBezTo>
                    <a:cubicBezTo>
                      <a:pt x="119" y="28"/>
                      <a:pt x="119" y="27"/>
                      <a:pt x="119" y="26"/>
                    </a:cubicBezTo>
                    <a:cubicBezTo>
                      <a:pt x="119" y="26"/>
                      <a:pt x="119" y="26"/>
                      <a:pt x="119" y="26"/>
                    </a:cubicBezTo>
                    <a:cubicBezTo>
                      <a:pt x="119" y="26"/>
                      <a:pt x="119" y="26"/>
                      <a:pt x="119" y="26"/>
                    </a:cubicBezTo>
                    <a:cubicBezTo>
                      <a:pt x="119" y="26"/>
                      <a:pt x="119" y="26"/>
                      <a:pt x="119" y="26"/>
                    </a:cubicBezTo>
                    <a:cubicBezTo>
                      <a:pt x="119" y="25"/>
                      <a:pt x="120" y="24"/>
                      <a:pt x="120" y="24"/>
                    </a:cubicBezTo>
                    <a:cubicBezTo>
                      <a:pt x="120" y="24"/>
                      <a:pt x="120" y="24"/>
                      <a:pt x="120" y="24"/>
                    </a:cubicBezTo>
                    <a:cubicBezTo>
                      <a:pt x="120" y="23"/>
                      <a:pt x="120" y="23"/>
                      <a:pt x="119" y="23"/>
                    </a:cubicBezTo>
                    <a:cubicBezTo>
                      <a:pt x="119" y="23"/>
                      <a:pt x="119" y="23"/>
                      <a:pt x="119" y="23"/>
                    </a:cubicBezTo>
                    <a:cubicBezTo>
                      <a:pt x="119" y="23"/>
                      <a:pt x="119" y="22"/>
                      <a:pt x="119" y="22"/>
                    </a:cubicBezTo>
                    <a:cubicBezTo>
                      <a:pt x="119" y="22"/>
                      <a:pt x="119" y="22"/>
                      <a:pt x="119" y="22"/>
                    </a:cubicBezTo>
                    <a:cubicBezTo>
                      <a:pt x="119" y="22"/>
                      <a:pt x="119" y="22"/>
                      <a:pt x="119" y="22"/>
                    </a:cubicBezTo>
                    <a:cubicBezTo>
                      <a:pt x="119" y="22"/>
                      <a:pt x="119" y="22"/>
                      <a:pt x="119" y="22"/>
                    </a:cubicBezTo>
                    <a:cubicBezTo>
                      <a:pt x="119" y="22"/>
                      <a:pt x="118" y="22"/>
                      <a:pt x="118" y="21"/>
                    </a:cubicBezTo>
                    <a:cubicBezTo>
                      <a:pt x="118" y="21"/>
                      <a:pt x="118" y="21"/>
                      <a:pt x="118" y="21"/>
                    </a:cubicBezTo>
                    <a:cubicBezTo>
                      <a:pt x="117" y="19"/>
                      <a:pt x="117" y="18"/>
                      <a:pt x="117" y="17"/>
                    </a:cubicBezTo>
                    <a:cubicBezTo>
                      <a:pt x="117" y="17"/>
                      <a:pt x="117" y="17"/>
                      <a:pt x="117" y="17"/>
                    </a:cubicBezTo>
                    <a:cubicBezTo>
                      <a:pt x="117" y="16"/>
                      <a:pt x="118" y="14"/>
                      <a:pt x="118" y="13"/>
                    </a:cubicBezTo>
                    <a:cubicBezTo>
                      <a:pt x="118" y="13"/>
                      <a:pt x="118" y="13"/>
                      <a:pt x="118" y="13"/>
                    </a:cubicBezTo>
                    <a:cubicBezTo>
                      <a:pt x="117" y="13"/>
                      <a:pt x="117" y="13"/>
                      <a:pt x="117" y="13"/>
                    </a:cubicBezTo>
                    <a:cubicBezTo>
                      <a:pt x="117" y="13"/>
                      <a:pt x="117" y="13"/>
                      <a:pt x="117" y="13"/>
                    </a:cubicBezTo>
                    <a:cubicBezTo>
                      <a:pt x="116" y="13"/>
                      <a:pt x="116" y="12"/>
                      <a:pt x="116" y="12"/>
                    </a:cubicBezTo>
                    <a:cubicBezTo>
                      <a:pt x="116" y="12"/>
                      <a:pt x="116" y="12"/>
                      <a:pt x="116" y="12"/>
                    </a:cubicBezTo>
                    <a:cubicBezTo>
                      <a:pt x="116" y="11"/>
                      <a:pt x="116" y="11"/>
                      <a:pt x="116" y="11"/>
                    </a:cubicBezTo>
                    <a:cubicBezTo>
                      <a:pt x="116" y="11"/>
                      <a:pt x="116" y="11"/>
                      <a:pt x="116" y="11"/>
                    </a:cubicBezTo>
                    <a:cubicBezTo>
                      <a:pt x="116" y="9"/>
                      <a:pt x="115" y="8"/>
                      <a:pt x="115" y="6"/>
                    </a:cubicBezTo>
                    <a:cubicBezTo>
                      <a:pt x="115" y="6"/>
                      <a:pt x="115" y="6"/>
                      <a:pt x="115" y="6"/>
                    </a:cubicBezTo>
                    <a:cubicBezTo>
                      <a:pt x="115" y="6"/>
                      <a:pt x="115" y="7"/>
                      <a:pt x="114" y="7"/>
                    </a:cubicBezTo>
                    <a:cubicBezTo>
                      <a:pt x="114" y="7"/>
                      <a:pt x="114" y="7"/>
                      <a:pt x="114" y="7"/>
                    </a:cubicBezTo>
                    <a:cubicBezTo>
                      <a:pt x="114" y="7"/>
                      <a:pt x="114" y="7"/>
                      <a:pt x="114" y="7"/>
                    </a:cubicBezTo>
                    <a:cubicBezTo>
                      <a:pt x="114" y="7"/>
                      <a:pt x="114" y="7"/>
                      <a:pt x="114" y="7"/>
                    </a:cubicBezTo>
                    <a:cubicBezTo>
                      <a:pt x="114" y="8"/>
                      <a:pt x="115" y="9"/>
                      <a:pt x="115" y="11"/>
                    </a:cubicBezTo>
                    <a:cubicBezTo>
                      <a:pt x="115" y="11"/>
                      <a:pt x="115" y="11"/>
                      <a:pt x="115" y="11"/>
                    </a:cubicBezTo>
                    <a:cubicBezTo>
                      <a:pt x="115" y="11"/>
                      <a:pt x="115" y="12"/>
                      <a:pt x="114" y="12"/>
                    </a:cubicBezTo>
                    <a:cubicBezTo>
                      <a:pt x="114" y="12"/>
                      <a:pt x="114" y="12"/>
                      <a:pt x="114" y="12"/>
                    </a:cubicBezTo>
                    <a:cubicBezTo>
                      <a:pt x="114" y="13"/>
                      <a:pt x="114" y="13"/>
                      <a:pt x="113" y="13"/>
                    </a:cubicBezTo>
                    <a:cubicBezTo>
                      <a:pt x="113" y="13"/>
                      <a:pt x="113" y="13"/>
                      <a:pt x="113" y="13"/>
                    </a:cubicBezTo>
                    <a:cubicBezTo>
                      <a:pt x="113" y="14"/>
                      <a:pt x="113" y="15"/>
                      <a:pt x="113" y="16"/>
                    </a:cubicBezTo>
                    <a:cubicBezTo>
                      <a:pt x="113" y="16"/>
                      <a:pt x="113" y="16"/>
                      <a:pt x="113" y="16"/>
                    </a:cubicBezTo>
                    <a:cubicBezTo>
                      <a:pt x="113" y="17"/>
                      <a:pt x="113" y="18"/>
                      <a:pt x="113" y="20"/>
                    </a:cubicBezTo>
                    <a:cubicBezTo>
                      <a:pt x="113" y="20"/>
                      <a:pt x="113" y="20"/>
                      <a:pt x="113" y="20"/>
                    </a:cubicBezTo>
                    <a:cubicBezTo>
                      <a:pt x="112" y="21"/>
                      <a:pt x="111" y="22"/>
                      <a:pt x="111" y="22"/>
                    </a:cubicBezTo>
                    <a:cubicBezTo>
                      <a:pt x="111" y="22"/>
                      <a:pt x="111" y="22"/>
                      <a:pt x="111" y="22"/>
                    </a:cubicBezTo>
                    <a:cubicBezTo>
                      <a:pt x="110" y="23"/>
                      <a:pt x="110" y="23"/>
                      <a:pt x="110" y="24"/>
                    </a:cubicBezTo>
                    <a:cubicBezTo>
                      <a:pt x="110" y="24"/>
                      <a:pt x="110" y="24"/>
                      <a:pt x="110" y="24"/>
                    </a:cubicBezTo>
                    <a:cubicBezTo>
                      <a:pt x="110" y="26"/>
                      <a:pt x="110" y="27"/>
                      <a:pt x="110" y="28"/>
                    </a:cubicBezTo>
                    <a:cubicBezTo>
                      <a:pt x="110" y="28"/>
                      <a:pt x="110" y="28"/>
                      <a:pt x="110" y="28"/>
                    </a:cubicBezTo>
                    <a:cubicBezTo>
                      <a:pt x="110" y="30"/>
                      <a:pt x="110" y="33"/>
                      <a:pt x="110" y="35"/>
                    </a:cubicBezTo>
                    <a:cubicBezTo>
                      <a:pt x="110" y="35"/>
                      <a:pt x="110" y="35"/>
                      <a:pt x="110" y="35"/>
                    </a:cubicBezTo>
                    <a:cubicBezTo>
                      <a:pt x="110" y="36"/>
                      <a:pt x="110" y="38"/>
                      <a:pt x="110" y="39"/>
                    </a:cubicBezTo>
                    <a:cubicBezTo>
                      <a:pt x="110" y="39"/>
                      <a:pt x="110" y="39"/>
                      <a:pt x="110" y="39"/>
                    </a:cubicBezTo>
                    <a:cubicBezTo>
                      <a:pt x="110" y="40"/>
                      <a:pt x="110" y="40"/>
                      <a:pt x="109" y="40"/>
                    </a:cubicBezTo>
                    <a:cubicBezTo>
                      <a:pt x="109" y="40"/>
                      <a:pt x="109" y="40"/>
                      <a:pt x="109" y="40"/>
                    </a:cubicBezTo>
                    <a:cubicBezTo>
                      <a:pt x="109" y="41"/>
                      <a:pt x="108" y="41"/>
                      <a:pt x="107" y="41"/>
                    </a:cubicBezTo>
                    <a:cubicBezTo>
                      <a:pt x="107" y="41"/>
                      <a:pt x="107" y="41"/>
                      <a:pt x="107" y="41"/>
                    </a:cubicBezTo>
                    <a:cubicBezTo>
                      <a:pt x="105" y="41"/>
                      <a:pt x="104" y="39"/>
                      <a:pt x="104" y="37"/>
                    </a:cubicBezTo>
                    <a:cubicBezTo>
                      <a:pt x="104" y="37"/>
                      <a:pt x="104" y="37"/>
                      <a:pt x="104" y="37"/>
                    </a:cubicBezTo>
                    <a:cubicBezTo>
                      <a:pt x="104" y="37"/>
                      <a:pt x="104" y="36"/>
                      <a:pt x="104" y="36"/>
                    </a:cubicBezTo>
                    <a:cubicBezTo>
                      <a:pt x="104" y="36"/>
                      <a:pt x="104" y="36"/>
                      <a:pt x="104" y="36"/>
                    </a:cubicBezTo>
                    <a:cubicBezTo>
                      <a:pt x="104" y="33"/>
                      <a:pt x="105" y="30"/>
                      <a:pt x="105" y="28"/>
                    </a:cubicBezTo>
                    <a:cubicBezTo>
                      <a:pt x="105" y="28"/>
                      <a:pt x="105" y="28"/>
                      <a:pt x="105" y="28"/>
                    </a:cubicBezTo>
                    <a:cubicBezTo>
                      <a:pt x="105" y="28"/>
                      <a:pt x="105" y="27"/>
                      <a:pt x="105" y="27"/>
                    </a:cubicBezTo>
                    <a:cubicBezTo>
                      <a:pt x="105" y="27"/>
                      <a:pt x="105" y="27"/>
                      <a:pt x="105" y="27"/>
                    </a:cubicBezTo>
                    <a:cubicBezTo>
                      <a:pt x="105" y="25"/>
                      <a:pt x="104" y="24"/>
                      <a:pt x="103" y="21"/>
                    </a:cubicBezTo>
                    <a:cubicBezTo>
                      <a:pt x="103" y="21"/>
                      <a:pt x="103" y="21"/>
                      <a:pt x="103" y="21"/>
                    </a:cubicBezTo>
                    <a:cubicBezTo>
                      <a:pt x="103" y="21"/>
                      <a:pt x="103" y="21"/>
                      <a:pt x="103" y="21"/>
                    </a:cubicBezTo>
                    <a:cubicBezTo>
                      <a:pt x="103" y="21"/>
                      <a:pt x="103" y="21"/>
                      <a:pt x="103" y="21"/>
                    </a:cubicBezTo>
                    <a:cubicBezTo>
                      <a:pt x="103" y="19"/>
                      <a:pt x="104" y="19"/>
                      <a:pt x="104" y="18"/>
                    </a:cubicBezTo>
                    <a:cubicBezTo>
                      <a:pt x="104" y="18"/>
                      <a:pt x="104" y="18"/>
                      <a:pt x="104" y="18"/>
                    </a:cubicBezTo>
                    <a:cubicBezTo>
                      <a:pt x="104" y="18"/>
                      <a:pt x="104" y="18"/>
                      <a:pt x="104" y="18"/>
                    </a:cubicBezTo>
                    <a:cubicBezTo>
                      <a:pt x="104" y="18"/>
                      <a:pt x="104" y="18"/>
                      <a:pt x="104" y="18"/>
                    </a:cubicBezTo>
                    <a:cubicBezTo>
                      <a:pt x="103" y="16"/>
                      <a:pt x="103" y="15"/>
                      <a:pt x="103" y="14"/>
                    </a:cubicBezTo>
                    <a:cubicBezTo>
                      <a:pt x="103" y="14"/>
                      <a:pt x="103" y="14"/>
                      <a:pt x="103" y="14"/>
                    </a:cubicBezTo>
                    <a:cubicBezTo>
                      <a:pt x="103" y="14"/>
                      <a:pt x="102" y="13"/>
                      <a:pt x="102" y="13"/>
                    </a:cubicBezTo>
                    <a:cubicBezTo>
                      <a:pt x="102" y="13"/>
                      <a:pt x="102" y="13"/>
                      <a:pt x="102" y="13"/>
                    </a:cubicBezTo>
                    <a:cubicBezTo>
                      <a:pt x="102" y="14"/>
                      <a:pt x="102" y="15"/>
                      <a:pt x="102" y="16"/>
                    </a:cubicBezTo>
                    <a:cubicBezTo>
                      <a:pt x="102" y="16"/>
                      <a:pt x="102" y="16"/>
                      <a:pt x="102" y="16"/>
                    </a:cubicBezTo>
                    <a:cubicBezTo>
                      <a:pt x="102" y="16"/>
                      <a:pt x="102" y="16"/>
                      <a:pt x="102" y="16"/>
                    </a:cubicBezTo>
                    <a:cubicBezTo>
                      <a:pt x="102" y="16"/>
                      <a:pt x="102" y="16"/>
                      <a:pt x="102" y="16"/>
                    </a:cubicBezTo>
                    <a:cubicBezTo>
                      <a:pt x="102" y="19"/>
                      <a:pt x="102" y="21"/>
                      <a:pt x="102" y="24"/>
                    </a:cubicBezTo>
                    <a:cubicBezTo>
                      <a:pt x="102" y="24"/>
                      <a:pt x="102" y="24"/>
                      <a:pt x="102" y="24"/>
                    </a:cubicBezTo>
                    <a:cubicBezTo>
                      <a:pt x="102" y="24"/>
                      <a:pt x="102" y="24"/>
                      <a:pt x="102" y="25"/>
                    </a:cubicBezTo>
                    <a:cubicBezTo>
                      <a:pt x="102" y="25"/>
                      <a:pt x="102" y="25"/>
                      <a:pt x="102" y="25"/>
                    </a:cubicBezTo>
                    <a:cubicBezTo>
                      <a:pt x="102" y="25"/>
                      <a:pt x="102" y="25"/>
                      <a:pt x="102" y="25"/>
                    </a:cubicBezTo>
                    <a:cubicBezTo>
                      <a:pt x="102" y="26"/>
                      <a:pt x="102" y="27"/>
                      <a:pt x="102" y="29"/>
                    </a:cubicBezTo>
                    <a:cubicBezTo>
                      <a:pt x="102" y="29"/>
                      <a:pt x="102" y="29"/>
                      <a:pt x="102" y="29"/>
                    </a:cubicBezTo>
                    <a:cubicBezTo>
                      <a:pt x="102" y="31"/>
                      <a:pt x="102" y="34"/>
                      <a:pt x="102" y="36"/>
                    </a:cubicBezTo>
                    <a:cubicBezTo>
                      <a:pt x="102" y="36"/>
                      <a:pt x="102" y="36"/>
                      <a:pt x="102" y="36"/>
                    </a:cubicBezTo>
                    <a:cubicBezTo>
                      <a:pt x="101" y="39"/>
                      <a:pt x="100" y="41"/>
                      <a:pt x="97" y="41"/>
                    </a:cubicBezTo>
                    <a:cubicBezTo>
                      <a:pt x="97" y="41"/>
                      <a:pt x="97" y="41"/>
                      <a:pt x="97" y="41"/>
                    </a:cubicBezTo>
                    <a:cubicBezTo>
                      <a:pt x="97" y="41"/>
                      <a:pt x="96" y="41"/>
                      <a:pt x="95" y="40"/>
                    </a:cubicBezTo>
                    <a:cubicBezTo>
                      <a:pt x="95" y="40"/>
                      <a:pt x="95" y="40"/>
                      <a:pt x="95" y="40"/>
                    </a:cubicBezTo>
                    <a:cubicBezTo>
                      <a:pt x="94" y="40"/>
                      <a:pt x="94" y="40"/>
                      <a:pt x="94" y="40"/>
                    </a:cubicBezTo>
                    <a:cubicBezTo>
                      <a:pt x="93" y="37"/>
                      <a:pt x="94" y="34"/>
                      <a:pt x="93" y="31"/>
                    </a:cubicBezTo>
                    <a:cubicBezTo>
                      <a:pt x="93" y="31"/>
                      <a:pt x="93" y="31"/>
                      <a:pt x="93" y="31"/>
                    </a:cubicBezTo>
                    <a:cubicBezTo>
                      <a:pt x="93" y="30"/>
                      <a:pt x="93" y="29"/>
                      <a:pt x="93" y="28"/>
                    </a:cubicBezTo>
                    <a:cubicBezTo>
                      <a:pt x="93" y="28"/>
                      <a:pt x="93" y="28"/>
                      <a:pt x="93" y="28"/>
                    </a:cubicBezTo>
                    <a:cubicBezTo>
                      <a:pt x="92" y="28"/>
                      <a:pt x="92" y="28"/>
                      <a:pt x="92" y="28"/>
                    </a:cubicBezTo>
                    <a:cubicBezTo>
                      <a:pt x="92" y="28"/>
                      <a:pt x="92" y="28"/>
                      <a:pt x="92" y="28"/>
                    </a:cubicBezTo>
                    <a:cubicBezTo>
                      <a:pt x="92" y="28"/>
                      <a:pt x="91" y="28"/>
                      <a:pt x="91" y="28"/>
                    </a:cubicBezTo>
                    <a:cubicBezTo>
                      <a:pt x="91" y="28"/>
                      <a:pt x="91" y="28"/>
                      <a:pt x="91" y="28"/>
                    </a:cubicBezTo>
                    <a:cubicBezTo>
                      <a:pt x="89" y="28"/>
                      <a:pt x="88" y="27"/>
                      <a:pt x="88" y="26"/>
                    </a:cubicBezTo>
                    <a:cubicBezTo>
                      <a:pt x="88" y="26"/>
                      <a:pt x="88" y="26"/>
                      <a:pt x="88" y="26"/>
                    </a:cubicBezTo>
                    <a:cubicBezTo>
                      <a:pt x="88" y="26"/>
                      <a:pt x="88" y="26"/>
                      <a:pt x="88" y="25"/>
                    </a:cubicBezTo>
                    <a:cubicBezTo>
                      <a:pt x="88" y="25"/>
                      <a:pt x="88" y="25"/>
                      <a:pt x="88" y="25"/>
                    </a:cubicBezTo>
                    <a:cubicBezTo>
                      <a:pt x="88" y="26"/>
                      <a:pt x="88" y="26"/>
                      <a:pt x="88" y="26"/>
                    </a:cubicBezTo>
                    <a:cubicBezTo>
                      <a:pt x="88" y="26"/>
                      <a:pt x="88" y="26"/>
                      <a:pt x="88" y="26"/>
                    </a:cubicBezTo>
                    <a:cubicBezTo>
                      <a:pt x="87" y="26"/>
                      <a:pt x="87" y="27"/>
                      <a:pt x="86" y="27"/>
                    </a:cubicBezTo>
                    <a:cubicBezTo>
                      <a:pt x="86" y="27"/>
                      <a:pt x="86" y="27"/>
                      <a:pt x="86" y="27"/>
                    </a:cubicBezTo>
                    <a:cubicBezTo>
                      <a:pt x="84" y="26"/>
                      <a:pt x="84" y="24"/>
                      <a:pt x="84" y="23"/>
                    </a:cubicBezTo>
                    <a:cubicBezTo>
                      <a:pt x="84" y="23"/>
                      <a:pt x="84" y="23"/>
                      <a:pt x="84" y="23"/>
                    </a:cubicBezTo>
                    <a:cubicBezTo>
                      <a:pt x="84" y="21"/>
                      <a:pt x="84" y="19"/>
                      <a:pt x="84" y="18"/>
                    </a:cubicBezTo>
                    <a:cubicBezTo>
                      <a:pt x="84" y="18"/>
                      <a:pt x="84" y="18"/>
                      <a:pt x="84" y="18"/>
                    </a:cubicBezTo>
                    <a:cubicBezTo>
                      <a:pt x="84" y="18"/>
                      <a:pt x="84" y="18"/>
                      <a:pt x="84" y="18"/>
                    </a:cubicBezTo>
                    <a:cubicBezTo>
                      <a:pt x="84" y="18"/>
                      <a:pt x="84" y="18"/>
                      <a:pt x="84" y="18"/>
                    </a:cubicBezTo>
                    <a:cubicBezTo>
                      <a:pt x="84" y="17"/>
                      <a:pt x="84" y="16"/>
                      <a:pt x="83" y="14"/>
                    </a:cubicBezTo>
                    <a:cubicBezTo>
                      <a:pt x="83" y="14"/>
                      <a:pt x="83" y="14"/>
                      <a:pt x="83" y="14"/>
                    </a:cubicBezTo>
                    <a:cubicBezTo>
                      <a:pt x="83" y="16"/>
                      <a:pt x="82" y="18"/>
                      <a:pt x="82" y="19"/>
                    </a:cubicBezTo>
                    <a:cubicBezTo>
                      <a:pt x="82" y="19"/>
                      <a:pt x="82" y="19"/>
                      <a:pt x="82" y="19"/>
                    </a:cubicBezTo>
                    <a:cubicBezTo>
                      <a:pt x="82" y="20"/>
                      <a:pt x="82" y="21"/>
                      <a:pt x="82" y="22"/>
                    </a:cubicBezTo>
                    <a:cubicBezTo>
                      <a:pt x="82" y="22"/>
                      <a:pt x="82" y="22"/>
                      <a:pt x="82" y="22"/>
                    </a:cubicBezTo>
                    <a:cubicBezTo>
                      <a:pt x="82" y="23"/>
                      <a:pt x="82" y="24"/>
                      <a:pt x="82" y="25"/>
                    </a:cubicBezTo>
                    <a:cubicBezTo>
                      <a:pt x="82" y="25"/>
                      <a:pt x="82" y="25"/>
                      <a:pt x="82" y="25"/>
                    </a:cubicBezTo>
                    <a:cubicBezTo>
                      <a:pt x="82" y="26"/>
                      <a:pt x="81" y="27"/>
                      <a:pt x="79" y="27"/>
                    </a:cubicBezTo>
                    <a:cubicBezTo>
                      <a:pt x="79" y="27"/>
                      <a:pt x="79" y="27"/>
                      <a:pt x="79" y="27"/>
                    </a:cubicBezTo>
                    <a:cubicBezTo>
                      <a:pt x="78" y="27"/>
                      <a:pt x="77" y="27"/>
                      <a:pt x="76" y="26"/>
                    </a:cubicBezTo>
                    <a:cubicBezTo>
                      <a:pt x="76" y="26"/>
                      <a:pt x="76" y="26"/>
                      <a:pt x="76" y="26"/>
                    </a:cubicBezTo>
                    <a:cubicBezTo>
                      <a:pt x="76" y="26"/>
                      <a:pt x="76" y="26"/>
                      <a:pt x="76" y="25"/>
                    </a:cubicBezTo>
                    <a:cubicBezTo>
                      <a:pt x="76" y="25"/>
                      <a:pt x="76" y="25"/>
                      <a:pt x="76" y="25"/>
                    </a:cubicBezTo>
                    <a:cubicBezTo>
                      <a:pt x="76" y="25"/>
                      <a:pt x="76" y="25"/>
                      <a:pt x="76" y="25"/>
                    </a:cubicBezTo>
                    <a:cubicBezTo>
                      <a:pt x="76" y="25"/>
                      <a:pt x="76" y="25"/>
                      <a:pt x="76" y="25"/>
                    </a:cubicBezTo>
                    <a:cubicBezTo>
                      <a:pt x="76" y="24"/>
                      <a:pt x="74" y="23"/>
                      <a:pt x="74" y="21"/>
                    </a:cubicBezTo>
                    <a:cubicBezTo>
                      <a:pt x="74" y="21"/>
                      <a:pt x="74" y="21"/>
                      <a:pt x="74" y="21"/>
                    </a:cubicBezTo>
                    <a:cubicBezTo>
                      <a:pt x="74" y="21"/>
                      <a:pt x="74" y="21"/>
                      <a:pt x="74" y="20"/>
                    </a:cubicBezTo>
                    <a:cubicBezTo>
                      <a:pt x="74" y="20"/>
                      <a:pt x="74" y="20"/>
                      <a:pt x="74" y="20"/>
                    </a:cubicBezTo>
                    <a:cubicBezTo>
                      <a:pt x="74" y="19"/>
                      <a:pt x="75" y="17"/>
                      <a:pt x="76" y="16"/>
                    </a:cubicBezTo>
                    <a:cubicBezTo>
                      <a:pt x="76" y="16"/>
                      <a:pt x="76" y="16"/>
                      <a:pt x="76" y="16"/>
                    </a:cubicBezTo>
                    <a:cubicBezTo>
                      <a:pt x="76" y="16"/>
                      <a:pt x="76" y="16"/>
                      <a:pt x="76" y="16"/>
                    </a:cubicBezTo>
                    <a:cubicBezTo>
                      <a:pt x="76" y="16"/>
                      <a:pt x="76" y="16"/>
                      <a:pt x="76" y="16"/>
                    </a:cubicBezTo>
                    <a:cubicBezTo>
                      <a:pt x="76" y="14"/>
                      <a:pt x="75" y="12"/>
                      <a:pt x="74" y="10"/>
                    </a:cubicBezTo>
                    <a:cubicBezTo>
                      <a:pt x="74" y="10"/>
                      <a:pt x="74" y="10"/>
                      <a:pt x="74" y="10"/>
                    </a:cubicBezTo>
                    <a:cubicBezTo>
                      <a:pt x="73" y="12"/>
                      <a:pt x="71" y="14"/>
                      <a:pt x="71" y="16"/>
                    </a:cubicBezTo>
                    <a:cubicBezTo>
                      <a:pt x="71" y="16"/>
                      <a:pt x="71" y="16"/>
                      <a:pt x="71" y="16"/>
                    </a:cubicBezTo>
                    <a:cubicBezTo>
                      <a:pt x="71" y="16"/>
                      <a:pt x="71" y="16"/>
                      <a:pt x="71" y="16"/>
                    </a:cubicBezTo>
                    <a:cubicBezTo>
                      <a:pt x="71" y="16"/>
                      <a:pt x="71" y="16"/>
                      <a:pt x="71" y="16"/>
                    </a:cubicBezTo>
                    <a:cubicBezTo>
                      <a:pt x="71" y="17"/>
                      <a:pt x="72" y="18"/>
                      <a:pt x="72" y="20"/>
                    </a:cubicBezTo>
                    <a:cubicBezTo>
                      <a:pt x="72" y="20"/>
                      <a:pt x="72" y="20"/>
                      <a:pt x="72" y="20"/>
                    </a:cubicBezTo>
                    <a:cubicBezTo>
                      <a:pt x="72" y="20"/>
                      <a:pt x="72" y="20"/>
                      <a:pt x="72" y="20"/>
                    </a:cubicBezTo>
                    <a:cubicBezTo>
                      <a:pt x="72" y="20"/>
                      <a:pt x="72" y="20"/>
                      <a:pt x="72" y="20"/>
                    </a:cubicBezTo>
                    <a:cubicBezTo>
                      <a:pt x="72" y="22"/>
                      <a:pt x="71" y="24"/>
                      <a:pt x="71" y="25"/>
                    </a:cubicBezTo>
                    <a:cubicBezTo>
                      <a:pt x="71" y="25"/>
                      <a:pt x="71" y="25"/>
                      <a:pt x="71" y="25"/>
                    </a:cubicBezTo>
                    <a:cubicBezTo>
                      <a:pt x="71" y="26"/>
                      <a:pt x="71" y="26"/>
                      <a:pt x="70" y="26"/>
                    </a:cubicBezTo>
                    <a:cubicBezTo>
                      <a:pt x="70" y="26"/>
                      <a:pt x="70" y="26"/>
                      <a:pt x="70" y="26"/>
                    </a:cubicBezTo>
                    <a:cubicBezTo>
                      <a:pt x="68" y="27"/>
                      <a:pt x="66" y="28"/>
                      <a:pt x="64" y="28"/>
                    </a:cubicBezTo>
                    <a:cubicBezTo>
                      <a:pt x="64" y="28"/>
                      <a:pt x="64" y="28"/>
                      <a:pt x="64" y="28"/>
                    </a:cubicBezTo>
                    <a:cubicBezTo>
                      <a:pt x="63" y="28"/>
                      <a:pt x="63" y="28"/>
                      <a:pt x="63" y="28"/>
                    </a:cubicBezTo>
                    <a:cubicBezTo>
                      <a:pt x="63" y="28"/>
                      <a:pt x="63" y="28"/>
                      <a:pt x="63" y="28"/>
                    </a:cubicBezTo>
                    <a:cubicBezTo>
                      <a:pt x="62" y="28"/>
                      <a:pt x="62" y="27"/>
                      <a:pt x="62" y="27"/>
                    </a:cubicBezTo>
                    <a:cubicBezTo>
                      <a:pt x="62" y="27"/>
                      <a:pt x="62" y="27"/>
                      <a:pt x="62" y="27"/>
                    </a:cubicBezTo>
                    <a:cubicBezTo>
                      <a:pt x="62" y="27"/>
                      <a:pt x="62" y="27"/>
                      <a:pt x="62" y="26"/>
                    </a:cubicBezTo>
                    <a:cubicBezTo>
                      <a:pt x="62" y="26"/>
                      <a:pt x="62" y="26"/>
                      <a:pt x="62" y="26"/>
                    </a:cubicBezTo>
                    <a:cubicBezTo>
                      <a:pt x="62" y="26"/>
                      <a:pt x="62" y="26"/>
                      <a:pt x="62" y="26"/>
                    </a:cubicBezTo>
                    <a:cubicBezTo>
                      <a:pt x="62" y="26"/>
                      <a:pt x="62" y="26"/>
                      <a:pt x="62" y="26"/>
                    </a:cubicBezTo>
                    <a:cubicBezTo>
                      <a:pt x="61" y="26"/>
                      <a:pt x="62" y="26"/>
                      <a:pt x="61" y="27"/>
                    </a:cubicBezTo>
                    <a:cubicBezTo>
                      <a:pt x="61" y="27"/>
                      <a:pt x="61" y="27"/>
                      <a:pt x="61" y="27"/>
                    </a:cubicBezTo>
                    <a:cubicBezTo>
                      <a:pt x="61" y="27"/>
                      <a:pt x="61" y="28"/>
                      <a:pt x="61" y="29"/>
                    </a:cubicBezTo>
                    <a:cubicBezTo>
                      <a:pt x="61" y="29"/>
                      <a:pt x="61" y="29"/>
                      <a:pt x="61" y="29"/>
                    </a:cubicBezTo>
                    <a:cubicBezTo>
                      <a:pt x="61" y="30"/>
                      <a:pt x="61" y="30"/>
                      <a:pt x="61" y="31"/>
                    </a:cubicBezTo>
                    <a:cubicBezTo>
                      <a:pt x="61" y="31"/>
                      <a:pt x="61" y="31"/>
                      <a:pt x="61" y="31"/>
                    </a:cubicBezTo>
                    <a:cubicBezTo>
                      <a:pt x="61" y="33"/>
                      <a:pt x="61" y="35"/>
                      <a:pt x="59" y="36"/>
                    </a:cubicBezTo>
                    <a:cubicBezTo>
                      <a:pt x="59" y="36"/>
                      <a:pt x="59" y="36"/>
                      <a:pt x="59" y="36"/>
                    </a:cubicBezTo>
                    <a:cubicBezTo>
                      <a:pt x="59" y="37"/>
                      <a:pt x="58" y="37"/>
                      <a:pt x="58" y="36"/>
                    </a:cubicBezTo>
                    <a:cubicBezTo>
                      <a:pt x="58" y="36"/>
                      <a:pt x="58" y="36"/>
                      <a:pt x="58" y="36"/>
                    </a:cubicBezTo>
                    <a:cubicBezTo>
                      <a:pt x="55" y="34"/>
                      <a:pt x="55" y="29"/>
                      <a:pt x="55" y="25"/>
                    </a:cubicBezTo>
                    <a:cubicBezTo>
                      <a:pt x="55" y="25"/>
                      <a:pt x="55" y="25"/>
                      <a:pt x="55" y="25"/>
                    </a:cubicBezTo>
                    <a:cubicBezTo>
                      <a:pt x="55" y="23"/>
                      <a:pt x="55" y="21"/>
                      <a:pt x="55" y="20"/>
                    </a:cubicBezTo>
                    <a:cubicBezTo>
                      <a:pt x="55" y="20"/>
                      <a:pt x="55" y="20"/>
                      <a:pt x="55" y="20"/>
                    </a:cubicBezTo>
                    <a:cubicBezTo>
                      <a:pt x="55" y="20"/>
                      <a:pt x="55" y="20"/>
                      <a:pt x="55" y="20"/>
                    </a:cubicBezTo>
                    <a:cubicBezTo>
                      <a:pt x="55" y="20"/>
                      <a:pt x="55" y="20"/>
                      <a:pt x="55" y="20"/>
                    </a:cubicBezTo>
                    <a:cubicBezTo>
                      <a:pt x="55" y="18"/>
                      <a:pt x="54" y="16"/>
                      <a:pt x="53" y="14"/>
                    </a:cubicBezTo>
                    <a:cubicBezTo>
                      <a:pt x="53" y="14"/>
                      <a:pt x="53" y="14"/>
                      <a:pt x="53" y="14"/>
                    </a:cubicBezTo>
                    <a:cubicBezTo>
                      <a:pt x="53" y="14"/>
                      <a:pt x="53" y="14"/>
                      <a:pt x="53" y="15"/>
                    </a:cubicBezTo>
                    <a:cubicBezTo>
                      <a:pt x="53" y="15"/>
                      <a:pt x="53" y="15"/>
                      <a:pt x="53" y="15"/>
                    </a:cubicBezTo>
                    <a:cubicBezTo>
                      <a:pt x="52" y="17"/>
                      <a:pt x="52" y="19"/>
                      <a:pt x="52" y="22"/>
                    </a:cubicBezTo>
                    <a:cubicBezTo>
                      <a:pt x="52" y="22"/>
                      <a:pt x="52" y="22"/>
                      <a:pt x="52" y="22"/>
                    </a:cubicBezTo>
                    <a:cubicBezTo>
                      <a:pt x="51" y="28"/>
                      <a:pt x="51" y="35"/>
                      <a:pt x="50" y="41"/>
                    </a:cubicBezTo>
                    <a:cubicBezTo>
                      <a:pt x="50" y="41"/>
                      <a:pt x="50" y="41"/>
                      <a:pt x="50" y="41"/>
                    </a:cubicBezTo>
                    <a:cubicBezTo>
                      <a:pt x="50" y="42"/>
                      <a:pt x="50" y="42"/>
                      <a:pt x="50" y="42"/>
                    </a:cubicBezTo>
                    <a:cubicBezTo>
                      <a:pt x="50" y="42"/>
                      <a:pt x="50" y="42"/>
                      <a:pt x="50" y="42"/>
                    </a:cubicBezTo>
                    <a:cubicBezTo>
                      <a:pt x="49" y="43"/>
                      <a:pt x="49" y="43"/>
                      <a:pt x="49" y="42"/>
                    </a:cubicBezTo>
                    <a:cubicBezTo>
                      <a:pt x="49" y="42"/>
                      <a:pt x="49" y="42"/>
                      <a:pt x="49" y="42"/>
                    </a:cubicBezTo>
                    <a:cubicBezTo>
                      <a:pt x="45" y="41"/>
                      <a:pt x="44" y="38"/>
                      <a:pt x="44" y="36"/>
                    </a:cubicBezTo>
                    <a:cubicBezTo>
                      <a:pt x="44" y="36"/>
                      <a:pt x="44" y="36"/>
                      <a:pt x="44" y="36"/>
                    </a:cubicBezTo>
                    <a:cubicBezTo>
                      <a:pt x="43" y="34"/>
                      <a:pt x="43" y="33"/>
                      <a:pt x="43" y="31"/>
                    </a:cubicBezTo>
                    <a:cubicBezTo>
                      <a:pt x="43" y="31"/>
                      <a:pt x="43" y="31"/>
                      <a:pt x="43" y="31"/>
                    </a:cubicBezTo>
                    <a:cubicBezTo>
                      <a:pt x="43" y="32"/>
                      <a:pt x="42" y="32"/>
                      <a:pt x="42" y="32"/>
                    </a:cubicBezTo>
                    <a:cubicBezTo>
                      <a:pt x="42" y="32"/>
                      <a:pt x="42" y="32"/>
                      <a:pt x="42" y="32"/>
                    </a:cubicBezTo>
                    <a:cubicBezTo>
                      <a:pt x="41" y="32"/>
                      <a:pt x="40" y="31"/>
                      <a:pt x="40" y="30"/>
                    </a:cubicBezTo>
                    <a:cubicBezTo>
                      <a:pt x="40" y="30"/>
                      <a:pt x="40" y="30"/>
                      <a:pt x="40" y="30"/>
                    </a:cubicBezTo>
                    <a:cubicBezTo>
                      <a:pt x="39" y="31"/>
                      <a:pt x="39" y="31"/>
                      <a:pt x="39" y="31"/>
                    </a:cubicBezTo>
                    <a:cubicBezTo>
                      <a:pt x="39" y="31"/>
                      <a:pt x="39" y="31"/>
                      <a:pt x="39" y="31"/>
                    </a:cubicBezTo>
                    <a:cubicBezTo>
                      <a:pt x="38" y="31"/>
                      <a:pt x="38" y="31"/>
                      <a:pt x="38" y="31"/>
                    </a:cubicBezTo>
                    <a:cubicBezTo>
                      <a:pt x="38" y="31"/>
                      <a:pt x="38" y="31"/>
                      <a:pt x="38" y="31"/>
                    </a:cubicBezTo>
                    <a:cubicBezTo>
                      <a:pt x="36" y="30"/>
                      <a:pt x="36" y="28"/>
                      <a:pt x="36" y="27"/>
                    </a:cubicBezTo>
                    <a:cubicBezTo>
                      <a:pt x="36" y="27"/>
                      <a:pt x="36" y="27"/>
                      <a:pt x="36" y="27"/>
                    </a:cubicBezTo>
                    <a:cubicBezTo>
                      <a:pt x="36" y="25"/>
                      <a:pt x="36" y="24"/>
                      <a:pt x="36" y="23"/>
                    </a:cubicBezTo>
                    <a:cubicBezTo>
                      <a:pt x="36" y="23"/>
                      <a:pt x="36" y="23"/>
                      <a:pt x="36" y="23"/>
                    </a:cubicBezTo>
                    <a:cubicBezTo>
                      <a:pt x="36" y="22"/>
                      <a:pt x="36" y="22"/>
                      <a:pt x="36" y="21"/>
                    </a:cubicBezTo>
                    <a:cubicBezTo>
                      <a:pt x="36" y="21"/>
                      <a:pt x="36" y="21"/>
                      <a:pt x="36" y="21"/>
                    </a:cubicBezTo>
                    <a:cubicBezTo>
                      <a:pt x="36" y="21"/>
                      <a:pt x="35" y="20"/>
                      <a:pt x="35" y="19"/>
                    </a:cubicBezTo>
                    <a:cubicBezTo>
                      <a:pt x="35" y="19"/>
                      <a:pt x="35" y="19"/>
                      <a:pt x="35" y="19"/>
                    </a:cubicBezTo>
                    <a:cubicBezTo>
                      <a:pt x="35" y="20"/>
                      <a:pt x="35" y="20"/>
                      <a:pt x="35" y="20"/>
                    </a:cubicBezTo>
                    <a:cubicBezTo>
                      <a:pt x="35" y="20"/>
                      <a:pt x="35" y="20"/>
                      <a:pt x="35" y="20"/>
                    </a:cubicBezTo>
                    <a:cubicBezTo>
                      <a:pt x="35" y="21"/>
                      <a:pt x="35" y="23"/>
                      <a:pt x="35" y="24"/>
                    </a:cubicBezTo>
                    <a:cubicBezTo>
                      <a:pt x="35" y="24"/>
                      <a:pt x="35" y="24"/>
                      <a:pt x="35" y="24"/>
                    </a:cubicBezTo>
                    <a:cubicBezTo>
                      <a:pt x="35" y="24"/>
                      <a:pt x="35" y="25"/>
                      <a:pt x="35" y="25"/>
                    </a:cubicBezTo>
                    <a:cubicBezTo>
                      <a:pt x="35" y="25"/>
                      <a:pt x="35" y="25"/>
                      <a:pt x="35" y="25"/>
                    </a:cubicBezTo>
                    <a:cubicBezTo>
                      <a:pt x="35" y="26"/>
                      <a:pt x="35" y="28"/>
                      <a:pt x="34" y="29"/>
                    </a:cubicBezTo>
                    <a:cubicBezTo>
                      <a:pt x="34" y="29"/>
                      <a:pt x="34" y="29"/>
                      <a:pt x="34" y="29"/>
                    </a:cubicBezTo>
                    <a:cubicBezTo>
                      <a:pt x="34" y="30"/>
                      <a:pt x="33" y="31"/>
                      <a:pt x="31" y="31"/>
                    </a:cubicBezTo>
                    <a:cubicBezTo>
                      <a:pt x="31" y="31"/>
                      <a:pt x="31" y="31"/>
                      <a:pt x="31" y="31"/>
                    </a:cubicBezTo>
                    <a:cubicBezTo>
                      <a:pt x="31" y="31"/>
                      <a:pt x="31" y="31"/>
                      <a:pt x="31" y="31"/>
                    </a:cubicBezTo>
                    <a:cubicBezTo>
                      <a:pt x="31" y="31"/>
                      <a:pt x="31" y="31"/>
                      <a:pt x="31" y="31"/>
                    </a:cubicBezTo>
                    <a:cubicBezTo>
                      <a:pt x="28" y="31"/>
                      <a:pt x="26" y="30"/>
                      <a:pt x="26" y="27"/>
                    </a:cubicBezTo>
                    <a:cubicBezTo>
                      <a:pt x="26" y="27"/>
                      <a:pt x="26" y="27"/>
                      <a:pt x="26" y="27"/>
                    </a:cubicBezTo>
                    <a:cubicBezTo>
                      <a:pt x="26" y="27"/>
                      <a:pt x="26" y="27"/>
                      <a:pt x="26" y="27"/>
                    </a:cubicBezTo>
                    <a:cubicBezTo>
                      <a:pt x="26" y="27"/>
                      <a:pt x="26" y="27"/>
                      <a:pt x="26" y="27"/>
                    </a:cubicBezTo>
                    <a:cubicBezTo>
                      <a:pt x="26" y="27"/>
                      <a:pt x="26" y="27"/>
                      <a:pt x="26" y="26"/>
                    </a:cubicBezTo>
                    <a:cubicBezTo>
                      <a:pt x="26" y="26"/>
                      <a:pt x="26" y="26"/>
                      <a:pt x="26" y="26"/>
                    </a:cubicBezTo>
                    <a:cubicBezTo>
                      <a:pt x="25" y="25"/>
                      <a:pt x="25" y="25"/>
                      <a:pt x="25" y="24"/>
                    </a:cubicBezTo>
                    <a:cubicBezTo>
                      <a:pt x="25" y="24"/>
                      <a:pt x="25" y="24"/>
                      <a:pt x="25" y="24"/>
                    </a:cubicBezTo>
                    <a:cubicBezTo>
                      <a:pt x="25" y="22"/>
                      <a:pt x="26" y="21"/>
                      <a:pt x="26" y="20"/>
                    </a:cubicBezTo>
                    <a:cubicBezTo>
                      <a:pt x="26" y="20"/>
                      <a:pt x="26" y="20"/>
                      <a:pt x="26" y="20"/>
                    </a:cubicBezTo>
                    <a:cubicBezTo>
                      <a:pt x="26" y="19"/>
                      <a:pt x="25" y="18"/>
                      <a:pt x="25" y="17"/>
                    </a:cubicBezTo>
                    <a:cubicBezTo>
                      <a:pt x="25" y="17"/>
                      <a:pt x="25" y="17"/>
                      <a:pt x="25" y="17"/>
                    </a:cubicBezTo>
                    <a:cubicBezTo>
                      <a:pt x="25" y="16"/>
                      <a:pt x="24" y="15"/>
                      <a:pt x="24" y="14"/>
                    </a:cubicBezTo>
                    <a:cubicBezTo>
                      <a:pt x="24" y="14"/>
                      <a:pt x="24" y="14"/>
                      <a:pt x="24" y="14"/>
                    </a:cubicBezTo>
                    <a:cubicBezTo>
                      <a:pt x="23" y="15"/>
                      <a:pt x="23" y="15"/>
                      <a:pt x="23" y="16"/>
                    </a:cubicBezTo>
                    <a:cubicBezTo>
                      <a:pt x="23" y="16"/>
                      <a:pt x="23" y="16"/>
                      <a:pt x="23" y="16"/>
                    </a:cubicBezTo>
                    <a:cubicBezTo>
                      <a:pt x="23" y="16"/>
                      <a:pt x="23" y="17"/>
                      <a:pt x="23" y="17"/>
                    </a:cubicBezTo>
                    <a:cubicBezTo>
                      <a:pt x="23" y="17"/>
                      <a:pt x="23" y="17"/>
                      <a:pt x="23" y="17"/>
                    </a:cubicBezTo>
                    <a:cubicBezTo>
                      <a:pt x="23" y="18"/>
                      <a:pt x="23" y="20"/>
                      <a:pt x="23" y="22"/>
                    </a:cubicBezTo>
                    <a:cubicBezTo>
                      <a:pt x="23" y="22"/>
                      <a:pt x="23" y="22"/>
                      <a:pt x="23" y="22"/>
                    </a:cubicBezTo>
                    <a:cubicBezTo>
                      <a:pt x="23" y="23"/>
                      <a:pt x="23" y="25"/>
                      <a:pt x="21" y="26"/>
                    </a:cubicBezTo>
                    <a:cubicBezTo>
                      <a:pt x="21" y="26"/>
                      <a:pt x="21" y="26"/>
                      <a:pt x="21" y="26"/>
                    </a:cubicBezTo>
                    <a:cubicBezTo>
                      <a:pt x="21" y="27"/>
                      <a:pt x="21" y="28"/>
                      <a:pt x="20" y="28"/>
                    </a:cubicBezTo>
                    <a:cubicBezTo>
                      <a:pt x="20" y="28"/>
                      <a:pt x="20" y="28"/>
                      <a:pt x="20" y="28"/>
                    </a:cubicBezTo>
                    <a:cubicBezTo>
                      <a:pt x="20" y="29"/>
                      <a:pt x="19" y="31"/>
                      <a:pt x="18" y="31"/>
                    </a:cubicBezTo>
                    <a:cubicBezTo>
                      <a:pt x="18" y="31"/>
                      <a:pt x="18" y="31"/>
                      <a:pt x="18" y="31"/>
                    </a:cubicBezTo>
                    <a:cubicBezTo>
                      <a:pt x="17" y="31"/>
                      <a:pt x="17" y="30"/>
                      <a:pt x="16" y="30"/>
                    </a:cubicBezTo>
                    <a:cubicBezTo>
                      <a:pt x="16" y="30"/>
                      <a:pt x="16" y="30"/>
                      <a:pt x="16" y="30"/>
                    </a:cubicBezTo>
                    <a:cubicBezTo>
                      <a:pt x="15" y="30"/>
                      <a:pt x="15" y="29"/>
                      <a:pt x="14" y="28"/>
                    </a:cubicBezTo>
                    <a:cubicBezTo>
                      <a:pt x="14" y="28"/>
                      <a:pt x="14" y="28"/>
                      <a:pt x="14" y="28"/>
                    </a:cubicBezTo>
                    <a:cubicBezTo>
                      <a:pt x="14" y="31"/>
                      <a:pt x="15" y="34"/>
                      <a:pt x="15" y="36"/>
                    </a:cubicBezTo>
                    <a:cubicBezTo>
                      <a:pt x="15" y="36"/>
                      <a:pt x="15" y="36"/>
                      <a:pt x="15" y="36"/>
                    </a:cubicBezTo>
                    <a:cubicBezTo>
                      <a:pt x="16" y="39"/>
                      <a:pt x="14" y="42"/>
                      <a:pt x="10" y="42"/>
                    </a:cubicBezTo>
                    <a:cubicBezTo>
                      <a:pt x="10" y="42"/>
                      <a:pt x="10" y="42"/>
                      <a:pt x="10" y="42"/>
                    </a:cubicBezTo>
                    <a:cubicBezTo>
                      <a:pt x="10" y="42"/>
                      <a:pt x="9" y="42"/>
                      <a:pt x="9" y="41"/>
                    </a:cubicBezTo>
                    <a:cubicBezTo>
                      <a:pt x="9" y="41"/>
                      <a:pt x="9" y="41"/>
                      <a:pt x="9" y="41"/>
                    </a:cubicBezTo>
                    <a:cubicBezTo>
                      <a:pt x="7" y="36"/>
                      <a:pt x="7" y="29"/>
                      <a:pt x="6" y="24"/>
                    </a:cubicBezTo>
                    <a:cubicBezTo>
                      <a:pt x="6" y="24"/>
                      <a:pt x="6" y="24"/>
                      <a:pt x="6" y="24"/>
                    </a:cubicBezTo>
                    <a:cubicBezTo>
                      <a:pt x="6" y="24"/>
                      <a:pt x="6" y="23"/>
                      <a:pt x="6" y="23"/>
                    </a:cubicBezTo>
                    <a:cubicBezTo>
                      <a:pt x="6" y="23"/>
                      <a:pt x="6" y="23"/>
                      <a:pt x="6" y="23"/>
                    </a:cubicBezTo>
                    <a:cubicBezTo>
                      <a:pt x="6" y="21"/>
                      <a:pt x="6" y="21"/>
                      <a:pt x="6" y="20"/>
                    </a:cubicBezTo>
                    <a:cubicBezTo>
                      <a:pt x="6" y="20"/>
                      <a:pt x="6" y="20"/>
                      <a:pt x="6" y="20"/>
                    </a:cubicBezTo>
                    <a:cubicBezTo>
                      <a:pt x="6" y="20"/>
                      <a:pt x="6" y="20"/>
                      <a:pt x="6" y="20"/>
                    </a:cubicBezTo>
                    <a:cubicBezTo>
                      <a:pt x="6" y="20"/>
                      <a:pt x="6" y="20"/>
                      <a:pt x="6" y="20"/>
                    </a:cubicBezTo>
                    <a:cubicBezTo>
                      <a:pt x="6" y="20"/>
                      <a:pt x="6" y="20"/>
                      <a:pt x="6" y="20"/>
                    </a:cubicBezTo>
                    <a:cubicBezTo>
                      <a:pt x="6" y="19"/>
                      <a:pt x="6" y="19"/>
                      <a:pt x="5" y="17"/>
                    </a:cubicBezTo>
                    <a:cubicBezTo>
                      <a:pt x="5" y="17"/>
                      <a:pt x="5" y="17"/>
                      <a:pt x="5" y="17"/>
                    </a:cubicBezTo>
                    <a:cubicBezTo>
                      <a:pt x="5" y="16"/>
                      <a:pt x="5" y="15"/>
                      <a:pt x="4" y="14"/>
                    </a:cubicBezTo>
                    <a:cubicBezTo>
                      <a:pt x="4" y="14"/>
                      <a:pt x="4" y="14"/>
                      <a:pt x="4" y="14"/>
                    </a:cubicBezTo>
                    <a:cubicBezTo>
                      <a:pt x="4" y="15"/>
                      <a:pt x="2" y="17"/>
                      <a:pt x="3" y="18"/>
                    </a:cubicBezTo>
                    <a:cubicBezTo>
                      <a:pt x="3" y="18"/>
                      <a:pt x="3" y="18"/>
                      <a:pt x="3" y="18"/>
                    </a:cubicBezTo>
                    <a:cubicBezTo>
                      <a:pt x="3" y="18"/>
                      <a:pt x="3" y="18"/>
                      <a:pt x="3" y="18"/>
                    </a:cubicBezTo>
                    <a:cubicBezTo>
                      <a:pt x="3" y="18"/>
                      <a:pt x="3" y="18"/>
                      <a:pt x="3" y="18"/>
                    </a:cubicBezTo>
                    <a:cubicBezTo>
                      <a:pt x="3" y="19"/>
                      <a:pt x="3" y="19"/>
                      <a:pt x="3" y="19"/>
                    </a:cubicBezTo>
                    <a:cubicBezTo>
                      <a:pt x="3" y="19"/>
                      <a:pt x="3" y="19"/>
                      <a:pt x="3" y="19"/>
                    </a:cubicBezTo>
                    <a:cubicBezTo>
                      <a:pt x="4" y="20"/>
                      <a:pt x="5" y="21"/>
                      <a:pt x="4" y="22"/>
                    </a:cubicBezTo>
                    <a:cubicBezTo>
                      <a:pt x="4" y="22"/>
                      <a:pt x="4" y="22"/>
                      <a:pt x="4" y="22"/>
                    </a:cubicBezTo>
                    <a:cubicBezTo>
                      <a:pt x="4" y="22"/>
                      <a:pt x="4" y="23"/>
                      <a:pt x="4" y="23"/>
                    </a:cubicBezTo>
                    <a:cubicBezTo>
                      <a:pt x="4" y="23"/>
                      <a:pt x="4" y="23"/>
                      <a:pt x="4" y="23"/>
                    </a:cubicBezTo>
                    <a:cubicBezTo>
                      <a:pt x="4" y="25"/>
                      <a:pt x="3" y="26"/>
                      <a:pt x="3" y="26"/>
                    </a:cubicBezTo>
                    <a:cubicBezTo>
                      <a:pt x="3" y="26"/>
                      <a:pt x="3" y="26"/>
                      <a:pt x="3" y="26"/>
                    </a:cubicBezTo>
                    <a:cubicBezTo>
                      <a:pt x="3" y="27"/>
                      <a:pt x="3" y="27"/>
                      <a:pt x="3" y="27"/>
                    </a:cubicBezTo>
                    <a:cubicBezTo>
                      <a:pt x="3" y="27"/>
                      <a:pt x="3" y="27"/>
                      <a:pt x="3" y="27"/>
                    </a:cubicBezTo>
                    <a:cubicBezTo>
                      <a:pt x="3" y="27"/>
                      <a:pt x="3" y="27"/>
                      <a:pt x="3" y="27"/>
                    </a:cubicBezTo>
                    <a:cubicBezTo>
                      <a:pt x="3" y="27"/>
                      <a:pt x="3" y="28"/>
                      <a:pt x="2" y="28"/>
                    </a:cubicBezTo>
                    <a:cubicBezTo>
                      <a:pt x="2" y="28"/>
                      <a:pt x="2" y="28"/>
                      <a:pt x="2" y="28"/>
                    </a:cubicBezTo>
                    <a:cubicBezTo>
                      <a:pt x="1" y="28"/>
                      <a:pt x="1" y="27"/>
                      <a:pt x="1" y="27"/>
                    </a:cubicBezTo>
                    <a:cubicBezTo>
                      <a:pt x="1" y="27"/>
                      <a:pt x="1" y="27"/>
                      <a:pt x="1" y="27"/>
                    </a:cubicBezTo>
                    <a:cubicBezTo>
                      <a:pt x="1" y="27"/>
                      <a:pt x="1" y="27"/>
                      <a:pt x="1" y="26"/>
                    </a:cubicBezTo>
                    <a:cubicBezTo>
                      <a:pt x="1" y="26"/>
                      <a:pt x="1" y="26"/>
                      <a:pt x="1" y="26"/>
                    </a:cubicBezTo>
                    <a:cubicBezTo>
                      <a:pt x="1" y="24"/>
                      <a:pt x="2" y="23"/>
                      <a:pt x="2" y="22"/>
                    </a:cubicBezTo>
                    <a:cubicBezTo>
                      <a:pt x="2" y="22"/>
                      <a:pt x="2" y="22"/>
                      <a:pt x="2" y="22"/>
                    </a:cubicBezTo>
                    <a:cubicBezTo>
                      <a:pt x="2" y="22"/>
                      <a:pt x="2" y="22"/>
                      <a:pt x="2" y="22"/>
                    </a:cubicBezTo>
                    <a:cubicBezTo>
                      <a:pt x="2" y="22"/>
                      <a:pt x="2" y="22"/>
                      <a:pt x="2" y="22"/>
                    </a:cubicBezTo>
                    <a:cubicBezTo>
                      <a:pt x="2" y="21"/>
                      <a:pt x="2" y="21"/>
                      <a:pt x="2" y="21"/>
                    </a:cubicBezTo>
                    <a:cubicBezTo>
                      <a:pt x="2" y="21"/>
                      <a:pt x="2" y="21"/>
                      <a:pt x="2" y="21"/>
                    </a:cubicBezTo>
                    <a:cubicBezTo>
                      <a:pt x="1" y="21"/>
                      <a:pt x="0" y="20"/>
                      <a:pt x="0" y="18"/>
                    </a:cubicBezTo>
                    <a:cubicBezTo>
                      <a:pt x="0" y="18"/>
                      <a:pt x="0" y="18"/>
                      <a:pt x="0" y="18"/>
                    </a:cubicBezTo>
                    <a:cubicBezTo>
                      <a:pt x="0" y="18"/>
                      <a:pt x="0" y="18"/>
                      <a:pt x="0" y="18"/>
                    </a:cubicBezTo>
                    <a:cubicBezTo>
                      <a:pt x="0" y="18"/>
                      <a:pt x="0" y="18"/>
                      <a:pt x="0" y="18"/>
                    </a:cubicBezTo>
                    <a:cubicBezTo>
                      <a:pt x="0" y="14"/>
                      <a:pt x="3" y="12"/>
                      <a:pt x="3" y="10"/>
                    </a:cubicBezTo>
                    <a:cubicBezTo>
                      <a:pt x="3" y="10"/>
                      <a:pt x="3" y="10"/>
                      <a:pt x="3" y="10"/>
                    </a:cubicBezTo>
                    <a:cubicBezTo>
                      <a:pt x="3" y="10"/>
                      <a:pt x="3" y="10"/>
                      <a:pt x="3" y="10"/>
                    </a:cubicBezTo>
                    <a:cubicBezTo>
                      <a:pt x="3" y="10"/>
                      <a:pt x="3" y="10"/>
                      <a:pt x="3" y="10"/>
                    </a:cubicBezTo>
                    <a:cubicBezTo>
                      <a:pt x="3" y="9"/>
                      <a:pt x="3" y="9"/>
                      <a:pt x="4" y="8"/>
                    </a:cubicBezTo>
                    <a:cubicBezTo>
                      <a:pt x="4" y="8"/>
                      <a:pt x="4" y="8"/>
                      <a:pt x="4" y="8"/>
                    </a:cubicBezTo>
                    <a:cubicBezTo>
                      <a:pt x="5" y="8"/>
                      <a:pt x="5" y="8"/>
                      <a:pt x="5" y="9"/>
                    </a:cubicBezTo>
                    <a:cubicBezTo>
                      <a:pt x="5" y="9"/>
                      <a:pt x="5" y="9"/>
                      <a:pt x="5" y="9"/>
                    </a:cubicBezTo>
                    <a:cubicBezTo>
                      <a:pt x="6" y="11"/>
                      <a:pt x="7" y="14"/>
                      <a:pt x="8" y="16"/>
                    </a:cubicBezTo>
                    <a:cubicBezTo>
                      <a:pt x="8" y="16"/>
                      <a:pt x="8" y="16"/>
                      <a:pt x="8" y="16"/>
                    </a:cubicBezTo>
                    <a:cubicBezTo>
                      <a:pt x="8" y="18"/>
                      <a:pt x="9" y="18"/>
                      <a:pt x="9" y="20"/>
                    </a:cubicBezTo>
                    <a:cubicBezTo>
                      <a:pt x="9" y="20"/>
                      <a:pt x="9" y="20"/>
                      <a:pt x="9" y="20"/>
                    </a:cubicBezTo>
                    <a:cubicBezTo>
                      <a:pt x="9" y="20"/>
                      <a:pt x="9" y="20"/>
                      <a:pt x="9" y="20"/>
                    </a:cubicBezTo>
                    <a:cubicBezTo>
                      <a:pt x="9" y="20"/>
                      <a:pt x="9" y="20"/>
                      <a:pt x="9" y="20"/>
                    </a:cubicBezTo>
                    <a:cubicBezTo>
                      <a:pt x="9" y="20"/>
                      <a:pt x="9" y="20"/>
                      <a:pt x="9" y="20"/>
                    </a:cubicBezTo>
                    <a:cubicBezTo>
                      <a:pt x="9" y="22"/>
                      <a:pt x="8" y="22"/>
                      <a:pt x="8" y="23"/>
                    </a:cubicBezTo>
                    <a:cubicBezTo>
                      <a:pt x="8" y="23"/>
                      <a:pt x="8" y="23"/>
                      <a:pt x="8" y="23"/>
                    </a:cubicBezTo>
                    <a:cubicBezTo>
                      <a:pt x="8" y="23"/>
                      <a:pt x="8" y="23"/>
                      <a:pt x="8" y="23"/>
                    </a:cubicBezTo>
                    <a:cubicBezTo>
                      <a:pt x="8" y="23"/>
                      <a:pt x="8" y="23"/>
                      <a:pt x="8" y="23"/>
                    </a:cubicBezTo>
                    <a:cubicBezTo>
                      <a:pt x="9" y="29"/>
                      <a:pt x="9" y="35"/>
                      <a:pt x="11" y="39"/>
                    </a:cubicBezTo>
                    <a:cubicBezTo>
                      <a:pt x="11" y="39"/>
                      <a:pt x="11" y="39"/>
                      <a:pt x="11" y="39"/>
                    </a:cubicBezTo>
                    <a:cubicBezTo>
                      <a:pt x="13" y="39"/>
                      <a:pt x="13" y="38"/>
                      <a:pt x="13" y="36"/>
                    </a:cubicBezTo>
                    <a:cubicBezTo>
                      <a:pt x="13" y="36"/>
                      <a:pt x="13" y="36"/>
                      <a:pt x="13" y="36"/>
                    </a:cubicBezTo>
                    <a:cubicBezTo>
                      <a:pt x="13" y="34"/>
                      <a:pt x="12" y="30"/>
                      <a:pt x="12" y="27"/>
                    </a:cubicBezTo>
                    <a:cubicBezTo>
                      <a:pt x="12" y="27"/>
                      <a:pt x="12" y="27"/>
                      <a:pt x="12" y="27"/>
                    </a:cubicBezTo>
                    <a:cubicBezTo>
                      <a:pt x="12" y="26"/>
                      <a:pt x="12" y="25"/>
                      <a:pt x="12" y="24"/>
                    </a:cubicBezTo>
                    <a:cubicBezTo>
                      <a:pt x="12" y="24"/>
                      <a:pt x="12" y="24"/>
                      <a:pt x="12" y="24"/>
                    </a:cubicBezTo>
                    <a:cubicBezTo>
                      <a:pt x="12" y="24"/>
                      <a:pt x="13" y="24"/>
                      <a:pt x="13" y="24"/>
                    </a:cubicBezTo>
                    <a:cubicBezTo>
                      <a:pt x="13" y="24"/>
                      <a:pt x="13" y="24"/>
                      <a:pt x="13" y="24"/>
                    </a:cubicBezTo>
                    <a:cubicBezTo>
                      <a:pt x="13" y="23"/>
                      <a:pt x="14" y="24"/>
                      <a:pt x="14" y="24"/>
                    </a:cubicBezTo>
                    <a:cubicBezTo>
                      <a:pt x="14" y="24"/>
                      <a:pt x="14" y="24"/>
                      <a:pt x="14" y="24"/>
                    </a:cubicBezTo>
                    <a:cubicBezTo>
                      <a:pt x="16" y="25"/>
                      <a:pt x="16" y="28"/>
                      <a:pt x="17" y="28"/>
                    </a:cubicBezTo>
                    <a:cubicBezTo>
                      <a:pt x="17" y="28"/>
                      <a:pt x="17" y="28"/>
                      <a:pt x="17" y="28"/>
                    </a:cubicBezTo>
                    <a:cubicBezTo>
                      <a:pt x="17" y="28"/>
                      <a:pt x="18" y="28"/>
                      <a:pt x="18" y="28"/>
                    </a:cubicBezTo>
                    <a:cubicBezTo>
                      <a:pt x="18" y="28"/>
                      <a:pt x="18" y="28"/>
                      <a:pt x="18" y="28"/>
                    </a:cubicBezTo>
                    <a:cubicBezTo>
                      <a:pt x="18" y="28"/>
                      <a:pt x="18" y="28"/>
                      <a:pt x="18" y="28"/>
                    </a:cubicBezTo>
                    <a:cubicBezTo>
                      <a:pt x="18" y="28"/>
                      <a:pt x="18" y="28"/>
                      <a:pt x="18" y="28"/>
                    </a:cubicBezTo>
                    <a:cubicBezTo>
                      <a:pt x="18" y="27"/>
                      <a:pt x="18" y="26"/>
                      <a:pt x="19" y="25"/>
                    </a:cubicBezTo>
                    <a:cubicBezTo>
                      <a:pt x="19" y="25"/>
                      <a:pt x="19" y="25"/>
                      <a:pt x="19" y="25"/>
                    </a:cubicBezTo>
                    <a:cubicBezTo>
                      <a:pt x="19" y="25"/>
                      <a:pt x="19" y="25"/>
                      <a:pt x="19" y="24"/>
                    </a:cubicBezTo>
                    <a:cubicBezTo>
                      <a:pt x="19" y="24"/>
                      <a:pt x="19" y="24"/>
                      <a:pt x="19" y="24"/>
                    </a:cubicBezTo>
                    <a:cubicBezTo>
                      <a:pt x="20" y="24"/>
                      <a:pt x="21" y="23"/>
                      <a:pt x="21" y="22"/>
                    </a:cubicBezTo>
                    <a:cubicBezTo>
                      <a:pt x="21" y="22"/>
                      <a:pt x="21" y="22"/>
                      <a:pt x="21" y="22"/>
                    </a:cubicBezTo>
                    <a:cubicBezTo>
                      <a:pt x="21" y="20"/>
                      <a:pt x="20" y="19"/>
                      <a:pt x="20" y="17"/>
                    </a:cubicBezTo>
                    <a:cubicBezTo>
                      <a:pt x="20" y="17"/>
                      <a:pt x="20" y="17"/>
                      <a:pt x="20" y="17"/>
                    </a:cubicBezTo>
                    <a:cubicBezTo>
                      <a:pt x="20" y="16"/>
                      <a:pt x="20" y="16"/>
                      <a:pt x="20" y="15"/>
                    </a:cubicBezTo>
                    <a:cubicBezTo>
                      <a:pt x="20" y="15"/>
                      <a:pt x="20" y="15"/>
                      <a:pt x="20" y="15"/>
                    </a:cubicBezTo>
                    <a:cubicBezTo>
                      <a:pt x="21" y="13"/>
                      <a:pt x="22" y="11"/>
                      <a:pt x="23" y="10"/>
                    </a:cubicBezTo>
                    <a:cubicBezTo>
                      <a:pt x="23" y="10"/>
                      <a:pt x="23" y="10"/>
                      <a:pt x="23" y="10"/>
                    </a:cubicBezTo>
                    <a:cubicBezTo>
                      <a:pt x="23" y="9"/>
                      <a:pt x="23" y="8"/>
                      <a:pt x="23" y="7"/>
                    </a:cubicBezTo>
                    <a:cubicBezTo>
                      <a:pt x="23" y="7"/>
                      <a:pt x="23" y="7"/>
                      <a:pt x="23" y="7"/>
                    </a:cubicBezTo>
                    <a:cubicBezTo>
                      <a:pt x="23" y="7"/>
                      <a:pt x="23" y="6"/>
                      <a:pt x="23" y="6"/>
                    </a:cubicBezTo>
                    <a:cubicBezTo>
                      <a:pt x="23" y="6"/>
                      <a:pt x="23" y="6"/>
                      <a:pt x="23" y="6"/>
                    </a:cubicBezTo>
                    <a:cubicBezTo>
                      <a:pt x="24" y="6"/>
                      <a:pt x="25" y="6"/>
                      <a:pt x="25" y="7"/>
                    </a:cubicBezTo>
                    <a:cubicBezTo>
                      <a:pt x="25" y="7"/>
                      <a:pt x="25" y="7"/>
                      <a:pt x="25" y="7"/>
                    </a:cubicBezTo>
                    <a:cubicBezTo>
                      <a:pt x="25" y="7"/>
                      <a:pt x="25" y="8"/>
                      <a:pt x="25" y="9"/>
                    </a:cubicBezTo>
                    <a:cubicBezTo>
                      <a:pt x="25" y="9"/>
                      <a:pt x="25" y="9"/>
                      <a:pt x="25" y="9"/>
                    </a:cubicBezTo>
                    <a:cubicBezTo>
                      <a:pt x="25" y="9"/>
                      <a:pt x="25" y="10"/>
                      <a:pt x="25" y="10"/>
                    </a:cubicBezTo>
                    <a:cubicBezTo>
                      <a:pt x="25" y="10"/>
                      <a:pt x="25" y="10"/>
                      <a:pt x="25" y="10"/>
                    </a:cubicBezTo>
                    <a:cubicBezTo>
                      <a:pt x="26" y="12"/>
                      <a:pt x="26" y="14"/>
                      <a:pt x="27" y="16"/>
                    </a:cubicBezTo>
                    <a:cubicBezTo>
                      <a:pt x="27" y="16"/>
                      <a:pt x="27" y="16"/>
                      <a:pt x="27" y="16"/>
                    </a:cubicBezTo>
                    <a:cubicBezTo>
                      <a:pt x="28" y="17"/>
                      <a:pt x="28" y="19"/>
                      <a:pt x="28" y="20"/>
                    </a:cubicBezTo>
                    <a:cubicBezTo>
                      <a:pt x="28" y="20"/>
                      <a:pt x="28" y="20"/>
                      <a:pt x="28" y="20"/>
                    </a:cubicBezTo>
                    <a:cubicBezTo>
                      <a:pt x="28" y="21"/>
                      <a:pt x="28" y="22"/>
                      <a:pt x="28" y="24"/>
                    </a:cubicBezTo>
                    <a:cubicBezTo>
                      <a:pt x="28" y="24"/>
                      <a:pt x="28" y="24"/>
                      <a:pt x="28" y="24"/>
                    </a:cubicBezTo>
                    <a:cubicBezTo>
                      <a:pt x="28" y="24"/>
                      <a:pt x="28" y="24"/>
                      <a:pt x="28" y="25"/>
                    </a:cubicBezTo>
                    <a:cubicBezTo>
                      <a:pt x="28" y="25"/>
                      <a:pt x="28" y="25"/>
                      <a:pt x="28" y="25"/>
                    </a:cubicBezTo>
                    <a:cubicBezTo>
                      <a:pt x="28" y="25"/>
                      <a:pt x="28" y="25"/>
                      <a:pt x="28" y="25"/>
                    </a:cubicBezTo>
                    <a:cubicBezTo>
                      <a:pt x="28" y="25"/>
                      <a:pt x="28" y="25"/>
                      <a:pt x="28" y="25"/>
                    </a:cubicBezTo>
                    <a:cubicBezTo>
                      <a:pt x="28" y="25"/>
                      <a:pt x="29" y="25"/>
                      <a:pt x="29" y="25"/>
                    </a:cubicBezTo>
                    <a:cubicBezTo>
                      <a:pt x="29" y="25"/>
                      <a:pt x="29" y="25"/>
                      <a:pt x="29" y="25"/>
                    </a:cubicBezTo>
                    <a:cubicBezTo>
                      <a:pt x="29" y="26"/>
                      <a:pt x="29" y="26"/>
                      <a:pt x="29" y="26"/>
                    </a:cubicBezTo>
                    <a:cubicBezTo>
                      <a:pt x="29" y="26"/>
                      <a:pt x="29" y="26"/>
                      <a:pt x="29" y="26"/>
                    </a:cubicBezTo>
                    <a:cubicBezTo>
                      <a:pt x="29" y="27"/>
                      <a:pt x="29" y="27"/>
                      <a:pt x="29" y="27"/>
                    </a:cubicBezTo>
                    <a:cubicBezTo>
                      <a:pt x="29" y="27"/>
                      <a:pt x="29" y="27"/>
                      <a:pt x="29" y="27"/>
                    </a:cubicBezTo>
                    <a:cubicBezTo>
                      <a:pt x="29" y="28"/>
                      <a:pt x="29" y="29"/>
                      <a:pt x="31" y="29"/>
                    </a:cubicBezTo>
                    <a:cubicBezTo>
                      <a:pt x="31" y="29"/>
                      <a:pt x="31" y="29"/>
                      <a:pt x="31" y="29"/>
                    </a:cubicBezTo>
                    <a:cubicBezTo>
                      <a:pt x="31" y="29"/>
                      <a:pt x="31" y="29"/>
                      <a:pt x="31" y="29"/>
                    </a:cubicBezTo>
                    <a:cubicBezTo>
                      <a:pt x="31" y="29"/>
                      <a:pt x="31" y="29"/>
                      <a:pt x="31" y="29"/>
                    </a:cubicBezTo>
                    <a:cubicBezTo>
                      <a:pt x="32" y="29"/>
                      <a:pt x="32" y="28"/>
                      <a:pt x="32" y="28"/>
                    </a:cubicBezTo>
                    <a:cubicBezTo>
                      <a:pt x="32" y="28"/>
                      <a:pt x="32" y="28"/>
                      <a:pt x="32" y="28"/>
                    </a:cubicBezTo>
                    <a:cubicBezTo>
                      <a:pt x="33" y="27"/>
                      <a:pt x="33" y="26"/>
                      <a:pt x="33" y="25"/>
                    </a:cubicBezTo>
                    <a:cubicBezTo>
                      <a:pt x="33" y="25"/>
                      <a:pt x="33" y="25"/>
                      <a:pt x="33" y="25"/>
                    </a:cubicBezTo>
                    <a:cubicBezTo>
                      <a:pt x="33" y="25"/>
                      <a:pt x="33" y="24"/>
                      <a:pt x="33" y="24"/>
                    </a:cubicBezTo>
                    <a:cubicBezTo>
                      <a:pt x="33" y="24"/>
                      <a:pt x="33" y="24"/>
                      <a:pt x="33" y="24"/>
                    </a:cubicBezTo>
                    <a:cubicBezTo>
                      <a:pt x="33" y="23"/>
                      <a:pt x="33" y="22"/>
                      <a:pt x="33" y="20"/>
                    </a:cubicBezTo>
                    <a:cubicBezTo>
                      <a:pt x="33" y="20"/>
                      <a:pt x="33" y="20"/>
                      <a:pt x="33" y="20"/>
                    </a:cubicBezTo>
                    <a:cubicBezTo>
                      <a:pt x="33" y="20"/>
                      <a:pt x="33" y="19"/>
                      <a:pt x="33" y="19"/>
                    </a:cubicBezTo>
                    <a:cubicBezTo>
                      <a:pt x="33" y="19"/>
                      <a:pt x="33" y="19"/>
                      <a:pt x="33" y="19"/>
                    </a:cubicBezTo>
                    <a:cubicBezTo>
                      <a:pt x="33" y="16"/>
                      <a:pt x="34" y="14"/>
                      <a:pt x="34" y="12"/>
                    </a:cubicBezTo>
                    <a:cubicBezTo>
                      <a:pt x="34" y="12"/>
                      <a:pt x="34" y="12"/>
                      <a:pt x="34" y="12"/>
                    </a:cubicBezTo>
                    <a:cubicBezTo>
                      <a:pt x="34" y="12"/>
                      <a:pt x="34" y="12"/>
                      <a:pt x="34" y="12"/>
                    </a:cubicBezTo>
                    <a:cubicBezTo>
                      <a:pt x="34" y="12"/>
                      <a:pt x="34" y="12"/>
                      <a:pt x="34" y="12"/>
                    </a:cubicBezTo>
                    <a:cubicBezTo>
                      <a:pt x="34" y="11"/>
                      <a:pt x="34" y="11"/>
                      <a:pt x="35" y="11"/>
                    </a:cubicBezTo>
                    <a:cubicBezTo>
                      <a:pt x="35" y="11"/>
                      <a:pt x="35" y="11"/>
                      <a:pt x="35" y="11"/>
                    </a:cubicBezTo>
                    <a:cubicBezTo>
                      <a:pt x="36" y="10"/>
                      <a:pt x="36" y="11"/>
                      <a:pt x="36" y="12"/>
                    </a:cubicBezTo>
                    <a:cubicBezTo>
                      <a:pt x="36" y="12"/>
                      <a:pt x="36" y="12"/>
                      <a:pt x="36" y="12"/>
                    </a:cubicBezTo>
                    <a:cubicBezTo>
                      <a:pt x="37" y="13"/>
                      <a:pt x="37" y="15"/>
                      <a:pt x="37" y="17"/>
                    </a:cubicBezTo>
                    <a:cubicBezTo>
                      <a:pt x="37" y="17"/>
                      <a:pt x="37" y="17"/>
                      <a:pt x="37" y="17"/>
                    </a:cubicBezTo>
                    <a:cubicBezTo>
                      <a:pt x="37" y="18"/>
                      <a:pt x="38" y="18"/>
                      <a:pt x="38" y="20"/>
                    </a:cubicBezTo>
                    <a:cubicBezTo>
                      <a:pt x="38" y="20"/>
                      <a:pt x="38" y="20"/>
                      <a:pt x="38" y="20"/>
                    </a:cubicBezTo>
                    <a:cubicBezTo>
                      <a:pt x="39" y="21"/>
                      <a:pt x="39" y="22"/>
                      <a:pt x="39" y="23"/>
                    </a:cubicBezTo>
                    <a:cubicBezTo>
                      <a:pt x="39" y="23"/>
                      <a:pt x="39" y="23"/>
                      <a:pt x="39" y="23"/>
                    </a:cubicBezTo>
                    <a:cubicBezTo>
                      <a:pt x="39" y="23"/>
                      <a:pt x="39" y="24"/>
                      <a:pt x="39" y="25"/>
                    </a:cubicBezTo>
                    <a:cubicBezTo>
                      <a:pt x="39" y="25"/>
                      <a:pt x="39" y="25"/>
                      <a:pt x="39" y="25"/>
                    </a:cubicBezTo>
                    <a:cubicBezTo>
                      <a:pt x="39" y="24"/>
                      <a:pt x="39" y="24"/>
                      <a:pt x="39" y="24"/>
                    </a:cubicBezTo>
                    <a:cubicBezTo>
                      <a:pt x="39" y="24"/>
                      <a:pt x="39" y="24"/>
                      <a:pt x="39" y="24"/>
                    </a:cubicBezTo>
                    <a:cubicBezTo>
                      <a:pt x="40" y="24"/>
                      <a:pt x="40" y="25"/>
                      <a:pt x="40" y="25"/>
                    </a:cubicBezTo>
                    <a:cubicBezTo>
                      <a:pt x="40" y="25"/>
                      <a:pt x="40" y="25"/>
                      <a:pt x="40" y="25"/>
                    </a:cubicBezTo>
                    <a:cubicBezTo>
                      <a:pt x="41" y="26"/>
                      <a:pt x="41" y="27"/>
                      <a:pt x="41" y="28"/>
                    </a:cubicBezTo>
                    <a:cubicBezTo>
                      <a:pt x="41" y="28"/>
                      <a:pt x="41" y="28"/>
                      <a:pt x="41" y="28"/>
                    </a:cubicBezTo>
                    <a:cubicBezTo>
                      <a:pt x="42" y="29"/>
                      <a:pt x="42" y="29"/>
                      <a:pt x="42" y="29"/>
                    </a:cubicBezTo>
                    <a:cubicBezTo>
                      <a:pt x="42" y="29"/>
                      <a:pt x="42" y="29"/>
                      <a:pt x="42" y="29"/>
                    </a:cubicBezTo>
                    <a:cubicBezTo>
                      <a:pt x="42" y="29"/>
                      <a:pt x="42" y="29"/>
                      <a:pt x="42" y="29"/>
                    </a:cubicBezTo>
                    <a:cubicBezTo>
                      <a:pt x="42" y="29"/>
                      <a:pt x="42" y="29"/>
                      <a:pt x="42" y="29"/>
                    </a:cubicBezTo>
                    <a:cubicBezTo>
                      <a:pt x="42" y="29"/>
                      <a:pt x="42" y="29"/>
                      <a:pt x="42" y="28"/>
                    </a:cubicBezTo>
                    <a:cubicBezTo>
                      <a:pt x="42" y="28"/>
                      <a:pt x="42" y="28"/>
                      <a:pt x="42" y="28"/>
                    </a:cubicBezTo>
                    <a:cubicBezTo>
                      <a:pt x="42" y="28"/>
                      <a:pt x="42" y="28"/>
                      <a:pt x="43" y="27"/>
                    </a:cubicBezTo>
                    <a:cubicBezTo>
                      <a:pt x="43" y="27"/>
                      <a:pt x="43" y="27"/>
                      <a:pt x="43" y="27"/>
                    </a:cubicBezTo>
                    <a:cubicBezTo>
                      <a:pt x="43" y="27"/>
                      <a:pt x="43" y="27"/>
                      <a:pt x="44" y="27"/>
                    </a:cubicBezTo>
                    <a:cubicBezTo>
                      <a:pt x="44" y="27"/>
                      <a:pt x="44" y="27"/>
                      <a:pt x="44" y="27"/>
                    </a:cubicBezTo>
                    <a:cubicBezTo>
                      <a:pt x="45" y="27"/>
                      <a:pt x="45" y="27"/>
                      <a:pt x="45" y="27"/>
                    </a:cubicBezTo>
                    <a:cubicBezTo>
                      <a:pt x="45" y="27"/>
                      <a:pt x="45" y="27"/>
                      <a:pt x="45" y="27"/>
                    </a:cubicBezTo>
                    <a:cubicBezTo>
                      <a:pt x="46" y="30"/>
                      <a:pt x="46" y="33"/>
                      <a:pt x="46" y="35"/>
                    </a:cubicBezTo>
                    <a:cubicBezTo>
                      <a:pt x="46" y="35"/>
                      <a:pt x="46" y="35"/>
                      <a:pt x="46" y="35"/>
                    </a:cubicBezTo>
                    <a:cubicBezTo>
                      <a:pt x="46" y="37"/>
                      <a:pt x="47" y="39"/>
                      <a:pt x="48" y="40"/>
                    </a:cubicBezTo>
                    <a:cubicBezTo>
                      <a:pt x="48" y="40"/>
                      <a:pt x="48" y="40"/>
                      <a:pt x="48" y="40"/>
                    </a:cubicBezTo>
                    <a:cubicBezTo>
                      <a:pt x="49" y="34"/>
                      <a:pt x="48" y="28"/>
                      <a:pt x="49" y="22"/>
                    </a:cubicBezTo>
                    <a:cubicBezTo>
                      <a:pt x="49" y="22"/>
                      <a:pt x="49" y="22"/>
                      <a:pt x="49" y="22"/>
                    </a:cubicBezTo>
                    <a:cubicBezTo>
                      <a:pt x="50" y="19"/>
                      <a:pt x="50" y="17"/>
                      <a:pt x="51" y="14"/>
                    </a:cubicBezTo>
                    <a:cubicBezTo>
                      <a:pt x="51" y="14"/>
                      <a:pt x="51" y="14"/>
                      <a:pt x="51" y="14"/>
                    </a:cubicBezTo>
                    <a:cubicBezTo>
                      <a:pt x="51" y="12"/>
                      <a:pt x="52" y="11"/>
                      <a:pt x="52" y="9"/>
                    </a:cubicBezTo>
                    <a:cubicBezTo>
                      <a:pt x="52" y="9"/>
                      <a:pt x="52" y="9"/>
                      <a:pt x="52" y="9"/>
                    </a:cubicBezTo>
                    <a:cubicBezTo>
                      <a:pt x="52" y="8"/>
                      <a:pt x="51" y="7"/>
                      <a:pt x="51" y="6"/>
                    </a:cubicBezTo>
                    <a:cubicBezTo>
                      <a:pt x="51" y="6"/>
                      <a:pt x="51" y="6"/>
                      <a:pt x="51" y="6"/>
                    </a:cubicBezTo>
                    <a:cubicBezTo>
                      <a:pt x="51" y="6"/>
                      <a:pt x="52" y="6"/>
                      <a:pt x="52" y="6"/>
                    </a:cubicBezTo>
                    <a:cubicBezTo>
                      <a:pt x="52" y="6"/>
                      <a:pt x="52" y="6"/>
                      <a:pt x="52" y="6"/>
                    </a:cubicBezTo>
                    <a:cubicBezTo>
                      <a:pt x="52" y="5"/>
                      <a:pt x="52" y="5"/>
                      <a:pt x="53" y="5"/>
                    </a:cubicBezTo>
                    <a:cubicBezTo>
                      <a:pt x="53" y="5"/>
                      <a:pt x="53" y="5"/>
                      <a:pt x="53" y="5"/>
                    </a:cubicBezTo>
                    <a:cubicBezTo>
                      <a:pt x="53" y="5"/>
                      <a:pt x="54" y="5"/>
                      <a:pt x="54" y="6"/>
                    </a:cubicBezTo>
                    <a:cubicBezTo>
                      <a:pt x="54" y="6"/>
                      <a:pt x="54" y="6"/>
                      <a:pt x="54" y="6"/>
                    </a:cubicBezTo>
                    <a:cubicBezTo>
                      <a:pt x="54" y="7"/>
                      <a:pt x="54" y="8"/>
                      <a:pt x="54" y="9"/>
                    </a:cubicBezTo>
                    <a:cubicBezTo>
                      <a:pt x="54" y="9"/>
                      <a:pt x="54" y="9"/>
                      <a:pt x="54" y="9"/>
                    </a:cubicBezTo>
                    <a:cubicBezTo>
                      <a:pt x="54" y="9"/>
                      <a:pt x="54" y="9"/>
                      <a:pt x="54" y="9"/>
                    </a:cubicBezTo>
                    <a:cubicBezTo>
                      <a:pt x="54" y="9"/>
                      <a:pt x="54" y="9"/>
                      <a:pt x="54" y="9"/>
                    </a:cubicBezTo>
                    <a:cubicBezTo>
                      <a:pt x="55" y="12"/>
                      <a:pt x="57" y="15"/>
                      <a:pt x="58" y="20"/>
                    </a:cubicBezTo>
                    <a:cubicBezTo>
                      <a:pt x="58" y="20"/>
                      <a:pt x="58" y="20"/>
                      <a:pt x="58" y="20"/>
                    </a:cubicBezTo>
                    <a:cubicBezTo>
                      <a:pt x="58" y="20"/>
                      <a:pt x="58" y="20"/>
                      <a:pt x="58" y="20"/>
                    </a:cubicBezTo>
                    <a:cubicBezTo>
                      <a:pt x="58" y="20"/>
                      <a:pt x="58" y="20"/>
                      <a:pt x="58" y="20"/>
                    </a:cubicBezTo>
                    <a:cubicBezTo>
                      <a:pt x="57" y="21"/>
                      <a:pt x="57" y="23"/>
                      <a:pt x="57" y="25"/>
                    </a:cubicBezTo>
                    <a:cubicBezTo>
                      <a:pt x="57" y="25"/>
                      <a:pt x="57" y="25"/>
                      <a:pt x="57" y="25"/>
                    </a:cubicBezTo>
                    <a:cubicBezTo>
                      <a:pt x="57" y="28"/>
                      <a:pt x="58" y="32"/>
                      <a:pt x="58" y="33"/>
                    </a:cubicBezTo>
                    <a:cubicBezTo>
                      <a:pt x="58" y="33"/>
                      <a:pt x="58" y="33"/>
                      <a:pt x="58" y="33"/>
                    </a:cubicBezTo>
                    <a:cubicBezTo>
                      <a:pt x="59" y="33"/>
                      <a:pt x="59" y="32"/>
                      <a:pt x="59" y="31"/>
                    </a:cubicBezTo>
                    <a:cubicBezTo>
                      <a:pt x="59" y="31"/>
                      <a:pt x="59" y="31"/>
                      <a:pt x="59" y="31"/>
                    </a:cubicBezTo>
                    <a:cubicBezTo>
                      <a:pt x="59" y="30"/>
                      <a:pt x="59" y="30"/>
                      <a:pt x="59" y="29"/>
                    </a:cubicBezTo>
                    <a:cubicBezTo>
                      <a:pt x="59" y="29"/>
                      <a:pt x="59" y="29"/>
                      <a:pt x="59" y="29"/>
                    </a:cubicBezTo>
                    <a:cubicBezTo>
                      <a:pt x="59" y="28"/>
                      <a:pt x="59" y="27"/>
                      <a:pt x="59" y="26"/>
                    </a:cubicBezTo>
                    <a:cubicBezTo>
                      <a:pt x="59" y="26"/>
                      <a:pt x="59" y="26"/>
                      <a:pt x="59" y="26"/>
                    </a:cubicBezTo>
                    <a:cubicBezTo>
                      <a:pt x="59" y="25"/>
                      <a:pt x="60" y="24"/>
                      <a:pt x="62" y="24"/>
                    </a:cubicBezTo>
                    <a:cubicBezTo>
                      <a:pt x="62" y="24"/>
                      <a:pt x="62" y="24"/>
                      <a:pt x="62" y="24"/>
                    </a:cubicBezTo>
                    <a:cubicBezTo>
                      <a:pt x="62" y="24"/>
                      <a:pt x="63" y="24"/>
                      <a:pt x="63" y="24"/>
                    </a:cubicBezTo>
                    <a:cubicBezTo>
                      <a:pt x="63" y="24"/>
                      <a:pt x="63" y="24"/>
                      <a:pt x="63" y="24"/>
                    </a:cubicBezTo>
                    <a:cubicBezTo>
                      <a:pt x="64" y="24"/>
                      <a:pt x="64" y="25"/>
                      <a:pt x="64" y="25"/>
                    </a:cubicBezTo>
                    <a:cubicBezTo>
                      <a:pt x="64" y="25"/>
                      <a:pt x="64" y="25"/>
                      <a:pt x="64" y="25"/>
                    </a:cubicBezTo>
                    <a:cubicBezTo>
                      <a:pt x="64" y="25"/>
                      <a:pt x="64" y="25"/>
                      <a:pt x="64" y="25"/>
                    </a:cubicBezTo>
                    <a:cubicBezTo>
                      <a:pt x="64" y="25"/>
                      <a:pt x="64" y="25"/>
                      <a:pt x="64" y="25"/>
                    </a:cubicBezTo>
                    <a:cubicBezTo>
                      <a:pt x="64" y="25"/>
                      <a:pt x="64" y="25"/>
                      <a:pt x="64" y="26"/>
                    </a:cubicBezTo>
                    <a:cubicBezTo>
                      <a:pt x="64" y="26"/>
                      <a:pt x="64" y="26"/>
                      <a:pt x="64" y="26"/>
                    </a:cubicBezTo>
                    <a:cubicBezTo>
                      <a:pt x="65" y="25"/>
                      <a:pt x="67" y="25"/>
                      <a:pt x="69" y="24"/>
                    </a:cubicBezTo>
                    <a:cubicBezTo>
                      <a:pt x="69" y="24"/>
                      <a:pt x="69" y="24"/>
                      <a:pt x="69" y="24"/>
                    </a:cubicBezTo>
                    <a:cubicBezTo>
                      <a:pt x="69" y="22"/>
                      <a:pt x="70" y="21"/>
                      <a:pt x="70" y="20"/>
                    </a:cubicBezTo>
                    <a:cubicBezTo>
                      <a:pt x="70" y="20"/>
                      <a:pt x="70" y="20"/>
                      <a:pt x="70" y="20"/>
                    </a:cubicBezTo>
                    <a:cubicBezTo>
                      <a:pt x="70" y="20"/>
                      <a:pt x="70" y="20"/>
                      <a:pt x="70" y="20"/>
                    </a:cubicBezTo>
                    <a:cubicBezTo>
                      <a:pt x="70" y="20"/>
                      <a:pt x="70" y="20"/>
                      <a:pt x="70" y="20"/>
                    </a:cubicBezTo>
                    <a:cubicBezTo>
                      <a:pt x="70" y="19"/>
                      <a:pt x="69" y="18"/>
                      <a:pt x="69" y="16"/>
                    </a:cubicBezTo>
                    <a:cubicBezTo>
                      <a:pt x="69" y="16"/>
                      <a:pt x="69" y="16"/>
                      <a:pt x="69" y="16"/>
                    </a:cubicBezTo>
                    <a:cubicBezTo>
                      <a:pt x="69" y="15"/>
                      <a:pt x="69" y="15"/>
                      <a:pt x="69" y="15"/>
                    </a:cubicBezTo>
                    <a:cubicBezTo>
                      <a:pt x="69" y="15"/>
                      <a:pt x="69" y="15"/>
                      <a:pt x="69" y="15"/>
                    </a:cubicBezTo>
                    <a:cubicBezTo>
                      <a:pt x="70" y="11"/>
                      <a:pt x="73" y="9"/>
                      <a:pt x="73" y="7"/>
                    </a:cubicBezTo>
                    <a:cubicBezTo>
                      <a:pt x="73" y="7"/>
                      <a:pt x="73" y="7"/>
                      <a:pt x="73" y="7"/>
                    </a:cubicBezTo>
                    <a:cubicBezTo>
                      <a:pt x="73" y="6"/>
                      <a:pt x="73" y="6"/>
                      <a:pt x="73" y="6"/>
                    </a:cubicBezTo>
                    <a:cubicBezTo>
                      <a:pt x="73" y="6"/>
                      <a:pt x="73" y="6"/>
                      <a:pt x="73" y="6"/>
                    </a:cubicBezTo>
                    <a:cubicBezTo>
                      <a:pt x="73" y="5"/>
                      <a:pt x="73" y="5"/>
                      <a:pt x="74" y="4"/>
                    </a:cubicBezTo>
                    <a:cubicBezTo>
                      <a:pt x="74" y="4"/>
                      <a:pt x="74" y="4"/>
                      <a:pt x="74" y="4"/>
                    </a:cubicBezTo>
                    <a:cubicBezTo>
                      <a:pt x="74" y="4"/>
                      <a:pt x="75" y="5"/>
                      <a:pt x="75" y="5"/>
                    </a:cubicBezTo>
                    <a:cubicBezTo>
                      <a:pt x="75" y="5"/>
                      <a:pt x="75" y="5"/>
                      <a:pt x="75" y="5"/>
                    </a:cubicBezTo>
                    <a:cubicBezTo>
                      <a:pt x="76" y="8"/>
                      <a:pt x="78" y="12"/>
                      <a:pt x="78" y="16"/>
                    </a:cubicBezTo>
                    <a:cubicBezTo>
                      <a:pt x="78" y="16"/>
                      <a:pt x="78" y="16"/>
                      <a:pt x="78" y="16"/>
                    </a:cubicBezTo>
                    <a:cubicBezTo>
                      <a:pt x="78" y="16"/>
                      <a:pt x="78" y="16"/>
                      <a:pt x="78" y="16"/>
                    </a:cubicBezTo>
                    <a:cubicBezTo>
                      <a:pt x="78" y="16"/>
                      <a:pt x="78" y="16"/>
                      <a:pt x="78" y="16"/>
                    </a:cubicBezTo>
                    <a:cubicBezTo>
                      <a:pt x="78" y="16"/>
                      <a:pt x="78" y="16"/>
                      <a:pt x="78" y="16"/>
                    </a:cubicBezTo>
                    <a:cubicBezTo>
                      <a:pt x="78" y="18"/>
                      <a:pt x="77" y="20"/>
                      <a:pt x="77" y="20"/>
                    </a:cubicBezTo>
                    <a:cubicBezTo>
                      <a:pt x="77" y="20"/>
                      <a:pt x="77" y="20"/>
                      <a:pt x="77" y="20"/>
                    </a:cubicBezTo>
                    <a:cubicBezTo>
                      <a:pt x="76" y="20"/>
                      <a:pt x="76" y="20"/>
                      <a:pt x="76" y="20"/>
                    </a:cubicBezTo>
                    <a:cubicBezTo>
                      <a:pt x="77" y="21"/>
                      <a:pt x="77" y="21"/>
                      <a:pt x="77" y="21"/>
                    </a:cubicBezTo>
                    <a:cubicBezTo>
                      <a:pt x="77" y="21"/>
                      <a:pt x="78" y="22"/>
                      <a:pt x="78" y="25"/>
                    </a:cubicBezTo>
                    <a:cubicBezTo>
                      <a:pt x="78" y="25"/>
                      <a:pt x="78" y="25"/>
                      <a:pt x="78" y="25"/>
                    </a:cubicBezTo>
                    <a:cubicBezTo>
                      <a:pt x="79" y="25"/>
                      <a:pt x="79" y="25"/>
                      <a:pt x="79" y="25"/>
                    </a:cubicBezTo>
                    <a:cubicBezTo>
                      <a:pt x="79" y="25"/>
                      <a:pt x="79" y="25"/>
                      <a:pt x="79" y="25"/>
                    </a:cubicBezTo>
                    <a:cubicBezTo>
                      <a:pt x="79" y="25"/>
                      <a:pt x="79" y="25"/>
                      <a:pt x="80" y="24"/>
                    </a:cubicBezTo>
                    <a:cubicBezTo>
                      <a:pt x="80" y="24"/>
                      <a:pt x="80" y="24"/>
                      <a:pt x="80" y="24"/>
                    </a:cubicBezTo>
                    <a:cubicBezTo>
                      <a:pt x="80" y="24"/>
                      <a:pt x="80" y="23"/>
                      <a:pt x="80" y="22"/>
                    </a:cubicBezTo>
                    <a:cubicBezTo>
                      <a:pt x="80" y="22"/>
                      <a:pt x="80" y="22"/>
                      <a:pt x="80" y="22"/>
                    </a:cubicBezTo>
                    <a:cubicBezTo>
                      <a:pt x="80" y="21"/>
                      <a:pt x="80" y="20"/>
                      <a:pt x="80" y="19"/>
                    </a:cubicBezTo>
                    <a:cubicBezTo>
                      <a:pt x="80" y="19"/>
                      <a:pt x="80" y="19"/>
                      <a:pt x="80" y="19"/>
                    </a:cubicBezTo>
                    <a:cubicBezTo>
                      <a:pt x="80" y="19"/>
                      <a:pt x="80" y="19"/>
                      <a:pt x="80" y="19"/>
                    </a:cubicBezTo>
                    <a:cubicBezTo>
                      <a:pt x="80" y="19"/>
                      <a:pt x="80" y="19"/>
                      <a:pt x="80" y="19"/>
                    </a:cubicBezTo>
                    <a:cubicBezTo>
                      <a:pt x="80" y="16"/>
                      <a:pt x="82" y="11"/>
                      <a:pt x="83" y="9"/>
                    </a:cubicBezTo>
                    <a:cubicBezTo>
                      <a:pt x="83" y="9"/>
                      <a:pt x="83" y="9"/>
                      <a:pt x="83" y="9"/>
                    </a:cubicBezTo>
                    <a:cubicBezTo>
                      <a:pt x="83" y="8"/>
                      <a:pt x="84" y="8"/>
                      <a:pt x="84" y="8"/>
                    </a:cubicBezTo>
                    <a:cubicBezTo>
                      <a:pt x="84" y="8"/>
                      <a:pt x="84" y="8"/>
                      <a:pt x="84" y="8"/>
                    </a:cubicBezTo>
                    <a:cubicBezTo>
                      <a:pt x="85" y="8"/>
                      <a:pt x="85" y="8"/>
                      <a:pt x="85" y="9"/>
                    </a:cubicBezTo>
                    <a:cubicBezTo>
                      <a:pt x="85" y="9"/>
                      <a:pt x="85" y="9"/>
                      <a:pt x="85" y="9"/>
                    </a:cubicBezTo>
                    <a:cubicBezTo>
                      <a:pt x="85" y="9"/>
                      <a:pt x="85" y="9"/>
                      <a:pt x="85" y="9"/>
                    </a:cubicBezTo>
                    <a:cubicBezTo>
                      <a:pt x="85" y="9"/>
                      <a:pt x="85" y="9"/>
                      <a:pt x="85" y="9"/>
                    </a:cubicBezTo>
                    <a:cubicBezTo>
                      <a:pt x="85" y="12"/>
                      <a:pt x="86" y="15"/>
                      <a:pt x="86" y="18"/>
                    </a:cubicBezTo>
                    <a:cubicBezTo>
                      <a:pt x="86" y="18"/>
                      <a:pt x="86" y="18"/>
                      <a:pt x="86" y="18"/>
                    </a:cubicBezTo>
                    <a:cubicBezTo>
                      <a:pt x="86" y="18"/>
                      <a:pt x="86" y="18"/>
                      <a:pt x="86" y="18"/>
                    </a:cubicBezTo>
                    <a:cubicBezTo>
                      <a:pt x="86" y="18"/>
                      <a:pt x="86" y="18"/>
                      <a:pt x="86" y="18"/>
                    </a:cubicBezTo>
                    <a:cubicBezTo>
                      <a:pt x="86" y="19"/>
                      <a:pt x="86" y="21"/>
                      <a:pt x="86" y="22"/>
                    </a:cubicBezTo>
                    <a:cubicBezTo>
                      <a:pt x="86" y="22"/>
                      <a:pt x="86" y="22"/>
                      <a:pt x="86" y="22"/>
                    </a:cubicBezTo>
                    <a:cubicBezTo>
                      <a:pt x="86" y="21"/>
                      <a:pt x="87" y="20"/>
                      <a:pt x="88" y="19"/>
                    </a:cubicBezTo>
                    <a:cubicBezTo>
                      <a:pt x="88" y="19"/>
                      <a:pt x="88" y="19"/>
                      <a:pt x="88" y="19"/>
                    </a:cubicBezTo>
                    <a:cubicBezTo>
                      <a:pt x="88" y="19"/>
                      <a:pt x="88" y="19"/>
                      <a:pt x="89" y="19"/>
                    </a:cubicBezTo>
                    <a:cubicBezTo>
                      <a:pt x="89" y="19"/>
                      <a:pt x="89" y="19"/>
                      <a:pt x="89" y="19"/>
                    </a:cubicBezTo>
                    <a:cubicBezTo>
                      <a:pt x="89" y="19"/>
                      <a:pt x="90" y="19"/>
                      <a:pt x="90" y="20"/>
                    </a:cubicBezTo>
                    <a:cubicBezTo>
                      <a:pt x="90" y="20"/>
                      <a:pt x="90" y="20"/>
                      <a:pt x="90" y="20"/>
                    </a:cubicBezTo>
                    <a:cubicBezTo>
                      <a:pt x="90" y="21"/>
                      <a:pt x="90" y="21"/>
                      <a:pt x="90" y="22"/>
                    </a:cubicBezTo>
                    <a:cubicBezTo>
                      <a:pt x="90" y="22"/>
                      <a:pt x="90" y="22"/>
                      <a:pt x="90" y="22"/>
                    </a:cubicBezTo>
                    <a:cubicBezTo>
                      <a:pt x="90" y="23"/>
                      <a:pt x="90" y="24"/>
                      <a:pt x="90" y="25"/>
                    </a:cubicBezTo>
                    <a:cubicBezTo>
                      <a:pt x="90" y="25"/>
                      <a:pt x="90" y="25"/>
                      <a:pt x="90" y="25"/>
                    </a:cubicBezTo>
                    <a:cubicBezTo>
                      <a:pt x="90" y="25"/>
                      <a:pt x="90" y="26"/>
                      <a:pt x="91" y="26"/>
                    </a:cubicBezTo>
                    <a:cubicBezTo>
                      <a:pt x="91" y="26"/>
                      <a:pt x="91" y="26"/>
                      <a:pt x="91" y="26"/>
                    </a:cubicBezTo>
                    <a:cubicBezTo>
                      <a:pt x="91" y="24"/>
                      <a:pt x="91" y="23"/>
                      <a:pt x="92" y="22"/>
                    </a:cubicBezTo>
                    <a:cubicBezTo>
                      <a:pt x="92" y="22"/>
                      <a:pt x="92" y="22"/>
                      <a:pt x="92" y="22"/>
                    </a:cubicBezTo>
                    <a:cubicBezTo>
                      <a:pt x="92" y="21"/>
                      <a:pt x="92" y="21"/>
                      <a:pt x="93" y="21"/>
                    </a:cubicBezTo>
                    <a:cubicBezTo>
                      <a:pt x="93" y="21"/>
                      <a:pt x="93" y="21"/>
                      <a:pt x="93" y="21"/>
                    </a:cubicBezTo>
                    <a:cubicBezTo>
                      <a:pt x="93" y="22"/>
                      <a:pt x="94" y="22"/>
                      <a:pt x="94" y="23"/>
                    </a:cubicBezTo>
                    <a:cubicBezTo>
                      <a:pt x="94" y="23"/>
                      <a:pt x="94" y="23"/>
                      <a:pt x="94" y="23"/>
                    </a:cubicBezTo>
                    <a:cubicBezTo>
                      <a:pt x="94" y="23"/>
                      <a:pt x="94" y="23"/>
                      <a:pt x="94" y="23"/>
                    </a:cubicBezTo>
                    <a:cubicBezTo>
                      <a:pt x="94" y="23"/>
                      <a:pt x="94" y="23"/>
                      <a:pt x="94" y="23"/>
                    </a:cubicBezTo>
                    <a:cubicBezTo>
                      <a:pt x="94" y="25"/>
                      <a:pt x="95" y="27"/>
                      <a:pt x="96" y="31"/>
                    </a:cubicBezTo>
                    <a:cubicBezTo>
                      <a:pt x="96" y="31"/>
                      <a:pt x="96" y="31"/>
                      <a:pt x="96" y="31"/>
                    </a:cubicBezTo>
                    <a:cubicBezTo>
                      <a:pt x="96" y="33"/>
                      <a:pt x="96" y="36"/>
                      <a:pt x="96" y="38"/>
                    </a:cubicBezTo>
                    <a:cubicBezTo>
                      <a:pt x="96" y="38"/>
                      <a:pt x="96" y="38"/>
                      <a:pt x="96" y="38"/>
                    </a:cubicBezTo>
                    <a:cubicBezTo>
                      <a:pt x="97" y="39"/>
                      <a:pt x="97" y="39"/>
                      <a:pt x="97" y="39"/>
                    </a:cubicBezTo>
                    <a:cubicBezTo>
                      <a:pt x="97" y="39"/>
                      <a:pt x="97" y="39"/>
                      <a:pt x="97" y="39"/>
                    </a:cubicBezTo>
                    <a:cubicBezTo>
                      <a:pt x="98" y="39"/>
                      <a:pt x="99" y="38"/>
                      <a:pt x="99" y="36"/>
                    </a:cubicBezTo>
                    <a:cubicBezTo>
                      <a:pt x="99" y="36"/>
                      <a:pt x="99" y="36"/>
                      <a:pt x="99" y="36"/>
                    </a:cubicBezTo>
                    <a:cubicBezTo>
                      <a:pt x="100" y="34"/>
                      <a:pt x="100" y="31"/>
                      <a:pt x="100" y="29"/>
                    </a:cubicBezTo>
                    <a:cubicBezTo>
                      <a:pt x="100" y="29"/>
                      <a:pt x="100" y="29"/>
                      <a:pt x="100" y="29"/>
                    </a:cubicBezTo>
                    <a:cubicBezTo>
                      <a:pt x="100" y="27"/>
                      <a:pt x="100" y="26"/>
                      <a:pt x="100" y="25"/>
                    </a:cubicBezTo>
                    <a:cubicBezTo>
                      <a:pt x="100" y="25"/>
                      <a:pt x="100" y="25"/>
                      <a:pt x="100" y="25"/>
                    </a:cubicBezTo>
                    <a:cubicBezTo>
                      <a:pt x="100" y="25"/>
                      <a:pt x="100" y="25"/>
                      <a:pt x="100" y="24"/>
                    </a:cubicBezTo>
                    <a:cubicBezTo>
                      <a:pt x="100" y="24"/>
                      <a:pt x="100" y="24"/>
                      <a:pt x="100" y="24"/>
                    </a:cubicBezTo>
                    <a:cubicBezTo>
                      <a:pt x="100" y="24"/>
                      <a:pt x="100" y="24"/>
                      <a:pt x="100" y="24"/>
                    </a:cubicBezTo>
                    <a:cubicBezTo>
                      <a:pt x="100" y="24"/>
                      <a:pt x="100" y="24"/>
                      <a:pt x="100" y="24"/>
                    </a:cubicBezTo>
                    <a:cubicBezTo>
                      <a:pt x="100" y="21"/>
                      <a:pt x="100" y="19"/>
                      <a:pt x="99" y="16"/>
                    </a:cubicBezTo>
                    <a:cubicBezTo>
                      <a:pt x="99" y="16"/>
                      <a:pt x="99" y="16"/>
                      <a:pt x="99" y="16"/>
                    </a:cubicBezTo>
                    <a:cubicBezTo>
                      <a:pt x="99" y="16"/>
                      <a:pt x="99" y="16"/>
                      <a:pt x="99" y="16"/>
                    </a:cubicBezTo>
                    <a:cubicBezTo>
                      <a:pt x="99" y="16"/>
                      <a:pt x="99" y="16"/>
                      <a:pt x="99" y="16"/>
                    </a:cubicBezTo>
                    <a:cubicBezTo>
                      <a:pt x="100" y="12"/>
                      <a:pt x="101" y="9"/>
                      <a:pt x="102" y="6"/>
                    </a:cubicBezTo>
                    <a:cubicBezTo>
                      <a:pt x="102" y="6"/>
                      <a:pt x="102" y="6"/>
                      <a:pt x="102" y="6"/>
                    </a:cubicBezTo>
                    <a:cubicBezTo>
                      <a:pt x="102" y="5"/>
                      <a:pt x="102" y="4"/>
                      <a:pt x="103" y="4"/>
                    </a:cubicBezTo>
                    <a:cubicBezTo>
                      <a:pt x="103" y="4"/>
                      <a:pt x="103" y="4"/>
                      <a:pt x="103" y="4"/>
                    </a:cubicBezTo>
                    <a:cubicBezTo>
                      <a:pt x="103" y="4"/>
                      <a:pt x="104" y="5"/>
                      <a:pt x="104" y="6"/>
                    </a:cubicBezTo>
                    <a:cubicBezTo>
                      <a:pt x="104" y="6"/>
                      <a:pt x="104" y="6"/>
                      <a:pt x="104" y="6"/>
                    </a:cubicBezTo>
                    <a:cubicBezTo>
                      <a:pt x="104" y="6"/>
                      <a:pt x="104" y="6"/>
                      <a:pt x="104" y="6"/>
                    </a:cubicBezTo>
                    <a:cubicBezTo>
                      <a:pt x="104" y="6"/>
                      <a:pt x="104" y="6"/>
                      <a:pt x="104" y="6"/>
                    </a:cubicBezTo>
                    <a:cubicBezTo>
                      <a:pt x="104" y="6"/>
                      <a:pt x="104" y="6"/>
                      <a:pt x="104" y="6"/>
                    </a:cubicBezTo>
                    <a:cubicBezTo>
                      <a:pt x="104" y="6"/>
                      <a:pt x="104" y="6"/>
                      <a:pt x="104" y="6"/>
                    </a:cubicBezTo>
                    <a:cubicBezTo>
                      <a:pt x="104" y="6"/>
                      <a:pt x="104" y="6"/>
                      <a:pt x="104" y="6"/>
                    </a:cubicBezTo>
                    <a:cubicBezTo>
                      <a:pt x="104" y="6"/>
                      <a:pt x="104" y="6"/>
                      <a:pt x="104" y="6"/>
                    </a:cubicBezTo>
                    <a:cubicBezTo>
                      <a:pt x="104" y="6"/>
                      <a:pt x="104" y="6"/>
                      <a:pt x="104" y="6"/>
                    </a:cubicBezTo>
                    <a:cubicBezTo>
                      <a:pt x="104" y="9"/>
                      <a:pt x="104" y="11"/>
                      <a:pt x="105" y="13"/>
                    </a:cubicBezTo>
                    <a:cubicBezTo>
                      <a:pt x="105" y="13"/>
                      <a:pt x="105" y="13"/>
                      <a:pt x="105" y="13"/>
                    </a:cubicBezTo>
                    <a:cubicBezTo>
                      <a:pt x="105" y="15"/>
                      <a:pt x="106" y="16"/>
                      <a:pt x="106" y="17"/>
                    </a:cubicBezTo>
                    <a:cubicBezTo>
                      <a:pt x="106" y="17"/>
                      <a:pt x="106" y="17"/>
                      <a:pt x="106" y="17"/>
                    </a:cubicBezTo>
                    <a:cubicBezTo>
                      <a:pt x="106" y="17"/>
                      <a:pt x="106" y="18"/>
                      <a:pt x="106" y="18"/>
                    </a:cubicBezTo>
                    <a:cubicBezTo>
                      <a:pt x="106" y="18"/>
                      <a:pt x="106" y="18"/>
                      <a:pt x="106" y="18"/>
                    </a:cubicBezTo>
                    <a:cubicBezTo>
                      <a:pt x="106" y="19"/>
                      <a:pt x="106" y="20"/>
                      <a:pt x="106" y="21"/>
                    </a:cubicBezTo>
                    <a:cubicBezTo>
                      <a:pt x="106" y="21"/>
                      <a:pt x="106" y="21"/>
                      <a:pt x="106" y="21"/>
                    </a:cubicBezTo>
                    <a:cubicBezTo>
                      <a:pt x="106" y="21"/>
                      <a:pt x="106" y="21"/>
                      <a:pt x="106" y="21"/>
                    </a:cubicBezTo>
                    <a:cubicBezTo>
                      <a:pt x="106" y="21"/>
                      <a:pt x="106" y="21"/>
                      <a:pt x="106" y="21"/>
                    </a:cubicBezTo>
                    <a:cubicBezTo>
                      <a:pt x="106" y="22"/>
                      <a:pt x="107" y="24"/>
                      <a:pt x="107" y="27"/>
                    </a:cubicBezTo>
                    <a:cubicBezTo>
                      <a:pt x="107" y="27"/>
                      <a:pt x="107" y="27"/>
                      <a:pt x="107" y="27"/>
                    </a:cubicBezTo>
                    <a:cubicBezTo>
                      <a:pt x="107" y="27"/>
                      <a:pt x="107" y="28"/>
                      <a:pt x="107" y="28"/>
                    </a:cubicBezTo>
                    <a:cubicBezTo>
                      <a:pt x="107" y="28"/>
                      <a:pt x="107" y="28"/>
                      <a:pt x="107" y="28"/>
                    </a:cubicBezTo>
                    <a:cubicBezTo>
                      <a:pt x="107" y="30"/>
                      <a:pt x="106" y="33"/>
                      <a:pt x="106" y="35"/>
                    </a:cubicBezTo>
                    <a:cubicBezTo>
                      <a:pt x="106" y="35"/>
                      <a:pt x="106" y="35"/>
                      <a:pt x="106" y="35"/>
                    </a:cubicBezTo>
                    <a:cubicBezTo>
                      <a:pt x="107" y="35"/>
                      <a:pt x="107" y="36"/>
                      <a:pt x="107" y="36"/>
                    </a:cubicBezTo>
                    <a:cubicBezTo>
                      <a:pt x="107" y="36"/>
                      <a:pt x="107" y="36"/>
                      <a:pt x="107" y="36"/>
                    </a:cubicBezTo>
                    <a:cubicBezTo>
                      <a:pt x="107" y="36"/>
                      <a:pt x="107" y="37"/>
                      <a:pt x="107" y="37"/>
                    </a:cubicBezTo>
                    <a:cubicBezTo>
                      <a:pt x="107" y="37"/>
                      <a:pt x="107" y="37"/>
                      <a:pt x="107" y="37"/>
                    </a:cubicBezTo>
                    <a:cubicBezTo>
                      <a:pt x="107" y="37"/>
                      <a:pt x="107" y="38"/>
                      <a:pt x="107" y="38"/>
                    </a:cubicBezTo>
                    <a:cubicBezTo>
                      <a:pt x="107" y="38"/>
                      <a:pt x="107" y="38"/>
                      <a:pt x="107" y="38"/>
                    </a:cubicBezTo>
                    <a:cubicBezTo>
                      <a:pt x="107" y="39"/>
                      <a:pt x="107" y="39"/>
                      <a:pt x="107" y="39"/>
                    </a:cubicBezTo>
                    <a:cubicBezTo>
                      <a:pt x="107" y="39"/>
                      <a:pt x="107" y="39"/>
                      <a:pt x="107" y="39"/>
                    </a:cubicBezTo>
                    <a:cubicBezTo>
                      <a:pt x="107" y="39"/>
                      <a:pt x="107" y="39"/>
                      <a:pt x="108" y="38"/>
                    </a:cubicBezTo>
                    <a:cubicBezTo>
                      <a:pt x="108" y="38"/>
                      <a:pt x="108" y="38"/>
                      <a:pt x="108" y="38"/>
                    </a:cubicBezTo>
                    <a:cubicBezTo>
                      <a:pt x="108" y="37"/>
                      <a:pt x="108" y="36"/>
                      <a:pt x="108" y="35"/>
                    </a:cubicBezTo>
                    <a:cubicBezTo>
                      <a:pt x="108" y="35"/>
                      <a:pt x="108" y="35"/>
                      <a:pt x="108" y="35"/>
                    </a:cubicBezTo>
                    <a:cubicBezTo>
                      <a:pt x="108" y="33"/>
                      <a:pt x="108" y="30"/>
                      <a:pt x="108" y="28"/>
                    </a:cubicBezTo>
                    <a:cubicBezTo>
                      <a:pt x="108" y="28"/>
                      <a:pt x="108" y="28"/>
                      <a:pt x="108" y="28"/>
                    </a:cubicBezTo>
                    <a:cubicBezTo>
                      <a:pt x="108" y="27"/>
                      <a:pt x="108" y="26"/>
                      <a:pt x="108" y="24"/>
                    </a:cubicBezTo>
                    <a:cubicBezTo>
                      <a:pt x="108" y="24"/>
                      <a:pt x="108" y="24"/>
                      <a:pt x="108" y="24"/>
                    </a:cubicBezTo>
                    <a:cubicBezTo>
                      <a:pt x="108" y="22"/>
                      <a:pt x="108" y="21"/>
                      <a:pt x="109" y="21"/>
                    </a:cubicBezTo>
                    <a:cubicBezTo>
                      <a:pt x="109" y="21"/>
                      <a:pt x="109" y="21"/>
                      <a:pt x="109" y="21"/>
                    </a:cubicBezTo>
                    <a:cubicBezTo>
                      <a:pt x="110" y="20"/>
                      <a:pt x="110" y="20"/>
                      <a:pt x="111" y="19"/>
                    </a:cubicBezTo>
                    <a:cubicBezTo>
                      <a:pt x="111" y="19"/>
                      <a:pt x="111" y="19"/>
                      <a:pt x="111" y="19"/>
                    </a:cubicBezTo>
                    <a:cubicBezTo>
                      <a:pt x="111" y="18"/>
                      <a:pt x="111" y="17"/>
                      <a:pt x="111" y="16"/>
                    </a:cubicBezTo>
                    <a:cubicBezTo>
                      <a:pt x="111" y="16"/>
                      <a:pt x="111" y="16"/>
                      <a:pt x="111" y="16"/>
                    </a:cubicBezTo>
                    <a:cubicBezTo>
                      <a:pt x="111" y="15"/>
                      <a:pt x="111" y="14"/>
                      <a:pt x="111" y="13"/>
                    </a:cubicBezTo>
                    <a:cubicBezTo>
                      <a:pt x="111" y="13"/>
                      <a:pt x="111" y="13"/>
                      <a:pt x="111" y="13"/>
                    </a:cubicBezTo>
                    <a:cubicBezTo>
                      <a:pt x="111" y="12"/>
                      <a:pt x="111" y="12"/>
                      <a:pt x="111" y="12"/>
                    </a:cubicBezTo>
                    <a:cubicBezTo>
                      <a:pt x="111" y="12"/>
                      <a:pt x="111" y="12"/>
                      <a:pt x="111" y="12"/>
                    </a:cubicBezTo>
                    <a:cubicBezTo>
                      <a:pt x="111" y="11"/>
                      <a:pt x="111" y="11"/>
                      <a:pt x="111" y="11"/>
                    </a:cubicBezTo>
                    <a:cubicBezTo>
                      <a:pt x="111" y="11"/>
                      <a:pt x="111" y="11"/>
                      <a:pt x="111" y="11"/>
                    </a:cubicBezTo>
                    <a:cubicBezTo>
                      <a:pt x="112" y="11"/>
                      <a:pt x="112" y="11"/>
                      <a:pt x="112" y="11"/>
                    </a:cubicBezTo>
                    <a:cubicBezTo>
                      <a:pt x="112" y="11"/>
                      <a:pt x="112" y="11"/>
                      <a:pt x="112" y="11"/>
                    </a:cubicBezTo>
                    <a:cubicBezTo>
                      <a:pt x="112" y="11"/>
                      <a:pt x="112" y="11"/>
                      <a:pt x="112" y="11"/>
                    </a:cubicBezTo>
                    <a:cubicBezTo>
                      <a:pt x="112" y="11"/>
                      <a:pt x="112" y="11"/>
                      <a:pt x="112" y="11"/>
                    </a:cubicBezTo>
                    <a:cubicBezTo>
                      <a:pt x="112" y="10"/>
                      <a:pt x="112" y="9"/>
                      <a:pt x="112" y="7"/>
                    </a:cubicBezTo>
                    <a:cubicBezTo>
                      <a:pt x="112" y="7"/>
                      <a:pt x="112" y="7"/>
                      <a:pt x="112" y="7"/>
                    </a:cubicBezTo>
                    <a:cubicBezTo>
                      <a:pt x="112" y="7"/>
                      <a:pt x="112" y="7"/>
                      <a:pt x="112" y="7"/>
                    </a:cubicBezTo>
                    <a:cubicBezTo>
                      <a:pt x="112" y="7"/>
                      <a:pt x="112" y="7"/>
                      <a:pt x="112" y="7"/>
                    </a:cubicBezTo>
                    <a:cubicBezTo>
                      <a:pt x="113" y="4"/>
                      <a:pt x="114" y="3"/>
                      <a:pt x="114" y="1"/>
                    </a:cubicBezTo>
                    <a:cubicBezTo>
                      <a:pt x="114" y="1"/>
                      <a:pt x="114" y="1"/>
                      <a:pt x="114" y="1"/>
                    </a:cubicBezTo>
                    <a:cubicBezTo>
                      <a:pt x="114" y="1"/>
                      <a:pt x="114" y="1"/>
                      <a:pt x="114" y="1"/>
                    </a:cubicBezTo>
                    <a:cubicBezTo>
                      <a:pt x="114" y="1"/>
                      <a:pt x="114" y="1"/>
                      <a:pt x="114" y="1"/>
                    </a:cubicBezTo>
                    <a:cubicBezTo>
                      <a:pt x="114" y="0"/>
                      <a:pt x="114" y="0"/>
                      <a:pt x="115" y="0"/>
                    </a:cubicBezTo>
                    <a:cubicBezTo>
                      <a:pt x="115" y="0"/>
                      <a:pt x="115" y="0"/>
                      <a:pt x="115" y="0"/>
                    </a:cubicBezTo>
                    <a:cubicBezTo>
                      <a:pt x="115" y="0"/>
                      <a:pt x="116" y="0"/>
                      <a:pt x="116" y="1"/>
                    </a:cubicBezTo>
                    <a:cubicBezTo>
                      <a:pt x="116" y="1"/>
                      <a:pt x="116" y="1"/>
                      <a:pt x="116" y="1"/>
                    </a:cubicBezTo>
                    <a:cubicBezTo>
                      <a:pt x="117" y="4"/>
                      <a:pt x="118" y="7"/>
                      <a:pt x="118" y="11"/>
                    </a:cubicBezTo>
                    <a:cubicBezTo>
                      <a:pt x="118" y="11"/>
                      <a:pt x="118" y="11"/>
                      <a:pt x="118" y="11"/>
                    </a:cubicBezTo>
                    <a:cubicBezTo>
                      <a:pt x="119" y="11"/>
                      <a:pt x="119" y="11"/>
                      <a:pt x="119" y="11"/>
                    </a:cubicBezTo>
                    <a:cubicBezTo>
                      <a:pt x="119" y="11"/>
                      <a:pt x="119" y="11"/>
                      <a:pt x="119" y="11"/>
                    </a:cubicBezTo>
                    <a:cubicBezTo>
                      <a:pt x="119" y="11"/>
                      <a:pt x="119" y="11"/>
                      <a:pt x="119" y="11"/>
                    </a:cubicBezTo>
                    <a:cubicBezTo>
                      <a:pt x="119" y="11"/>
                      <a:pt x="119" y="11"/>
                      <a:pt x="119" y="11"/>
                    </a:cubicBezTo>
                    <a:cubicBezTo>
                      <a:pt x="119" y="11"/>
                      <a:pt x="119" y="11"/>
                      <a:pt x="119" y="11"/>
                    </a:cubicBezTo>
                    <a:cubicBezTo>
                      <a:pt x="119" y="11"/>
                      <a:pt x="119" y="11"/>
                      <a:pt x="119" y="11"/>
                    </a:cubicBezTo>
                    <a:cubicBezTo>
                      <a:pt x="119" y="11"/>
                      <a:pt x="119" y="11"/>
                      <a:pt x="119" y="11"/>
                    </a:cubicBezTo>
                    <a:cubicBezTo>
                      <a:pt x="120" y="11"/>
                      <a:pt x="120" y="12"/>
                      <a:pt x="120" y="12"/>
                    </a:cubicBezTo>
                    <a:cubicBezTo>
                      <a:pt x="120" y="12"/>
                      <a:pt x="120" y="12"/>
                      <a:pt x="120" y="12"/>
                    </a:cubicBezTo>
                    <a:cubicBezTo>
                      <a:pt x="120" y="14"/>
                      <a:pt x="120" y="16"/>
                      <a:pt x="120" y="17"/>
                    </a:cubicBezTo>
                    <a:cubicBezTo>
                      <a:pt x="120" y="17"/>
                      <a:pt x="120" y="17"/>
                      <a:pt x="120" y="17"/>
                    </a:cubicBezTo>
                    <a:cubicBezTo>
                      <a:pt x="120" y="18"/>
                      <a:pt x="120" y="19"/>
                      <a:pt x="120" y="19"/>
                    </a:cubicBezTo>
                    <a:cubicBezTo>
                      <a:pt x="120" y="19"/>
                      <a:pt x="120" y="19"/>
                      <a:pt x="120" y="19"/>
                    </a:cubicBezTo>
                    <a:cubicBezTo>
                      <a:pt x="120" y="19"/>
                      <a:pt x="120" y="19"/>
                      <a:pt x="120" y="19"/>
                    </a:cubicBezTo>
                    <a:cubicBezTo>
                      <a:pt x="120" y="19"/>
                      <a:pt x="120" y="19"/>
                      <a:pt x="120" y="19"/>
                    </a:cubicBezTo>
                    <a:cubicBezTo>
                      <a:pt x="120" y="19"/>
                      <a:pt x="121" y="19"/>
                      <a:pt x="122" y="20"/>
                    </a:cubicBezTo>
                    <a:cubicBezTo>
                      <a:pt x="122" y="20"/>
                      <a:pt x="122" y="20"/>
                      <a:pt x="122" y="20"/>
                    </a:cubicBezTo>
                    <a:cubicBezTo>
                      <a:pt x="122" y="21"/>
                      <a:pt x="122" y="21"/>
                      <a:pt x="122" y="21"/>
                    </a:cubicBezTo>
                    <a:cubicBezTo>
                      <a:pt x="122" y="21"/>
                      <a:pt x="122" y="21"/>
                      <a:pt x="122" y="21"/>
                    </a:cubicBezTo>
                    <a:cubicBezTo>
                      <a:pt x="122" y="22"/>
                      <a:pt x="122" y="22"/>
                      <a:pt x="122" y="22"/>
                    </a:cubicBezTo>
                    <a:cubicBezTo>
                      <a:pt x="122" y="22"/>
                      <a:pt x="122" y="22"/>
                      <a:pt x="122" y="22"/>
                    </a:cubicBezTo>
                    <a:cubicBezTo>
                      <a:pt x="122" y="22"/>
                      <a:pt x="122" y="22"/>
                      <a:pt x="122" y="22"/>
                    </a:cubicBezTo>
                    <a:cubicBezTo>
                      <a:pt x="122" y="23"/>
                      <a:pt x="122" y="23"/>
                      <a:pt x="122" y="24"/>
                    </a:cubicBezTo>
                    <a:cubicBezTo>
                      <a:pt x="122" y="24"/>
                      <a:pt x="122" y="24"/>
                      <a:pt x="122" y="24"/>
                    </a:cubicBezTo>
                    <a:cubicBezTo>
                      <a:pt x="122" y="25"/>
                      <a:pt x="122" y="26"/>
                      <a:pt x="122" y="26"/>
                    </a:cubicBezTo>
                    <a:cubicBezTo>
                      <a:pt x="122" y="26"/>
                      <a:pt x="122" y="26"/>
                      <a:pt x="122" y="26"/>
                    </a:cubicBezTo>
                    <a:cubicBezTo>
                      <a:pt x="122" y="26"/>
                      <a:pt x="122" y="26"/>
                      <a:pt x="122" y="26"/>
                    </a:cubicBezTo>
                    <a:cubicBezTo>
                      <a:pt x="122" y="26"/>
                      <a:pt x="122" y="26"/>
                      <a:pt x="122" y="26"/>
                    </a:cubicBezTo>
                    <a:cubicBezTo>
                      <a:pt x="122" y="27"/>
                      <a:pt x="122" y="28"/>
                      <a:pt x="122" y="28"/>
                    </a:cubicBezTo>
                    <a:cubicBezTo>
                      <a:pt x="122" y="28"/>
                      <a:pt x="122" y="28"/>
                      <a:pt x="122" y="28"/>
                    </a:cubicBezTo>
                    <a:cubicBezTo>
                      <a:pt x="122" y="31"/>
                      <a:pt x="122" y="35"/>
                      <a:pt x="123" y="37"/>
                    </a:cubicBezTo>
                    <a:cubicBezTo>
                      <a:pt x="123" y="37"/>
                      <a:pt x="123" y="37"/>
                      <a:pt x="123" y="37"/>
                    </a:cubicBezTo>
                    <a:cubicBezTo>
                      <a:pt x="123" y="37"/>
                      <a:pt x="123" y="36"/>
                      <a:pt x="124" y="35"/>
                    </a:cubicBezTo>
                    <a:cubicBezTo>
                      <a:pt x="124" y="35"/>
                      <a:pt x="124" y="35"/>
                      <a:pt x="124" y="35"/>
                    </a:cubicBezTo>
                    <a:cubicBezTo>
                      <a:pt x="124" y="35"/>
                      <a:pt x="124" y="34"/>
                      <a:pt x="125" y="34"/>
                    </a:cubicBezTo>
                    <a:cubicBezTo>
                      <a:pt x="125" y="34"/>
                      <a:pt x="125" y="34"/>
                      <a:pt x="125" y="34"/>
                    </a:cubicBezTo>
                    <a:cubicBezTo>
                      <a:pt x="125" y="34"/>
                      <a:pt x="126" y="35"/>
                      <a:pt x="126" y="35"/>
                    </a:cubicBezTo>
                    <a:cubicBezTo>
                      <a:pt x="126" y="35"/>
                      <a:pt x="126" y="35"/>
                      <a:pt x="126" y="35"/>
                    </a:cubicBezTo>
                    <a:cubicBezTo>
                      <a:pt x="127" y="37"/>
                      <a:pt x="127" y="39"/>
                      <a:pt x="127" y="42"/>
                    </a:cubicBezTo>
                    <a:cubicBezTo>
                      <a:pt x="127" y="42"/>
                      <a:pt x="127" y="42"/>
                      <a:pt x="127" y="42"/>
                    </a:cubicBezTo>
                    <a:cubicBezTo>
                      <a:pt x="127" y="50"/>
                      <a:pt x="125" y="61"/>
                      <a:pt x="125" y="66"/>
                    </a:cubicBezTo>
                    <a:cubicBezTo>
                      <a:pt x="125" y="66"/>
                      <a:pt x="125" y="66"/>
                      <a:pt x="125" y="66"/>
                    </a:cubicBezTo>
                    <a:cubicBezTo>
                      <a:pt x="125" y="66"/>
                      <a:pt x="125" y="67"/>
                      <a:pt x="124" y="67"/>
                    </a:cubicBezTo>
                    <a:cubicBezTo>
                      <a:pt x="124" y="67"/>
                      <a:pt x="124" y="67"/>
                      <a:pt x="124" y="67"/>
                    </a:cubicBezTo>
                    <a:cubicBezTo>
                      <a:pt x="123" y="67"/>
                      <a:pt x="123" y="66"/>
                      <a:pt x="123" y="66"/>
                    </a:cubicBezTo>
                    <a:close/>
                  </a:path>
                </a:pathLst>
              </a:custGeom>
              <a:solidFill>
                <a:srgbClr val="1E2B58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4" name="Freeform 55"/>
              <p:cNvSpPr>
                <a:spLocks noEditPoints="1"/>
              </p:cNvSpPr>
              <p:nvPr/>
            </p:nvSpPr>
            <p:spPr bwMode="auto">
              <a:xfrm>
                <a:off x="8259763" y="4835525"/>
                <a:ext cx="471488" cy="120650"/>
              </a:xfrm>
              <a:custGeom>
                <a:avLst/>
                <a:gdLst>
                  <a:gd name="T0" fmla="*/ 55 w 125"/>
                  <a:gd name="T1" fmla="*/ 25 h 32"/>
                  <a:gd name="T2" fmla="*/ 47 w 125"/>
                  <a:gd name="T3" fmla="*/ 31 h 32"/>
                  <a:gd name="T4" fmla="*/ 42 w 125"/>
                  <a:gd name="T5" fmla="*/ 31 h 32"/>
                  <a:gd name="T6" fmla="*/ 40 w 125"/>
                  <a:gd name="T7" fmla="*/ 30 h 32"/>
                  <a:gd name="T8" fmla="*/ 29 w 125"/>
                  <a:gd name="T9" fmla="*/ 29 h 32"/>
                  <a:gd name="T10" fmla="*/ 29 w 125"/>
                  <a:gd name="T11" fmla="*/ 24 h 32"/>
                  <a:gd name="T12" fmla="*/ 22 w 125"/>
                  <a:gd name="T13" fmla="*/ 24 h 32"/>
                  <a:gd name="T14" fmla="*/ 21 w 125"/>
                  <a:gd name="T15" fmla="*/ 29 h 32"/>
                  <a:gd name="T16" fmla="*/ 13 w 125"/>
                  <a:gd name="T17" fmla="*/ 28 h 32"/>
                  <a:gd name="T18" fmla="*/ 12 w 125"/>
                  <a:gd name="T19" fmla="*/ 27 h 32"/>
                  <a:gd name="T20" fmla="*/ 6 w 125"/>
                  <a:gd name="T21" fmla="*/ 27 h 32"/>
                  <a:gd name="T22" fmla="*/ 0 w 125"/>
                  <a:gd name="T23" fmla="*/ 25 h 32"/>
                  <a:gd name="T24" fmla="*/ 6 w 125"/>
                  <a:gd name="T25" fmla="*/ 25 h 32"/>
                  <a:gd name="T26" fmla="*/ 13 w 125"/>
                  <a:gd name="T27" fmla="*/ 12 h 32"/>
                  <a:gd name="T28" fmla="*/ 17 w 125"/>
                  <a:gd name="T29" fmla="*/ 26 h 32"/>
                  <a:gd name="T30" fmla="*/ 19 w 125"/>
                  <a:gd name="T31" fmla="*/ 24 h 32"/>
                  <a:gd name="T32" fmla="*/ 24 w 125"/>
                  <a:gd name="T33" fmla="*/ 11 h 32"/>
                  <a:gd name="T34" fmla="*/ 24 w 125"/>
                  <a:gd name="T35" fmla="*/ 10 h 32"/>
                  <a:gd name="T36" fmla="*/ 24 w 125"/>
                  <a:gd name="T37" fmla="*/ 10 h 32"/>
                  <a:gd name="T38" fmla="*/ 26 w 125"/>
                  <a:gd name="T39" fmla="*/ 10 h 32"/>
                  <a:gd name="T40" fmla="*/ 26 w 125"/>
                  <a:gd name="T41" fmla="*/ 11 h 32"/>
                  <a:gd name="T42" fmla="*/ 26 w 125"/>
                  <a:gd name="T43" fmla="*/ 12 h 32"/>
                  <a:gd name="T44" fmla="*/ 31 w 125"/>
                  <a:gd name="T45" fmla="*/ 28 h 32"/>
                  <a:gd name="T46" fmla="*/ 38 w 125"/>
                  <a:gd name="T47" fmla="*/ 26 h 32"/>
                  <a:gd name="T48" fmla="*/ 43 w 125"/>
                  <a:gd name="T49" fmla="*/ 25 h 32"/>
                  <a:gd name="T50" fmla="*/ 44 w 125"/>
                  <a:gd name="T51" fmla="*/ 29 h 32"/>
                  <a:gd name="T52" fmla="*/ 52 w 125"/>
                  <a:gd name="T53" fmla="*/ 29 h 32"/>
                  <a:gd name="T54" fmla="*/ 57 w 125"/>
                  <a:gd name="T55" fmla="*/ 20 h 32"/>
                  <a:gd name="T56" fmla="*/ 63 w 125"/>
                  <a:gd name="T57" fmla="*/ 30 h 32"/>
                  <a:gd name="T58" fmla="*/ 67 w 125"/>
                  <a:gd name="T59" fmla="*/ 6 h 32"/>
                  <a:gd name="T60" fmla="*/ 70 w 125"/>
                  <a:gd name="T61" fmla="*/ 23 h 32"/>
                  <a:gd name="T62" fmla="*/ 73 w 125"/>
                  <a:gd name="T63" fmla="*/ 18 h 32"/>
                  <a:gd name="T64" fmla="*/ 79 w 125"/>
                  <a:gd name="T65" fmla="*/ 15 h 32"/>
                  <a:gd name="T66" fmla="*/ 83 w 125"/>
                  <a:gd name="T67" fmla="*/ 15 h 32"/>
                  <a:gd name="T68" fmla="*/ 87 w 125"/>
                  <a:gd name="T69" fmla="*/ 14 h 32"/>
                  <a:gd name="T70" fmla="*/ 92 w 125"/>
                  <a:gd name="T71" fmla="*/ 11 h 32"/>
                  <a:gd name="T72" fmla="*/ 96 w 125"/>
                  <a:gd name="T73" fmla="*/ 1 h 32"/>
                  <a:gd name="T74" fmla="*/ 97 w 125"/>
                  <a:gd name="T75" fmla="*/ 12 h 32"/>
                  <a:gd name="T76" fmla="*/ 103 w 125"/>
                  <a:gd name="T77" fmla="*/ 6 h 32"/>
                  <a:gd name="T78" fmla="*/ 106 w 125"/>
                  <a:gd name="T79" fmla="*/ 3 h 32"/>
                  <a:gd name="T80" fmla="*/ 123 w 125"/>
                  <a:gd name="T81" fmla="*/ 0 h 32"/>
                  <a:gd name="T82" fmla="*/ 122 w 125"/>
                  <a:gd name="T83" fmla="*/ 5 h 32"/>
                  <a:gd name="T84" fmla="*/ 107 w 125"/>
                  <a:gd name="T85" fmla="*/ 13 h 32"/>
                  <a:gd name="T86" fmla="*/ 105 w 125"/>
                  <a:gd name="T87" fmla="*/ 13 h 32"/>
                  <a:gd name="T88" fmla="*/ 96 w 125"/>
                  <a:gd name="T89" fmla="*/ 14 h 32"/>
                  <a:gd name="T90" fmla="*/ 92 w 125"/>
                  <a:gd name="T91" fmla="*/ 13 h 32"/>
                  <a:gd name="T92" fmla="*/ 86 w 125"/>
                  <a:gd name="T93" fmla="*/ 17 h 32"/>
                  <a:gd name="T94" fmla="*/ 77 w 125"/>
                  <a:gd name="T95" fmla="*/ 16 h 32"/>
                  <a:gd name="T96" fmla="*/ 74 w 125"/>
                  <a:gd name="T97" fmla="*/ 26 h 32"/>
                  <a:gd name="T98" fmla="*/ 68 w 125"/>
                  <a:gd name="T99" fmla="*/ 24 h 32"/>
                  <a:gd name="T100" fmla="*/ 65 w 125"/>
                  <a:gd name="T101" fmla="*/ 23 h 32"/>
                  <a:gd name="T102" fmla="*/ 64 w 125"/>
                  <a:gd name="T103" fmla="*/ 32 h 32"/>
                  <a:gd name="T104" fmla="*/ 56 w 125"/>
                  <a:gd name="T105" fmla="*/ 32 h 32"/>
                  <a:gd name="T106" fmla="*/ 41 w 125"/>
                  <a:gd name="T107" fmla="*/ 25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125" h="32">
                    <a:moveTo>
                      <a:pt x="55" y="32"/>
                    </a:moveTo>
                    <a:cubicBezTo>
                      <a:pt x="55" y="31"/>
                      <a:pt x="55" y="31"/>
                      <a:pt x="55" y="30"/>
                    </a:cubicBezTo>
                    <a:cubicBezTo>
                      <a:pt x="55" y="30"/>
                      <a:pt x="55" y="30"/>
                      <a:pt x="55" y="30"/>
                    </a:cubicBezTo>
                    <a:cubicBezTo>
                      <a:pt x="56" y="30"/>
                      <a:pt x="56" y="29"/>
                      <a:pt x="56" y="29"/>
                    </a:cubicBezTo>
                    <a:cubicBezTo>
                      <a:pt x="56" y="29"/>
                      <a:pt x="56" y="29"/>
                      <a:pt x="56" y="29"/>
                    </a:cubicBezTo>
                    <a:cubicBezTo>
                      <a:pt x="56" y="28"/>
                      <a:pt x="55" y="26"/>
                      <a:pt x="55" y="25"/>
                    </a:cubicBezTo>
                    <a:cubicBezTo>
                      <a:pt x="55" y="25"/>
                      <a:pt x="55" y="25"/>
                      <a:pt x="55" y="25"/>
                    </a:cubicBezTo>
                    <a:cubicBezTo>
                      <a:pt x="55" y="26"/>
                      <a:pt x="54" y="28"/>
                      <a:pt x="54" y="30"/>
                    </a:cubicBezTo>
                    <a:cubicBezTo>
                      <a:pt x="54" y="30"/>
                      <a:pt x="54" y="30"/>
                      <a:pt x="54" y="30"/>
                    </a:cubicBezTo>
                    <a:cubicBezTo>
                      <a:pt x="54" y="31"/>
                      <a:pt x="54" y="31"/>
                      <a:pt x="53" y="31"/>
                    </a:cubicBezTo>
                    <a:cubicBezTo>
                      <a:pt x="53" y="31"/>
                      <a:pt x="53" y="31"/>
                      <a:pt x="53" y="31"/>
                    </a:cubicBezTo>
                    <a:cubicBezTo>
                      <a:pt x="53" y="31"/>
                      <a:pt x="53" y="31"/>
                      <a:pt x="53" y="31"/>
                    </a:cubicBezTo>
                    <a:cubicBezTo>
                      <a:pt x="53" y="31"/>
                      <a:pt x="53" y="31"/>
                      <a:pt x="53" y="31"/>
                    </a:cubicBezTo>
                    <a:cubicBezTo>
                      <a:pt x="51" y="31"/>
                      <a:pt x="49" y="31"/>
                      <a:pt x="47" y="31"/>
                    </a:cubicBezTo>
                    <a:cubicBezTo>
                      <a:pt x="47" y="31"/>
                      <a:pt x="47" y="31"/>
                      <a:pt x="47" y="31"/>
                    </a:cubicBezTo>
                    <a:cubicBezTo>
                      <a:pt x="47" y="31"/>
                      <a:pt x="47" y="31"/>
                      <a:pt x="47" y="31"/>
                    </a:cubicBezTo>
                    <a:cubicBezTo>
                      <a:pt x="47" y="31"/>
                      <a:pt x="47" y="31"/>
                      <a:pt x="47" y="31"/>
                    </a:cubicBezTo>
                    <a:cubicBezTo>
                      <a:pt x="47" y="31"/>
                      <a:pt x="45" y="32"/>
                      <a:pt x="44" y="32"/>
                    </a:cubicBezTo>
                    <a:cubicBezTo>
                      <a:pt x="44" y="32"/>
                      <a:pt x="44" y="32"/>
                      <a:pt x="44" y="32"/>
                    </a:cubicBezTo>
                    <a:cubicBezTo>
                      <a:pt x="43" y="32"/>
                      <a:pt x="42" y="32"/>
                      <a:pt x="42" y="31"/>
                    </a:cubicBezTo>
                    <a:cubicBezTo>
                      <a:pt x="42" y="31"/>
                      <a:pt x="42" y="31"/>
                      <a:pt x="42" y="31"/>
                    </a:cubicBezTo>
                    <a:cubicBezTo>
                      <a:pt x="41" y="30"/>
                      <a:pt x="41" y="30"/>
                      <a:pt x="41" y="30"/>
                    </a:cubicBezTo>
                    <a:cubicBezTo>
                      <a:pt x="41" y="30"/>
                      <a:pt x="41" y="30"/>
                      <a:pt x="41" y="29"/>
                    </a:cubicBezTo>
                    <a:cubicBezTo>
                      <a:pt x="41" y="29"/>
                      <a:pt x="41" y="29"/>
                      <a:pt x="41" y="29"/>
                    </a:cubicBezTo>
                    <a:cubicBezTo>
                      <a:pt x="41" y="30"/>
                      <a:pt x="41" y="30"/>
                      <a:pt x="41" y="30"/>
                    </a:cubicBezTo>
                    <a:cubicBezTo>
                      <a:pt x="41" y="30"/>
                      <a:pt x="41" y="30"/>
                      <a:pt x="41" y="30"/>
                    </a:cubicBezTo>
                    <a:cubicBezTo>
                      <a:pt x="40" y="30"/>
                      <a:pt x="40" y="30"/>
                      <a:pt x="40" y="30"/>
                    </a:cubicBezTo>
                    <a:cubicBezTo>
                      <a:pt x="40" y="30"/>
                      <a:pt x="40" y="30"/>
                      <a:pt x="40" y="30"/>
                    </a:cubicBezTo>
                    <a:cubicBezTo>
                      <a:pt x="39" y="30"/>
                      <a:pt x="39" y="30"/>
                      <a:pt x="38" y="30"/>
                    </a:cubicBezTo>
                    <a:cubicBezTo>
                      <a:pt x="38" y="30"/>
                      <a:pt x="38" y="30"/>
                      <a:pt x="38" y="30"/>
                    </a:cubicBezTo>
                    <a:cubicBezTo>
                      <a:pt x="37" y="30"/>
                      <a:pt x="36" y="30"/>
                      <a:pt x="34" y="30"/>
                    </a:cubicBezTo>
                    <a:cubicBezTo>
                      <a:pt x="34" y="30"/>
                      <a:pt x="34" y="30"/>
                      <a:pt x="34" y="30"/>
                    </a:cubicBezTo>
                    <a:cubicBezTo>
                      <a:pt x="33" y="30"/>
                      <a:pt x="31" y="30"/>
                      <a:pt x="30" y="30"/>
                    </a:cubicBezTo>
                    <a:cubicBezTo>
                      <a:pt x="30" y="30"/>
                      <a:pt x="30" y="30"/>
                      <a:pt x="30" y="30"/>
                    </a:cubicBezTo>
                    <a:cubicBezTo>
                      <a:pt x="29" y="29"/>
                      <a:pt x="29" y="29"/>
                      <a:pt x="29" y="29"/>
                    </a:cubicBezTo>
                    <a:cubicBezTo>
                      <a:pt x="29" y="29"/>
                      <a:pt x="29" y="29"/>
                      <a:pt x="29" y="29"/>
                    </a:cubicBezTo>
                    <a:cubicBezTo>
                      <a:pt x="29" y="28"/>
                      <a:pt x="29" y="28"/>
                      <a:pt x="29" y="28"/>
                    </a:cubicBezTo>
                    <a:cubicBezTo>
                      <a:pt x="29" y="28"/>
                      <a:pt x="29" y="28"/>
                      <a:pt x="29" y="28"/>
                    </a:cubicBezTo>
                    <a:cubicBezTo>
                      <a:pt x="29" y="27"/>
                      <a:pt x="29" y="26"/>
                      <a:pt x="29" y="25"/>
                    </a:cubicBezTo>
                    <a:cubicBezTo>
                      <a:pt x="29" y="25"/>
                      <a:pt x="29" y="25"/>
                      <a:pt x="29" y="25"/>
                    </a:cubicBezTo>
                    <a:cubicBezTo>
                      <a:pt x="29" y="24"/>
                      <a:pt x="29" y="24"/>
                      <a:pt x="29" y="24"/>
                    </a:cubicBezTo>
                    <a:cubicBezTo>
                      <a:pt x="29" y="24"/>
                      <a:pt x="29" y="24"/>
                      <a:pt x="29" y="24"/>
                    </a:cubicBezTo>
                    <a:cubicBezTo>
                      <a:pt x="29" y="23"/>
                      <a:pt x="28" y="22"/>
                      <a:pt x="27" y="20"/>
                    </a:cubicBezTo>
                    <a:cubicBezTo>
                      <a:pt x="27" y="20"/>
                      <a:pt x="27" y="20"/>
                      <a:pt x="27" y="20"/>
                    </a:cubicBezTo>
                    <a:cubicBezTo>
                      <a:pt x="26" y="19"/>
                      <a:pt x="25" y="18"/>
                      <a:pt x="25" y="17"/>
                    </a:cubicBezTo>
                    <a:cubicBezTo>
                      <a:pt x="25" y="17"/>
                      <a:pt x="25" y="17"/>
                      <a:pt x="25" y="17"/>
                    </a:cubicBezTo>
                    <a:cubicBezTo>
                      <a:pt x="24" y="18"/>
                      <a:pt x="24" y="19"/>
                      <a:pt x="23" y="20"/>
                    </a:cubicBezTo>
                    <a:cubicBezTo>
                      <a:pt x="23" y="20"/>
                      <a:pt x="23" y="20"/>
                      <a:pt x="23" y="20"/>
                    </a:cubicBezTo>
                    <a:cubicBezTo>
                      <a:pt x="22" y="22"/>
                      <a:pt x="22" y="23"/>
                      <a:pt x="22" y="24"/>
                    </a:cubicBezTo>
                    <a:cubicBezTo>
                      <a:pt x="22" y="24"/>
                      <a:pt x="22" y="24"/>
                      <a:pt x="22" y="24"/>
                    </a:cubicBezTo>
                    <a:cubicBezTo>
                      <a:pt x="22" y="25"/>
                      <a:pt x="22" y="26"/>
                      <a:pt x="22" y="28"/>
                    </a:cubicBezTo>
                    <a:cubicBezTo>
                      <a:pt x="22" y="28"/>
                      <a:pt x="22" y="28"/>
                      <a:pt x="22" y="28"/>
                    </a:cubicBezTo>
                    <a:cubicBezTo>
                      <a:pt x="22" y="28"/>
                      <a:pt x="22" y="29"/>
                      <a:pt x="22" y="29"/>
                    </a:cubicBezTo>
                    <a:cubicBezTo>
                      <a:pt x="22" y="29"/>
                      <a:pt x="22" y="29"/>
                      <a:pt x="22" y="29"/>
                    </a:cubicBezTo>
                    <a:cubicBezTo>
                      <a:pt x="22" y="29"/>
                      <a:pt x="21" y="29"/>
                      <a:pt x="21" y="29"/>
                    </a:cubicBezTo>
                    <a:cubicBezTo>
                      <a:pt x="21" y="29"/>
                      <a:pt x="21" y="29"/>
                      <a:pt x="21" y="29"/>
                    </a:cubicBezTo>
                    <a:cubicBezTo>
                      <a:pt x="20" y="29"/>
                      <a:pt x="19" y="29"/>
                      <a:pt x="18" y="29"/>
                    </a:cubicBezTo>
                    <a:cubicBezTo>
                      <a:pt x="18" y="29"/>
                      <a:pt x="18" y="29"/>
                      <a:pt x="18" y="29"/>
                    </a:cubicBezTo>
                    <a:cubicBezTo>
                      <a:pt x="18" y="29"/>
                      <a:pt x="17" y="29"/>
                      <a:pt x="17" y="29"/>
                    </a:cubicBezTo>
                    <a:cubicBezTo>
                      <a:pt x="17" y="29"/>
                      <a:pt x="17" y="29"/>
                      <a:pt x="17" y="29"/>
                    </a:cubicBezTo>
                    <a:cubicBezTo>
                      <a:pt x="17" y="29"/>
                      <a:pt x="16" y="29"/>
                      <a:pt x="16" y="29"/>
                    </a:cubicBezTo>
                    <a:cubicBezTo>
                      <a:pt x="16" y="29"/>
                      <a:pt x="16" y="29"/>
                      <a:pt x="16" y="29"/>
                    </a:cubicBezTo>
                    <a:cubicBezTo>
                      <a:pt x="15" y="29"/>
                      <a:pt x="14" y="29"/>
                      <a:pt x="13" y="28"/>
                    </a:cubicBezTo>
                    <a:cubicBezTo>
                      <a:pt x="13" y="28"/>
                      <a:pt x="13" y="28"/>
                      <a:pt x="13" y="28"/>
                    </a:cubicBezTo>
                    <a:cubicBezTo>
                      <a:pt x="13" y="28"/>
                      <a:pt x="12" y="28"/>
                      <a:pt x="12" y="27"/>
                    </a:cubicBezTo>
                    <a:cubicBezTo>
                      <a:pt x="12" y="27"/>
                      <a:pt x="12" y="27"/>
                      <a:pt x="12" y="27"/>
                    </a:cubicBezTo>
                    <a:cubicBezTo>
                      <a:pt x="12" y="26"/>
                      <a:pt x="12" y="24"/>
                      <a:pt x="12" y="23"/>
                    </a:cubicBezTo>
                    <a:cubicBezTo>
                      <a:pt x="12" y="23"/>
                      <a:pt x="12" y="23"/>
                      <a:pt x="12" y="23"/>
                    </a:cubicBezTo>
                    <a:cubicBezTo>
                      <a:pt x="12" y="24"/>
                      <a:pt x="12" y="25"/>
                      <a:pt x="12" y="27"/>
                    </a:cubicBezTo>
                    <a:cubicBezTo>
                      <a:pt x="12" y="27"/>
                      <a:pt x="12" y="27"/>
                      <a:pt x="12" y="27"/>
                    </a:cubicBezTo>
                    <a:cubicBezTo>
                      <a:pt x="12" y="27"/>
                      <a:pt x="11" y="27"/>
                      <a:pt x="11" y="28"/>
                    </a:cubicBezTo>
                    <a:cubicBezTo>
                      <a:pt x="11" y="28"/>
                      <a:pt x="11" y="28"/>
                      <a:pt x="11" y="28"/>
                    </a:cubicBezTo>
                    <a:cubicBezTo>
                      <a:pt x="11" y="28"/>
                      <a:pt x="10" y="28"/>
                      <a:pt x="10" y="28"/>
                    </a:cubicBezTo>
                    <a:cubicBezTo>
                      <a:pt x="10" y="28"/>
                      <a:pt x="10" y="28"/>
                      <a:pt x="10" y="28"/>
                    </a:cubicBezTo>
                    <a:cubicBezTo>
                      <a:pt x="9" y="27"/>
                      <a:pt x="8" y="27"/>
                      <a:pt x="6" y="27"/>
                    </a:cubicBezTo>
                    <a:cubicBezTo>
                      <a:pt x="6" y="27"/>
                      <a:pt x="6" y="27"/>
                      <a:pt x="6" y="27"/>
                    </a:cubicBezTo>
                    <a:cubicBezTo>
                      <a:pt x="6" y="27"/>
                      <a:pt x="6" y="27"/>
                      <a:pt x="6" y="27"/>
                    </a:cubicBezTo>
                    <a:cubicBezTo>
                      <a:pt x="6" y="27"/>
                      <a:pt x="6" y="27"/>
                      <a:pt x="6" y="27"/>
                    </a:cubicBezTo>
                    <a:cubicBezTo>
                      <a:pt x="6" y="27"/>
                      <a:pt x="5" y="27"/>
                      <a:pt x="5" y="27"/>
                    </a:cubicBezTo>
                    <a:cubicBezTo>
                      <a:pt x="5" y="27"/>
                      <a:pt x="5" y="27"/>
                      <a:pt x="5" y="27"/>
                    </a:cubicBezTo>
                    <a:cubicBezTo>
                      <a:pt x="3" y="27"/>
                      <a:pt x="2" y="27"/>
                      <a:pt x="1" y="26"/>
                    </a:cubicBezTo>
                    <a:cubicBezTo>
                      <a:pt x="1" y="26"/>
                      <a:pt x="1" y="26"/>
                      <a:pt x="1" y="26"/>
                    </a:cubicBezTo>
                    <a:cubicBezTo>
                      <a:pt x="0" y="26"/>
                      <a:pt x="0" y="26"/>
                      <a:pt x="0" y="25"/>
                    </a:cubicBezTo>
                    <a:cubicBezTo>
                      <a:pt x="0" y="25"/>
                      <a:pt x="0" y="25"/>
                      <a:pt x="0" y="25"/>
                    </a:cubicBezTo>
                    <a:cubicBezTo>
                      <a:pt x="0" y="24"/>
                      <a:pt x="1" y="24"/>
                      <a:pt x="1" y="24"/>
                    </a:cubicBezTo>
                    <a:cubicBezTo>
                      <a:pt x="1" y="24"/>
                      <a:pt x="1" y="24"/>
                      <a:pt x="1" y="24"/>
                    </a:cubicBezTo>
                    <a:cubicBezTo>
                      <a:pt x="3" y="24"/>
                      <a:pt x="4" y="25"/>
                      <a:pt x="5" y="25"/>
                    </a:cubicBezTo>
                    <a:cubicBezTo>
                      <a:pt x="5" y="25"/>
                      <a:pt x="5" y="25"/>
                      <a:pt x="5" y="25"/>
                    </a:cubicBezTo>
                    <a:cubicBezTo>
                      <a:pt x="5" y="25"/>
                      <a:pt x="5" y="25"/>
                      <a:pt x="6" y="25"/>
                    </a:cubicBezTo>
                    <a:cubicBezTo>
                      <a:pt x="6" y="25"/>
                      <a:pt x="6" y="25"/>
                      <a:pt x="6" y="25"/>
                    </a:cubicBezTo>
                    <a:cubicBezTo>
                      <a:pt x="6" y="25"/>
                      <a:pt x="6" y="25"/>
                      <a:pt x="6" y="25"/>
                    </a:cubicBezTo>
                    <a:cubicBezTo>
                      <a:pt x="6" y="25"/>
                      <a:pt x="6" y="25"/>
                      <a:pt x="6" y="25"/>
                    </a:cubicBezTo>
                    <a:cubicBezTo>
                      <a:pt x="7" y="25"/>
                      <a:pt x="9" y="25"/>
                      <a:pt x="9" y="25"/>
                    </a:cubicBezTo>
                    <a:cubicBezTo>
                      <a:pt x="9" y="25"/>
                      <a:pt x="9" y="25"/>
                      <a:pt x="9" y="25"/>
                    </a:cubicBezTo>
                    <a:cubicBezTo>
                      <a:pt x="10" y="21"/>
                      <a:pt x="10" y="18"/>
                      <a:pt x="11" y="13"/>
                    </a:cubicBezTo>
                    <a:cubicBezTo>
                      <a:pt x="11" y="13"/>
                      <a:pt x="11" y="13"/>
                      <a:pt x="11" y="13"/>
                    </a:cubicBezTo>
                    <a:cubicBezTo>
                      <a:pt x="11" y="12"/>
                      <a:pt x="12" y="12"/>
                      <a:pt x="13" y="12"/>
                    </a:cubicBezTo>
                    <a:cubicBezTo>
                      <a:pt x="13" y="12"/>
                      <a:pt x="13" y="12"/>
                      <a:pt x="13" y="12"/>
                    </a:cubicBezTo>
                    <a:cubicBezTo>
                      <a:pt x="13" y="12"/>
                      <a:pt x="14" y="13"/>
                      <a:pt x="14" y="13"/>
                    </a:cubicBezTo>
                    <a:cubicBezTo>
                      <a:pt x="14" y="13"/>
                      <a:pt x="14" y="13"/>
                      <a:pt x="14" y="13"/>
                    </a:cubicBezTo>
                    <a:cubicBezTo>
                      <a:pt x="15" y="17"/>
                      <a:pt x="15" y="23"/>
                      <a:pt x="15" y="26"/>
                    </a:cubicBezTo>
                    <a:cubicBezTo>
                      <a:pt x="15" y="26"/>
                      <a:pt x="15" y="26"/>
                      <a:pt x="15" y="26"/>
                    </a:cubicBezTo>
                    <a:cubicBezTo>
                      <a:pt x="15" y="26"/>
                      <a:pt x="15" y="26"/>
                      <a:pt x="16" y="26"/>
                    </a:cubicBezTo>
                    <a:cubicBezTo>
                      <a:pt x="16" y="26"/>
                      <a:pt x="16" y="26"/>
                      <a:pt x="16" y="26"/>
                    </a:cubicBezTo>
                    <a:cubicBezTo>
                      <a:pt x="16" y="26"/>
                      <a:pt x="16" y="26"/>
                      <a:pt x="17" y="26"/>
                    </a:cubicBezTo>
                    <a:cubicBezTo>
                      <a:pt x="17" y="26"/>
                      <a:pt x="17" y="26"/>
                      <a:pt x="17" y="26"/>
                    </a:cubicBezTo>
                    <a:cubicBezTo>
                      <a:pt x="17" y="26"/>
                      <a:pt x="18" y="26"/>
                      <a:pt x="18" y="26"/>
                    </a:cubicBezTo>
                    <a:cubicBezTo>
                      <a:pt x="18" y="26"/>
                      <a:pt x="18" y="26"/>
                      <a:pt x="18" y="26"/>
                    </a:cubicBezTo>
                    <a:cubicBezTo>
                      <a:pt x="19" y="26"/>
                      <a:pt x="19" y="26"/>
                      <a:pt x="20" y="27"/>
                    </a:cubicBezTo>
                    <a:cubicBezTo>
                      <a:pt x="20" y="27"/>
                      <a:pt x="20" y="27"/>
                      <a:pt x="20" y="27"/>
                    </a:cubicBezTo>
                    <a:cubicBezTo>
                      <a:pt x="19" y="26"/>
                      <a:pt x="19" y="25"/>
                      <a:pt x="19" y="24"/>
                    </a:cubicBezTo>
                    <a:cubicBezTo>
                      <a:pt x="19" y="24"/>
                      <a:pt x="19" y="24"/>
                      <a:pt x="19" y="24"/>
                    </a:cubicBezTo>
                    <a:cubicBezTo>
                      <a:pt x="19" y="22"/>
                      <a:pt x="20" y="21"/>
                      <a:pt x="21" y="19"/>
                    </a:cubicBezTo>
                    <a:cubicBezTo>
                      <a:pt x="21" y="19"/>
                      <a:pt x="21" y="19"/>
                      <a:pt x="21" y="19"/>
                    </a:cubicBezTo>
                    <a:cubicBezTo>
                      <a:pt x="22" y="16"/>
                      <a:pt x="23" y="14"/>
                      <a:pt x="24" y="11"/>
                    </a:cubicBezTo>
                    <a:cubicBezTo>
                      <a:pt x="24" y="11"/>
                      <a:pt x="24" y="11"/>
                      <a:pt x="24" y="11"/>
                    </a:cubicBezTo>
                    <a:cubicBezTo>
                      <a:pt x="24" y="11"/>
                      <a:pt x="24" y="11"/>
                      <a:pt x="24" y="11"/>
                    </a:cubicBezTo>
                    <a:cubicBezTo>
                      <a:pt x="24" y="11"/>
                      <a:pt x="24" y="11"/>
                      <a:pt x="24" y="11"/>
                    </a:cubicBezTo>
                    <a:cubicBezTo>
                      <a:pt x="24" y="11"/>
                      <a:pt x="24" y="11"/>
                      <a:pt x="24" y="11"/>
                    </a:cubicBezTo>
                    <a:cubicBezTo>
                      <a:pt x="24" y="11"/>
                      <a:pt x="24" y="11"/>
                      <a:pt x="24" y="11"/>
                    </a:cubicBezTo>
                    <a:cubicBezTo>
                      <a:pt x="24" y="11"/>
                      <a:pt x="24" y="11"/>
                      <a:pt x="24" y="10"/>
                    </a:cubicBezTo>
                    <a:cubicBezTo>
                      <a:pt x="24" y="10"/>
                      <a:pt x="24" y="10"/>
                      <a:pt x="24" y="10"/>
                    </a:cubicBezTo>
                    <a:cubicBezTo>
                      <a:pt x="24" y="10"/>
                      <a:pt x="24" y="10"/>
                      <a:pt x="24" y="10"/>
                    </a:cubicBezTo>
                    <a:cubicBezTo>
                      <a:pt x="24" y="10"/>
                      <a:pt x="24" y="10"/>
                      <a:pt x="24" y="10"/>
                    </a:cubicBezTo>
                    <a:cubicBezTo>
                      <a:pt x="24" y="10"/>
                      <a:pt x="24" y="10"/>
                      <a:pt x="24" y="10"/>
                    </a:cubicBezTo>
                    <a:cubicBezTo>
                      <a:pt x="24" y="10"/>
                      <a:pt x="24" y="10"/>
                      <a:pt x="24" y="10"/>
                    </a:cubicBezTo>
                    <a:cubicBezTo>
                      <a:pt x="24" y="10"/>
                      <a:pt x="24" y="10"/>
                      <a:pt x="24" y="10"/>
                    </a:cubicBezTo>
                    <a:cubicBezTo>
                      <a:pt x="24" y="10"/>
                      <a:pt x="24" y="10"/>
                      <a:pt x="24" y="10"/>
                    </a:cubicBezTo>
                    <a:cubicBezTo>
                      <a:pt x="24" y="10"/>
                      <a:pt x="24" y="10"/>
                      <a:pt x="24" y="10"/>
                    </a:cubicBezTo>
                    <a:cubicBezTo>
                      <a:pt x="24" y="10"/>
                      <a:pt x="24" y="10"/>
                      <a:pt x="24" y="10"/>
                    </a:cubicBezTo>
                    <a:cubicBezTo>
                      <a:pt x="24" y="10"/>
                      <a:pt x="24" y="10"/>
                      <a:pt x="24" y="10"/>
                    </a:cubicBezTo>
                    <a:cubicBezTo>
                      <a:pt x="24" y="10"/>
                      <a:pt x="24" y="10"/>
                      <a:pt x="24" y="10"/>
                    </a:cubicBezTo>
                    <a:cubicBezTo>
                      <a:pt x="24" y="10"/>
                      <a:pt x="24" y="10"/>
                      <a:pt x="24" y="10"/>
                    </a:cubicBezTo>
                    <a:cubicBezTo>
                      <a:pt x="24" y="10"/>
                      <a:pt x="24" y="10"/>
                      <a:pt x="24" y="10"/>
                    </a:cubicBezTo>
                    <a:cubicBezTo>
                      <a:pt x="24" y="10"/>
                      <a:pt x="24" y="10"/>
                      <a:pt x="24" y="10"/>
                    </a:cubicBezTo>
                    <a:cubicBezTo>
                      <a:pt x="24" y="10"/>
                      <a:pt x="24" y="10"/>
                      <a:pt x="24" y="10"/>
                    </a:cubicBezTo>
                    <a:cubicBezTo>
                      <a:pt x="24" y="10"/>
                      <a:pt x="25" y="10"/>
                      <a:pt x="25" y="10"/>
                    </a:cubicBezTo>
                    <a:cubicBezTo>
                      <a:pt x="25" y="10"/>
                      <a:pt x="25" y="10"/>
                      <a:pt x="25" y="10"/>
                    </a:cubicBezTo>
                    <a:cubicBezTo>
                      <a:pt x="25" y="10"/>
                      <a:pt x="25" y="10"/>
                      <a:pt x="26" y="10"/>
                    </a:cubicBezTo>
                    <a:cubicBezTo>
                      <a:pt x="26" y="10"/>
                      <a:pt x="26" y="10"/>
                      <a:pt x="26" y="10"/>
                    </a:cubicBezTo>
                    <a:cubicBezTo>
                      <a:pt x="26" y="10"/>
                      <a:pt x="26" y="10"/>
                      <a:pt x="26" y="10"/>
                    </a:cubicBezTo>
                    <a:cubicBezTo>
                      <a:pt x="26" y="10"/>
                      <a:pt x="26" y="10"/>
                      <a:pt x="26" y="10"/>
                    </a:cubicBezTo>
                    <a:cubicBezTo>
                      <a:pt x="26" y="10"/>
                      <a:pt x="26" y="11"/>
                      <a:pt x="26" y="11"/>
                    </a:cubicBezTo>
                    <a:cubicBezTo>
                      <a:pt x="26" y="11"/>
                      <a:pt x="26" y="11"/>
                      <a:pt x="26" y="11"/>
                    </a:cubicBezTo>
                    <a:cubicBezTo>
                      <a:pt x="26" y="11"/>
                      <a:pt x="26" y="11"/>
                      <a:pt x="26" y="11"/>
                    </a:cubicBezTo>
                    <a:cubicBezTo>
                      <a:pt x="26" y="11"/>
                      <a:pt x="26" y="11"/>
                      <a:pt x="26" y="11"/>
                    </a:cubicBezTo>
                    <a:cubicBezTo>
                      <a:pt x="26" y="11"/>
                      <a:pt x="26" y="11"/>
                      <a:pt x="26" y="11"/>
                    </a:cubicBezTo>
                    <a:cubicBezTo>
                      <a:pt x="26" y="11"/>
                      <a:pt x="26" y="11"/>
                      <a:pt x="26" y="11"/>
                    </a:cubicBezTo>
                    <a:cubicBezTo>
                      <a:pt x="26" y="11"/>
                      <a:pt x="26" y="11"/>
                      <a:pt x="26" y="11"/>
                    </a:cubicBezTo>
                    <a:cubicBezTo>
                      <a:pt x="26" y="11"/>
                      <a:pt x="26" y="11"/>
                      <a:pt x="26" y="11"/>
                    </a:cubicBezTo>
                    <a:cubicBezTo>
                      <a:pt x="26" y="11"/>
                      <a:pt x="26" y="11"/>
                      <a:pt x="26" y="11"/>
                    </a:cubicBezTo>
                    <a:cubicBezTo>
                      <a:pt x="26" y="11"/>
                      <a:pt x="26" y="11"/>
                      <a:pt x="26" y="11"/>
                    </a:cubicBezTo>
                    <a:cubicBezTo>
                      <a:pt x="26" y="11"/>
                      <a:pt x="26" y="12"/>
                      <a:pt x="26" y="12"/>
                    </a:cubicBezTo>
                    <a:cubicBezTo>
                      <a:pt x="26" y="12"/>
                      <a:pt x="26" y="12"/>
                      <a:pt x="26" y="12"/>
                    </a:cubicBezTo>
                    <a:cubicBezTo>
                      <a:pt x="26" y="14"/>
                      <a:pt x="27" y="17"/>
                      <a:pt x="29" y="19"/>
                    </a:cubicBezTo>
                    <a:cubicBezTo>
                      <a:pt x="29" y="19"/>
                      <a:pt x="29" y="19"/>
                      <a:pt x="29" y="19"/>
                    </a:cubicBezTo>
                    <a:cubicBezTo>
                      <a:pt x="30" y="20"/>
                      <a:pt x="31" y="21"/>
                      <a:pt x="31" y="23"/>
                    </a:cubicBezTo>
                    <a:cubicBezTo>
                      <a:pt x="31" y="23"/>
                      <a:pt x="31" y="23"/>
                      <a:pt x="31" y="23"/>
                    </a:cubicBezTo>
                    <a:cubicBezTo>
                      <a:pt x="32" y="24"/>
                      <a:pt x="32" y="24"/>
                      <a:pt x="32" y="25"/>
                    </a:cubicBezTo>
                    <a:cubicBezTo>
                      <a:pt x="32" y="25"/>
                      <a:pt x="32" y="25"/>
                      <a:pt x="32" y="25"/>
                    </a:cubicBezTo>
                    <a:cubicBezTo>
                      <a:pt x="32" y="26"/>
                      <a:pt x="31" y="27"/>
                      <a:pt x="31" y="28"/>
                    </a:cubicBezTo>
                    <a:cubicBezTo>
                      <a:pt x="31" y="28"/>
                      <a:pt x="31" y="28"/>
                      <a:pt x="31" y="28"/>
                    </a:cubicBezTo>
                    <a:cubicBezTo>
                      <a:pt x="32" y="28"/>
                      <a:pt x="33" y="28"/>
                      <a:pt x="34" y="28"/>
                    </a:cubicBezTo>
                    <a:cubicBezTo>
                      <a:pt x="34" y="28"/>
                      <a:pt x="34" y="28"/>
                      <a:pt x="34" y="28"/>
                    </a:cubicBezTo>
                    <a:cubicBezTo>
                      <a:pt x="35" y="28"/>
                      <a:pt x="37" y="28"/>
                      <a:pt x="38" y="28"/>
                    </a:cubicBezTo>
                    <a:cubicBezTo>
                      <a:pt x="38" y="28"/>
                      <a:pt x="38" y="28"/>
                      <a:pt x="38" y="28"/>
                    </a:cubicBezTo>
                    <a:cubicBezTo>
                      <a:pt x="38" y="27"/>
                      <a:pt x="38" y="27"/>
                      <a:pt x="38" y="26"/>
                    </a:cubicBezTo>
                    <a:cubicBezTo>
                      <a:pt x="38" y="26"/>
                      <a:pt x="38" y="26"/>
                      <a:pt x="38" y="26"/>
                    </a:cubicBezTo>
                    <a:cubicBezTo>
                      <a:pt x="38" y="23"/>
                      <a:pt x="39" y="21"/>
                      <a:pt x="40" y="19"/>
                    </a:cubicBezTo>
                    <a:cubicBezTo>
                      <a:pt x="40" y="19"/>
                      <a:pt x="40" y="19"/>
                      <a:pt x="40" y="19"/>
                    </a:cubicBezTo>
                    <a:cubicBezTo>
                      <a:pt x="40" y="19"/>
                      <a:pt x="41" y="19"/>
                      <a:pt x="41" y="19"/>
                    </a:cubicBezTo>
                    <a:cubicBezTo>
                      <a:pt x="41" y="19"/>
                      <a:pt x="41" y="19"/>
                      <a:pt x="41" y="19"/>
                    </a:cubicBezTo>
                    <a:cubicBezTo>
                      <a:pt x="42" y="19"/>
                      <a:pt x="42" y="19"/>
                      <a:pt x="42" y="20"/>
                    </a:cubicBezTo>
                    <a:cubicBezTo>
                      <a:pt x="42" y="20"/>
                      <a:pt x="42" y="20"/>
                      <a:pt x="42" y="20"/>
                    </a:cubicBezTo>
                    <a:cubicBezTo>
                      <a:pt x="42" y="21"/>
                      <a:pt x="43" y="23"/>
                      <a:pt x="43" y="25"/>
                    </a:cubicBezTo>
                    <a:cubicBezTo>
                      <a:pt x="43" y="25"/>
                      <a:pt x="43" y="25"/>
                      <a:pt x="43" y="25"/>
                    </a:cubicBezTo>
                    <a:cubicBezTo>
                      <a:pt x="43" y="25"/>
                      <a:pt x="43" y="25"/>
                      <a:pt x="43" y="25"/>
                    </a:cubicBezTo>
                    <a:cubicBezTo>
                      <a:pt x="43" y="26"/>
                      <a:pt x="43" y="27"/>
                      <a:pt x="43" y="28"/>
                    </a:cubicBezTo>
                    <a:cubicBezTo>
                      <a:pt x="43" y="28"/>
                      <a:pt x="43" y="28"/>
                      <a:pt x="43" y="28"/>
                    </a:cubicBezTo>
                    <a:cubicBezTo>
                      <a:pt x="43" y="29"/>
                      <a:pt x="43" y="29"/>
                      <a:pt x="43" y="29"/>
                    </a:cubicBezTo>
                    <a:cubicBezTo>
                      <a:pt x="43" y="29"/>
                      <a:pt x="43" y="29"/>
                      <a:pt x="43" y="29"/>
                    </a:cubicBezTo>
                    <a:cubicBezTo>
                      <a:pt x="43" y="29"/>
                      <a:pt x="44" y="29"/>
                      <a:pt x="44" y="29"/>
                    </a:cubicBezTo>
                    <a:cubicBezTo>
                      <a:pt x="44" y="29"/>
                      <a:pt x="44" y="29"/>
                      <a:pt x="44" y="29"/>
                    </a:cubicBezTo>
                    <a:cubicBezTo>
                      <a:pt x="45" y="29"/>
                      <a:pt x="46" y="29"/>
                      <a:pt x="47" y="29"/>
                    </a:cubicBezTo>
                    <a:cubicBezTo>
                      <a:pt x="47" y="29"/>
                      <a:pt x="47" y="29"/>
                      <a:pt x="47" y="29"/>
                    </a:cubicBezTo>
                    <a:cubicBezTo>
                      <a:pt x="47" y="29"/>
                      <a:pt x="47" y="29"/>
                      <a:pt x="48" y="29"/>
                    </a:cubicBezTo>
                    <a:cubicBezTo>
                      <a:pt x="48" y="29"/>
                      <a:pt x="48" y="29"/>
                      <a:pt x="48" y="29"/>
                    </a:cubicBezTo>
                    <a:cubicBezTo>
                      <a:pt x="49" y="29"/>
                      <a:pt x="50" y="29"/>
                      <a:pt x="52" y="29"/>
                    </a:cubicBezTo>
                    <a:cubicBezTo>
                      <a:pt x="52" y="29"/>
                      <a:pt x="52" y="29"/>
                      <a:pt x="52" y="29"/>
                    </a:cubicBezTo>
                    <a:cubicBezTo>
                      <a:pt x="52" y="25"/>
                      <a:pt x="53" y="23"/>
                      <a:pt x="54" y="19"/>
                    </a:cubicBezTo>
                    <a:cubicBezTo>
                      <a:pt x="54" y="19"/>
                      <a:pt x="54" y="19"/>
                      <a:pt x="54" y="19"/>
                    </a:cubicBezTo>
                    <a:cubicBezTo>
                      <a:pt x="54" y="19"/>
                      <a:pt x="55" y="19"/>
                      <a:pt x="56" y="19"/>
                    </a:cubicBezTo>
                    <a:cubicBezTo>
                      <a:pt x="56" y="19"/>
                      <a:pt x="56" y="19"/>
                      <a:pt x="56" y="19"/>
                    </a:cubicBezTo>
                    <a:cubicBezTo>
                      <a:pt x="56" y="19"/>
                      <a:pt x="57" y="19"/>
                      <a:pt x="57" y="20"/>
                    </a:cubicBezTo>
                    <a:cubicBezTo>
                      <a:pt x="57" y="20"/>
                      <a:pt x="57" y="20"/>
                      <a:pt x="57" y="20"/>
                    </a:cubicBezTo>
                    <a:cubicBezTo>
                      <a:pt x="57" y="20"/>
                      <a:pt x="57" y="20"/>
                      <a:pt x="57" y="20"/>
                    </a:cubicBezTo>
                    <a:cubicBezTo>
                      <a:pt x="57" y="22"/>
                      <a:pt x="58" y="26"/>
                      <a:pt x="58" y="29"/>
                    </a:cubicBezTo>
                    <a:cubicBezTo>
                      <a:pt x="58" y="29"/>
                      <a:pt x="58" y="29"/>
                      <a:pt x="58" y="29"/>
                    </a:cubicBezTo>
                    <a:cubicBezTo>
                      <a:pt x="58" y="29"/>
                      <a:pt x="58" y="29"/>
                      <a:pt x="58" y="29"/>
                    </a:cubicBezTo>
                    <a:cubicBezTo>
                      <a:pt x="58" y="29"/>
                      <a:pt x="58" y="29"/>
                      <a:pt x="58" y="29"/>
                    </a:cubicBezTo>
                    <a:cubicBezTo>
                      <a:pt x="58" y="29"/>
                      <a:pt x="59" y="29"/>
                      <a:pt x="59" y="29"/>
                    </a:cubicBezTo>
                    <a:cubicBezTo>
                      <a:pt x="59" y="29"/>
                      <a:pt x="59" y="29"/>
                      <a:pt x="59" y="29"/>
                    </a:cubicBezTo>
                    <a:cubicBezTo>
                      <a:pt x="60" y="29"/>
                      <a:pt x="62" y="30"/>
                      <a:pt x="63" y="30"/>
                    </a:cubicBezTo>
                    <a:cubicBezTo>
                      <a:pt x="63" y="30"/>
                      <a:pt x="63" y="30"/>
                      <a:pt x="63" y="30"/>
                    </a:cubicBezTo>
                    <a:cubicBezTo>
                      <a:pt x="63" y="27"/>
                      <a:pt x="63" y="25"/>
                      <a:pt x="63" y="23"/>
                    </a:cubicBezTo>
                    <a:cubicBezTo>
                      <a:pt x="63" y="23"/>
                      <a:pt x="63" y="23"/>
                      <a:pt x="63" y="23"/>
                    </a:cubicBezTo>
                    <a:cubicBezTo>
                      <a:pt x="63" y="17"/>
                      <a:pt x="63" y="12"/>
                      <a:pt x="65" y="7"/>
                    </a:cubicBezTo>
                    <a:cubicBezTo>
                      <a:pt x="65" y="7"/>
                      <a:pt x="65" y="7"/>
                      <a:pt x="65" y="7"/>
                    </a:cubicBezTo>
                    <a:cubicBezTo>
                      <a:pt x="66" y="6"/>
                      <a:pt x="66" y="6"/>
                      <a:pt x="67" y="6"/>
                    </a:cubicBezTo>
                    <a:cubicBezTo>
                      <a:pt x="67" y="6"/>
                      <a:pt x="67" y="6"/>
                      <a:pt x="67" y="6"/>
                    </a:cubicBezTo>
                    <a:cubicBezTo>
                      <a:pt x="67" y="6"/>
                      <a:pt x="68" y="7"/>
                      <a:pt x="68" y="7"/>
                    </a:cubicBezTo>
                    <a:cubicBezTo>
                      <a:pt x="68" y="7"/>
                      <a:pt x="68" y="7"/>
                      <a:pt x="68" y="7"/>
                    </a:cubicBezTo>
                    <a:cubicBezTo>
                      <a:pt x="68" y="8"/>
                      <a:pt x="68" y="8"/>
                      <a:pt x="68" y="8"/>
                    </a:cubicBezTo>
                    <a:cubicBezTo>
                      <a:pt x="68" y="8"/>
                      <a:pt x="68" y="8"/>
                      <a:pt x="68" y="8"/>
                    </a:cubicBezTo>
                    <a:cubicBezTo>
                      <a:pt x="68" y="12"/>
                      <a:pt x="69" y="15"/>
                      <a:pt x="70" y="19"/>
                    </a:cubicBezTo>
                    <a:cubicBezTo>
                      <a:pt x="70" y="19"/>
                      <a:pt x="70" y="19"/>
                      <a:pt x="70" y="19"/>
                    </a:cubicBezTo>
                    <a:cubicBezTo>
                      <a:pt x="70" y="21"/>
                      <a:pt x="70" y="23"/>
                      <a:pt x="70" y="23"/>
                    </a:cubicBezTo>
                    <a:cubicBezTo>
                      <a:pt x="70" y="23"/>
                      <a:pt x="70" y="23"/>
                      <a:pt x="70" y="23"/>
                    </a:cubicBezTo>
                    <a:cubicBezTo>
                      <a:pt x="71" y="24"/>
                      <a:pt x="70" y="24"/>
                      <a:pt x="71" y="24"/>
                    </a:cubicBezTo>
                    <a:cubicBezTo>
                      <a:pt x="71" y="24"/>
                      <a:pt x="71" y="24"/>
                      <a:pt x="71" y="24"/>
                    </a:cubicBezTo>
                    <a:cubicBezTo>
                      <a:pt x="71" y="24"/>
                      <a:pt x="71" y="24"/>
                      <a:pt x="72" y="24"/>
                    </a:cubicBezTo>
                    <a:cubicBezTo>
                      <a:pt x="72" y="24"/>
                      <a:pt x="72" y="24"/>
                      <a:pt x="72" y="24"/>
                    </a:cubicBezTo>
                    <a:cubicBezTo>
                      <a:pt x="72" y="22"/>
                      <a:pt x="72" y="20"/>
                      <a:pt x="73" y="18"/>
                    </a:cubicBezTo>
                    <a:cubicBezTo>
                      <a:pt x="73" y="18"/>
                      <a:pt x="73" y="18"/>
                      <a:pt x="73" y="18"/>
                    </a:cubicBezTo>
                    <a:cubicBezTo>
                      <a:pt x="73" y="16"/>
                      <a:pt x="74" y="13"/>
                      <a:pt x="75" y="11"/>
                    </a:cubicBezTo>
                    <a:cubicBezTo>
                      <a:pt x="75" y="11"/>
                      <a:pt x="75" y="11"/>
                      <a:pt x="75" y="11"/>
                    </a:cubicBezTo>
                    <a:cubicBezTo>
                      <a:pt x="76" y="10"/>
                      <a:pt x="76" y="10"/>
                      <a:pt x="77" y="10"/>
                    </a:cubicBezTo>
                    <a:cubicBezTo>
                      <a:pt x="77" y="10"/>
                      <a:pt x="77" y="10"/>
                      <a:pt x="77" y="10"/>
                    </a:cubicBezTo>
                    <a:cubicBezTo>
                      <a:pt x="77" y="10"/>
                      <a:pt x="78" y="10"/>
                      <a:pt x="78" y="11"/>
                    </a:cubicBezTo>
                    <a:cubicBezTo>
                      <a:pt x="78" y="11"/>
                      <a:pt x="78" y="11"/>
                      <a:pt x="78" y="11"/>
                    </a:cubicBezTo>
                    <a:cubicBezTo>
                      <a:pt x="78" y="13"/>
                      <a:pt x="78" y="14"/>
                      <a:pt x="79" y="15"/>
                    </a:cubicBezTo>
                    <a:cubicBezTo>
                      <a:pt x="79" y="15"/>
                      <a:pt x="79" y="15"/>
                      <a:pt x="79" y="15"/>
                    </a:cubicBezTo>
                    <a:cubicBezTo>
                      <a:pt x="80" y="16"/>
                      <a:pt x="80" y="17"/>
                      <a:pt x="81" y="17"/>
                    </a:cubicBezTo>
                    <a:cubicBezTo>
                      <a:pt x="81" y="17"/>
                      <a:pt x="81" y="17"/>
                      <a:pt x="81" y="17"/>
                    </a:cubicBezTo>
                    <a:cubicBezTo>
                      <a:pt x="81" y="17"/>
                      <a:pt x="82" y="17"/>
                      <a:pt x="82" y="17"/>
                    </a:cubicBezTo>
                    <a:cubicBezTo>
                      <a:pt x="82" y="17"/>
                      <a:pt x="82" y="17"/>
                      <a:pt x="82" y="17"/>
                    </a:cubicBezTo>
                    <a:cubicBezTo>
                      <a:pt x="83" y="16"/>
                      <a:pt x="83" y="16"/>
                      <a:pt x="83" y="15"/>
                    </a:cubicBezTo>
                    <a:cubicBezTo>
                      <a:pt x="83" y="15"/>
                      <a:pt x="83" y="15"/>
                      <a:pt x="83" y="15"/>
                    </a:cubicBezTo>
                    <a:cubicBezTo>
                      <a:pt x="84" y="13"/>
                      <a:pt x="83" y="11"/>
                      <a:pt x="84" y="10"/>
                    </a:cubicBezTo>
                    <a:cubicBezTo>
                      <a:pt x="84" y="10"/>
                      <a:pt x="84" y="10"/>
                      <a:pt x="84" y="10"/>
                    </a:cubicBezTo>
                    <a:cubicBezTo>
                      <a:pt x="84" y="9"/>
                      <a:pt x="84" y="9"/>
                      <a:pt x="85" y="9"/>
                    </a:cubicBezTo>
                    <a:cubicBezTo>
                      <a:pt x="85" y="9"/>
                      <a:pt x="85" y="9"/>
                      <a:pt x="85" y="9"/>
                    </a:cubicBezTo>
                    <a:cubicBezTo>
                      <a:pt x="85" y="9"/>
                      <a:pt x="86" y="9"/>
                      <a:pt x="86" y="10"/>
                    </a:cubicBezTo>
                    <a:cubicBezTo>
                      <a:pt x="86" y="10"/>
                      <a:pt x="86" y="10"/>
                      <a:pt x="86" y="10"/>
                    </a:cubicBezTo>
                    <a:cubicBezTo>
                      <a:pt x="87" y="11"/>
                      <a:pt x="87" y="13"/>
                      <a:pt x="87" y="14"/>
                    </a:cubicBezTo>
                    <a:cubicBezTo>
                      <a:pt x="87" y="14"/>
                      <a:pt x="87" y="14"/>
                      <a:pt x="87" y="14"/>
                    </a:cubicBezTo>
                    <a:cubicBezTo>
                      <a:pt x="88" y="13"/>
                      <a:pt x="89" y="12"/>
                      <a:pt x="89" y="11"/>
                    </a:cubicBezTo>
                    <a:cubicBezTo>
                      <a:pt x="89" y="11"/>
                      <a:pt x="89" y="11"/>
                      <a:pt x="89" y="11"/>
                    </a:cubicBezTo>
                    <a:cubicBezTo>
                      <a:pt x="89" y="11"/>
                      <a:pt x="90" y="11"/>
                      <a:pt x="90" y="11"/>
                    </a:cubicBezTo>
                    <a:cubicBezTo>
                      <a:pt x="90" y="11"/>
                      <a:pt x="90" y="11"/>
                      <a:pt x="90" y="11"/>
                    </a:cubicBezTo>
                    <a:cubicBezTo>
                      <a:pt x="91" y="11"/>
                      <a:pt x="92" y="11"/>
                      <a:pt x="92" y="11"/>
                    </a:cubicBezTo>
                    <a:cubicBezTo>
                      <a:pt x="92" y="11"/>
                      <a:pt x="92" y="11"/>
                      <a:pt x="92" y="11"/>
                    </a:cubicBezTo>
                    <a:cubicBezTo>
                      <a:pt x="92" y="11"/>
                      <a:pt x="92" y="11"/>
                      <a:pt x="93" y="11"/>
                    </a:cubicBezTo>
                    <a:cubicBezTo>
                      <a:pt x="93" y="11"/>
                      <a:pt x="93" y="11"/>
                      <a:pt x="93" y="11"/>
                    </a:cubicBezTo>
                    <a:cubicBezTo>
                      <a:pt x="93" y="8"/>
                      <a:pt x="93" y="4"/>
                      <a:pt x="94" y="1"/>
                    </a:cubicBezTo>
                    <a:cubicBezTo>
                      <a:pt x="94" y="1"/>
                      <a:pt x="94" y="1"/>
                      <a:pt x="94" y="1"/>
                    </a:cubicBezTo>
                    <a:cubicBezTo>
                      <a:pt x="94" y="0"/>
                      <a:pt x="94" y="0"/>
                      <a:pt x="95" y="0"/>
                    </a:cubicBezTo>
                    <a:cubicBezTo>
                      <a:pt x="95" y="0"/>
                      <a:pt x="95" y="0"/>
                      <a:pt x="95" y="0"/>
                    </a:cubicBezTo>
                    <a:cubicBezTo>
                      <a:pt x="95" y="0"/>
                      <a:pt x="96" y="0"/>
                      <a:pt x="96" y="1"/>
                    </a:cubicBezTo>
                    <a:cubicBezTo>
                      <a:pt x="96" y="1"/>
                      <a:pt x="96" y="1"/>
                      <a:pt x="96" y="1"/>
                    </a:cubicBezTo>
                    <a:cubicBezTo>
                      <a:pt x="97" y="2"/>
                      <a:pt x="97" y="4"/>
                      <a:pt x="97" y="6"/>
                    </a:cubicBezTo>
                    <a:cubicBezTo>
                      <a:pt x="97" y="6"/>
                      <a:pt x="97" y="6"/>
                      <a:pt x="97" y="6"/>
                    </a:cubicBezTo>
                    <a:cubicBezTo>
                      <a:pt x="97" y="6"/>
                      <a:pt x="97" y="7"/>
                      <a:pt x="97" y="8"/>
                    </a:cubicBezTo>
                    <a:cubicBezTo>
                      <a:pt x="97" y="8"/>
                      <a:pt x="97" y="8"/>
                      <a:pt x="97" y="8"/>
                    </a:cubicBezTo>
                    <a:cubicBezTo>
                      <a:pt x="97" y="9"/>
                      <a:pt x="97" y="10"/>
                      <a:pt x="97" y="12"/>
                    </a:cubicBezTo>
                    <a:cubicBezTo>
                      <a:pt x="97" y="12"/>
                      <a:pt x="97" y="12"/>
                      <a:pt x="97" y="12"/>
                    </a:cubicBezTo>
                    <a:cubicBezTo>
                      <a:pt x="99" y="12"/>
                      <a:pt x="100" y="13"/>
                      <a:pt x="102" y="12"/>
                    </a:cubicBezTo>
                    <a:cubicBezTo>
                      <a:pt x="102" y="12"/>
                      <a:pt x="102" y="12"/>
                      <a:pt x="102" y="12"/>
                    </a:cubicBezTo>
                    <a:cubicBezTo>
                      <a:pt x="102" y="12"/>
                      <a:pt x="103" y="12"/>
                      <a:pt x="103" y="12"/>
                    </a:cubicBezTo>
                    <a:cubicBezTo>
                      <a:pt x="103" y="12"/>
                      <a:pt x="103" y="12"/>
                      <a:pt x="103" y="12"/>
                    </a:cubicBezTo>
                    <a:cubicBezTo>
                      <a:pt x="103" y="11"/>
                      <a:pt x="103" y="11"/>
                      <a:pt x="103" y="10"/>
                    </a:cubicBezTo>
                    <a:cubicBezTo>
                      <a:pt x="103" y="10"/>
                      <a:pt x="103" y="10"/>
                      <a:pt x="103" y="10"/>
                    </a:cubicBezTo>
                    <a:cubicBezTo>
                      <a:pt x="103" y="9"/>
                      <a:pt x="103" y="7"/>
                      <a:pt x="103" y="6"/>
                    </a:cubicBezTo>
                    <a:cubicBezTo>
                      <a:pt x="103" y="6"/>
                      <a:pt x="103" y="6"/>
                      <a:pt x="103" y="6"/>
                    </a:cubicBezTo>
                    <a:cubicBezTo>
                      <a:pt x="103" y="5"/>
                      <a:pt x="103" y="4"/>
                      <a:pt x="104" y="3"/>
                    </a:cubicBezTo>
                    <a:cubicBezTo>
                      <a:pt x="104" y="3"/>
                      <a:pt x="104" y="3"/>
                      <a:pt x="104" y="3"/>
                    </a:cubicBezTo>
                    <a:cubicBezTo>
                      <a:pt x="104" y="2"/>
                      <a:pt x="105" y="2"/>
                      <a:pt x="105" y="2"/>
                    </a:cubicBezTo>
                    <a:cubicBezTo>
                      <a:pt x="105" y="2"/>
                      <a:pt x="105" y="2"/>
                      <a:pt x="105" y="2"/>
                    </a:cubicBezTo>
                    <a:cubicBezTo>
                      <a:pt x="106" y="2"/>
                      <a:pt x="106" y="2"/>
                      <a:pt x="106" y="3"/>
                    </a:cubicBezTo>
                    <a:cubicBezTo>
                      <a:pt x="106" y="3"/>
                      <a:pt x="106" y="3"/>
                      <a:pt x="106" y="3"/>
                    </a:cubicBezTo>
                    <a:cubicBezTo>
                      <a:pt x="107" y="4"/>
                      <a:pt x="107" y="7"/>
                      <a:pt x="108" y="9"/>
                    </a:cubicBezTo>
                    <a:cubicBezTo>
                      <a:pt x="108" y="9"/>
                      <a:pt x="108" y="9"/>
                      <a:pt x="108" y="9"/>
                    </a:cubicBezTo>
                    <a:cubicBezTo>
                      <a:pt x="110" y="8"/>
                      <a:pt x="113" y="7"/>
                      <a:pt x="115" y="6"/>
                    </a:cubicBezTo>
                    <a:cubicBezTo>
                      <a:pt x="115" y="6"/>
                      <a:pt x="115" y="6"/>
                      <a:pt x="115" y="6"/>
                    </a:cubicBezTo>
                    <a:cubicBezTo>
                      <a:pt x="117" y="5"/>
                      <a:pt x="119" y="4"/>
                      <a:pt x="120" y="3"/>
                    </a:cubicBezTo>
                    <a:cubicBezTo>
                      <a:pt x="120" y="3"/>
                      <a:pt x="120" y="3"/>
                      <a:pt x="120" y="3"/>
                    </a:cubicBezTo>
                    <a:cubicBezTo>
                      <a:pt x="121" y="3"/>
                      <a:pt x="122" y="1"/>
                      <a:pt x="123" y="0"/>
                    </a:cubicBezTo>
                    <a:cubicBezTo>
                      <a:pt x="123" y="0"/>
                      <a:pt x="123" y="0"/>
                      <a:pt x="123" y="0"/>
                    </a:cubicBezTo>
                    <a:cubicBezTo>
                      <a:pt x="124" y="0"/>
                      <a:pt x="125" y="0"/>
                      <a:pt x="125" y="1"/>
                    </a:cubicBezTo>
                    <a:cubicBezTo>
                      <a:pt x="125" y="1"/>
                      <a:pt x="125" y="1"/>
                      <a:pt x="125" y="1"/>
                    </a:cubicBezTo>
                    <a:cubicBezTo>
                      <a:pt x="125" y="1"/>
                      <a:pt x="125" y="2"/>
                      <a:pt x="125" y="2"/>
                    </a:cubicBezTo>
                    <a:cubicBezTo>
                      <a:pt x="125" y="2"/>
                      <a:pt x="125" y="2"/>
                      <a:pt x="125" y="2"/>
                    </a:cubicBezTo>
                    <a:cubicBezTo>
                      <a:pt x="124" y="3"/>
                      <a:pt x="123" y="4"/>
                      <a:pt x="122" y="5"/>
                    </a:cubicBezTo>
                    <a:cubicBezTo>
                      <a:pt x="122" y="5"/>
                      <a:pt x="122" y="5"/>
                      <a:pt x="122" y="5"/>
                    </a:cubicBezTo>
                    <a:cubicBezTo>
                      <a:pt x="120" y="7"/>
                      <a:pt x="117" y="7"/>
                      <a:pt x="116" y="8"/>
                    </a:cubicBezTo>
                    <a:cubicBezTo>
                      <a:pt x="116" y="8"/>
                      <a:pt x="116" y="8"/>
                      <a:pt x="116" y="8"/>
                    </a:cubicBezTo>
                    <a:cubicBezTo>
                      <a:pt x="113" y="9"/>
                      <a:pt x="109" y="11"/>
                      <a:pt x="108" y="13"/>
                    </a:cubicBezTo>
                    <a:cubicBezTo>
                      <a:pt x="108" y="13"/>
                      <a:pt x="108" y="13"/>
                      <a:pt x="108" y="13"/>
                    </a:cubicBezTo>
                    <a:cubicBezTo>
                      <a:pt x="108" y="13"/>
                      <a:pt x="108" y="13"/>
                      <a:pt x="107" y="13"/>
                    </a:cubicBezTo>
                    <a:cubicBezTo>
                      <a:pt x="107" y="13"/>
                      <a:pt x="107" y="13"/>
                      <a:pt x="107" y="13"/>
                    </a:cubicBezTo>
                    <a:cubicBezTo>
                      <a:pt x="107" y="13"/>
                      <a:pt x="107" y="13"/>
                      <a:pt x="107" y="13"/>
                    </a:cubicBezTo>
                    <a:cubicBezTo>
                      <a:pt x="107" y="13"/>
                      <a:pt x="107" y="13"/>
                      <a:pt x="107" y="13"/>
                    </a:cubicBezTo>
                    <a:cubicBezTo>
                      <a:pt x="107" y="13"/>
                      <a:pt x="107" y="13"/>
                      <a:pt x="107" y="13"/>
                    </a:cubicBezTo>
                    <a:cubicBezTo>
                      <a:pt x="107" y="13"/>
                      <a:pt x="107" y="13"/>
                      <a:pt x="107" y="13"/>
                    </a:cubicBezTo>
                    <a:cubicBezTo>
                      <a:pt x="107" y="13"/>
                      <a:pt x="107" y="13"/>
                      <a:pt x="107" y="13"/>
                    </a:cubicBezTo>
                    <a:cubicBezTo>
                      <a:pt x="107" y="14"/>
                      <a:pt x="106" y="14"/>
                      <a:pt x="106" y="14"/>
                    </a:cubicBezTo>
                    <a:cubicBezTo>
                      <a:pt x="106" y="14"/>
                      <a:pt x="106" y="14"/>
                      <a:pt x="106" y="14"/>
                    </a:cubicBezTo>
                    <a:cubicBezTo>
                      <a:pt x="105" y="14"/>
                      <a:pt x="105" y="13"/>
                      <a:pt x="105" y="13"/>
                    </a:cubicBezTo>
                    <a:cubicBezTo>
                      <a:pt x="105" y="13"/>
                      <a:pt x="105" y="13"/>
                      <a:pt x="105" y="13"/>
                    </a:cubicBezTo>
                    <a:cubicBezTo>
                      <a:pt x="105" y="13"/>
                      <a:pt x="105" y="13"/>
                      <a:pt x="105" y="13"/>
                    </a:cubicBezTo>
                    <a:cubicBezTo>
                      <a:pt x="105" y="13"/>
                      <a:pt x="105" y="13"/>
                      <a:pt x="105" y="13"/>
                    </a:cubicBezTo>
                    <a:cubicBezTo>
                      <a:pt x="104" y="15"/>
                      <a:pt x="103" y="15"/>
                      <a:pt x="102" y="15"/>
                    </a:cubicBezTo>
                    <a:cubicBezTo>
                      <a:pt x="102" y="15"/>
                      <a:pt x="102" y="15"/>
                      <a:pt x="102" y="15"/>
                    </a:cubicBezTo>
                    <a:cubicBezTo>
                      <a:pt x="99" y="15"/>
                      <a:pt x="97" y="14"/>
                      <a:pt x="96" y="14"/>
                    </a:cubicBezTo>
                    <a:cubicBezTo>
                      <a:pt x="96" y="14"/>
                      <a:pt x="96" y="14"/>
                      <a:pt x="96" y="14"/>
                    </a:cubicBezTo>
                    <a:cubicBezTo>
                      <a:pt x="96" y="14"/>
                      <a:pt x="95" y="14"/>
                      <a:pt x="95" y="13"/>
                    </a:cubicBezTo>
                    <a:cubicBezTo>
                      <a:pt x="95" y="13"/>
                      <a:pt x="95" y="13"/>
                      <a:pt x="95" y="13"/>
                    </a:cubicBezTo>
                    <a:cubicBezTo>
                      <a:pt x="95" y="13"/>
                      <a:pt x="95" y="13"/>
                      <a:pt x="95" y="12"/>
                    </a:cubicBezTo>
                    <a:cubicBezTo>
                      <a:pt x="95" y="12"/>
                      <a:pt x="95" y="12"/>
                      <a:pt x="95" y="12"/>
                    </a:cubicBezTo>
                    <a:cubicBezTo>
                      <a:pt x="95" y="13"/>
                      <a:pt x="94" y="13"/>
                      <a:pt x="94" y="13"/>
                    </a:cubicBezTo>
                    <a:cubicBezTo>
                      <a:pt x="94" y="13"/>
                      <a:pt x="94" y="13"/>
                      <a:pt x="94" y="13"/>
                    </a:cubicBezTo>
                    <a:cubicBezTo>
                      <a:pt x="93" y="13"/>
                      <a:pt x="93" y="13"/>
                      <a:pt x="92" y="13"/>
                    </a:cubicBezTo>
                    <a:cubicBezTo>
                      <a:pt x="92" y="13"/>
                      <a:pt x="92" y="13"/>
                      <a:pt x="92" y="13"/>
                    </a:cubicBezTo>
                    <a:cubicBezTo>
                      <a:pt x="92" y="13"/>
                      <a:pt x="91" y="13"/>
                      <a:pt x="91" y="13"/>
                    </a:cubicBezTo>
                    <a:cubicBezTo>
                      <a:pt x="91" y="13"/>
                      <a:pt x="91" y="13"/>
                      <a:pt x="91" y="13"/>
                    </a:cubicBezTo>
                    <a:cubicBezTo>
                      <a:pt x="90" y="15"/>
                      <a:pt x="88" y="16"/>
                      <a:pt x="87" y="17"/>
                    </a:cubicBezTo>
                    <a:cubicBezTo>
                      <a:pt x="87" y="17"/>
                      <a:pt x="87" y="17"/>
                      <a:pt x="87" y="17"/>
                    </a:cubicBezTo>
                    <a:cubicBezTo>
                      <a:pt x="87" y="17"/>
                      <a:pt x="86" y="18"/>
                      <a:pt x="86" y="17"/>
                    </a:cubicBezTo>
                    <a:cubicBezTo>
                      <a:pt x="86" y="17"/>
                      <a:pt x="86" y="17"/>
                      <a:pt x="86" y="17"/>
                    </a:cubicBezTo>
                    <a:cubicBezTo>
                      <a:pt x="86" y="17"/>
                      <a:pt x="85" y="17"/>
                      <a:pt x="85" y="17"/>
                    </a:cubicBezTo>
                    <a:cubicBezTo>
                      <a:pt x="85" y="17"/>
                      <a:pt x="85" y="17"/>
                      <a:pt x="85" y="17"/>
                    </a:cubicBezTo>
                    <a:cubicBezTo>
                      <a:pt x="85" y="18"/>
                      <a:pt x="84" y="19"/>
                      <a:pt x="82" y="19"/>
                    </a:cubicBezTo>
                    <a:cubicBezTo>
                      <a:pt x="82" y="19"/>
                      <a:pt x="82" y="19"/>
                      <a:pt x="82" y="19"/>
                    </a:cubicBezTo>
                    <a:cubicBezTo>
                      <a:pt x="82" y="19"/>
                      <a:pt x="82" y="19"/>
                      <a:pt x="81" y="19"/>
                    </a:cubicBezTo>
                    <a:cubicBezTo>
                      <a:pt x="81" y="19"/>
                      <a:pt x="81" y="19"/>
                      <a:pt x="81" y="19"/>
                    </a:cubicBezTo>
                    <a:cubicBezTo>
                      <a:pt x="79" y="19"/>
                      <a:pt x="77" y="18"/>
                      <a:pt x="77" y="16"/>
                    </a:cubicBezTo>
                    <a:cubicBezTo>
                      <a:pt x="77" y="16"/>
                      <a:pt x="77" y="16"/>
                      <a:pt x="77" y="16"/>
                    </a:cubicBezTo>
                    <a:cubicBezTo>
                      <a:pt x="77" y="16"/>
                      <a:pt x="76" y="15"/>
                      <a:pt x="76" y="15"/>
                    </a:cubicBezTo>
                    <a:cubicBezTo>
                      <a:pt x="76" y="15"/>
                      <a:pt x="76" y="15"/>
                      <a:pt x="76" y="15"/>
                    </a:cubicBezTo>
                    <a:cubicBezTo>
                      <a:pt x="76" y="16"/>
                      <a:pt x="75" y="18"/>
                      <a:pt x="75" y="19"/>
                    </a:cubicBezTo>
                    <a:cubicBezTo>
                      <a:pt x="75" y="19"/>
                      <a:pt x="75" y="19"/>
                      <a:pt x="75" y="19"/>
                    </a:cubicBezTo>
                    <a:cubicBezTo>
                      <a:pt x="75" y="21"/>
                      <a:pt x="75" y="24"/>
                      <a:pt x="74" y="26"/>
                    </a:cubicBezTo>
                    <a:cubicBezTo>
                      <a:pt x="74" y="26"/>
                      <a:pt x="74" y="26"/>
                      <a:pt x="74" y="26"/>
                    </a:cubicBezTo>
                    <a:cubicBezTo>
                      <a:pt x="74" y="27"/>
                      <a:pt x="73" y="27"/>
                      <a:pt x="73" y="27"/>
                    </a:cubicBezTo>
                    <a:cubicBezTo>
                      <a:pt x="73" y="27"/>
                      <a:pt x="73" y="27"/>
                      <a:pt x="73" y="27"/>
                    </a:cubicBezTo>
                    <a:cubicBezTo>
                      <a:pt x="73" y="27"/>
                      <a:pt x="72" y="27"/>
                      <a:pt x="72" y="27"/>
                    </a:cubicBezTo>
                    <a:cubicBezTo>
                      <a:pt x="72" y="27"/>
                      <a:pt x="72" y="27"/>
                      <a:pt x="72" y="27"/>
                    </a:cubicBezTo>
                    <a:cubicBezTo>
                      <a:pt x="72" y="26"/>
                      <a:pt x="71" y="27"/>
                      <a:pt x="70" y="26"/>
                    </a:cubicBezTo>
                    <a:cubicBezTo>
                      <a:pt x="70" y="26"/>
                      <a:pt x="70" y="26"/>
                      <a:pt x="70" y="26"/>
                    </a:cubicBezTo>
                    <a:cubicBezTo>
                      <a:pt x="70" y="26"/>
                      <a:pt x="68" y="26"/>
                      <a:pt x="68" y="24"/>
                    </a:cubicBezTo>
                    <a:cubicBezTo>
                      <a:pt x="68" y="24"/>
                      <a:pt x="68" y="24"/>
                      <a:pt x="68" y="24"/>
                    </a:cubicBezTo>
                    <a:cubicBezTo>
                      <a:pt x="67" y="22"/>
                      <a:pt x="68" y="20"/>
                      <a:pt x="67" y="19"/>
                    </a:cubicBezTo>
                    <a:cubicBezTo>
                      <a:pt x="67" y="19"/>
                      <a:pt x="67" y="19"/>
                      <a:pt x="67" y="19"/>
                    </a:cubicBezTo>
                    <a:cubicBezTo>
                      <a:pt x="67" y="17"/>
                      <a:pt x="66" y="16"/>
                      <a:pt x="66" y="14"/>
                    </a:cubicBezTo>
                    <a:cubicBezTo>
                      <a:pt x="66" y="14"/>
                      <a:pt x="66" y="14"/>
                      <a:pt x="66" y="14"/>
                    </a:cubicBezTo>
                    <a:cubicBezTo>
                      <a:pt x="65" y="17"/>
                      <a:pt x="65" y="20"/>
                      <a:pt x="65" y="23"/>
                    </a:cubicBezTo>
                    <a:cubicBezTo>
                      <a:pt x="65" y="23"/>
                      <a:pt x="65" y="23"/>
                      <a:pt x="65" y="23"/>
                    </a:cubicBezTo>
                    <a:cubicBezTo>
                      <a:pt x="65" y="25"/>
                      <a:pt x="65" y="28"/>
                      <a:pt x="66" y="31"/>
                    </a:cubicBezTo>
                    <a:cubicBezTo>
                      <a:pt x="66" y="31"/>
                      <a:pt x="66" y="31"/>
                      <a:pt x="66" y="31"/>
                    </a:cubicBezTo>
                    <a:cubicBezTo>
                      <a:pt x="66" y="31"/>
                      <a:pt x="65" y="31"/>
                      <a:pt x="65" y="32"/>
                    </a:cubicBezTo>
                    <a:cubicBezTo>
                      <a:pt x="65" y="32"/>
                      <a:pt x="65" y="32"/>
                      <a:pt x="65" y="32"/>
                    </a:cubicBezTo>
                    <a:cubicBezTo>
                      <a:pt x="65" y="32"/>
                      <a:pt x="65" y="32"/>
                      <a:pt x="64" y="32"/>
                    </a:cubicBezTo>
                    <a:cubicBezTo>
                      <a:pt x="64" y="32"/>
                      <a:pt x="64" y="32"/>
                      <a:pt x="64" y="32"/>
                    </a:cubicBezTo>
                    <a:cubicBezTo>
                      <a:pt x="64" y="32"/>
                      <a:pt x="64" y="32"/>
                      <a:pt x="64" y="32"/>
                    </a:cubicBezTo>
                    <a:cubicBezTo>
                      <a:pt x="64" y="32"/>
                      <a:pt x="64" y="32"/>
                      <a:pt x="64" y="32"/>
                    </a:cubicBezTo>
                    <a:cubicBezTo>
                      <a:pt x="62" y="32"/>
                      <a:pt x="60" y="32"/>
                      <a:pt x="59" y="32"/>
                    </a:cubicBezTo>
                    <a:cubicBezTo>
                      <a:pt x="59" y="32"/>
                      <a:pt x="59" y="32"/>
                      <a:pt x="59" y="32"/>
                    </a:cubicBezTo>
                    <a:cubicBezTo>
                      <a:pt x="58" y="32"/>
                      <a:pt x="57" y="32"/>
                      <a:pt x="57" y="32"/>
                    </a:cubicBezTo>
                    <a:cubicBezTo>
                      <a:pt x="57" y="32"/>
                      <a:pt x="57" y="32"/>
                      <a:pt x="57" y="32"/>
                    </a:cubicBezTo>
                    <a:cubicBezTo>
                      <a:pt x="57" y="32"/>
                      <a:pt x="56" y="32"/>
                      <a:pt x="56" y="32"/>
                    </a:cubicBezTo>
                    <a:cubicBezTo>
                      <a:pt x="56" y="32"/>
                      <a:pt x="56" y="32"/>
                      <a:pt x="56" y="32"/>
                    </a:cubicBezTo>
                    <a:cubicBezTo>
                      <a:pt x="56" y="32"/>
                      <a:pt x="56" y="32"/>
                      <a:pt x="55" y="32"/>
                    </a:cubicBezTo>
                    <a:close/>
                    <a:moveTo>
                      <a:pt x="40" y="26"/>
                    </a:moveTo>
                    <a:cubicBezTo>
                      <a:pt x="40" y="27"/>
                      <a:pt x="40" y="28"/>
                      <a:pt x="41" y="28"/>
                    </a:cubicBezTo>
                    <a:cubicBezTo>
                      <a:pt x="41" y="28"/>
                      <a:pt x="41" y="28"/>
                      <a:pt x="41" y="28"/>
                    </a:cubicBezTo>
                    <a:cubicBezTo>
                      <a:pt x="41" y="28"/>
                      <a:pt x="41" y="28"/>
                      <a:pt x="41" y="28"/>
                    </a:cubicBezTo>
                    <a:cubicBezTo>
                      <a:pt x="41" y="28"/>
                      <a:pt x="41" y="28"/>
                      <a:pt x="41" y="28"/>
                    </a:cubicBezTo>
                    <a:cubicBezTo>
                      <a:pt x="41" y="27"/>
                      <a:pt x="41" y="26"/>
                      <a:pt x="41" y="25"/>
                    </a:cubicBezTo>
                    <a:cubicBezTo>
                      <a:pt x="41" y="25"/>
                      <a:pt x="41" y="25"/>
                      <a:pt x="41" y="25"/>
                    </a:cubicBezTo>
                    <a:cubicBezTo>
                      <a:pt x="41" y="25"/>
                      <a:pt x="41" y="25"/>
                      <a:pt x="41" y="25"/>
                    </a:cubicBezTo>
                    <a:cubicBezTo>
                      <a:pt x="41" y="25"/>
                      <a:pt x="41" y="25"/>
                      <a:pt x="41" y="25"/>
                    </a:cubicBezTo>
                    <a:cubicBezTo>
                      <a:pt x="41" y="25"/>
                      <a:pt x="41" y="24"/>
                      <a:pt x="41" y="24"/>
                    </a:cubicBezTo>
                    <a:cubicBezTo>
                      <a:pt x="41" y="24"/>
                      <a:pt x="41" y="24"/>
                      <a:pt x="41" y="24"/>
                    </a:cubicBezTo>
                    <a:cubicBezTo>
                      <a:pt x="40" y="24"/>
                      <a:pt x="40" y="25"/>
                      <a:pt x="40" y="26"/>
                    </a:cubicBezTo>
                    <a:close/>
                  </a:path>
                </a:pathLst>
              </a:custGeom>
              <a:solidFill>
                <a:srgbClr val="1E2B58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5" name="Freeform 56"/>
              <p:cNvSpPr/>
              <p:nvPr/>
            </p:nvSpPr>
            <p:spPr bwMode="auto">
              <a:xfrm>
                <a:off x="8720138" y="4421188"/>
                <a:ext cx="22225" cy="668338"/>
              </a:xfrm>
              <a:custGeom>
                <a:avLst/>
                <a:gdLst>
                  <a:gd name="T0" fmla="*/ 3 w 6"/>
                  <a:gd name="T1" fmla="*/ 176 h 177"/>
                  <a:gd name="T2" fmla="*/ 2 w 6"/>
                  <a:gd name="T3" fmla="*/ 58 h 177"/>
                  <a:gd name="T4" fmla="*/ 1 w 6"/>
                  <a:gd name="T5" fmla="*/ 54 h 177"/>
                  <a:gd name="T6" fmla="*/ 1 w 6"/>
                  <a:gd name="T7" fmla="*/ 54 h 177"/>
                  <a:gd name="T8" fmla="*/ 1 w 6"/>
                  <a:gd name="T9" fmla="*/ 11 h 177"/>
                  <a:gd name="T10" fmla="*/ 0 w 6"/>
                  <a:gd name="T11" fmla="*/ 1 h 177"/>
                  <a:gd name="T12" fmla="*/ 1 w 6"/>
                  <a:gd name="T13" fmla="*/ 0 h 177"/>
                  <a:gd name="T14" fmla="*/ 1 w 6"/>
                  <a:gd name="T15" fmla="*/ 0 h 177"/>
                  <a:gd name="T16" fmla="*/ 3 w 6"/>
                  <a:gd name="T17" fmla="*/ 1 h 177"/>
                  <a:gd name="T18" fmla="*/ 3 w 6"/>
                  <a:gd name="T19" fmla="*/ 1 h 177"/>
                  <a:gd name="T20" fmla="*/ 3 w 6"/>
                  <a:gd name="T21" fmla="*/ 11 h 177"/>
                  <a:gd name="T22" fmla="*/ 3 w 6"/>
                  <a:gd name="T23" fmla="*/ 53 h 177"/>
                  <a:gd name="T24" fmla="*/ 4 w 6"/>
                  <a:gd name="T25" fmla="*/ 57 h 177"/>
                  <a:gd name="T26" fmla="*/ 4 w 6"/>
                  <a:gd name="T27" fmla="*/ 57 h 177"/>
                  <a:gd name="T28" fmla="*/ 6 w 6"/>
                  <a:gd name="T29" fmla="*/ 176 h 177"/>
                  <a:gd name="T30" fmla="*/ 5 w 6"/>
                  <a:gd name="T31" fmla="*/ 177 h 177"/>
                  <a:gd name="T32" fmla="*/ 5 w 6"/>
                  <a:gd name="T33" fmla="*/ 177 h 177"/>
                  <a:gd name="T34" fmla="*/ 5 w 6"/>
                  <a:gd name="T35" fmla="*/ 177 h 177"/>
                  <a:gd name="T36" fmla="*/ 5 w 6"/>
                  <a:gd name="T37" fmla="*/ 177 h 177"/>
                  <a:gd name="T38" fmla="*/ 3 w 6"/>
                  <a:gd name="T39" fmla="*/ 176 h 1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6" h="177">
                    <a:moveTo>
                      <a:pt x="3" y="176"/>
                    </a:moveTo>
                    <a:cubicBezTo>
                      <a:pt x="2" y="58"/>
                      <a:pt x="2" y="58"/>
                      <a:pt x="2" y="58"/>
                    </a:cubicBezTo>
                    <a:cubicBezTo>
                      <a:pt x="1" y="54"/>
                      <a:pt x="1" y="54"/>
                      <a:pt x="1" y="54"/>
                    </a:cubicBezTo>
                    <a:cubicBezTo>
                      <a:pt x="1" y="54"/>
                      <a:pt x="1" y="54"/>
                      <a:pt x="1" y="54"/>
                    </a:cubicBezTo>
                    <a:cubicBezTo>
                      <a:pt x="1" y="11"/>
                      <a:pt x="1" y="11"/>
                      <a:pt x="1" y="1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2" y="0"/>
                      <a:pt x="3" y="0"/>
                      <a:pt x="3" y="1"/>
                    </a:cubicBezTo>
                    <a:cubicBezTo>
                      <a:pt x="3" y="1"/>
                      <a:pt x="3" y="1"/>
                      <a:pt x="3" y="1"/>
                    </a:cubicBezTo>
                    <a:cubicBezTo>
                      <a:pt x="3" y="11"/>
                      <a:pt x="3" y="11"/>
                      <a:pt x="3" y="11"/>
                    </a:cubicBezTo>
                    <a:cubicBezTo>
                      <a:pt x="3" y="53"/>
                      <a:pt x="3" y="53"/>
                      <a:pt x="3" y="53"/>
                    </a:cubicBezTo>
                    <a:cubicBezTo>
                      <a:pt x="4" y="57"/>
                      <a:pt x="4" y="57"/>
                      <a:pt x="4" y="57"/>
                    </a:cubicBezTo>
                    <a:cubicBezTo>
                      <a:pt x="4" y="57"/>
                      <a:pt x="4" y="57"/>
                      <a:pt x="4" y="57"/>
                    </a:cubicBezTo>
                    <a:cubicBezTo>
                      <a:pt x="6" y="176"/>
                      <a:pt x="6" y="176"/>
                      <a:pt x="6" y="176"/>
                    </a:cubicBezTo>
                    <a:cubicBezTo>
                      <a:pt x="6" y="177"/>
                      <a:pt x="5" y="177"/>
                      <a:pt x="5" y="177"/>
                    </a:cubicBezTo>
                    <a:cubicBezTo>
                      <a:pt x="5" y="177"/>
                      <a:pt x="5" y="177"/>
                      <a:pt x="5" y="177"/>
                    </a:cubicBezTo>
                    <a:cubicBezTo>
                      <a:pt x="5" y="177"/>
                      <a:pt x="5" y="177"/>
                      <a:pt x="5" y="177"/>
                    </a:cubicBezTo>
                    <a:cubicBezTo>
                      <a:pt x="5" y="177"/>
                      <a:pt x="5" y="177"/>
                      <a:pt x="5" y="177"/>
                    </a:cubicBezTo>
                    <a:cubicBezTo>
                      <a:pt x="4" y="177"/>
                      <a:pt x="4" y="177"/>
                      <a:pt x="3" y="176"/>
                    </a:cubicBezTo>
                    <a:close/>
                  </a:path>
                </a:pathLst>
              </a:custGeom>
              <a:solidFill>
                <a:srgbClr val="1E2B58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6" name="Freeform 57"/>
              <p:cNvSpPr/>
              <p:nvPr/>
            </p:nvSpPr>
            <p:spPr bwMode="auto">
              <a:xfrm>
                <a:off x="8715375" y="4070350"/>
                <a:ext cx="128588" cy="392113"/>
              </a:xfrm>
              <a:custGeom>
                <a:avLst/>
                <a:gdLst>
                  <a:gd name="T0" fmla="*/ 0 w 34"/>
                  <a:gd name="T1" fmla="*/ 98 h 104"/>
                  <a:gd name="T2" fmla="*/ 1 w 34"/>
                  <a:gd name="T3" fmla="*/ 98 h 104"/>
                  <a:gd name="T4" fmla="*/ 1 w 34"/>
                  <a:gd name="T5" fmla="*/ 96 h 104"/>
                  <a:gd name="T6" fmla="*/ 2 w 34"/>
                  <a:gd name="T7" fmla="*/ 96 h 104"/>
                  <a:gd name="T8" fmla="*/ 5 w 34"/>
                  <a:gd name="T9" fmla="*/ 101 h 104"/>
                  <a:gd name="T10" fmla="*/ 5 w 34"/>
                  <a:gd name="T11" fmla="*/ 100 h 104"/>
                  <a:gd name="T12" fmla="*/ 6 w 34"/>
                  <a:gd name="T13" fmla="*/ 95 h 104"/>
                  <a:gd name="T14" fmla="*/ 5 w 34"/>
                  <a:gd name="T15" fmla="*/ 89 h 104"/>
                  <a:gd name="T16" fmla="*/ 5 w 34"/>
                  <a:gd name="T17" fmla="*/ 88 h 104"/>
                  <a:gd name="T18" fmla="*/ 18 w 34"/>
                  <a:gd name="T19" fmla="*/ 65 h 104"/>
                  <a:gd name="T20" fmla="*/ 18 w 34"/>
                  <a:gd name="T21" fmla="*/ 63 h 104"/>
                  <a:gd name="T22" fmla="*/ 18 w 34"/>
                  <a:gd name="T23" fmla="*/ 61 h 104"/>
                  <a:gd name="T24" fmla="*/ 20 w 34"/>
                  <a:gd name="T25" fmla="*/ 57 h 104"/>
                  <a:gd name="T26" fmla="*/ 19 w 34"/>
                  <a:gd name="T27" fmla="*/ 49 h 104"/>
                  <a:gd name="T28" fmla="*/ 19 w 34"/>
                  <a:gd name="T29" fmla="*/ 48 h 104"/>
                  <a:gd name="T30" fmla="*/ 20 w 34"/>
                  <a:gd name="T31" fmla="*/ 47 h 104"/>
                  <a:gd name="T32" fmla="*/ 20 w 34"/>
                  <a:gd name="T33" fmla="*/ 47 h 104"/>
                  <a:gd name="T34" fmla="*/ 19 w 34"/>
                  <a:gd name="T35" fmla="*/ 45 h 104"/>
                  <a:gd name="T36" fmla="*/ 23 w 34"/>
                  <a:gd name="T37" fmla="*/ 38 h 104"/>
                  <a:gd name="T38" fmla="*/ 28 w 34"/>
                  <a:gd name="T39" fmla="*/ 24 h 104"/>
                  <a:gd name="T40" fmla="*/ 31 w 34"/>
                  <a:gd name="T41" fmla="*/ 12 h 104"/>
                  <a:gd name="T42" fmla="*/ 31 w 34"/>
                  <a:gd name="T43" fmla="*/ 8 h 104"/>
                  <a:gd name="T44" fmla="*/ 31 w 34"/>
                  <a:gd name="T45" fmla="*/ 6 h 104"/>
                  <a:gd name="T46" fmla="*/ 32 w 34"/>
                  <a:gd name="T47" fmla="*/ 1 h 104"/>
                  <a:gd name="T48" fmla="*/ 33 w 34"/>
                  <a:gd name="T49" fmla="*/ 0 h 104"/>
                  <a:gd name="T50" fmla="*/ 34 w 34"/>
                  <a:gd name="T51" fmla="*/ 2 h 104"/>
                  <a:gd name="T52" fmla="*/ 33 w 34"/>
                  <a:gd name="T53" fmla="*/ 6 h 104"/>
                  <a:gd name="T54" fmla="*/ 33 w 34"/>
                  <a:gd name="T55" fmla="*/ 8 h 104"/>
                  <a:gd name="T56" fmla="*/ 33 w 34"/>
                  <a:gd name="T57" fmla="*/ 13 h 104"/>
                  <a:gd name="T58" fmla="*/ 30 w 34"/>
                  <a:gd name="T59" fmla="*/ 25 h 104"/>
                  <a:gd name="T60" fmla="*/ 25 w 34"/>
                  <a:gd name="T61" fmla="*/ 39 h 104"/>
                  <a:gd name="T62" fmla="*/ 22 w 34"/>
                  <a:gd name="T63" fmla="*/ 45 h 104"/>
                  <a:gd name="T64" fmla="*/ 22 w 34"/>
                  <a:gd name="T65" fmla="*/ 45 h 104"/>
                  <a:gd name="T66" fmla="*/ 23 w 34"/>
                  <a:gd name="T67" fmla="*/ 46 h 104"/>
                  <a:gd name="T68" fmla="*/ 25 w 34"/>
                  <a:gd name="T69" fmla="*/ 47 h 104"/>
                  <a:gd name="T70" fmla="*/ 24 w 34"/>
                  <a:gd name="T71" fmla="*/ 48 h 104"/>
                  <a:gd name="T72" fmla="*/ 22 w 34"/>
                  <a:gd name="T73" fmla="*/ 49 h 104"/>
                  <a:gd name="T74" fmla="*/ 22 w 34"/>
                  <a:gd name="T75" fmla="*/ 57 h 104"/>
                  <a:gd name="T76" fmla="*/ 20 w 34"/>
                  <a:gd name="T77" fmla="*/ 63 h 104"/>
                  <a:gd name="T78" fmla="*/ 20 w 34"/>
                  <a:gd name="T79" fmla="*/ 65 h 104"/>
                  <a:gd name="T80" fmla="*/ 7 w 34"/>
                  <a:gd name="T81" fmla="*/ 89 h 104"/>
                  <a:gd name="T82" fmla="*/ 8 w 34"/>
                  <a:gd name="T83" fmla="*/ 95 h 104"/>
                  <a:gd name="T84" fmla="*/ 8 w 34"/>
                  <a:gd name="T85" fmla="*/ 100 h 104"/>
                  <a:gd name="T86" fmla="*/ 4 w 34"/>
                  <a:gd name="T87" fmla="*/ 104 h 104"/>
                  <a:gd name="T88" fmla="*/ 4 w 34"/>
                  <a:gd name="T89" fmla="*/ 104 h 1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</a:cxnLst>
                <a:rect l="0" t="0" r="r" b="b"/>
                <a:pathLst>
                  <a:path w="34" h="104">
                    <a:moveTo>
                      <a:pt x="3" y="103"/>
                    </a:moveTo>
                    <a:cubicBezTo>
                      <a:pt x="2" y="101"/>
                      <a:pt x="2" y="99"/>
                      <a:pt x="0" y="98"/>
                    </a:cubicBezTo>
                    <a:cubicBezTo>
                      <a:pt x="0" y="98"/>
                      <a:pt x="0" y="98"/>
                      <a:pt x="0" y="98"/>
                    </a:cubicBezTo>
                    <a:cubicBezTo>
                      <a:pt x="1" y="98"/>
                      <a:pt x="1" y="98"/>
                      <a:pt x="1" y="98"/>
                    </a:cubicBezTo>
                    <a:cubicBezTo>
                      <a:pt x="0" y="97"/>
                      <a:pt x="0" y="96"/>
                      <a:pt x="1" y="96"/>
                    </a:cubicBezTo>
                    <a:cubicBezTo>
                      <a:pt x="1" y="96"/>
                      <a:pt x="1" y="96"/>
                      <a:pt x="1" y="96"/>
                    </a:cubicBezTo>
                    <a:cubicBezTo>
                      <a:pt x="1" y="95"/>
                      <a:pt x="2" y="95"/>
                      <a:pt x="2" y="96"/>
                    </a:cubicBezTo>
                    <a:cubicBezTo>
                      <a:pt x="2" y="96"/>
                      <a:pt x="2" y="96"/>
                      <a:pt x="2" y="96"/>
                    </a:cubicBezTo>
                    <a:cubicBezTo>
                      <a:pt x="4" y="98"/>
                      <a:pt x="4" y="99"/>
                      <a:pt x="5" y="101"/>
                    </a:cubicBezTo>
                    <a:cubicBezTo>
                      <a:pt x="5" y="101"/>
                      <a:pt x="5" y="101"/>
                      <a:pt x="5" y="101"/>
                    </a:cubicBezTo>
                    <a:cubicBezTo>
                      <a:pt x="5" y="101"/>
                      <a:pt x="5" y="100"/>
                      <a:pt x="5" y="100"/>
                    </a:cubicBezTo>
                    <a:cubicBezTo>
                      <a:pt x="5" y="100"/>
                      <a:pt x="5" y="100"/>
                      <a:pt x="5" y="100"/>
                    </a:cubicBezTo>
                    <a:cubicBezTo>
                      <a:pt x="6" y="98"/>
                      <a:pt x="6" y="97"/>
                      <a:pt x="6" y="95"/>
                    </a:cubicBezTo>
                    <a:cubicBezTo>
                      <a:pt x="6" y="95"/>
                      <a:pt x="6" y="95"/>
                      <a:pt x="6" y="95"/>
                    </a:cubicBezTo>
                    <a:cubicBezTo>
                      <a:pt x="6" y="92"/>
                      <a:pt x="5" y="90"/>
                      <a:pt x="5" y="89"/>
                    </a:cubicBezTo>
                    <a:cubicBezTo>
                      <a:pt x="5" y="89"/>
                      <a:pt x="5" y="89"/>
                      <a:pt x="5" y="89"/>
                    </a:cubicBezTo>
                    <a:cubicBezTo>
                      <a:pt x="4" y="89"/>
                      <a:pt x="4" y="88"/>
                      <a:pt x="5" y="88"/>
                    </a:cubicBezTo>
                    <a:cubicBezTo>
                      <a:pt x="5" y="88"/>
                      <a:pt x="5" y="88"/>
                      <a:pt x="5" y="88"/>
                    </a:cubicBezTo>
                    <a:cubicBezTo>
                      <a:pt x="11" y="81"/>
                      <a:pt x="18" y="73"/>
                      <a:pt x="18" y="65"/>
                    </a:cubicBezTo>
                    <a:cubicBezTo>
                      <a:pt x="18" y="65"/>
                      <a:pt x="18" y="65"/>
                      <a:pt x="18" y="65"/>
                    </a:cubicBezTo>
                    <a:cubicBezTo>
                      <a:pt x="18" y="65"/>
                      <a:pt x="18" y="64"/>
                      <a:pt x="18" y="63"/>
                    </a:cubicBezTo>
                    <a:cubicBezTo>
                      <a:pt x="18" y="63"/>
                      <a:pt x="18" y="63"/>
                      <a:pt x="18" y="63"/>
                    </a:cubicBezTo>
                    <a:cubicBezTo>
                      <a:pt x="18" y="62"/>
                      <a:pt x="18" y="62"/>
                      <a:pt x="18" y="61"/>
                    </a:cubicBezTo>
                    <a:cubicBezTo>
                      <a:pt x="18" y="61"/>
                      <a:pt x="18" y="61"/>
                      <a:pt x="18" y="61"/>
                    </a:cubicBezTo>
                    <a:cubicBezTo>
                      <a:pt x="19" y="61"/>
                      <a:pt x="20" y="60"/>
                      <a:pt x="20" y="57"/>
                    </a:cubicBezTo>
                    <a:cubicBezTo>
                      <a:pt x="20" y="57"/>
                      <a:pt x="20" y="57"/>
                      <a:pt x="20" y="57"/>
                    </a:cubicBezTo>
                    <a:cubicBezTo>
                      <a:pt x="20" y="54"/>
                      <a:pt x="19" y="51"/>
                      <a:pt x="19" y="49"/>
                    </a:cubicBezTo>
                    <a:cubicBezTo>
                      <a:pt x="19" y="49"/>
                      <a:pt x="19" y="49"/>
                      <a:pt x="19" y="49"/>
                    </a:cubicBezTo>
                    <a:cubicBezTo>
                      <a:pt x="19" y="49"/>
                      <a:pt x="19" y="49"/>
                      <a:pt x="19" y="48"/>
                    </a:cubicBezTo>
                    <a:cubicBezTo>
                      <a:pt x="19" y="48"/>
                      <a:pt x="19" y="48"/>
                      <a:pt x="19" y="48"/>
                    </a:cubicBezTo>
                    <a:cubicBezTo>
                      <a:pt x="19" y="48"/>
                      <a:pt x="20" y="48"/>
                      <a:pt x="20" y="47"/>
                    </a:cubicBezTo>
                    <a:cubicBezTo>
                      <a:pt x="20" y="47"/>
                      <a:pt x="20" y="47"/>
                      <a:pt x="20" y="47"/>
                    </a:cubicBezTo>
                    <a:cubicBezTo>
                      <a:pt x="20" y="47"/>
                      <a:pt x="20" y="47"/>
                      <a:pt x="20" y="47"/>
                    </a:cubicBezTo>
                    <a:cubicBezTo>
                      <a:pt x="20" y="47"/>
                      <a:pt x="20" y="47"/>
                      <a:pt x="20" y="47"/>
                    </a:cubicBezTo>
                    <a:cubicBezTo>
                      <a:pt x="20" y="47"/>
                      <a:pt x="19" y="46"/>
                      <a:pt x="19" y="45"/>
                    </a:cubicBezTo>
                    <a:cubicBezTo>
                      <a:pt x="19" y="45"/>
                      <a:pt x="19" y="45"/>
                      <a:pt x="19" y="45"/>
                    </a:cubicBezTo>
                    <a:cubicBezTo>
                      <a:pt x="19" y="42"/>
                      <a:pt x="22" y="39"/>
                      <a:pt x="23" y="38"/>
                    </a:cubicBezTo>
                    <a:cubicBezTo>
                      <a:pt x="23" y="38"/>
                      <a:pt x="23" y="38"/>
                      <a:pt x="23" y="38"/>
                    </a:cubicBezTo>
                    <a:cubicBezTo>
                      <a:pt x="25" y="34"/>
                      <a:pt x="27" y="29"/>
                      <a:pt x="28" y="24"/>
                    </a:cubicBezTo>
                    <a:cubicBezTo>
                      <a:pt x="28" y="24"/>
                      <a:pt x="28" y="24"/>
                      <a:pt x="28" y="24"/>
                    </a:cubicBezTo>
                    <a:cubicBezTo>
                      <a:pt x="29" y="20"/>
                      <a:pt x="29" y="16"/>
                      <a:pt x="31" y="12"/>
                    </a:cubicBezTo>
                    <a:cubicBezTo>
                      <a:pt x="31" y="12"/>
                      <a:pt x="31" y="12"/>
                      <a:pt x="31" y="12"/>
                    </a:cubicBezTo>
                    <a:cubicBezTo>
                      <a:pt x="31" y="11"/>
                      <a:pt x="31" y="10"/>
                      <a:pt x="31" y="8"/>
                    </a:cubicBezTo>
                    <a:cubicBezTo>
                      <a:pt x="31" y="8"/>
                      <a:pt x="31" y="8"/>
                      <a:pt x="31" y="8"/>
                    </a:cubicBezTo>
                    <a:cubicBezTo>
                      <a:pt x="31" y="8"/>
                      <a:pt x="31" y="7"/>
                      <a:pt x="31" y="6"/>
                    </a:cubicBezTo>
                    <a:cubicBezTo>
                      <a:pt x="31" y="6"/>
                      <a:pt x="31" y="6"/>
                      <a:pt x="31" y="6"/>
                    </a:cubicBezTo>
                    <a:cubicBezTo>
                      <a:pt x="31" y="4"/>
                      <a:pt x="31" y="2"/>
                      <a:pt x="32" y="1"/>
                    </a:cubicBezTo>
                    <a:cubicBezTo>
                      <a:pt x="32" y="1"/>
                      <a:pt x="32" y="1"/>
                      <a:pt x="32" y="1"/>
                    </a:cubicBezTo>
                    <a:cubicBezTo>
                      <a:pt x="32" y="0"/>
                      <a:pt x="33" y="0"/>
                      <a:pt x="33" y="0"/>
                    </a:cubicBezTo>
                    <a:cubicBezTo>
                      <a:pt x="33" y="0"/>
                      <a:pt x="33" y="0"/>
                      <a:pt x="33" y="0"/>
                    </a:cubicBezTo>
                    <a:cubicBezTo>
                      <a:pt x="34" y="1"/>
                      <a:pt x="34" y="1"/>
                      <a:pt x="34" y="2"/>
                    </a:cubicBezTo>
                    <a:cubicBezTo>
                      <a:pt x="34" y="2"/>
                      <a:pt x="34" y="2"/>
                      <a:pt x="34" y="2"/>
                    </a:cubicBezTo>
                    <a:cubicBezTo>
                      <a:pt x="34" y="2"/>
                      <a:pt x="33" y="4"/>
                      <a:pt x="33" y="6"/>
                    </a:cubicBezTo>
                    <a:cubicBezTo>
                      <a:pt x="33" y="6"/>
                      <a:pt x="33" y="6"/>
                      <a:pt x="33" y="6"/>
                    </a:cubicBezTo>
                    <a:cubicBezTo>
                      <a:pt x="33" y="7"/>
                      <a:pt x="33" y="7"/>
                      <a:pt x="33" y="8"/>
                    </a:cubicBezTo>
                    <a:cubicBezTo>
                      <a:pt x="33" y="8"/>
                      <a:pt x="33" y="8"/>
                      <a:pt x="33" y="8"/>
                    </a:cubicBezTo>
                    <a:cubicBezTo>
                      <a:pt x="33" y="10"/>
                      <a:pt x="33" y="11"/>
                      <a:pt x="33" y="13"/>
                    </a:cubicBezTo>
                    <a:cubicBezTo>
                      <a:pt x="33" y="13"/>
                      <a:pt x="33" y="13"/>
                      <a:pt x="33" y="13"/>
                    </a:cubicBezTo>
                    <a:cubicBezTo>
                      <a:pt x="32" y="17"/>
                      <a:pt x="31" y="21"/>
                      <a:pt x="30" y="25"/>
                    </a:cubicBezTo>
                    <a:cubicBezTo>
                      <a:pt x="30" y="25"/>
                      <a:pt x="30" y="25"/>
                      <a:pt x="30" y="25"/>
                    </a:cubicBezTo>
                    <a:cubicBezTo>
                      <a:pt x="29" y="30"/>
                      <a:pt x="27" y="35"/>
                      <a:pt x="25" y="39"/>
                    </a:cubicBezTo>
                    <a:cubicBezTo>
                      <a:pt x="25" y="39"/>
                      <a:pt x="25" y="39"/>
                      <a:pt x="25" y="39"/>
                    </a:cubicBezTo>
                    <a:cubicBezTo>
                      <a:pt x="24" y="41"/>
                      <a:pt x="22" y="44"/>
                      <a:pt x="22" y="45"/>
                    </a:cubicBezTo>
                    <a:cubicBezTo>
                      <a:pt x="22" y="45"/>
                      <a:pt x="22" y="45"/>
                      <a:pt x="22" y="45"/>
                    </a:cubicBezTo>
                    <a:cubicBezTo>
                      <a:pt x="22" y="45"/>
                      <a:pt x="22" y="45"/>
                      <a:pt x="22" y="45"/>
                    </a:cubicBezTo>
                    <a:cubicBezTo>
                      <a:pt x="22" y="45"/>
                      <a:pt x="22" y="45"/>
                      <a:pt x="22" y="45"/>
                    </a:cubicBezTo>
                    <a:cubicBezTo>
                      <a:pt x="22" y="45"/>
                      <a:pt x="22" y="46"/>
                      <a:pt x="23" y="46"/>
                    </a:cubicBezTo>
                    <a:cubicBezTo>
                      <a:pt x="23" y="46"/>
                      <a:pt x="23" y="46"/>
                      <a:pt x="23" y="46"/>
                    </a:cubicBezTo>
                    <a:cubicBezTo>
                      <a:pt x="24" y="46"/>
                      <a:pt x="24" y="46"/>
                      <a:pt x="25" y="47"/>
                    </a:cubicBezTo>
                    <a:cubicBezTo>
                      <a:pt x="25" y="47"/>
                      <a:pt x="25" y="47"/>
                      <a:pt x="25" y="47"/>
                    </a:cubicBezTo>
                    <a:cubicBezTo>
                      <a:pt x="25" y="47"/>
                      <a:pt x="24" y="48"/>
                      <a:pt x="24" y="48"/>
                    </a:cubicBezTo>
                    <a:cubicBezTo>
                      <a:pt x="24" y="48"/>
                      <a:pt x="24" y="48"/>
                      <a:pt x="24" y="48"/>
                    </a:cubicBezTo>
                    <a:cubicBezTo>
                      <a:pt x="23" y="48"/>
                      <a:pt x="23" y="49"/>
                      <a:pt x="22" y="49"/>
                    </a:cubicBezTo>
                    <a:cubicBezTo>
                      <a:pt x="22" y="49"/>
                      <a:pt x="22" y="49"/>
                      <a:pt x="22" y="49"/>
                    </a:cubicBezTo>
                    <a:cubicBezTo>
                      <a:pt x="22" y="51"/>
                      <a:pt x="22" y="54"/>
                      <a:pt x="22" y="57"/>
                    </a:cubicBezTo>
                    <a:cubicBezTo>
                      <a:pt x="22" y="57"/>
                      <a:pt x="22" y="57"/>
                      <a:pt x="22" y="57"/>
                    </a:cubicBezTo>
                    <a:cubicBezTo>
                      <a:pt x="22" y="59"/>
                      <a:pt x="22" y="62"/>
                      <a:pt x="20" y="63"/>
                    </a:cubicBezTo>
                    <a:cubicBezTo>
                      <a:pt x="20" y="63"/>
                      <a:pt x="20" y="63"/>
                      <a:pt x="20" y="63"/>
                    </a:cubicBezTo>
                    <a:cubicBezTo>
                      <a:pt x="20" y="64"/>
                      <a:pt x="20" y="65"/>
                      <a:pt x="20" y="65"/>
                    </a:cubicBezTo>
                    <a:cubicBezTo>
                      <a:pt x="20" y="65"/>
                      <a:pt x="20" y="65"/>
                      <a:pt x="20" y="65"/>
                    </a:cubicBezTo>
                    <a:cubicBezTo>
                      <a:pt x="20" y="74"/>
                      <a:pt x="13" y="82"/>
                      <a:pt x="7" y="89"/>
                    </a:cubicBezTo>
                    <a:cubicBezTo>
                      <a:pt x="7" y="89"/>
                      <a:pt x="7" y="89"/>
                      <a:pt x="7" y="89"/>
                    </a:cubicBezTo>
                    <a:cubicBezTo>
                      <a:pt x="8" y="90"/>
                      <a:pt x="8" y="92"/>
                      <a:pt x="8" y="95"/>
                    </a:cubicBezTo>
                    <a:cubicBezTo>
                      <a:pt x="8" y="95"/>
                      <a:pt x="8" y="95"/>
                      <a:pt x="8" y="95"/>
                    </a:cubicBezTo>
                    <a:cubicBezTo>
                      <a:pt x="8" y="97"/>
                      <a:pt x="8" y="99"/>
                      <a:pt x="8" y="100"/>
                    </a:cubicBezTo>
                    <a:cubicBezTo>
                      <a:pt x="8" y="100"/>
                      <a:pt x="8" y="100"/>
                      <a:pt x="8" y="100"/>
                    </a:cubicBezTo>
                    <a:cubicBezTo>
                      <a:pt x="7" y="102"/>
                      <a:pt x="6" y="104"/>
                      <a:pt x="4" y="104"/>
                    </a:cubicBezTo>
                    <a:cubicBezTo>
                      <a:pt x="4" y="104"/>
                      <a:pt x="4" y="104"/>
                      <a:pt x="4" y="104"/>
                    </a:cubicBezTo>
                    <a:cubicBezTo>
                      <a:pt x="4" y="104"/>
                      <a:pt x="4" y="104"/>
                      <a:pt x="4" y="104"/>
                    </a:cubicBezTo>
                    <a:cubicBezTo>
                      <a:pt x="4" y="104"/>
                      <a:pt x="4" y="104"/>
                      <a:pt x="4" y="104"/>
                    </a:cubicBezTo>
                    <a:cubicBezTo>
                      <a:pt x="4" y="104"/>
                      <a:pt x="3" y="104"/>
                      <a:pt x="3" y="103"/>
                    </a:cubicBezTo>
                    <a:close/>
                  </a:path>
                </a:pathLst>
              </a:custGeom>
              <a:solidFill>
                <a:srgbClr val="1E2B58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7" name="Freeform 58"/>
              <p:cNvSpPr>
                <a:spLocks noEditPoints="1"/>
              </p:cNvSpPr>
              <p:nvPr/>
            </p:nvSpPr>
            <p:spPr bwMode="auto">
              <a:xfrm>
                <a:off x="8824913" y="4010025"/>
                <a:ext cx="33338" cy="71438"/>
              </a:xfrm>
              <a:custGeom>
                <a:avLst/>
                <a:gdLst>
                  <a:gd name="T0" fmla="*/ 3 w 9"/>
                  <a:gd name="T1" fmla="*/ 19 h 19"/>
                  <a:gd name="T2" fmla="*/ 2 w 9"/>
                  <a:gd name="T3" fmla="*/ 19 h 19"/>
                  <a:gd name="T4" fmla="*/ 2 w 9"/>
                  <a:gd name="T5" fmla="*/ 18 h 19"/>
                  <a:gd name="T6" fmla="*/ 1 w 9"/>
                  <a:gd name="T7" fmla="*/ 17 h 19"/>
                  <a:gd name="T8" fmla="*/ 1 w 9"/>
                  <a:gd name="T9" fmla="*/ 17 h 19"/>
                  <a:gd name="T10" fmla="*/ 1 w 9"/>
                  <a:gd name="T11" fmla="*/ 16 h 19"/>
                  <a:gd name="T12" fmla="*/ 1 w 9"/>
                  <a:gd name="T13" fmla="*/ 15 h 19"/>
                  <a:gd name="T14" fmla="*/ 1 w 9"/>
                  <a:gd name="T15" fmla="*/ 14 h 19"/>
                  <a:gd name="T16" fmla="*/ 3 w 9"/>
                  <a:gd name="T17" fmla="*/ 13 h 19"/>
                  <a:gd name="T18" fmla="*/ 3 w 9"/>
                  <a:gd name="T19" fmla="*/ 12 h 19"/>
                  <a:gd name="T20" fmla="*/ 3 w 9"/>
                  <a:gd name="T21" fmla="*/ 11 h 19"/>
                  <a:gd name="T22" fmla="*/ 3 w 9"/>
                  <a:gd name="T23" fmla="*/ 11 h 19"/>
                  <a:gd name="T24" fmla="*/ 3 w 9"/>
                  <a:gd name="T25" fmla="*/ 11 h 19"/>
                  <a:gd name="T26" fmla="*/ 2 w 9"/>
                  <a:gd name="T27" fmla="*/ 10 h 19"/>
                  <a:gd name="T28" fmla="*/ 2 w 9"/>
                  <a:gd name="T29" fmla="*/ 9 h 19"/>
                  <a:gd name="T30" fmla="*/ 3 w 9"/>
                  <a:gd name="T31" fmla="*/ 8 h 19"/>
                  <a:gd name="T32" fmla="*/ 3 w 9"/>
                  <a:gd name="T33" fmla="*/ 8 h 19"/>
                  <a:gd name="T34" fmla="*/ 3 w 9"/>
                  <a:gd name="T35" fmla="*/ 7 h 19"/>
                  <a:gd name="T36" fmla="*/ 2 w 9"/>
                  <a:gd name="T37" fmla="*/ 2 h 19"/>
                  <a:gd name="T38" fmla="*/ 2 w 9"/>
                  <a:gd name="T39" fmla="*/ 1 h 19"/>
                  <a:gd name="T40" fmla="*/ 3 w 9"/>
                  <a:gd name="T41" fmla="*/ 0 h 19"/>
                  <a:gd name="T42" fmla="*/ 4 w 9"/>
                  <a:gd name="T43" fmla="*/ 0 h 19"/>
                  <a:gd name="T44" fmla="*/ 6 w 9"/>
                  <a:gd name="T45" fmla="*/ 6 h 19"/>
                  <a:gd name="T46" fmla="*/ 5 w 9"/>
                  <a:gd name="T47" fmla="*/ 9 h 19"/>
                  <a:gd name="T48" fmla="*/ 5 w 9"/>
                  <a:gd name="T49" fmla="*/ 9 h 19"/>
                  <a:gd name="T50" fmla="*/ 5 w 9"/>
                  <a:gd name="T51" fmla="*/ 10 h 19"/>
                  <a:gd name="T52" fmla="*/ 5 w 9"/>
                  <a:gd name="T53" fmla="*/ 12 h 19"/>
                  <a:gd name="T54" fmla="*/ 5 w 9"/>
                  <a:gd name="T55" fmla="*/ 13 h 19"/>
                  <a:gd name="T56" fmla="*/ 8 w 9"/>
                  <a:gd name="T57" fmla="*/ 15 h 19"/>
                  <a:gd name="T58" fmla="*/ 9 w 9"/>
                  <a:gd name="T59" fmla="*/ 16 h 19"/>
                  <a:gd name="T60" fmla="*/ 4 w 9"/>
                  <a:gd name="T61" fmla="*/ 19 h 19"/>
                  <a:gd name="T62" fmla="*/ 3 w 9"/>
                  <a:gd name="T63" fmla="*/ 19 h 19"/>
                  <a:gd name="T64" fmla="*/ 6 w 9"/>
                  <a:gd name="T65" fmla="*/ 16 h 19"/>
                  <a:gd name="T66" fmla="*/ 5 w 9"/>
                  <a:gd name="T67" fmla="*/ 16 h 19"/>
                  <a:gd name="T68" fmla="*/ 5 w 9"/>
                  <a:gd name="T69" fmla="*/ 17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9" h="19">
                    <a:moveTo>
                      <a:pt x="3" y="19"/>
                    </a:moveTo>
                    <a:cubicBezTo>
                      <a:pt x="3" y="19"/>
                      <a:pt x="3" y="19"/>
                      <a:pt x="3" y="19"/>
                    </a:cubicBezTo>
                    <a:cubicBezTo>
                      <a:pt x="3" y="19"/>
                      <a:pt x="3" y="19"/>
                      <a:pt x="3" y="19"/>
                    </a:cubicBezTo>
                    <a:cubicBezTo>
                      <a:pt x="3" y="19"/>
                      <a:pt x="3" y="19"/>
                      <a:pt x="2" y="19"/>
                    </a:cubicBezTo>
                    <a:cubicBezTo>
                      <a:pt x="2" y="19"/>
                      <a:pt x="2" y="19"/>
                      <a:pt x="2" y="19"/>
                    </a:cubicBezTo>
                    <a:cubicBezTo>
                      <a:pt x="2" y="19"/>
                      <a:pt x="2" y="19"/>
                      <a:pt x="2" y="18"/>
                    </a:cubicBezTo>
                    <a:cubicBezTo>
                      <a:pt x="2" y="18"/>
                      <a:pt x="2" y="18"/>
                      <a:pt x="2" y="18"/>
                    </a:cubicBezTo>
                    <a:cubicBezTo>
                      <a:pt x="1" y="18"/>
                      <a:pt x="1" y="18"/>
                      <a:pt x="1" y="17"/>
                    </a:cubicBezTo>
                    <a:cubicBezTo>
                      <a:pt x="1" y="17"/>
                      <a:pt x="1" y="17"/>
                      <a:pt x="1" y="17"/>
                    </a:cubicBezTo>
                    <a:cubicBezTo>
                      <a:pt x="1" y="17"/>
                      <a:pt x="1" y="17"/>
                      <a:pt x="1" y="17"/>
                    </a:cubicBezTo>
                    <a:cubicBezTo>
                      <a:pt x="1" y="17"/>
                      <a:pt x="1" y="17"/>
                      <a:pt x="1" y="17"/>
                    </a:cubicBezTo>
                    <a:cubicBezTo>
                      <a:pt x="1" y="16"/>
                      <a:pt x="1" y="16"/>
                      <a:pt x="1" y="16"/>
                    </a:cubicBezTo>
                    <a:cubicBezTo>
                      <a:pt x="1" y="16"/>
                      <a:pt x="1" y="16"/>
                      <a:pt x="1" y="16"/>
                    </a:cubicBezTo>
                    <a:cubicBezTo>
                      <a:pt x="0" y="15"/>
                      <a:pt x="0" y="15"/>
                      <a:pt x="1" y="15"/>
                    </a:cubicBezTo>
                    <a:cubicBezTo>
                      <a:pt x="1" y="15"/>
                      <a:pt x="1" y="15"/>
                      <a:pt x="1" y="15"/>
                    </a:cubicBezTo>
                    <a:cubicBezTo>
                      <a:pt x="1" y="14"/>
                      <a:pt x="1" y="14"/>
                      <a:pt x="1" y="14"/>
                    </a:cubicBezTo>
                    <a:cubicBezTo>
                      <a:pt x="1" y="14"/>
                      <a:pt x="1" y="14"/>
                      <a:pt x="1" y="14"/>
                    </a:cubicBezTo>
                    <a:cubicBezTo>
                      <a:pt x="2" y="14"/>
                      <a:pt x="2" y="13"/>
                      <a:pt x="3" y="13"/>
                    </a:cubicBezTo>
                    <a:cubicBezTo>
                      <a:pt x="3" y="13"/>
                      <a:pt x="3" y="13"/>
                      <a:pt x="3" y="13"/>
                    </a:cubicBezTo>
                    <a:cubicBezTo>
                      <a:pt x="3" y="13"/>
                      <a:pt x="3" y="12"/>
                      <a:pt x="3" y="12"/>
                    </a:cubicBezTo>
                    <a:cubicBezTo>
                      <a:pt x="3" y="12"/>
                      <a:pt x="3" y="12"/>
                      <a:pt x="3" y="12"/>
                    </a:cubicBezTo>
                    <a:cubicBezTo>
                      <a:pt x="3" y="11"/>
                      <a:pt x="3" y="11"/>
                      <a:pt x="3" y="11"/>
                    </a:cubicBezTo>
                    <a:cubicBezTo>
                      <a:pt x="3" y="11"/>
                      <a:pt x="3" y="11"/>
                      <a:pt x="3" y="11"/>
                    </a:cubicBezTo>
                    <a:cubicBezTo>
                      <a:pt x="3" y="11"/>
                      <a:pt x="3" y="11"/>
                      <a:pt x="3" y="11"/>
                    </a:cubicBezTo>
                    <a:cubicBezTo>
                      <a:pt x="3" y="11"/>
                      <a:pt x="3" y="11"/>
                      <a:pt x="3" y="11"/>
                    </a:cubicBezTo>
                    <a:cubicBezTo>
                      <a:pt x="3" y="11"/>
                      <a:pt x="3" y="11"/>
                      <a:pt x="3" y="11"/>
                    </a:cubicBezTo>
                    <a:cubicBezTo>
                      <a:pt x="3" y="11"/>
                      <a:pt x="3" y="11"/>
                      <a:pt x="3" y="11"/>
                    </a:cubicBezTo>
                    <a:cubicBezTo>
                      <a:pt x="2" y="11"/>
                      <a:pt x="2" y="10"/>
                      <a:pt x="2" y="10"/>
                    </a:cubicBezTo>
                    <a:cubicBezTo>
                      <a:pt x="2" y="10"/>
                      <a:pt x="2" y="10"/>
                      <a:pt x="2" y="10"/>
                    </a:cubicBezTo>
                    <a:cubicBezTo>
                      <a:pt x="2" y="9"/>
                      <a:pt x="2" y="9"/>
                      <a:pt x="2" y="9"/>
                    </a:cubicBezTo>
                    <a:cubicBezTo>
                      <a:pt x="2" y="9"/>
                      <a:pt x="2" y="9"/>
                      <a:pt x="2" y="9"/>
                    </a:cubicBezTo>
                    <a:cubicBezTo>
                      <a:pt x="2" y="7"/>
                      <a:pt x="3" y="8"/>
                      <a:pt x="3" y="8"/>
                    </a:cubicBezTo>
                    <a:cubicBezTo>
                      <a:pt x="3" y="8"/>
                      <a:pt x="3" y="8"/>
                      <a:pt x="3" y="8"/>
                    </a:cubicBezTo>
                    <a:cubicBezTo>
                      <a:pt x="3" y="8"/>
                      <a:pt x="3" y="8"/>
                      <a:pt x="3" y="8"/>
                    </a:cubicBezTo>
                    <a:cubicBezTo>
                      <a:pt x="3" y="8"/>
                      <a:pt x="3" y="8"/>
                      <a:pt x="3" y="8"/>
                    </a:cubicBezTo>
                    <a:cubicBezTo>
                      <a:pt x="3" y="7"/>
                      <a:pt x="3" y="7"/>
                      <a:pt x="3" y="7"/>
                    </a:cubicBezTo>
                    <a:cubicBezTo>
                      <a:pt x="3" y="7"/>
                      <a:pt x="3" y="7"/>
                      <a:pt x="3" y="7"/>
                    </a:cubicBezTo>
                    <a:cubicBezTo>
                      <a:pt x="3" y="6"/>
                      <a:pt x="2" y="4"/>
                      <a:pt x="2" y="2"/>
                    </a:cubicBezTo>
                    <a:cubicBezTo>
                      <a:pt x="2" y="2"/>
                      <a:pt x="2" y="2"/>
                      <a:pt x="2" y="2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2" y="0"/>
                      <a:pt x="3" y="0"/>
                      <a:pt x="3" y="0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4" y="0"/>
                      <a:pt x="4" y="0"/>
                      <a:pt x="4" y="0"/>
                    </a:cubicBezTo>
                    <a:cubicBezTo>
                      <a:pt x="4" y="0"/>
                      <a:pt x="4" y="0"/>
                      <a:pt x="4" y="0"/>
                    </a:cubicBezTo>
                    <a:cubicBezTo>
                      <a:pt x="5" y="2"/>
                      <a:pt x="6" y="4"/>
                      <a:pt x="6" y="6"/>
                    </a:cubicBezTo>
                    <a:cubicBezTo>
                      <a:pt x="6" y="6"/>
                      <a:pt x="6" y="6"/>
                      <a:pt x="6" y="6"/>
                    </a:cubicBezTo>
                    <a:cubicBezTo>
                      <a:pt x="6" y="7"/>
                      <a:pt x="6" y="8"/>
                      <a:pt x="5" y="9"/>
                    </a:cubicBezTo>
                    <a:cubicBezTo>
                      <a:pt x="5" y="9"/>
                      <a:pt x="5" y="9"/>
                      <a:pt x="5" y="9"/>
                    </a:cubicBezTo>
                    <a:cubicBezTo>
                      <a:pt x="5" y="9"/>
                      <a:pt x="5" y="9"/>
                      <a:pt x="5" y="9"/>
                    </a:cubicBezTo>
                    <a:cubicBezTo>
                      <a:pt x="5" y="9"/>
                      <a:pt x="5" y="9"/>
                      <a:pt x="5" y="9"/>
                    </a:cubicBezTo>
                    <a:cubicBezTo>
                      <a:pt x="5" y="9"/>
                      <a:pt x="5" y="10"/>
                      <a:pt x="5" y="10"/>
                    </a:cubicBezTo>
                    <a:cubicBezTo>
                      <a:pt x="5" y="10"/>
                      <a:pt x="5" y="10"/>
                      <a:pt x="5" y="10"/>
                    </a:cubicBezTo>
                    <a:cubicBezTo>
                      <a:pt x="5" y="10"/>
                      <a:pt x="5" y="11"/>
                      <a:pt x="5" y="12"/>
                    </a:cubicBezTo>
                    <a:cubicBezTo>
                      <a:pt x="5" y="12"/>
                      <a:pt x="5" y="12"/>
                      <a:pt x="5" y="12"/>
                    </a:cubicBezTo>
                    <a:cubicBezTo>
                      <a:pt x="5" y="12"/>
                      <a:pt x="5" y="13"/>
                      <a:pt x="5" y="13"/>
                    </a:cubicBezTo>
                    <a:cubicBezTo>
                      <a:pt x="5" y="13"/>
                      <a:pt x="5" y="13"/>
                      <a:pt x="5" y="13"/>
                    </a:cubicBezTo>
                    <a:cubicBezTo>
                      <a:pt x="6" y="14"/>
                      <a:pt x="7" y="14"/>
                      <a:pt x="8" y="15"/>
                    </a:cubicBezTo>
                    <a:cubicBezTo>
                      <a:pt x="8" y="15"/>
                      <a:pt x="8" y="15"/>
                      <a:pt x="8" y="15"/>
                    </a:cubicBezTo>
                    <a:cubicBezTo>
                      <a:pt x="9" y="15"/>
                      <a:pt x="9" y="16"/>
                      <a:pt x="9" y="16"/>
                    </a:cubicBezTo>
                    <a:cubicBezTo>
                      <a:pt x="9" y="16"/>
                      <a:pt x="9" y="16"/>
                      <a:pt x="9" y="16"/>
                    </a:cubicBezTo>
                    <a:cubicBezTo>
                      <a:pt x="8" y="18"/>
                      <a:pt x="6" y="19"/>
                      <a:pt x="4" y="19"/>
                    </a:cubicBezTo>
                    <a:cubicBezTo>
                      <a:pt x="4" y="19"/>
                      <a:pt x="4" y="19"/>
                      <a:pt x="4" y="19"/>
                    </a:cubicBezTo>
                    <a:cubicBezTo>
                      <a:pt x="4" y="19"/>
                      <a:pt x="4" y="19"/>
                      <a:pt x="3" y="19"/>
                    </a:cubicBezTo>
                    <a:close/>
                    <a:moveTo>
                      <a:pt x="5" y="17"/>
                    </a:moveTo>
                    <a:cubicBezTo>
                      <a:pt x="5" y="17"/>
                      <a:pt x="5" y="16"/>
                      <a:pt x="6" y="16"/>
                    </a:cubicBezTo>
                    <a:cubicBezTo>
                      <a:pt x="6" y="16"/>
                      <a:pt x="6" y="16"/>
                      <a:pt x="6" y="16"/>
                    </a:cubicBezTo>
                    <a:cubicBezTo>
                      <a:pt x="5" y="16"/>
                      <a:pt x="5" y="16"/>
                      <a:pt x="5" y="16"/>
                    </a:cubicBezTo>
                    <a:cubicBezTo>
                      <a:pt x="5" y="16"/>
                      <a:pt x="5" y="16"/>
                      <a:pt x="5" y="16"/>
                    </a:cubicBezTo>
                    <a:cubicBezTo>
                      <a:pt x="5" y="16"/>
                      <a:pt x="5" y="16"/>
                      <a:pt x="5" y="17"/>
                    </a:cubicBezTo>
                    <a:close/>
                  </a:path>
                </a:pathLst>
              </a:custGeom>
              <a:solidFill>
                <a:srgbClr val="1E2B58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8" name="Freeform 59"/>
              <p:cNvSpPr/>
              <p:nvPr/>
            </p:nvSpPr>
            <p:spPr bwMode="auto">
              <a:xfrm>
                <a:off x="8720138" y="4349750"/>
                <a:ext cx="25400" cy="55563"/>
              </a:xfrm>
              <a:custGeom>
                <a:avLst/>
                <a:gdLst>
                  <a:gd name="T0" fmla="*/ 3 w 7"/>
                  <a:gd name="T1" fmla="*/ 14 h 15"/>
                  <a:gd name="T2" fmla="*/ 3 w 7"/>
                  <a:gd name="T3" fmla="*/ 14 h 15"/>
                  <a:gd name="T4" fmla="*/ 3 w 7"/>
                  <a:gd name="T5" fmla="*/ 9 h 15"/>
                  <a:gd name="T6" fmla="*/ 3 w 7"/>
                  <a:gd name="T7" fmla="*/ 9 h 15"/>
                  <a:gd name="T8" fmla="*/ 3 w 7"/>
                  <a:gd name="T9" fmla="*/ 9 h 15"/>
                  <a:gd name="T10" fmla="*/ 3 w 7"/>
                  <a:gd name="T11" fmla="*/ 9 h 15"/>
                  <a:gd name="T12" fmla="*/ 1 w 7"/>
                  <a:gd name="T13" fmla="*/ 9 h 15"/>
                  <a:gd name="T14" fmla="*/ 1 w 7"/>
                  <a:gd name="T15" fmla="*/ 9 h 15"/>
                  <a:gd name="T16" fmla="*/ 0 w 7"/>
                  <a:gd name="T17" fmla="*/ 8 h 15"/>
                  <a:gd name="T18" fmla="*/ 0 w 7"/>
                  <a:gd name="T19" fmla="*/ 8 h 15"/>
                  <a:gd name="T20" fmla="*/ 1 w 7"/>
                  <a:gd name="T21" fmla="*/ 7 h 15"/>
                  <a:gd name="T22" fmla="*/ 1 w 7"/>
                  <a:gd name="T23" fmla="*/ 7 h 15"/>
                  <a:gd name="T24" fmla="*/ 2 w 7"/>
                  <a:gd name="T25" fmla="*/ 6 h 15"/>
                  <a:gd name="T26" fmla="*/ 2 w 7"/>
                  <a:gd name="T27" fmla="*/ 6 h 15"/>
                  <a:gd name="T28" fmla="*/ 3 w 7"/>
                  <a:gd name="T29" fmla="*/ 5 h 15"/>
                  <a:gd name="T30" fmla="*/ 3 w 7"/>
                  <a:gd name="T31" fmla="*/ 5 h 15"/>
                  <a:gd name="T32" fmla="*/ 3 w 7"/>
                  <a:gd name="T33" fmla="*/ 1 h 15"/>
                  <a:gd name="T34" fmla="*/ 3 w 7"/>
                  <a:gd name="T35" fmla="*/ 1 h 15"/>
                  <a:gd name="T36" fmla="*/ 5 w 7"/>
                  <a:gd name="T37" fmla="*/ 0 h 15"/>
                  <a:gd name="T38" fmla="*/ 5 w 7"/>
                  <a:gd name="T39" fmla="*/ 0 h 15"/>
                  <a:gd name="T40" fmla="*/ 5 w 7"/>
                  <a:gd name="T41" fmla="*/ 1 h 15"/>
                  <a:gd name="T42" fmla="*/ 5 w 7"/>
                  <a:gd name="T43" fmla="*/ 1 h 15"/>
                  <a:gd name="T44" fmla="*/ 5 w 7"/>
                  <a:gd name="T45" fmla="*/ 6 h 15"/>
                  <a:gd name="T46" fmla="*/ 5 w 7"/>
                  <a:gd name="T47" fmla="*/ 6 h 15"/>
                  <a:gd name="T48" fmla="*/ 5 w 7"/>
                  <a:gd name="T49" fmla="*/ 6 h 15"/>
                  <a:gd name="T50" fmla="*/ 5 w 7"/>
                  <a:gd name="T51" fmla="*/ 6 h 15"/>
                  <a:gd name="T52" fmla="*/ 6 w 7"/>
                  <a:gd name="T53" fmla="*/ 6 h 15"/>
                  <a:gd name="T54" fmla="*/ 6 w 7"/>
                  <a:gd name="T55" fmla="*/ 6 h 15"/>
                  <a:gd name="T56" fmla="*/ 7 w 7"/>
                  <a:gd name="T57" fmla="*/ 7 h 15"/>
                  <a:gd name="T58" fmla="*/ 7 w 7"/>
                  <a:gd name="T59" fmla="*/ 7 h 15"/>
                  <a:gd name="T60" fmla="*/ 7 w 7"/>
                  <a:gd name="T61" fmla="*/ 8 h 15"/>
                  <a:gd name="T62" fmla="*/ 7 w 7"/>
                  <a:gd name="T63" fmla="*/ 8 h 15"/>
                  <a:gd name="T64" fmla="*/ 7 w 7"/>
                  <a:gd name="T65" fmla="*/ 9 h 15"/>
                  <a:gd name="T66" fmla="*/ 7 w 7"/>
                  <a:gd name="T67" fmla="*/ 9 h 15"/>
                  <a:gd name="T68" fmla="*/ 5 w 7"/>
                  <a:gd name="T69" fmla="*/ 10 h 15"/>
                  <a:gd name="T70" fmla="*/ 5 w 7"/>
                  <a:gd name="T71" fmla="*/ 10 h 15"/>
                  <a:gd name="T72" fmla="*/ 5 w 7"/>
                  <a:gd name="T73" fmla="*/ 14 h 15"/>
                  <a:gd name="T74" fmla="*/ 5 w 7"/>
                  <a:gd name="T75" fmla="*/ 14 h 15"/>
                  <a:gd name="T76" fmla="*/ 5 w 7"/>
                  <a:gd name="T77" fmla="*/ 14 h 15"/>
                  <a:gd name="T78" fmla="*/ 4 w 7"/>
                  <a:gd name="T79" fmla="*/ 15 h 15"/>
                  <a:gd name="T80" fmla="*/ 4 w 7"/>
                  <a:gd name="T81" fmla="*/ 15 h 15"/>
                  <a:gd name="T82" fmla="*/ 3 w 7"/>
                  <a:gd name="T83" fmla="*/ 14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7" h="15">
                    <a:moveTo>
                      <a:pt x="3" y="14"/>
                    </a:moveTo>
                    <a:cubicBezTo>
                      <a:pt x="3" y="14"/>
                      <a:pt x="3" y="14"/>
                      <a:pt x="3" y="14"/>
                    </a:cubicBezTo>
                    <a:cubicBezTo>
                      <a:pt x="3" y="12"/>
                      <a:pt x="3" y="11"/>
                      <a:pt x="3" y="9"/>
                    </a:cubicBezTo>
                    <a:cubicBezTo>
                      <a:pt x="3" y="9"/>
                      <a:pt x="3" y="9"/>
                      <a:pt x="3" y="9"/>
                    </a:cubicBezTo>
                    <a:cubicBezTo>
                      <a:pt x="3" y="9"/>
                      <a:pt x="3" y="9"/>
                      <a:pt x="3" y="9"/>
                    </a:cubicBezTo>
                    <a:cubicBezTo>
                      <a:pt x="3" y="9"/>
                      <a:pt x="3" y="9"/>
                      <a:pt x="3" y="9"/>
                    </a:cubicBezTo>
                    <a:cubicBezTo>
                      <a:pt x="2" y="9"/>
                      <a:pt x="1" y="9"/>
                      <a:pt x="1" y="9"/>
                    </a:cubicBezTo>
                    <a:cubicBezTo>
                      <a:pt x="1" y="9"/>
                      <a:pt x="1" y="9"/>
                      <a:pt x="1" y="9"/>
                    </a:cubicBezTo>
                    <a:cubicBezTo>
                      <a:pt x="1" y="9"/>
                      <a:pt x="0" y="8"/>
                      <a:pt x="0" y="8"/>
                    </a:cubicBezTo>
                    <a:cubicBezTo>
                      <a:pt x="0" y="8"/>
                      <a:pt x="0" y="8"/>
                      <a:pt x="0" y="8"/>
                    </a:cubicBezTo>
                    <a:cubicBezTo>
                      <a:pt x="0" y="7"/>
                      <a:pt x="1" y="7"/>
                      <a:pt x="1" y="7"/>
                    </a:cubicBezTo>
                    <a:cubicBezTo>
                      <a:pt x="1" y="7"/>
                      <a:pt x="1" y="7"/>
                      <a:pt x="1" y="7"/>
                    </a:cubicBezTo>
                    <a:cubicBezTo>
                      <a:pt x="2" y="7"/>
                      <a:pt x="2" y="6"/>
                      <a:pt x="2" y="6"/>
                    </a:cubicBezTo>
                    <a:cubicBezTo>
                      <a:pt x="2" y="6"/>
                      <a:pt x="2" y="6"/>
                      <a:pt x="2" y="6"/>
                    </a:cubicBezTo>
                    <a:cubicBezTo>
                      <a:pt x="3" y="6"/>
                      <a:pt x="3" y="6"/>
                      <a:pt x="3" y="5"/>
                    </a:cubicBezTo>
                    <a:cubicBezTo>
                      <a:pt x="3" y="5"/>
                      <a:pt x="3" y="5"/>
                      <a:pt x="3" y="5"/>
                    </a:cubicBezTo>
                    <a:cubicBezTo>
                      <a:pt x="3" y="4"/>
                      <a:pt x="3" y="2"/>
                      <a:pt x="3" y="1"/>
                    </a:cubicBezTo>
                    <a:cubicBezTo>
                      <a:pt x="3" y="1"/>
                      <a:pt x="3" y="1"/>
                      <a:pt x="3" y="1"/>
                    </a:cubicBezTo>
                    <a:cubicBezTo>
                      <a:pt x="3" y="0"/>
                      <a:pt x="4" y="0"/>
                      <a:pt x="5" y="0"/>
                    </a:cubicBezTo>
                    <a:cubicBezTo>
                      <a:pt x="5" y="0"/>
                      <a:pt x="5" y="0"/>
                      <a:pt x="5" y="0"/>
                    </a:cubicBezTo>
                    <a:cubicBezTo>
                      <a:pt x="5" y="0"/>
                      <a:pt x="5" y="1"/>
                      <a:pt x="5" y="1"/>
                    </a:cubicBezTo>
                    <a:cubicBezTo>
                      <a:pt x="5" y="1"/>
                      <a:pt x="5" y="1"/>
                      <a:pt x="5" y="1"/>
                    </a:cubicBezTo>
                    <a:cubicBezTo>
                      <a:pt x="5" y="3"/>
                      <a:pt x="5" y="4"/>
                      <a:pt x="5" y="6"/>
                    </a:cubicBezTo>
                    <a:cubicBezTo>
                      <a:pt x="5" y="6"/>
                      <a:pt x="5" y="6"/>
                      <a:pt x="5" y="6"/>
                    </a:cubicBezTo>
                    <a:cubicBezTo>
                      <a:pt x="5" y="6"/>
                      <a:pt x="5" y="6"/>
                      <a:pt x="5" y="6"/>
                    </a:cubicBezTo>
                    <a:cubicBezTo>
                      <a:pt x="5" y="6"/>
                      <a:pt x="5" y="6"/>
                      <a:pt x="5" y="6"/>
                    </a:cubicBezTo>
                    <a:cubicBezTo>
                      <a:pt x="5" y="6"/>
                      <a:pt x="6" y="6"/>
                      <a:pt x="6" y="6"/>
                    </a:cubicBezTo>
                    <a:cubicBezTo>
                      <a:pt x="6" y="6"/>
                      <a:pt x="6" y="6"/>
                      <a:pt x="6" y="6"/>
                    </a:cubicBezTo>
                    <a:cubicBezTo>
                      <a:pt x="6" y="7"/>
                      <a:pt x="7" y="7"/>
                      <a:pt x="7" y="7"/>
                    </a:cubicBezTo>
                    <a:cubicBezTo>
                      <a:pt x="7" y="7"/>
                      <a:pt x="7" y="7"/>
                      <a:pt x="7" y="7"/>
                    </a:cubicBezTo>
                    <a:cubicBezTo>
                      <a:pt x="7" y="7"/>
                      <a:pt x="7" y="8"/>
                      <a:pt x="7" y="8"/>
                    </a:cubicBezTo>
                    <a:cubicBezTo>
                      <a:pt x="7" y="8"/>
                      <a:pt x="7" y="8"/>
                      <a:pt x="7" y="8"/>
                    </a:cubicBezTo>
                    <a:cubicBezTo>
                      <a:pt x="7" y="8"/>
                      <a:pt x="7" y="9"/>
                      <a:pt x="7" y="9"/>
                    </a:cubicBezTo>
                    <a:cubicBezTo>
                      <a:pt x="7" y="9"/>
                      <a:pt x="7" y="9"/>
                      <a:pt x="7" y="9"/>
                    </a:cubicBezTo>
                    <a:cubicBezTo>
                      <a:pt x="6" y="9"/>
                      <a:pt x="6" y="9"/>
                      <a:pt x="5" y="10"/>
                    </a:cubicBezTo>
                    <a:cubicBezTo>
                      <a:pt x="5" y="10"/>
                      <a:pt x="5" y="10"/>
                      <a:pt x="5" y="10"/>
                    </a:cubicBezTo>
                    <a:cubicBezTo>
                      <a:pt x="5" y="11"/>
                      <a:pt x="5" y="13"/>
                      <a:pt x="5" y="14"/>
                    </a:cubicBezTo>
                    <a:cubicBezTo>
                      <a:pt x="5" y="14"/>
                      <a:pt x="5" y="14"/>
                      <a:pt x="5" y="14"/>
                    </a:cubicBezTo>
                    <a:cubicBezTo>
                      <a:pt x="5" y="14"/>
                      <a:pt x="5" y="14"/>
                      <a:pt x="5" y="14"/>
                    </a:cubicBezTo>
                    <a:cubicBezTo>
                      <a:pt x="5" y="15"/>
                      <a:pt x="5" y="15"/>
                      <a:pt x="4" y="15"/>
                    </a:cubicBezTo>
                    <a:cubicBezTo>
                      <a:pt x="4" y="15"/>
                      <a:pt x="4" y="15"/>
                      <a:pt x="4" y="15"/>
                    </a:cubicBezTo>
                    <a:cubicBezTo>
                      <a:pt x="3" y="15"/>
                      <a:pt x="3" y="15"/>
                      <a:pt x="3" y="14"/>
                    </a:cubicBezTo>
                    <a:close/>
                  </a:path>
                </a:pathLst>
              </a:custGeom>
              <a:solidFill>
                <a:srgbClr val="1E2B58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9" name="Freeform 60"/>
              <p:cNvSpPr>
                <a:spLocks noEditPoints="1"/>
              </p:cNvSpPr>
              <p:nvPr/>
            </p:nvSpPr>
            <p:spPr bwMode="auto">
              <a:xfrm>
                <a:off x="8836025" y="4076700"/>
                <a:ext cx="128588" cy="400050"/>
              </a:xfrm>
              <a:custGeom>
                <a:avLst/>
                <a:gdLst>
                  <a:gd name="T0" fmla="*/ 31 w 34"/>
                  <a:gd name="T1" fmla="*/ 104 h 106"/>
                  <a:gd name="T2" fmla="*/ 30 w 34"/>
                  <a:gd name="T3" fmla="*/ 103 h 106"/>
                  <a:gd name="T4" fmla="*/ 28 w 34"/>
                  <a:gd name="T5" fmla="*/ 96 h 106"/>
                  <a:gd name="T6" fmla="*/ 14 w 34"/>
                  <a:gd name="T7" fmla="*/ 64 h 106"/>
                  <a:gd name="T8" fmla="*/ 14 w 34"/>
                  <a:gd name="T9" fmla="*/ 59 h 106"/>
                  <a:gd name="T10" fmla="*/ 14 w 34"/>
                  <a:gd name="T11" fmla="*/ 48 h 106"/>
                  <a:gd name="T12" fmla="*/ 13 w 34"/>
                  <a:gd name="T13" fmla="*/ 48 h 106"/>
                  <a:gd name="T14" fmla="*/ 11 w 34"/>
                  <a:gd name="T15" fmla="*/ 46 h 106"/>
                  <a:gd name="T16" fmla="*/ 11 w 34"/>
                  <a:gd name="T17" fmla="*/ 45 h 106"/>
                  <a:gd name="T18" fmla="*/ 13 w 34"/>
                  <a:gd name="T19" fmla="*/ 44 h 106"/>
                  <a:gd name="T20" fmla="*/ 6 w 34"/>
                  <a:gd name="T21" fmla="*/ 25 h 106"/>
                  <a:gd name="T22" fmla="*/ 0 w 34"/>
                  <a:gd name="T23" fmla="*/ 4 h 106"/>
                  <a:gd name="T24" fmla="*/ 3 w 34"/>
                  <a:gd name="T25" fmla="*/ 0 h 106"/>
                  <a:gd name="T26" fmla="*/ 3 w 34"/>
                  <a:gd name="T27" fmla="*/ 2 h 106"/>
                  <a:gd name="T28" fmla="*/ 8 w 34"/>
                  <a:gd name="T29" fmla="*/ 24 h 106"/>
                  <a:gd name="T30" fmla="*/ 16 w 34"/>
                  <a:gd name="T31" fmla="*/ 44 h 106"/>
                  <a:gd name="T32" fmla="*/ 15 w 34"/>
                  <a:gd name="T33" fmla="*/ 46 h 106"/>
                  <a:gd name="T34" fmla="*/ 15 w 34"/>
                  <a:gd name="T35" fmla="*/ 46 h 106"/>
                  <a:gd name="T36" fmla="*/ 17 w 34"/>
                  <a:gd name="T37" fmla="*/ 52 h 106"/>
                  <a:gd name="T38" fmla="*/ 16 w 34"/>
                  <a:gd name="T39" fmla="*/ 59 h 106"/>
                  <a:gd name="T40" fmla="*/ 27 w 34"/>
                  <a:gd name="T41" fmla="*/ 86 h 106"/>
                  <a:gd name="T42" fmla="*/ 26 w 34"/>
                  <a:gd name="T43" fmla="*/ 80 h 106"/>
                  <a:gd name="T44" fmla="*/ 25 w 34"/>
                  <a:gd name="T45" fmla="*/ 79 h 106"/>
                  <a:gd name="T46" fmla="*/ 24 w 34"/>
                  <a:gd name="T47" fmla="*/ 77 h 106"/>
                  <a:gd name="T48" fmla="*/ 25 w 34"/>
                  <a:gd name="T49" fmla="*/ 76 h 106"/>
                  <a:gd name="T50" fmla="*/ 25 w 34"/>
                  <a:gd name="T51" fmla="*/ 75 h 106"/>
                  <a:gd name="T52" fmla="*/ 27 w 34"/>
                  <a:gd name="T53" fmla="*/ 73 h 106"/>
                  <a:gd name="T54" fmla="*/ 27 w 34"/>
                  <a:gd name="T55" fmla="*/ 74 h 106"/>
                  <a:gd name="T56" fmla="*/ 29 w 34"/>
                  <a:gd name="T57" fmla="*/ 76 h 106"/>
                  <a:gd name="T58" fmla="*/ 29 w 34"/>
                  <a:gd name="T59" fmla="*/ 76 h 106"/>
                  <a:gd name="T60" fmla="*/ 30 w 34"/>
                  <a:gd name="T61" fmla="*/ 78 h 106"/>
                  <a:gd name="T62" fmla="*/ 29 w 34"/>
                  <a:gd name="T63" fmla="*/ 79 h 106"/>
                  <a:gd name="T64" fmla="*/ 30 w 34"/>
                  <a:gd name="T65" fmla="*/ 88 h 106"/>
                  <a:gd name="T66" fmla="*/ 31 w 34"/>
                  <a:gd name="T67" fmla="*/ 96 h 106"/>
                  <a:gd name="T68" fmla="*/ 32 w 34"/>
                  <a:gd name="T69" fmla="*/ 95 h 106"/>
                  <a:gd name="T70" fmla="*/ 32 w 34"/>
                  <a:gd name="T71" fmla="*/ 95 h 106"/>
                  <a:gd name="T72" fmla="*/ 33 w 34"/>
                  <a:gd name="T73" fmla="*/ 94 h 106"/>
                  <a:gd name="T74" fmla="*/ 34 w 34"/>
                  <a:gd name="T75" fmla="*/ 95 h 106"/>
                  <a:gd name="T76" fmla="*/ 34 w 34"/>
                  <a:gd name="T77" fmla="*/ 100 h 106"/>
                  <a:gd name="T78" fmla="*/ 34 w 34"/>
                  <a:gd name="T79" fmla="*/ 104 h 106"/>
                  <a:gd name="T80" fmla="*/ 34 w 34"/>
                  <a:gd name="T81" fmla="*/ 105 h 106"/>
                  <a:gd name="T82" fmla="*/ 33 w 34"/>
                  <a:gd name="T83" fmla="*/ 106 h 106"/>
                  <a:gd name="T84" fmla="*/ 14 w 34"/>
                  <a:gd name="T85" fmla="*/ 44 h 106"/>
                  <a:gd name="T86" fmla="*/ 14 w 34"/>
                  <a:gd name="T87" fmla="*/ 44 h 106"/>
                  <a:gd name="T88" fmla="*/ 14 w 34"/>
                  <a:gd name="T89" fmla="*/ 43 h 106"/>
                  <a:gd name="T90" fmla="*/ 14 w 34"/>
                  <a:gd name="T91" fmla="*/ 43 h 1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</a:cxnLst>
                <a:rect l="0" t="0" r="r" b="b"/>
                <a:pathLst>
                  <a:path w="34" h="106">
                    <a:moveTo>
                      <a:pt x="31" y="105"/>
                    </a:moveTo>
                    <a:cubicBezTo>
                      <a:pt x="31" y="105"/>
                      <a:pt x="31" y="105"/>
                      <a:pt x="31" y="104"/>
                    </a:cubicBezTo>
                    <a:cubicBezTo>
                      <a:pt x="31" y="104"/>
                      <a:pt x="31" y="104"/>
                      <a:pt x="31" y="104"/>
                    </a:cubicBezTo>
                    <a:cubicBezTo>
                      <a:pt x="31" y="104"/>
                      <a:pt x="31" y="104"/>
                      <a:pt x="31" y="103"/>
                    </a:cubicBezTo>
                    <a:cubicBezTo>
                      <a:pt x="31" y="103"/>
                      <a:pt x="31" y="103"/>
                      <a:pt x="31" y="103"/>
                    </a:cubicBezTo>
                    <a:cubicBezTo>
                      <a:pt x="31" y="103"/>
                      <a:pt x="31" y="103"/>
                      <a:pt x="30" y="103"/>
                    </a:cubicBezTo>
                    <a:cubicBezTo>
                      <a:pt x="30" y="103"/>
                      <a:pt x="30" y="103"/>
                      <a:pt x="30" y="103"/>
                    </a:cubicBezTo>
                    <a:cubicBezTo>
                      <a:pt x="28" y="102"/>
                      <a:pt x="28" y="99"/>
                      <a:pt x="28" y="96"/>
                    </a:cubicBezTo>
                    <a:cubicBezTo>
                      <a:pt x="28" y="96"/>
                      <a:pt x="28" y="96"/>
                      <a:pt x="28" y="96"/>
                    </a:cubicBezTo>
                    <a:cubicBezTo>
                      <a:pt x="28" y="93"/>
                      <a:pt x="28" y="90"/>
                      <a:pt x="28" y="89"/>
                    </a:cubicBezTo>
                    <a:cubicBezTo>
                      <a:pt x="28" y="89"/>
                      <a:pt x="28" y="89"/>
                      <a:pt x="28" y="89"/>
                    </a:cubicBezTo>
                    <a:cubicBezTo>
                      <a:pt x="20" y="86"/>
                      <a:pt x="16" y="70"/>
                      <a:pt x="14" y="64"/>
                    </a:cubicBezTo>
                    <a:cubicBezTo>
                      <a:pt x="14" y="64"/>
                      <a:pt x="14" y="64"/>
                      <a:pt x="14" y="64"/>
                    </a:cubicBezTo>
                    <a:cubicBezTo>
                      <a:pt x="14" y="63"/>
                      <a:pt x="14" y="61"/>
                      <a:pt x="14" y="59"/>
                    </a:cubicBezTo>
                    <a:cubicBezTo>
                      <a:pt x="14" y="59"/>
                      <a:pt x="14" y="59"/>
                      <a:pt x="14" y="59"/>
                    </a:cubicBezTo>
                    <a:cubicBezTo>
                      <a:pt x="14" y="56"/>
                      <a:pt x="14" y="54"/>
                      <a:pt x="14" y="52"/>
                    </a:cubicBezTo>
                    <a:cubicBezTo>
                      <a:pt x="14" y="52"/>
                      <a:pt x="14" y="52"/>
                      <a:pt x="14" y="52"/>
                    </a:cubicBezTo>
                    <a:cubicBezTo>
                      <a:pt x="14" y="51"/>
                      <a:pt x="14" y="49"/>
                      <a:pt x="14" y="48"/>
                    </a:cubicBezTo>
                    <a:cubicBezTo>
                      <a:pt x="14" y="48"/>
                      <a:pt x="14" y="48"/>
                      <a:pt x="14" y="48"/>
                    </a:cubicBezTo>
                    <a:cubicBezTo>
                      <a:pt x="14" y="48"/>
                      <a:pt x="14" y="48"/>
                      <a:pt x="13" y="48"/>
                    </a:cubicBezTo>
                    <a:cubicBezTo>
                      <a:pt x="13" y="48"/>
                      <a:pt x="13" y="48"/>
                      <a:pt x="13" y="48"/>
                    </a:cubicBezTo>
                    <a:cubicBezTo>
                      <a:pt x="13" y="48"/>
                      <a:pt x="12" y="47"/>
                      <a:pt x="12" y="47"/>
                    </a:cubicBezTo>
                    <a:cubicBezTo>
                      <a:pt x="12" y="47"/>
                      <a:pt x="12" y="47"/>
                      <a:pt x="12" y="47"/>
                    </a:cubicBezTo>
                    <a:cubicBezTo>
                      <a:pt x="12" y="47"/>
                      <a:pt x="11" y="47"/>
                      <a:pt x="11" y="46"/>
                    </a:cubicBezTo>
                    <a:cubicBezTo>
                      <a:pt x="11" y="46"/>
                      <a:pt x="11" y="46"/>
                      <a:pt x="11" y="46"/>
                    </a:cubicBezTo>
                    <a:cubicBezTo>
                      <a:pt x="11" y="46"/>
                      <a:pt x="11" y="46"/>
                      <a:pt x="11" y="46"/>
                    </a:cubicBezTo>
                    <a:cubicBezTo>
                      <a:pt x="11" y="46"/>
                      <a:pt x="11" y="45"/>
                      <a:pt x="11" y="45"/>
                    </a:cubicBezTo>
                    <a:cubicBezTo>
                      <a:pt x="11" y="45"/>
                      <a:pt x="11" y="45"/>
                      <a:pt x="11" y="45"/>
                    </a:cubicBezTo>
                    <a:cubicBezTo>
                      <a:pt x="11" y="44"/>
                      <a:pt x="12" y="44"/>
                      <a:pt x="13" y="44"/>
                    </a:cubicBezTo>
                    <a:cubicBezTo>
                      <a:pt x="13" y="44"/>
                      <a:pt x="13" y="44"/>
                      <a:pt x="13" y="44"/>
                    </a:cubicBezTo>
                    <a:cubicBezTo>
                      <a:pt x="13" y="44"/>
                      <a:pt x="13" y="44"/>
                      <a:pt x="14" y="44"/>
                    </a:cubicBezTo>
                    <a:cubicBezTo>
                      <a:pt x="14" y="44"/>
                      <a:pt x="14" y="44"/>
                      <a:pt x="14" y="44"/>
                    </a:cubicBezTo>
                    <a:cubicBezTo>
                      <a:pt x="13" y="40"/>
                      <a:pt x="8" y="31"/>
                      <a:pt x="6" y="25"/>
                    </a:cubicBezTo>
                    <a:cubicBezTo>
                      <a:pt x="6" y="25"/>
                      <a:pt x="6" y="25"/>
                      <a:pt x="6" y="25"/>
                    </a:cubicBezTo>
                    <a:cubicBezTo>
                      <a:pt x="4" y="22"/>
                      <a:pt x="0" y="10"/>
                      <a:pt x="0" y="4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2"/>
                      <a:pt x="0" y="1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2" y="0"/>
                      <a:pt x="3" y="0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3" y="0"/>
                      <a:pt x="3" y="1"/>
                      <a:pt x="3" y="2"/>
                    </a:cubicBezTo>
                    <a:cubicBezTo>
                      <a:pt x="3" y="2"/>
                      <a:pt x="3" y="2"/>
                      <a:pt x="3" y="2"/>
                    </a:cubicBezTo>
                    <a:cubicBezTo>
                      <a:pt x="3" y="2"/>
                      <a:pt x="2" y="3"/>
                      <a:pt x="2" y="4"/>
                    </a:cubicBezTo>
                    <a:cubicBezTo>
                      <a:pt x="2" y="4"/>
                      <a:pt x="2" y="4"/>
                      <a:pt x="2" y="4"/>
                    </a:cubicBezTo>
                    <a:cubicBezTo>
                      <a:pt x="2" y="9"/>
                      <a:pt x="7" y="21"/>
                      <a:pt x="8" y="24"/>
                    </a:cubicBezTo>
                    <a:cubicBezTo>
                      <a:pt x="8" y="24"/>
                      <a:pt x="8" y="24"/>
                      <a:pt x="8" y="24"/>
                    </a:cubicBezTo>
                    <a:cubicBezTo>
                      <a:pt x="10" y="30"/>
                      <a:pt x="16" y="41"/>
                      <a:pt x="16" y="44"/>
                    </a:cubicBezTo>
                    <a:cubicBezTo>
                      <a:pt x="16" y="44"/>
                      <a:pt x="16" y="44"/>
                      <a:pt x="16" y="44"/>
                    </a:cubicBezTo>
                    <a:cubicBezTo>
                      <a:pt x="16" y="44"/>
                      <a:pt x="16" y="44"/>
                      <a:pt x="16" y="44"/>
                    </a:cubicBezTo>
                    <a:cubicBezTo>
                      <a:pt x="16" y="44"/>
                      <a:pt x="16" y="44"/>
                      <a:pt x="16" y="44"/>
                    </a:cubicBezTo>
                    <a:cubicBezTo>
                      <a:pt x="16" y="45"/>
                      <a:pt x="15" y="46"/>
                      <a:pt x="15" y="46"/>
                    </a:cubicBezTo>
                    <a:cubicBezTo>
                      <a:pt x="15" y="46"/>
                      <a:pt x="15" y="46"/>
                      <a:pt x="15" y="46"/>
                    </a:cubicBezTo>
                    <a:cubicBezTo>
                      <a:pt x="15" y="46"/>
                      <a:pt x="15" y="46"/>
                      <a:pt x="15" y="46"/>
                    </a:cubicBezTo>
                    <a:cubicBezTo>
                      <a:pt x="15" y="46"/>
                      <a:pt x="15" y="46"/>
                      <a:pt x="15" y="46"/>
                    </a:cubicBezTo>
                    <a:cubicBezTo>
                      <a:pt x="16" y="46"/>
                      <a:pt x="16" y="46"/>
                      <a:pt x="16" y="47"/>
                    </a:cubicBezTo>
                    <a:cubicBezTo>
                      <a:pt x="16" y="47"/>
                      <a:pt x="16" y="47"/>
                      <a:pt x="16" y="47"/>
                    </a:cubicBezTo>
                    <a:cubicBezTo>
                      <a:pt x="16" y="49"/>
                      <a:pt x="17" y="50"/>
                      <a:pt x="17" y="52"/>
                    </a:cubicBezTo>
                    <a:cubicBezTo>
                      <a:pt x="17" y="52"/>
                      <a:pt x="17" y="52"/>
                      <a:pt x="17" y="52"/>
                    </a:cubicBezTo>
                    <a:cubicBezTo>
                      <a:pt x="17" y="54"/>
                      <a:pt x="16" y="56"/>
                      <a:pt x="16" y="59"/>
                    </a:cubicBezTo>
                    <a:cubicBezTo>
                      <a:pt x="16" y="59"/>
                      <a:pt x="16" y="59"/>
                      <a:pt x="16" y="59"/>
                    </a:cubicBezTo>
                    <a:cubicBezTo>
                      <a:pt x="16" y="61"/>
                      <a:pt x="17" y="62"/>
                      <a:pt x="17" y="64"/>
                    </a:cubicBezTo>
                    <a:cubicBezTo>
                      <a:pt x="17" y="64"/>
                      <a:pt x="17" y="64"/>
                      <a:pt x="17" y="64"/>
                    </a:cubicBezTo>
                    <a:cubicBezTo>
                      <a:pt x="18" y="69"/>
                      <a:pt x="22" y="82"/>
                      <a:pt x="27" y="86"/>
                    </a:cubicBezTo>
                    <a:cubicBezTo>
                      <a:pt x="27" y="86"/>
                      <a:pt x="27" y="86"/>
                      <a:pt x="27" y="86"/>
                    </a:cubicBezTo>
                    <a:cubicBezTo>
                      <a:pt x="26" y="84"/>
                      <a:pt x="26" y="82"/>
                      <a:pt x="26" y="80"/>
                    </a:cubicBezTo>
                    <a:cubicBezTo>
                      <a:pt x="26" y="80"/>
                      <a:pt x="26" y="80"/>
                      <a:pt x="26" y="80"/>
                    </a:cubicBezTo>
                    <a:cubicBezTo>
                      <a:pt x="26" y="80"/>
                      <a:pt x="26" y="80"/>
                      <a:pt x="26" y="80"/>
                    </a:cubicBezTo>
                    <a:cubicBezTo>
                      <a:pt x="26" y="80"/>
                      <a:pt x="26" y="80"/>
                      <a:pt x="26" y="80"/>
                    </a:cubicBezTo>
                    <a:cubicBezTo>
                      <a:pt x="26" y="79"/>
                      <a:pt x="25" y="79"/>
                      <a:pt x="25" y="79"/>
                    </a:cubicBezTo>
                    <a:cubicBezTo>
                      <a:pt x="25" y="79"/>
                      <a:pt x="25" y="79"/>
                      <a:pt x="25" y="79"/>
                    </a:cubicBezTo>
                    <a:cubicBezTo>
                      <a:pt x="24" y="79"/>
                      <a:pt x="24" y="78"/>
                      <a:pt x="24" y="77"/>
                    </a:cubicBezTo>
                    <a:cubicBezTo>
                      <a:pt x="24" y="77"/>
                      <a:pt x="24" y="77"/>
                      <a:pt x="24" y="77"/>
                    </a:cubicBezTo>
                    <a:cubicBezTo>
                      <a:pt x="25" y="77"/>
                      <a:pt x="25" y="76"/>
                      <a:pt x="25" y="76"/>
                    </a:cubicBezTo>
                    <a:cubicBezTo>
                      <a:pt x="25" y="76"/>
                      <a:pt x="25" y="76"/>
                      <a:pt x="25" y="76"/>
                    </a:cubicBezTo>
                    <a:cubicBezTo>
                      <a:pt x="25" y="76"/>
                      <a:pt x="25" y="76"/>
                      <a:pt x="25" y="76"/>
                    </a:cubicBezTo>
                    <a:cubicBezTo>
                      <a:pt x="25" y="76"/>
                      <a:pt x="25" y="76"/>
                      <a:pt x="25" y="76"/>
                    </a:cubicBezTo>
                    <a:cubicBezTo>
                      <a:pt x="25" y="75"/>
                      <a:pt x="25" y="75"/>
                      <a:pt x="25" y="75"/>
                    </a:cubicBezTo>
                    <a:cubicBezTo>
                      <a:pt x="25" y="75"/>
                      <a:pt x="25" y="75"/>
                      <a:pt x="25" y="75"/>
                    </a:cubicBezTo>
                    <a:cubicBezTo>
                      <a:pt x="24" y="75"/>
                      <a:pt x="24" y="74"/>
                      <a:pt x="25" y="73"/>
                    </a:cubicBezTo>
                    <a:cubicBezTo>
                      <a:pt x="25" y="73"/>
                      <a:pt x="25" y="73"/>
                      <a:pt x="25" y="73"/>
                    </a:cubicBezTo>
                    <a:cubicBezTo>
                      <a:pt x="25" y="73"/>
                      <a:pt x="26" y="73"/>
                      <a:pt x="27" y="73"/>
                    </a:cubicBezTo>
                    <a:cubicBezTo>
                      <a:pt x="27" y="73"/>
                      <a:pt x="27" y="73"/>
                      <a:pt x="27" y="73"/>
                    </a:cubicBezTo>
                    <a:cubicBezTo>
                      <a:pt x="27" y="74"/>
                      <a:pt x="27" y="74"/>
                      <a:pt x="27" y="74"/>
                    </a:cubicBezTo>
                    <a:cubicBezTo>
                      <a:pt x="27" y="74"/>
                      <a:pt x="27" y="74"/>
                      <a:pt x="27" y="74"/>
                    </a:cubicBezTo>
                    <a:cubicBezTo>
                      <a:pt x="27" y="74"/>
                      <a:pt x="28" y="75"/>
                      <a:pt x="28" y="75"/>
                    </a:cubicBezTo>
                    <a:cubicBezTo>
                      <a:pt x="28" y="75"/>
                      <a:pt x="28" y="75"/>
                      <a:pt x="28" y="75"/>
                    </a:cubicBezTo>
                    <a:cubicBezTo>
                      <a:pt x="28" y="75"/>
                      <a:pt x="29" y="75"/>
                      <a:pt x="29" y="76"/>
                    </a:cubicBezTo>
                    <a:cubicBezTo>
                      <a:pt x="29" y="76"/>
                      <a:pt x="29" y="76"/>
                      <a:pt x="29" y="76"/>
                    </a:cubicBezTo>
                    <a:cubicBezTo>
                      <a:pt x="29" y="76"/>
                      <a:pt x="29" y="76"/>
                      <a:pt x="29" y="76"/>
                    </a:cubicBezTo>
                    <a:cubicBezTo>
                      <a:pt x="29" y="76"/>
                      <a:pt x="29" y="76"/>
                      <a:pt x="29" y="76"/>
                    </a:cubicBezTo>
                    <a:cubicBezTo>
                      <a:pt x="29" y="76"/>
                      <a:pt x="30" y="77"/>
                      <a:pt x="30" y="77"/>
                    </a:cubicBezTo>
                    <a:cubicBezTo>
                      <a:pt x="30" y="77"/>
                      <a:pt x="30" y="77"/>
                      <a:pt x="30" y="77"/>
                    </a:cubicBezTo>
                    <a:cubicBezTo>
                      <a:pt x="30" y="78"/>
                      <a:pt x="30" y="78"/>
                      <a:pt x="30" y="78"/>
                    </a:cubicBezTo>
                    <a:cubicBezTo>
                      <a:pt x="30" y="78"/>
                      <a:pt x="30" y="78"/>
                      <a:pt x="30" y="78"/>
                    </a:cubicBezTo>
                    <a:cubicBezTo>
                      <a:pt x="30" y="79"/>
                      <a:pt x="30" y="79"/>
                      <a:pt x="29" y="79"/>
                    </a:cubicBezTo>
                    <a:cubicBezTo>
                      <a:pt x="29" y="79"/>
                      <a:pt x="29" y="79"/>
                      <a:pt x="29" y="79"/>
                    </a:cubicBezTo>
                    <a:cubicBezTo>
                      <a:pt x="29" y="79"/>
                      <a:pt x="29" y="79"/>
                      <a:pt x="29" y="79"/>
                    </a:cubicBezTo>
                    <a:cubicBezTo>
                      <a:pt x="29" y="79"/>
                      <a:pt x="29" y="79"/>
                      <a:pt x="29" y="79"/>
                    </a:cubicBezTo>
                    <a:cubicBezTo>
                      <a:pt x="30" y="82"/>
                      <a:pt x="29" y="86"/>
                      <a:pt x="30" y="88"/>
                    </a:cubicBezTo>
                    <a:cubicBezTo>
                      <a:pt x="30" y="88"/>
                      <a:pt x="30" y="88"/>
                      <a:pt x="30" y="88"/>
                    </a:cubicBezTo>
                    <a:cubicBezTo>
                      <a:pt x="31" y="90"/>
                      <a:pt x="30" y="93"/>
                      <a:pt x="31" y="96"/>
                    </a:cubicBezTo>
                    <a:cubicBezTo>
                      <a:pt x="31" y="96"/>
                      <a:pt x="31" y="96"/>
                      <a:pt x="31" y="96"/>
                    </a:cubicBezTo>
                    <a:cubicBezTo>
                      <a:pt x="31" y="97"/>
                      <a:pt x="31" y="98"/>
                      <a:pt x="31" y="99"/>
                    </a:cubicBezTo>
                    <a:cubicBezTo>
                      <a:pt x="31" y="99"/>
                      <a:pt x="31" y="99"/>
                      <a:pt x="31" y="99"/>
                    </a:cubicBezTo>
                    <a:cubicBezTo>
                      <a:pt x="31" y="98"/>
                      <a:pt x="32" y="97"/>
                      <a:pt x="32" y="95"/>
                    </a:cubicBezTo>
                    <a:cubicBezTo>
                      <a:pt x="32" y="95"/>
                      <a:pt x="32" y="95"/>
                      <a:pt x="32" y="95"/>
                    </a:cubicBezTo>
                    <a:cubicBezTo>
                      <a:pt x="32" y="95"/>
                      <a:pt x="32" y="95"/>
                      <a:pt x="32" y="95"/>
                    </a:cubicBezTo>
                    <a:cubicBezTo>
                      <a:pt x="32" y="95"/>
                      <a:pt x="32" y="95"/>
                      <a:pt x="32" y="95"/>
                    </a:cubicBezTo>
                    <a:cubicBezTo>
                      <a:pt x="32" y="94"/>
                      <a:pt x="32" y="94"/>
                      <a:pt x="32" y="94"/>
                    </a:cubicBezTo>
                    <a:cubicBezTo>
                      <a:pt x="32" y="94"/>
                      <a:pt x="32" y="94"/>
                      <a:pt x="32" y="94"/>
                    </a:cubicBezTo>
                    <a:cubicBezTo>
                      <a:pt x="32" y="94"/>
                      <a:pt x="33" y="94"/>
                      <a:pt x="33" y="94"/>
                    </a:cubicBezTo>
                    <a:cubicBezTo>
                      <a:pt x="33" y="94"/>
                      <a:pt x="33" y="94"/>
                      <a:pt x="33" y="94"/>
                    </a:cubicBezTo>
                    <a:cubicBezTo>
                      <a:pt x="34" y="94"/>
                      <a:pt x="34" y="94"/>
                      <a:pt x="34" y="95"/>
                    </a:cubicBezTo>
                    <a:cubicBezTo>
                      <a:pt x="34" y="95"/>
                      <a:pt x="34" y="95"/>
                      <a:pt x="34" y="95"/>
                    </a:cubicBezTo>
                    <a:cubicBezTo>
                      <a:pt x="34" y="95"/>
                      <a:pt x="34" y="95"/>
                      <a:pt x="34" y="95"/>
                    </a:cubicBezTo>
                    <a:cubicBezTo>
                      <a:pt x="34" y="95"/>
                      <a:pt x="34" y="95"/>
                      <a:pt x="34" y="95"/>
                    </a:cubicBezTo>
                    <a:cubicBezTo>
                      <a:pt x="34" y="96"/>
                      <a:pt x="34" y="98"/>
                      <a:pt x="34" y="100"/>
                    </a:cubicBezTo>
                    <a:cubicBezTo>
                      <a:pt x="34" y="100"/>
                      <a:pt x="34" y="100"/>
                      <a:pt x="34" y="100"/>
                    </a:cubicBezTo>
                    <a:cubicBezTo>
                      <a:pt x="34" y="101"/>
                      <a:pt x="34" y="102"/>
                      <a:pt x="34" y="104"/>
                    </a:cubicBezTo>
                    <a:cubicBezTo>
                      <a:pt x="34" y="104"/>
                      <a:pt x="34" y="104"/>
                      <a:pt x="34" y="104"/>
                    </a:cubicBezTo>
                    <a:cubicBezTo>
                      <a:pt x="34" y="104"/>
                      <a:pt x="34" y="104"/>
                      <a:pt x="34" y="104"/>
                    </a:cubicBezTo>
                    <a:cubicBezTo>
                      <a:pt x="34" y="104"/>
                      <a:pt x="34" y="104"/>
                      <a:pt x="34" y="104"/>
                    </a:cubicBezTo>
                    <a:cubicBezTo>
                      <a:pt x="34" y="105"/>
                      <a:pt x="34" y="105"/>
                      <a:pt x="34" y="105"/>
                    </a:cubicBezTo>
                    <a:cubicBezTo>
                      <a:pt x="34" y="105"/>
                      <a:pt x="34" y="105"/>
                      <a:pt x="34" y="105"/>
                    </a:cubicBezTo>
                    <a:cubicBezTo>
                      <a:pt x="34" y="105"/>
                      <a:pt x="33" y="106"/>
                      <a:pt x="33" y="106"/>
                    </a:cubicBezTo>
                    <a:cubicBezTo>
                      <a:pt x="33" y="106"/>
                      <a:pt x="33" y="106"/>
                      <a:pt x="33" y="106"/>
                    </a:cubicBezTo>
                    <a:cubicBezTo>
                      <a:pt x="31" y="105"/>
                      <a:pt x="32" y="105"/>
                      <a:pt x="31" y="105"/>
                    </a:cubicBezTo>
                    <a:close/>
                    <a:moveTo>
                      <a:pt x="14" y="44"/>
                    </a:moveTo>
                    <a:cubicBezTo>
                      <a:pt x="14" y="44"/>
                      <a:pt x="14" y="44"/>
                      <a:pt x="14" y="44"/>
                    </a:cubicBezTo>
                    <a:cubicBezTo>
                      <a:pt x="14" y="44"/>
                      <a:pt x="14" y="44"/>
                      <a:pt x="14" y="44"/>
                    </a:cubicBezTo>
                    <a:cubicBezTo>
                      <a:pt x="14" y="44"/>
                      <a:pt x="14" y="44"/>
                      <a:pt x="14" y="44"/>
                    </a:cubicBezTo>
                    <a:cubicBezTo>
                      <a:pt x="14" y="44"/>
                      <a:pt x="14" y="44"/>
                      <a:pt x="14" y="44"/>
                    </a:cubicBezTo>
                    <a:cubicBezTo>
                      <a:pt x="14" y="44"/>
                      <a:pt x="14" y="44"/>
                      <a:pt x="14" y="44"/>
                    </a:cubicBezTo>
                    <a:cubicBezTo>
                      <a:pt x="14" y="44"/>
                      <a:pt x="14" y="44"/>
                      <a:pt x="14" y="44"/>
                    </a:cubicBezTo>
                    <a:close/>
                    <a:moveTo>
                      <a:pt x="14" y="43"/>
                    </a:moveTo>
                    <a:cubicBezTo>
                      <a:pt x="14" y="43"/>
                      <a:pt x="14" y="43"/>
                      <a:pt x="14" y="43"/>
                    </a:cubicBezTo>
                    <a:cubicBezTo>
                      <a:pt x="14" y="43"/>
                      <a:pt x="14" y="43"/>
                      <a:pt x="14" y="43"/>
                    </a:cubicBezTo>
                    <a:cubicBezTo>
                      <a:pt x="14" y="43"/>
                      <a:pt x="14" y="43"/>
                      <a:pt x="14" y="43"/>
                    </a:cubicBezTo>
                    <a:close/>
                  </a:path>
                </a:pathLst>
              </a:custGeom>
              <a:solidFill>
                <a:srgbClr val="1E2B58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0" name="Freeform 61"/>
              <p:cNvSpPr/>
              <p:nvPr/>
            </p:nvSpPr>
            <p:spPr bwMode="auto">
              <a:xfrm>
                <a:off x="8940800" y="4465638"/>
                <a:ext cx="30163" cy="533400"/>
              </a:xfrm>
              <a:custGeom>
                <a:avLst/>
                <a:gdLst>
                  <a:gd name="T0" fmla="*/ 1 w 8"/>
                  <a:gd name="T1" fmla="*/ 140 h 141"/>
                  <a:gd name="T2" fmla="*/ 0 w 8"/>
                  <a:gd name="T3" fmla="*/ 44 h 141"/>
                  <a:gd name="T4" fmla="*/ 1 w 8"/>
                  <a:gd name="T5" fmla="*/ 44 h 141"/>
                  <a:gd name="T6" fmla="*/ 3 w 8"/>
                  <a:gd name="T7" fmla="*/ 41 h 141"/>
                  <a:gd name="T8" fmla="*/ 3 w 8"/>
                  <a:gd name="T9" fmla="*/ 40 h 141"/>
                  <a:gd name="T10" fmla="*/ 3 w 8"/>
                  <a:gd name="T11" fmla="*/ 40 h 141"/>
                  <a:gd name="T12" fmla="*/ 3 w 8"/>
                  <a:gd name="T13" fmla="*/ 33 h 141"/>
                  <a:gd name="T14" fmla="*/ 3 w 8"/>
                  <a:gd name="T15" fmla="*/ 33 h 141"/>
                  <a:gd name="T16" fmla="*/ 3 w 8"/>
                  <a:gd name="T17" fmla="*/ 30 h 141"/>
                  <a:gd name="T18" fmla="*/ 3 w 8"/>
                  <a:gd name="T19" fmla="*/ 3 h 141"/>
                  <a:gd name="T20" fmla="*/ 3 w 8"/>
                  <a:gd name="T21" fmla="*/ 1 h 141"/>
                  <a:gd name="T22" fmla="*/ 3 w 8"/>
                  <a:gd name="T23" fmla="*/ 1 h 141"/>
                  <a:gd name="T24" fmla="*/ 3 w 8"/>
                  <a:gd name="T25" fmla="*/ 1 h 141"/>
                  <a:gd name="T26" fmla="*/ 3 w 8"/>
                  <a:gd name="T27" fmla="*/ 1 h 141"/>
                  <a:gd name="T28" fmla="*/ 4 w 8"/>
                  <a:gd name="T29" fmla="*/ 0 h 141"/>
                  <a:gd name="T30" fmla="*/ 4 w 8"/>
                  <a:gd name="T31" fmla="*/ 0 h 141"/>
                  <a:gd name="T32" fmla="*/ 7 w 8"/>
                  <a:gd name="T33" fmla="*/ 0 h 141"/>
                  <a:gd name="T34" fmla="*/ 8 w 8"/>
                  <a:gd name="T35" fmla="*/ 1 h 141"/>
                  <a:gd name="T36" fmla="*/ 8 w 8"/>
                  <a:gd name="T37" fmla="*/ 1 h 141"/>
                  <a:gd name="T38" fmla="*/ 7 w 8"/>
                  <a:gd name="T39" fmla="*/ 2 h 141"/>
                  <a:gd name="T40" fmla="*/ 7 w 8"/>
                  <a:gd name="T41" fmla="*/ 2 h 141"/>
                  <a:gd name="T42" fmla="*/ 5 w 8"/>
                  <a:gd name="T43" fmla="*/ 3 h 141"/>
                  <a:gd name="T44" fmla="*/ 6 w 8"/>
                  <a:gd name="T45" fmla="*/ 30 h 141"/>
                  <a:gd name="T46" fmla="*/ 6 w 8"/>
                  <a:gd name="T47" fmla="*/ 31 h 141"/>
                  <a:gd name="T48" fmla="*/ 5 w 8"/>
                  <a:gd name="T49" fmla="*/ 34 h 141"/>
                  <a:gd name="T50" fmla="*/ 5 w 8"/>
                  <a:gd name="T51" fmla="*/ 39 h 141"/>
                  <a:gd name="T52" fmla="*/ 5 w 8"/>
                  <a:gd name="T53" fmla="*/ 41 h 141"/>
                  <a:gd name="T54" fmla="*/ 5 w 8"/>
                  <a:gd name="T55" fmla="*/ 42 h 141"/>
                  <a:gd name="T56" fmla="*/ 5 w 8"/>
                  <a:gd name="T57" fmla="*/ 42 h 141"/>
                  <a:gd name="T58" fmla="*/ 3 w 8"/>
                  <a:gd name="T59" fmla="*/ 45 h 141"/>
                  <a:gd name="T60" fmla="*/ 4 w 8"/>
                  <a:gd name="T61" fmla="*/ 140 h 141"/>
                  <a:gd name="T62" fmla="*/ 3 w 8"/>
                  <a:gd name="T63" fmla="*/ 141 h 141"/>
                  <a:gd name="T64" fmla="*/ 3 w 8"/>
                  <a:gd name="T65" fmla="*/ 141 h 141"/>
                  <a:gd name="T66" fmla="*/ 3 w 8"/>
                  <a:gd name="T67" fmla="*/ 141 h 141"/>
                  <a:gd name="T68" fmla="*/ 3 w 8"/>
                  <a:gd name="T69" fmla="*/ 141 h 141"/>
                  <a:gd name="T70" fmla="*/ 1 w 8"/>
                  <a:gd name="T71" fmla="*/ 140 h 1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8" h="141">
                    <a:moveTo>
                      <a:pt x="1" y="140"/>
                    </a:moveTo>
                    <a:cubicBezTo>
                      <a:pt x="0" y="44"/>
                      <a:pt x="0" y="44"/>
                      <a:pt x="0" y="44"/>
                    </a:cubicBezTo>
                    <a:cubicBezTo>
                      <a:pt x="1" y="44"/>
                      <a:pt x="1" y="44"/>
                      <a:pt x="1" y="44"/>
                    </a:cubicBezTo>
                    <a:cubicBezTo>
                      <a:pt x="3" y="41"/>
                      <a:pt x="3" y="41"/>
                      <a:pt x="3" y="41"/>
                    </a:cubicBezTo>
                    <a:cubicBezTo>
                      <a:pt x="3" y="40"/>
                      <a:pt x="3" y="40"/>
                      <a:pt x="3" y="40"/>
                    </a:cubicBezTo>
                    <a:cubicBezTo>
                      <a:pt x="3" y="40"/>
                      <a:pt x="3" y="40"/>
                      <a:pt x="3" y="40"/>
                    </a:cubicBezTo>
                    <a:cubicBezTo>
                      <a:pt x="3" y="33"/>
                      <a:pt x="3" y="33"/>
                      <a:pt x="3" y="33"/>
                    </a:cubicBezTo>
                    <a:cubicBezTo>
                      <a:pt x="3" y="33"/>
                      <a:pt x="3" y="33"/>
                      <a:pt x="3" y="33"/>
                    </a:cubicBezTo>
                    <a:cubicBezTo>
                      <a:pt x="3" y="30"/>
                      <a:pt x="3" y="30"/>
                      <a:pt x="3" y="30"/>
                    </a:cubicBezTo>
                    <a:cubicBezTo>
                      <a:pt x="3" y="3"/>
                      <a:pt x="3" y="3"/>
                      <a:pt x="3" y="3"/>
                    </a:cubicBezTo>
                    <a:cubicBezTo>
                      <a:pt x="3" y="2"/>
                      <a:pt x="3" y="2"/>
                      <a:pt x="3" y="1"/>
                    </a:cubicBezTo>
                    <a:cubicBezTo>
                      <a:pt x="3" y="1"/>
                      <a:pt x="3" y="1"/>
                      <a:pt x="3" y="1"/>
                    </a:cubicBezTo>
                    <a:cubicBezTo>
                      <a:pt x="3" y="1"/>
                      <a:pt x="3" y="1"/>
                      <a:pt x="3" y="1"/>
                    </a:cubicBezTo>
                    <a:cubicBezTo>
                      <a:pt x="3" y="1"/>
                      <a:pt x="3" y="1"/>
                      <a:pt x="3" y="1"/>
                    </a:cubicBezTo>
                    <a:cubicBezTo>
                      <a:pt x="3" y="0"/>
                      <a:pt x="4" y="0"/>
                      <a:pt x="4" y="0"/>
                    </a:cubicBezTo>
                    <a:cubicBezTo>
                      <a:pt x="4" y="0"/>
                      <a:pt x="4" y="0"/>
                      <a:pt x="4" y="0"/>
                    </a:cubicBezTo>
                    <a:cubicBezTo>
                      <a:pt x="7" y="0"/>
                      <a:pt x="7" y="0"/>
                      <a:pt x="7" y="0"/>
                    </a:cubicBezTo>
                    <a:cubicBezTo>
                      <a:pt x="7" y="0"/>
                      <a:pt x="8" y="1"/>
                      <a:pt x="8" y="1"/>
                    </a:cubicBezTo>
                    <a:cubicBezTo>
                      <a:pt x="8" y="1"/>
                      <a:pt x="8" y="1"/>
                      <a:pt x="8" y="1"/>
                    </a:cubicBezTo>
                    <a:cubicBezTo>
                      <a:pt x="8" y="2"/>
                      <a:pt x="8" y="2"/>
                      <a:pt x="7" y="2"/>
                    </a:cubicBezTo>
                    <a:cubicBezTo>
                      <a:pt x="7" y="2"/>
                      <a:pt x="7" y="2"/>
                      <a:pt x="7" y="2"/>
                    </a:cubicBezTo>
                    <a:cubicBezTo>
                      <a:pt x="5" y="3"/>
                      <a:pt x="5" y="3"/>
                      <a:pt x="5" y="3"/>
                    </a:cubicBezTo>
                    <a:cubicBezTo>
                      <a:pt x="6" y="30"/>
                      <a:pt x="6" y="30"/>
                      <a:pt x="6" y="30"/>
                    </a:cubicBezTo>
                    <a:cubicBezTo>
                      <a:pt x="6" y="31"/>
                      <a:pt x="6" y="31"/>
                      <a:pt x="6" y="31"/>
                    </a:cubicBezTo>
                    <a:cubicBezTo>
                      <a:pt x="5" y="34"/>
                      <a:pt x="5" y="34"/>
                      <a:pt x="5" y="34"/>
                    </a:cubicBezTo>
                    <a:cubicBezTo>
                      <a:pt x="5" y="39"/>
                      <a:pt x="5" y="39"/>
                      <a:pt x="5" y="39"/>
                    </a:cubicBezTo>
                    <a:cubicBezTo>
                      <a:pt x="5" y="41"/>
                      <a:pt x="5" y="41"/>
                      <a:pt x="5" y="41"/>
                    </a:cubicBezTo>
                    <a:cubicBezTo>
                      <a:pt x="5" y="42"/>
                      <a:pt x="5" y="42"/>
                      <a:pt x="5" y="42"/>
                    </a:cubicBezTo>
                    <a:cubicBezTo>
                      <a:pt x="5" y="42"/>
                      <a:pt x="5" y="42"/>
                      <a:pt x="5" y="42"/>
                    </a:cubicBezTo>
                    <a:cubicBezTo>
                      <a:pt x="3" y="45"/>
                      <a:pt x="3" y="45"/>
                      <a:pt x="3" y="45"/>
                    </a:cubicBezTo>
                    <a:cubicBezTo>
                      <a:pt x="4" y="140"/>
                      <a:pt x="4" y="140"/>
                      <a:pt x="4" y="140"/>
                    </a:cubicBezTo>
                    <a:cubicBezTo>
                      <a:pt x="4" y="140"/>
                      <a:pt x="3" y="141"/>
                      <a:pt x="3" y="141"/>
                    </a:cubicBezTo>
                    <a:cubicBezTo>
                      <a:pt x="3" y="141"/>
                      <a:pt x="3" y="141"/>
                      <a:pt x="3" y="141"/>
                    </a:cubicBezTo>
                    <a:cubicBezTo>
                      <a:pt x="3" y="141"/>
                      <a:pt x="3" y="141"/>
                      <a:pt x="3" y="141"/>
                    </a:cubicBezTo>
                    <a:cubicBezTo>
                      <a:pt x="3" y="141"/>
                      <a:pt x="3" y="141"/>
                      <a:pt x="3" y="141"/>
                    </a:cubicBezTo>
                    <a:cubicBezTo>
                      <a:pt x="2" y="141"/>
                      <a:pt x="1" y="140"/>
                      <a:pt x="1" y="140"/>
                    </a:cubicBezTo>
                    <a:close/>
                  </a:path>
                </a:pathLst>
              </a:custGeom>
              <a:solidFill>
                <a:srgbClr val="1E2B58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1" name="Freeform 62"/>
              <p:cNvSpPr/>
              <p:nvPr/>
            </p:nvSpPr>
            <p:spPr bwMode="auto">
              <a:xfrm>
                <a:off x="8731250" y="4410075"/>
                <a:ext cx="206375" cy="55563"/>
              </a:xfrm>
              <a:custGeom>
                <a:avLst/>
                <a:gdLst>
                  <a:gd name="T0" fmla="*/ 35 w 55"/>
                  <a:gd name="T1" fmla="*/ 15 h 15"/>
                  <a:gd name="T2" fmla="*/ 31 w 55"/>
                  <a:gd name="T3" fmla="*/ 12 h 15"/>
                  <a:gd name="T4" fmla="*/ 31 w 55"/>
                  <a:gd name="T5" fmla="*/ 12 h 15"/>
                  <a:gd name="T6" fmla="*/ 31 w 55"/>
                  <a:gd name="T7" fmla="*/ 12 h 15"/>
                  <a:gd name="T8" fmla="*/ 31 w 55"/>
                  <a:gd name="T9" fmla="*/ 12 h 15"/>
                  <a:gd name="T10" fmla="*/ 28 w 55"/>
                  <a:gd name="T11" fmla="*/ 12 h 15"/>
                  <a:gd name="T12" fmla="*/ 28 w 55"/>
                  <a:gd name="T13" fmla="*/ 12 h 15"/>
                  <a:gd name="T14" fmla="*/ 3 w 55"/>
                  <a:gd name="T15" fmla="*/ 14 h 15"/>
                  <a:gd name="T16" fmla="*/ 3 w 55"/>
                  <a:gd name="T17" fmla="*/ 14 h 15"/>
                  <a:gd name="T18" fmla="*/ 2 w 55"/>
                  <a:gd name="T19" fmla="*/ 14 h 15"/>
                  <a:gd name="T20" fmla="*/ 2 w 55"/>
                  <a:gd name="T21" fmla="*/ 14 h 15"/>
                  <a:gd name="T22" fmla="*/ 2 w 55"/>
                  <a:gd name="T23" fmla="*/ 14 h 15"/>
                  <a:gd name="T24" fmla="*/ 0 w 55"/>
                  <a:gd name="T25" fmla="*/ 13 h 15"/>
                  <a:gd name="T26" fmla="*/ 0 w 55"/>
                  <a:gd name="T27" fmla="*/ 13 h 15"/>
                  <a:gd name="T28" fmla="*/ 2 w 55"/>
                  <a:gd name="T29" fmla="*/ 11 h 15"/>
                  <a:gd name="T30" fmla="*/ 2 w 55"/>
                  <a:gd name="T31" fmla="*/ 11 h 15"/>
                  <a:gd name="T32" fmla="*/ 3 w 55"/>
                  <a:gd name="T33" fmla="*/ 11 h 15"/>
                  <a:gd name="T34" fmla="*/ 3 w 55"/>
                  <a:gd name="T35" fmla="*/ 11 h 15"/>
                  <a:gd name="T36" fmla="*/ 28 w 55"/>
                  <a:gd name="T37" fmla="*/ 9 h 15"/>
                  <a:gd name="T38" fmla="*/ 28 w 55"/>
                  <a:gd name="T39" fmla="*/ 9 h 15"/>
                  <a:gd name="T40" fmla="*/ 29 w 55"/>
                  <a:gd name="T41" fmla="*/ 9 h 15"/>
                  <a:gd name="T42" fmla="*/ 29 w 55"/>
                  <a:gd name="T43" fmla="*/ 9 h 15"/>
                  <a:gd name="T44" fmla="*/ 28 w 55"/>
                  <a:gd name="T45" fmla="*/ 7 h 15"/>
                  <a:gd name="T46" fmla="*/ 28 w 55"/>
                  <a:gd name="T47" fmla="*/ 7 h 15"/>
                  <a:gd name="T48" fmla="*/ 29 w 55"/>
                  <a:gd name="T49" fmla="*/ 2 h 15"/>
                  <a:gd name="T50" fmla="*/ 29 w 55"/>
                  <a:gd name="T51" fmla="*/ 2 h 15"/>
                  <a:gd name="T52" fmla="*/ 29 w 55"/>
                  <a:gd name="T53" fmla="*/ 1 h 15"/>
                  <a:gd name="T54" fmla="*/ 29 w 55"/>
                  <a:gd name="T55" fmla="*/ 1 h 15"/>
                  <a:gd name="T56" fmla="*/ 29 w 55"/>
                  <a:gd name="T57" fmla="*/ 1 h 15"/>
                  <a:gd name="T58" fmla="*/ 29 w 55"/>
                  <a:gd name="T59" fmla="*/ 1 h 15"/>
                  <a:gd name="T60" fmla="*/ 30 w 55"/>
                  <a:gd name="T61" fmla="*/ 0 h 15"/>
                  <a:gd name="T62" fmla="*/ 30 w 55"/>
                  <a:gd name="T63" fmla="*/ 0 h 15"/>
                  <a:gd name="T64" fmla="*/ 31 w 55"/>
                  <a:gd name="T65" fmla="*/ 1 h 15"/>
                  <a:gd name="T66" fmla="*/ 31 w 55"/>
                  <a:gd name="T67" fmla="*/ 1 h 15"/>
                  <a:gd name="T68" fmla="*/ 31 w 55"/>
                  <a:gd name="T69" fmla="*/ 1 h 15"/>
                  <a:gd name="T70" fmla="*/ 31 w 55"/>
                  <a:gd name="T71" fmla="*/ 1 h 15"/>
                  <a:gd name="T72" fmla="*/ 31 w 55"/>
                  <a:gd name="T73" fmla="*/ 2 h 15"/>
                  <a:gd name="T74" fmla="*/ 31 w 55"/>
                  <a:gd name="T75" fmla="*/ 2 h 15"/>
                  <a:gd name="T76" fmla="*/ 33 w 55"/>
                  <a:gd name="T77" fmla="*/ 11 h 15"/>
                  <a:gd name="T78" fmla="*/ 33 w 55"/>
                  <a:gd name="T79" fmla="*/ 11 h 15"/>
                  <a:gd name="T80" fmla="*/ 34 w 55"/>
                  <a:gd name="T81" fmla="*/ 12 h 15"/>
                  <a:gd name="T82" fmla="*/ 34 w 55"/>
                  <a:gd name="T83" fmla="*/ 12 h 15"/>
                  <a:gd name="T84" fmla="*/ 41 w 55"/>
                  <a:gd name="T85" fmla="*/ 11 h 15"/>
                  <a:gd name="T86" fmla="*/ 41 w 55"/>
                  <a:gd name="T87" fmla="*/ 11 h 15"/>
                  <a:gd name="T88" fmla="*/ 48 w 55"/>
                  <a:gd name="T89" fmla="*/ 10 h 15"/>
                  <a:gd name="T90" fmla="*/ 48 w 55"/>
                  <a:gd name="T91" fmla="*/ 10 h 15"/>
                  <a:gd name="T92" fmla="*/ 54 w 55"/>
                  <a:gd name="T93" fmla="*/ 13 h 15"/>
                  <a:gd name="T94" fmla="*/ 54 w 55"/>
                  <a:gd name="T95" fmla="*/ 13 h 15"/>
                  <a:gd name="T96" fmla="*/ 54 w 55"/>
                  <a:gd name="T97" fmla="*/ 15 h 15"/>
                  <a:gd name="T98" fmla="*/ 54 w 55"/>
                  <a:gd name="T99" fmla="*/ 15 h 15"/>
                  <a:gd name="T100" fmla="*/ 52 w 55"/>
                  <a:gd name="T101" fmla="*/ 14 h 15"/>
                  <a:gd name="T102" fmla="*/ 52 w 55"/>
                  <a:gd name="T103" fmla="*/ 14 h 15"/>
                  <a:gd name="T104" fmla="*/ 48 w 55"/>
                  <a:gd name="T105" fmla="*/ 13 h 15"/>
                  <a:gd name="T106" fmla="*/ 48 w 55"/>
                  <a:gd name="T107" fmla="*/ 13 h 15"/>
                  <a:gd name="T108" fmla="*/ 41 w 55"/>
                  <a:gd name="T109" fmla="*/ 13 h 15"/>
                  <a:gd name="T110" fmla="*/ 41 w 55"/>
                  <a:gd name="T111" fmla="*/ 13 h 15"/>
                  <a:gd name="T112" fmla="*/ 38 w 55"/>
                  <a:gd name="T113" fmla="*/ 14 h 15"/>
                  <a:gd name="T114" fmla="*/ 38 w 55"/>
                  <a:gd name="T115" fmla="*/ 14 h 15"/>
                  <a:gd name="T116" fmla="*/ 38 w 55"/>
                  <a:gd name="T117" fmla="*/ 15 h 15"/>
                  <a:gd name="T118" fmla="*/ 38 w 55"/>
                  <a:gd name="T119" fmla="*/ 15 h 15"/>
                  <a:gd name="T120" fmla="*/ 36 w 55"/>
                  <a:gd name="T121" fmla="*/ 15 h 15"/>
                  <a:gd name="T122" fmla="*/ 36 w 55"/>
                  <a:gd name="T123" fmla="*/ 15 h 15"/>
                  <a:gd name="T124" fmla="*/ 35 w 55"/>
                  <a:gd name="T125" fmla="*/ 15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55" h="15">
                    <a:moveTo>
                      <a:pt x="35" y="15"/>
                    </a:moveTo>
                    <a:cubicBezTo>
                      <a:pt x="33" y="15"/>
                      <a:pt x="32" y="14"/>
                      <a:pt x="31" y="12"/>
                    </a:cubicBezTo>
                    <a:cubicBezTo>
                      <a:pt x="31" y="12"/>
                      <a:pt x="31" y="12"/>
                      <a:pt x="31" y="12"/>
                    </a:cubicBezTo>
                    <a:cubicBezTo>
                      <a:pt x="31" y="12"/>
                      <a:pt x="31" y="12"/>
                      <a:pt x="31" y="12"/>
                    </a:cubicBezTo>
                    <a:cubicBezTo>
                      <a:pt x="31" y="12"/>
                      <a:pt x="31" y="12"/>
                      <a:pt x="31" y="12"/>
                    </a:cubicBezTo>
                    <a:cubicBezTo>
                      <a:pt x="30" y="12"/>
                      <a:pt x="29" y="12"/>
                      <a:pt x="28" y="12"/>
                    </a:cubicBezTo>
                    <a:cubicBezTo>
                      <a:pt x="28" y="12"/>
                      <a:pt x="28" y="12"/>
                      <a:pt x="28" y="12"/>
                    </a:cubicBezTo>
                    <a:cubicBezTo>
                      <a:pt x="20" y="12"/>
                      <a:pt x="10" y="14"/>
                      <a:pt x="3" y="14"/>
                    </a:cubicBezTo>
                    <a:cubicBezTo>
                      <a:pt x="3" y="14"/>
                      <a:pt x="3" y="14"/>
                      <a:pt x="3" y="14"/>
                    </a:cubicBezTo>
                    <a:cubicBezTo>
                      <a:pt x="2" y="14"/>
                      <a:pt x="2" y="14"/>
                      <a:pt x="2" y="14"/>
                    </a:cubicBezTo>
                    <a:cubicBezTo>
                      <a:pt x="2" y="14"/>
                      <a:pt x="2" y="14"/>
                      <a:pt x="2" y="14"/>
                    </a:cubicBezTo>
                    <a:cubicBezTo>
                      <a:pt x="2" y="14"/>
                      <a:pt x="2" y="14"/>
                      <a:pt x="2" y="14"/>
                    </a:cubicBezTo>
                    <a:cubicBezTo>
                      <a:pt x="1" y="14"/>
                      <a:pt x="0" y="13"/>
                      <a:pt x="0" y="13"/>
                    </a:cubicBezTo>
                    <a:cubicBezTo>
                      <a:pt x="0" y="13"/>
                      <a:pt x="0" y="13"/>
                      <a:pt x="0" y="13"/>
                    </a:cubicBezTo>
                    <a:cubicBezTo>
                      <a:pt x="0" y="12"/>
                      <a:pt x="1" y="11"/>
                      <a:pt x="2" y="11"/>
                    </a:cubicBezTo>
                    <a:cubicBezTo>
                      <a:pt x="2" y="11"/>
                      <a:pt x="2" y="11"/>
                      <a:pt x="2" y="11"/>
                    </a:cubicBezTo>
                    <a:cubicBezTo>
                      <a:pt x="2" y="11"/>
                      <a:pt x="2" y="11"/>
                      <a:pt x="3" y="11"/>
                    </a:cubicBezTo>
                    <a:cubicBezTo>
                      <a:pt x="3" y="11"/>
                      <a:pt x="3" y="11"/>
                      <a:pt x="3" y="11"/>
                    </a:cubicBezTo>
                    <a:cubicBezTo>
                      <a:pt x="10" y="11"/>
                      <a:pt x="19" y="9"/>
                      <a:pt x="28" y="9"/>
                    </a:cubicBezTo>
                    <a:cubicBezTo>
                      <a:pt x="28" y="9"/>
                      <a:pt x="28" y="9"/>
                      <a:pt x="28" y="9"/>
                    </a:cubicBezTo>
                    <a:cubicBezTo>
                      <a:pt x="28" y="9"/>
                      <a:pt x="29" y="9"/>
                      <a:pt x="29" y="9"/>
                    </a:cubicBezTo>
                    <a:cubicBezTo>
                      <a:pt x="29" y="9"/>
                      <a:pt x="29" y="9"/>
                      <a:pt x="29" y="9"/>
                    </a:cubicBezTo>
                    <a:cubicBezTo>
                      <a:pt x="28" y="9"/>
                      <a:pt x="28" y="8"/>
                      <a:pt x="28" y="7"/>
                    </a:cubicBezTo>
                    <a:cubicBezTo>
                      <a:pt x="28" y="7"/>
                      <a:pt x="28" y="7"/>
                      <a:pt x="28" y="7"/>
                    </a:cubicBezTo>
                    <a:cubicBezTo>
                      <a:pt x="28" y="5"/>
                      <a:pt x="29" y="3"/>
                      <a:pt x="29" y="2"/>
                    </a:cubicBezTo>
                    <a:cubicBezTo>
                      <a:pt x="29" y="2"/>
                      <a:pt x="29" y="2"/>
                      <a:pt x="29" y="2"/>
                    </a:cubicBezTo>
                    <a:cubicBezTo>
                      <a:pt x="29" y="1"/>
                      <a:pt x="29" y="1"/>
                      <a:pt x="29" y="1"/>
                    </a:cubicBezTo>
                    <a:cubicBezTo>
                      <a:pt x="29" y="1"/>
                      <a:pt x="29" y="1"/>
                      <a:pt x="29" y="1"/>
                    </a:cubicBezTo>
                    <a:cubicBezTo>
                      <a:pt x="29" y="1"/>
                      <a:pt x="29" y="1"/>
                      <a:pt x="29" y="1"/>
                    </a:cubicBezTo>
                    <a:cubicBezTo>
                      <a:pt x="29" y="1"/>
                      <a:pt x="29" y="1"/>
                      <a:pt x="29" y="1"/>
                    </a:cubicBezTo>
                    <a:cubicBezTo>
                      <a:pt x="29" y="0"/>
                      <a:pt x="29" y="0"/>
                      <a:pt x="30" y="0"/>
                    </a:cubicBezTo>
                    <a:cubicBezTo>
                      <a:pt x="30" y="0"/>
                      <a:pt x="30" y="0"/>
                      <a:pt x="30" y="0"/>
                    </a:cubicBezTo>
                    <a:cubicBezTo>
                      <a:pt x="31" y="0"/>
                      <a:pt x="31" y="0"/>
                      <a:pt x="31" y="1"/>
                    </a:cubicBezTo>
                    <a:cubicBezTo>
                      <a:pt x="31" y="1"/>
                      <a:pt x="31" y="1"/>
                      <a:pt x="31" y="1"/>
                    </a:cubicBezTo>
                    <a:cubicBezTo>
                      <a:pt x="31" y="1"/>
                      <a:pt x="31" y="1"/>
                      <a:pt x="31" y="1"/>
                    </a:cubicBezTo>
                    <a:cubicBezTo>
                      <a:pt x="31" y="1"/>
                      <a:pt x="31" y="1"/>
                      <a:pt x="31" y="1"/>
                    </a:cubicBezTo>
                    <a:cubicBezTo>
                      <a:pt x="31" y="2"/>
                      <a:pt x="31" y="2"/>
                      <a:pt x="31" y="2"/>
                    </a:cubicBezTo>
                    <a:cubicBezTo>
                      <a:pt x="31" y="2"/>
                      <a:pt x="31" y="2"/>
                      <a:pt x="31" y="2"/>
                    </a:cubicBezTo>
                    <a:cubicBezTo>
                      <a:pt x="31" y="4"/>
                      <a:pt x="32" y="9"/>
                      <a:pt x="33" y="11"/>
                    </a:cubicBezTo>
                    <a:cubicBezTo>
                      <a:pt x="33" y="11"/>
                      <a:pt x="33" y="11"/>
                      <a:pt x="33" y="11"/>
                    </a:cubicBezTo>
                    <a:cubicBezTo>
                      <a:pt x="34" y="12"/>
                      <a:pt x="34" y="12"/>
                      <a:pt x="34" y="12"/>
                    </a:cubicBezTo>
                    <a:cubicBezTo>
                      <a:pt x="34" y="12"/>
                      <a:pt x="34" y="12"/>
                      <a:pt x="34" y="12"/>
                    </a:cubicBezTo>
                    <a:cubicBezTo>
                      <a:pt x="37" y="11"/>
                      <a:pt x="39" y="11"/>
                      <a:pt x="41" y="11"/>
                    </a:cubicBezTo>
                    <a:cubicBezTo>
                      <a:pt x="41" y="11"/>
                      <a:pt x="41" y="11"/>
                      <a:pt x="41" y="11"/>
                    </a:cubicBezTo>
                    <a:cubicBezTo>
                      <a:pt x="43" y="11"/>
                      <a:pt x="45" y="10"/>
                      <a:pt x="48" y="10"/>
                    </a:cubicBezTo>
                    <a:cubicBezTo>
                      <a:pt x="48" y="10"/>
                      <a:pt x="48" y="10"/>
                      <a:pt x="48" y="10"/>
                    </a:cubicBezTo>
                    <a:cubicBezTo>
                      <a:pt x="50" y="10"/>
                      <a:pt x="53" y="11"/>
                      <a:pt x="54" y="13"/>
                    </a:cubicBezTo>
                    <a:cubicBezTo>
                      <a:pt x="54" y="13"/>
                      <a:pt x="54" y="13"/>
                      <a:pt x="54" y="13"/>
                    </a:cubicBezTo>
                    <a:cubicBezTo>
                      <a:pt x="55" y="13"/>
                      <a:pt x="54" y="14"/>
                      <a:pt x="54" y="15"/>
                    </a:cubicBezTo>
                    <a:cubicBezTo>
                      <a:pt x="54" y="15"/>
                      <a:pt x="54" y="15"/>
                      <a:pt x="54" y="15"/>
                    </a:cubicBezTo>
                    <a:cubicBezTo>
                      <a:pt x="53" y="15"/>
                      <a:pt x="53" y="15"/>
                      <a:pt x="52" y="14"/>
                    </a:cubicBezTo>
                    <a:cubicBezTo>
                      <a:pt x="52" y="14"/>
                      <a:pt x="52" y="14"/>
                      <a:pt x="52" y="14"/>
                    </a:cubicBezTo>
                    <a:cubicBezTo>
                      <a:pt x="52" y="13"/>
                      <a:pt x="50" y="13"/>
                      <a:pt x="48" y="13"/>
                    </a:cubicBezTo>
                    <a:cubicBezTo>
                      <a:pt x="48" y="13"/>
                      <a:pt x="48" y="13"/>
                      <a:pt x="48" y="13"/>
                    </a:cubicBezTo>
                    <a:cubicBezTo>
                      <a:pt x="46" y="13"/>
                      <a:pt x="43" y="13"/>
                      <a:pt x="41" y="13"/>
                    </a:cubicBezTo>
                    <a:cubicBezTo>
                      <a:pt x="41" y="13"/>
                      <a:pt x="41" y="13"/>
                      <a:pt x="41" y="13"/>
                    </a:cubicBezTo>
                    <a:cubicBezTo>
                      <a:pt x="40" y="14"/>
                      <a:pt x="39" y="14"/>
                      <a:pt x="38" y="14"/>
                    </a:cubicBezTo>
                    <a:cubicBezTo>
                      <a:pt x="38" y="14"/>
                      <a:pt x="38" y="14"/>
                      <a:pt x="38" y="14"/>
                    </a:cubicBezTo>
                    <a:cubicBezTo>
                      <a:pt x="38" y="14"/>
                      <a:pt x="38" y="14"/>
                      <a:pt x="38" y="15"/>
                    </a:cubicBezTo>
                    <a:cubicBezTo>
                      <a:pt x="38" y="15"/>
                      <a:pt x="38" y="15"/>
                      <a:pt x="38" y="15"/>
                    </a:cubicBezTo>
                    <a:cubicBezTo>
                      <a:pt x="37" y="15"/>
                      <a:pt x="37" y="15"/>
                      <a:pt x="36" y="15"/>
                    </a:cubicBezTo>
                    <a:cubicBezTo>
                      <a:pt x="36" y="15"/>
                      <a:pt x="36" y="15"/>
                      <a:pt x="36" y="15"/>
                    </a:cubicBezTo>
                    <a:cubicBezTo>
                      <a:pt x="35" y="15"/>
                      <a:pt x="35" y="15"/>
                      <a:pt x="35" y="15"/>
                    </a:cubicBezTo>
                    <a:close/>
                  </a:path>
                </a:pathLst>
              </a:custGeom>
              <a:solidFill>
                <a:srgbClr val="1E2B58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2" name="Freeform 63"/>
              <p:cNvSpPr/>
              <p:nvPr/>
            </p:nvSpPr>
            <p:spPr bwMode="auto">
              <a:xfrm>
                <a:off x="8847138" y="4459288"/>
                <a:ext cx="117475" cy="180975"/>
              </a:xfrm>
              <a:custGeom>
                <a:avLst/>
                <a:gdLst>
                  <a:gd name="T0" fmla="*/ 16 w 31"/>
                  <a:gd name="T1" fmla="*/ 43 h 48"/>
                  <a:gd name="T2" fmla="*/ 3 w 31"/>
                  <a:gd name="T3" fmla="*/ 42 h 48"/>
                  <a:gd name="T4" fmla="*/ 3 w 31"/>
                  <a:gd name="T5" fmla="*/ 42 h 48"/>
                  <a:gd name="T6" fmla="*/ 2 w 31"/>
                  <a:gd name="T7" fmla="*/ 41 h 48"/>
                  <a:gd name="T8" fmla="*/ 2 w 31"/>
                  <a:gd name="T9" fmla="*/ 41 h 48"/>
                  <a:gd name="T10" fmla="*/ 2 w 31"/>
                  <a:gd name="T11" fmla="*/ 23 h 48"/>
                  <a:gd name="T12" fmla="*/ 2 w 31"/>
                  <a:gd name="T13" fmla="*/ 23 h 48"/>
                  <a:gd name="T14" fmla="*/ 0 w 31"/>
                  <a:gd name="T15" fmla="*/ 8 h 48"/>
                  <a:gd name="T16" fmla="*/ 0 w 31"/>
                  <a:gd name="T17" fmla="*/ 8 h 48"/>
                  <a:gd name="T18" fmla="*/ 2 w 31"/>
                  <a:gd name="T19" fmla="*/ 1 h 48"/>
                  <a:gd name="T20" fmla="*/ 2 w 31"/>
                  <a:gd name="T21" fmla="*/ 1 h 48"/>
                  <a:gd name="T22" fmla="*/ 3 w 31"/>
                  <a:gd name="T23" fmla="*/ 0 h 48"/>
                  <a:gd name="T24" fmla="*/ 3 w 31"/>
                  <a:gd name="T25" fmla="*/ 0 h 48"/>
                  <a:gd name="T26" fmla="*/ 4 w 31"/>
                  <a:gd name="T27" fmla="*/ 1 h 48"/>
                  <a:gd name="T28" fmla="*/ 4 w 31"/>
                  <a:gd name="T29" fmla="*/ 1 h 48"/>
                  <a:gd name="T30" fmla="*/ 3 w 31"/>
                  <a:gd name="T31" fmla="*/ 8 h 48"/>
                  <a:gd name="T32" fmla="*/ 3 w 31"/>
                  <a:gd name="T33" fmla="*/ 8 h 48"/>
                  <a:gd name="T34" fmla="*/ 4 w 31"/>
                  <a:gd name="T35" fmla="*/ 23 h 48"/>
                  <a:gd name="T36" fmla="*/ 4 w 31"/>
                  <a:gd name="T37" fmla="*/ 23 h 48"/>
                  <a:gd name="T38" fmla="*/ 5 w 31"/>
                  <a:gd name="T39" fmla="*/ 40 h 48"/>
                  <a:gd name="T40" fmla="*/ 5 w 31"/>
                  <a:gd name="T41" fmla="*/ 40 h 48"/>
                  <a:gd name="T42" fmla="*/ 17 w 31"/>
                  <a:gd name="T43" fmla="*/ 41 h 48"/>
                  <a:gd name="T44" fmla="*/ 17 w 31"/>
                  <a:gd name="T45" fmla="*/ 41 h 48"/>
                  <a:gd name="T46" fmla="*/ 29 w 31"/>
                  <a:gd name="T47" fmla="*/ 45 h 48"/>
                  <a:gd name="T48" fmla="*/ 29 w 31"/>
                  <a:gd name="T49" fmla="*/ 45 h 48"/>
                  <a:gd name="T50" fmla="*/ 30 w 31"/>
                  <a:gd name="T51" fmla="*/ 45 h 48"/>
                  <a:gd name="T52" fmla="*/ 30 w 31"/>
                  <a:gd name="T53" fmla="*/ 45 h 48"/>
                  <a:gd name="T54" fmla="*/ 31 w 31"/>
                  <a:gd name="T55" fmla="*/ 46 h 48"/>
                  <a:gd name="T56" fmla="*/ 31 w 31"/>
                  <a:gd name="T57" fmla="*/ 46 h 48"/>
                  <a:gd name="T58" fmla="*/ 30 w 31"/>
                  <a:gd name="T59" fmla="*/ 48 h 48"/>
                  <a:gd name="T60" fmla="*/ 30 w 31"/>
                  <a:gd name="T61" fmla="*/ 48 h 48"/>
                  <a:gd name="T62" fmla="*/ 29 w 31"/>
                  <a:gd name="T63" fmla="*/ 48 h 48"/>
                  <a:gd name="T64" fmla="*/ 29 w 31"/>
                  <a:gd name="T65" fmla="*/ 48 h 48"/>
                  <a:gd name="T66" fmla="*/ 16 w 31"/>
                  <a:gd name="T67" fmla="*/ 43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31" h="48">
                    <a:moveTo>
                      <a:pt x="16" y="43"/>
                    </a:moveTo>
                    <a:cubicBezTo>
                      <a:pt x="12" y="42"/>
                      <a:pt x="8" y="43"/>
                      <a:pt x="3" y="42"/>
                    </a:cubicBezTo>
                    <a:cubicBezTo>
                      <a:pt x="3" y="42"/>
                      <a:pt x="3" y="42"/>
                      <a:pt x="3" y="42"/>
                    </a:cubicBezTo>
                    <a:cubicBezTo>
                      <a:pt x="3" y="42"/>
                      <a:pt x="2" y="41"/>
                      <a:pt x="2" y="41"/>
                    </a:cubicBezTo>
                    <a:cubicBezTo>
                      <a:pt x="2" y="41"/>
                      <a:pt x="2" y="41"/>
                      <a:pt x="2" y="41"/>
                    </a:cubicBezTo>
                    <a:cubicBezTo>
                      <a:pt x="2" y="35"/>
                      <a:pt x="2" y="29"/>
                      <a:pt x="2" y="23"/>
                    </a:cubicBezTo>
                    <a:cubicBezTo>
                      <a:pt x="2" y="23"/>
                      <a:pt x="2" y="23"/>
                      <a:pt x="2" y="23"/>
                    </a:cubicBezTo>
                    <a:cubicBezTo>
                      <a:pt x="2" y="19"/>
                      <a:pt x="0" y="13"/>
                      <a:pt x="0" y="8"/>
                    </a:cubicBezTo>
                    <a:cubicBezTo>
                      <a:pt x="0" y="8"/>
                      <a:pt x="0" y="8"/>
                      <a:pt x="0" y="8"/>
                    </a:cubicBezTo>
                    <a:cubicBezTo>
                      <a:pt x="0" y="5"/>
                      <a:pt x="1" y="3"/>
                      <a:pt x="2" y="1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2" y="0"/>
                      <a:pt x="2" y="0"/>
                      <a:pt x="3" y="0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4" y="0"/>
                      <a:pt x="4" y="1"/>
                      <a:pt x="4" y="1"/>
                    </a:cubicBezTo>
                    <a:cubicBezTo>
                      <a:pt x="4" y="1"/>
                      <a:pt x="4" y="1"/>
                      <a:pt x="4" y="1"/>
                    </a:cubicBezTo>
                    <a:cubicBezTo>
                      <a:pt x="3" y="3"/>
                      <a:pt x="3" y="6"/>
                      <a:pt x="3" y="8"/>
                    </a:cubicBezTo>
                    <a:cubicBezTo>
                      <a:pt x="3" y="8"/>
                      <a:pt x="3" y="8"/>
                      <a:pt x="3" y="8"/>
                    </a:cubicBezTo>
                    <a:cubicBezTo>
                      <a:pt x="3" y="13"/>
                      <a:pt x="4" y="18"/>
                      <a:pt x="4" y="23"/>
                    </a:cubicBezTo>
                    <a:cubicBezTo>
                      <a:pt x="4" y="23"/>
                      <a:pt x="4" y="23"/>
                      <a:pt x="4" y="23"/>
                    </a:cubicBezTo>
                    <a:cubicBezTo>
                      <a:pt x="5" y="29"/>
                      <a:pt x="4" y="34"/>
                      <a:pt x="5" y="40"/>
                    </a:cubicBezTo>
                    <a:cubicBezTo>
                      <a:pt x="5" y="40"/>
                      <a:pt x="5" y="40"/>
                      <a:pt x="5" y="40"/>
                    </a:cubicBezTo>
                    <a:cubicBezTo>
                      <a:pt x="8" y="40"/>
                      <a:pt x="12" y="39"/>
                      <a:pt x="17" y="41"/>
                    </a:cubicBezTo>
                    <a:cubicBezTo>
                      <a:pt x="17" y="41"/>
                      <a:pt x="17" y="41"/>
                      <a:pt x="17" y="41"/>
                    </a:cubicBezTo>
                    <a:cubicBezTo>
                      <a:pt x="20" y="43"/>
                      <a:pt x="27" y="45"/>
                      <a:pt x="29" y="45"/>
                    </a:cubicBezTo>
                    <a:cubicBezTo>
                      <a:pt x="29" y="45"/>
                      <a:pt x="29" y="45"/>
                      <a:pt x="29" y="45"/>
                    </a:cubicBezTo>
                    <a:cubicBezTo>
                      <a:pt x="30" y="45"/>
                      <a:pt x="30" y="45"/>
                      <a:pt x="30" y="45"/>
                    </a:cubicBezTo>
                    <a:cubicBezTo>
                      <a:pt x="30" y="45"/>
                      <a:pt x="30" y="45"/>
                      <a:pt x="30" y="45"/>
                    </a:cubicBezTo>
                    <a:cubicBezTo>
                      <a:pt x="31" y="45"/>
                      <a:pt x="31" y="46"/>
                      <a:pt x="31" y="46"/>
                    </a:cubicBezTo>
                    <a:cubicBezTo>
                      <a:pt x="31" y="46"/>
                      <a:pt x="31" y="46"/>
                      <a:pt x="31" y="46"/>
                    </a:cubicBezTo>
                    <a:cubicBezTo>
                      <a:pt x="31" y="47"/>
                      <a:pt x="31" y="48"/>
                      <a:pt x="30" y="48"/>
                    </a:cubicBezTo>
                    <a:cubicBezTo>
                      <a:pt x="30" y="48"/>
                      <a:pt x="30" y="48"/>
                      <a:pt x="30" y="48"/>
                    </a:cubicBezTo>
                    <a:cubicBezTo>
                      <a:pt x="30" y="48"/>
                      <a:pt x="30" y="48"/>
                      <a:pt x="29" y="48"/>
                    </a:cubicBezTo>
                    <a:cubicBezTo>
                      <a:pt x="29" y="48"/>
                      <a:pt x="29" y="48"/>
                      <a:pt x="29" y="48"/>
                    </a:cubicBezTo>
                    <a:cubicBezTo>
                      <a:pt x="26" y="48"/>
                      <a:pt x="19" y="45"/>
                      <a:pt x="16" y="43"/>
                    </a:cubicBezTo>
                    <a:close/>
                  </a:path>
                </a:pathLst>
              </a:custGeom>
              <a:solidFill>
                <a:srgbClr val="1E2B58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3" name="Freeform 64"/>
              <p:cNvSpPr/>
              <p:nvPr/>
            </p:nvSpPr>
            <p:spPr bwMode="auto">
              <a:xfrm>
                <a:off x="8858250" y="4613275"/>
                <a:ext cx="11113" cy="339725"/>
              </a:xfrm>
              <a:custGeom>
                <a:avLst/>
                <a:gdLst>
                  <a:gd name="T0" fmla="*/ 0 w 3"/>
                  <a:gd name="T1" fmla="*/ 88 h 90"/>
                  <a:gd name="T2" fmla="*/ 0 w 3"/>
                  <a:gd name="T3" fmla="*/ 1 h 90"/>
                  <a:gd name="T4" fmla="*/ 1 w 3"/>
                  <a:gd name="T5" fmla="*/ 0 h 90"/>
                  <a:gd name="T6" fmla="*/ 1 w 3"/>
                  <a:gd name="T7" fmla="*/ 0 h 90"/>
                  <a:gd name="T8" fmla="*/ 2 w 3"/>
                  <a:gd name="T9" fmla="*/ 1 h 90"/>
                  <a:gd name="T10" fmla="*/ 2 w 3"/>
                  <a:gd name="T11" fmla="*/ 1 h 90"/>
                  <a:gd name="T12" fmla="*/ 3 w 3"/>
                  <a:gd name="T13" fmla="*/ 88 h 90"/>
                  <a:gd name="T14" fmla="*/ 1 w 3"/>
                  <a:gd name="T15" fmla="*/ 90 h 90"/>
                  <a:gd name="T16" fmla="*/ 1 w 3"/>
                  <a:gd name="T17" fmla="*/ 90 h 90"/>
                  <a:gd name="T18" fmla="*/ 1 w 3"/>
                  <a:gd name="T19" fmla="*/ 90 h 90"/>
                  <a:gd name="T20" fmla="*/ 1 w 3"/>
                  <a:gd name="T21" fmla="*/ 90 h 90"/>
                  <a:gd name="T22" fmla="*/ 0 w 3"/>
                  <a:gd name="T23" fmla="*/ 88 h 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3" h="90">
                    <a:moveTo>
                      <a:pt x="0" y="88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2" y="0"/>
                      <a:pt x="2" y="1"/>
                      <a:pt x="2" y="1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3" y="88"/>
                      <a:pt x="3" y="88"/>
                      <a:pt x="3" y="88"/>
                    </a:cubicBezTo>
                    <a:cubicBezTo>
                      <a:pt x="3" y="89"/>
                      <a:pt x="2" y="90"/>
                      <a:pt x="1" y="90"/>
                    </a:cubicBezTo>
                    <a:cubicBezTo>
                      <a:pt x="1" y="90"/>
                      <a:pt x="1" y="90"/>
                      <a:pt x="1" y="90"/>
                    </a:cubicBezTo>
                    <a:cubicBezTo>
                      <a:pt x="1" y="90"/>
                      <a:pt x="1" y="90"/>
                      <a:pt x="1" y="90"/>
                    </a:cubicBezTo>
                    <a:cubicBezTo>
                      <a:pt x="1" y="90"/>
                      <a:pt x="1" y="90"/>
                      <a:pt x="1" y="90"/>
                    </a:cubicBezTo>
                    <a:cubicBezTo>
                      <a:pt x="1" y="90"/>
                      <a:pt x="0" y="89"/>
                      <a:pt x="0" y="88"/>
                    </a:cubicBezTo>
                    <a:close/>
                  </a:path>
                </a:pathLst>
              </a:custGeom>
              <a:solidFill>
                <a:srgbClr val="1E2B58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4" name="Freeform 65"/>
              <p:cNvSpPr/>
              <p:nvPr/>
            </p:nvSpPr>
            <p:spPr bwMode="auto">
              <a:xfrm>
                <a:off x="8869363" y="4476750"/>
                <a:ext cx="76200" cy="95250"/>
              </a:xfrm>
              <a:custGeom>
                <a:avLst/>
                <a:gdLst>
                  <a:gd name="T0" fmla="*/ 2 w 20"/>
                  <a:gd name="T1" fmla="*/ 19 h 25"/>
                  <a:gd name="T2" fmla="*/ 0 w 20"/>
                  <a:gd name="T3" fmla="*/ 9 h 25"/>
                  <a:gd name="T4" fmla="*/ 0 w 20"/>
                  <a:gd name="T5" fmla="*/ 9 h 25"/>
                  <a:gd name="T6" fmla="*/ 6 w 20"/>
                  <a:gd name="T7" fmla="*/ 0 h 25"/>
                  <a:gd name="T8" fmla="*/ 6 w 20"/>
                  <a:gd name="T9" fmla="*/ 0 h 25"/>
                  <a:gd name="T10" fmla="*/ 7 w 20"/>
                  <a:gd name="T11" fmla="*/ 1 h 25"/>
                  <a:gd name="T12" fmla="*/ 7 w 20"/>
                  <a:gd name="T13" fmla="*/ 1 h 25"/>
                  <a:gd name="T14" fmla="*/ 6 w 20"/>
                  <a:gd name="T15" fmla="*/ 2 h 25"/>
                  <a:gd name="T16" fmla="*/ 6 w 20"/>
                  <a:gd name="T17" fmla="*/ 2 h 25"/>
                  <a:gd name="T18" fmla="*/ 4 w 20"/>
                  <a:gd name="T19" fmla="*/ 4 h 25"/>
                  <a:gd name="T20" fmla="*/ 4 w 20"/>
                  <a:gd name="T21" fmla="*/ 4 h 25"/>
                  <a:gd name="T22" fmla="*/ 3 w 20"/>
                  <a:gd name="T23" fmla="*/ 9 h 25"/>
                  <a:gd name="T24" fmla="*/ 3 w 20"/>
                  <a:gd name="T25" fmla="*/ 9 h 25"/>
                  <a:gd name="T26" fmla="*/ 5 w 20"/>
                  <a:gd name="T27" fmla="*/ 18 h 25"/>
                  <a:gd name="T28" fmla="*/ 5 w 20"/>
                  <a:gd name="T29" fmla="*/ 18 h 25"/>
                  <a:gd name="T30" fmla="*/ 8 w 20"/>
                  <a:gd name="T31" fmla="*/ 22 h 25"/>
                  <a:gd name="T32" fmla="*/ 8 w 20"/>
                  <a:gd name="T33" fmla="*/ 22 h 25"/>
                  <a:gd name="T34" fmla="*/ 9 w 20"/>
                  <a:gd name="T35" fmla="*/ 22 h 25"/>
                  <a:gd name="T36" fmla="*/ 9 w 20"/>
                  <a:gd name="T37" fmla="*/ 22 h 25"/>
                  <a:gd name="T38" fmla="*/ 17 w 20"/>
                  <a:gd name="T39" fmla="*/ 11 h 25"/>
                  <a:gd name="T40" fmla="*/ 17 w 20"/>
                  <a:gd name="T41" fmla="*/ 11 h 25"/>
                  <a:gd name="T42" fmla="*/ 17 w 20"/>
                  <a:gd name="T43" fmla="*/ 11 h 25"/>
                  <a:gd name="T44" fmla="*/ 15 w 20"/>
                  <a:gd name="T45" fmla="*/ 7 h 25"/>
                  <a:gd name="T46" fmla="*/ 15 w 20"/>
                  <a:gd name="T47" fmla="*/ 7 h 25"/>
                  <a:gd name="T48" fmla="*/ 11 w 20"/>
                  <a:gd name="T49" fmla="*/ 4 h 25"/>
                  <a:gd name="T50" fmla="*/ 11 w 20"/>
                  <a:gd name="T51" fmla="*/ 4 h 25"/>
                  <a:gd name="T52" fmla="*/ 11 w 20"/>
                  <a:gd name="T53" fmla="*/ 6 h 25"/>
                  <a:gd name="T54" fmla="*/ 11 w 20"/>
                  <a:gd name="T55" fmla="*/ 6 h 25"/>
                  <a:gd name="T56" fmla="*/ 9 w 20"/>
                  <a:gd name="T57" fmla="*/ 7 h 25"/>
                  <a:gd name="T58" fmla="*/ 9 w 20"/>
                  <a:gd name="T59" fmla="*/ 7 h 25"/>
                  <a:gd name="T60" fmla="*/ 8 w 20"/>
                  <a:gd name="T61" fmla="*/ 6 h 25"/>
                  <a:gd name="T62" fmla="*/ 8 w 20"/>
                  <a:gd name="T63" fmla="*/ 6 h 25"/>
                  <a:gd name="T64" fmla="*/ 11 w 20"/>
                  <a:gd name="T65" fmla="*/ 2 h 25"/>
                  <a:gd name="T66" fmla="*/ 11 w 20"/>
                  <a:gd name="T67" fmla="*/ 2 h 25"/>
                  <a:gd name="T68" fmla="*/ 17 w 20"/>
                  <a:gd name="T69" fmla="*/ 5 h 25"/>
                  <a:gd name="T70" fmla="*/ 17 w 20"/>
                  <a:gd name="T71" fmla="*/ 5 h 25"/>
                  <a:gd name="T72" fmla="*/ 20 w 20"/>
                  <a:gd name="T73" fmla="*/ 11 h 25"/>
                  <a:gd name="T74" fmla="*/ 20 w 20"/>
                  <a:gd name="T75" fmla="*/ 11 h 25"/>
                  <a:gd name="T76" fmla="*/ 20 w 20"/>
                  <a:gd name="T77" fmla="*/ 11 h 25"/>
                  <a:gd name="T78" fmla="*/ 20 w 20"/>
                  <a:gd name="T79" fmla="*/ 11 h 25"/>
                  <a:gd name="T80" fmla="*/ 9 w 20"/>
                  <a:gd name="T81" fmla="*/ 25 h 25"/>
                  <a:gd name="T82" fmla="*/ 9 w 20"/>
                  <a:gd name="T83" fmla="*/ 25 h 25"/>
                  <a:gd name="T84" fmla="*/ 8 w 20"/>
                  <a:gd name="T85" fmla="*/ 25 h 25"/>
                  <a:gd name="T86" fmla="*/ 8 w 20"/>
                  <a:gd name="T87" fmla="*/ 25 h 25"/>
                  <a:gd name="T88" fmla="*/ 2 w 20"/>
                  <a:gd name="T89" fmla="*/ 19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</a:cxnLst>
                <a:rect l="0" t="0" r="r" b="b"/>
                <a:pathLst>
                  <a:path w="20" h="25">
                    <a:moveTo>
                      <a:pt x="2" y="19"/>
                    </a:moveTo>
                    <a:cubicBezTo>
                      <a:pt x="1" y="16"/>
                      <a:pt x="0" y="12"/>
                      <a:pt x="0" y="9"/>
                    </a:cubicBezTo>
                    <a:cubicBezTo>
                      <a:pt x="0" y="9"/>
                      <a:pt x="0" y="9"/>
                      <a:pt x="0" y="9"/>
                    </a:cubicBezTo>
                    <a:cubicBezTo>
                      <a:pt x="0" y="5"/>
                      <a:pt x="2" y="0"/>
                      <a:pt x="6" y="0"/>
                    </a:cubicBezTo>
                    <a:cubicBezTo>
                      <a:pt x="6" y="0"/>
                      <a:pt x="6" y="0"/>
                      <a:pt x="6" y="0"/>
                    </a:cubicBezTo>
                    <a:cubicBezTo>
                      <a:pt x="7" y="0"/>
                      <a:pt x="7" y="0"/>
                      <a:pt x="7" y="1"/>
                    </a:cubicBezTo>
                    <a:cubicBezTo>
                      <a:pt x="7" y="1"/>
                      <a:pt x="7" y="1"/>
                      <a:pt x="7" y="1"/>
                    </a:cubicBezTo>
                    <a:cubicBezTo>
                      <a:pt x="7" y="1"/>
                      <a:pt x="7" y="2"/>
                      <a:pt x="6" y="2"/>
                    </a:cubicBezTo>
                    <a:cubicBezTo>
                      <a:pt x="6" y="2"/>
                      <a:pt x="6" y="2"/>
                      <a:pt x="6" y="2"/>
                    </a:cubicBezTo>
                    <a:cubicBezTo>
                      <a:pt x="5" y="2"/>
                      <a:pt x="4" y="3"/>
                      <a:pt x="4" y="4"/>
                    </a:cubicBezTo>
                    <a:cubicBezTo>
                      <a:pt x="4" y="4"/>
                      <a:pt x="4" y="4"/>
                      <a:pt x="4" y="4"/>
                    </a:cubicBezTo>
                    <a:cubicBezTo>
                      <a:pt x="3" y="5"/>
                      <a:pt x="3" y="7"/>
                      <a:pt x="3" y="9"/>
                    </a:cubicBezTo>
                    <a:cubicBezTo>
                      <a:pt x="3" y="9"/>
                      <a:pt x="3" y="9"/>
                      <a:pt x="3" y="9"/>
                    </a:cubicBezTo>
                    <a:cubicBezTo>
                      <a:pt x="3" y="12"/>
                      <a:pt x="3" y="16"/>
                      <a:pt x="5" y="18"/>
                    </a:cubicBezTo>
                    <a:cubicBezTo>
                      <a:pt x="5" y="18"/>
                      <a:pt x="5" y="18"/>
                      <a:pt x="5" y="18"/>
                    </a:cubicBezTo>
                    <a:cubicBezTo>
                      <a:pt x="6" y="21"/>
                      <a:pt x="7" y="22"/>
                      <a:pt x="8" y="22"/>
                    </a:cubicBezTo>
                    <a:cubicBezTo>
                      <a:pt x="8" y="22"/>
                      <a:pt x="8" y="22"/>
                      <a:pt x="8" y="22"/>
                    </a:cubicBezTo>
                    <a:cubicBezTo>
                      <a:pt x="9" y="22"/>
                      <a:pt x="9" y="22"/>
                      <a:pt x="9" y="22"/>
                    </a:cubicBezTo>
                    <a:cubicBezTo>
                      <a:pt x="9" y="22"/>
                      <a:pt x="9" y="22"/>
                      <a:pt x="9" y="22"/>
                    </a:cubicBezTo>
                    <a:cubicBezTo>
                      <a:pt x="13" y="22"/>
                      <a:pt x="17" y="15"/>
                      <a:pt x="17" y="11"/>
                    </a:cubicBezTo>
                    <a:cubicBezTo>
                      <a:pt x="17" y="11"/>
                      <a:pt x="17" y="11"/>
                      <a:pt x="17" y="11"/>
                    </a:cubicBezTo>
                    <a:cubicBezTo>
                      <a:pt x="17" y="11"/>
                      <a:pt x="17" y="11"/>
                      <a:pt x="17" y="11"/>
                    </a:cubicBezTo>
                    <a:cubicBezTo>
                      <a:pt x="17" y="10"/>
                      <a:pt x="16" y="8"/>
                      <a:pt x="15" y="7"/>
                    </a:cubicBezTo>
                    <a:cubicBezTo>
                      <a:pt x="15" y="7"/>
                      <a:pt x="15" y="7"/>
                      <a:pt x="15" y="7"/>
                    </a:cubicBezTo>
                    <a:cubicBezTo>
                      <a:pt x="14" y="5"/>
                      <a:pt x="12" y="4"/>
                      <a:pt x="11" y="4"/>
                    </a:cubicBezTo>
                    <a:cubicBezTo>
                      <a:pt x="11" y="4"/>
                      <a:pt x="11" y="4"/>
                      <a:pt x="11" y="4"/>
                    </a:cubicBezTo>
                    <a:cubicBezTo>
                      <a:pt x="11" y="4"/>
                      <a:pt x="11" y="4"/>
                      <a:pt x="11" y="6"/>
                    </a:cubicBezTo>
                    <a:cubicBezTo>
                      <a:pt x="11" y="6"/>
                      <a:pt x="11" y="6"/>
                      <a:pt x="11" y="6"/>
                    </a:cubicBezTo>
                    <a:cubicBezTo>
                      <a:pt x="10" y="6"/>
                      <a:pt x="10" y="7"/>
                      <a:pt x="9" y="7"/>
                    </a:cubicBezTo>
                    <a:cubicBezTo>
                      <a:pt x="9" y="7"/>
                      <a:pt x="9" y="7"/>
                      <a:pt x="9" y="7"/>
                    </a:cubicBezTo>
                    <a:cubicBezTo>
                      <a:pt x="9" y="7"/>
                      <a:pt x="8" y="6"/>
                      <a:pt x="8" y="6"/>
                    </a:cubicBezTo>
                    <a:cubicBezTo>
                      <a:pt x="8" y="6"/>
                      <a:pt x="8" y="6"/>
                      <a:pt x="8" y="6"/>
                    </a:cubicBezTo>
                    <a:cubicBezTo>
                      <a:pt x="8" y="3"/>
                      <a:pt x="10" y="2"/>
                      <a:pt x="11" y="2"/>
                    </a:cubicBezTo>
                    <a:cubicBezTo>
                      <a:pt x="11" y="2"/>
                      <a:pt x="11" y="2"/>
                      <a:pt x="11" y="2"/>
                    </a:cubicBezTo>
                    <a:cubicBezTo>
                      <a:pt x="14" y="2"/>
                      <a:pt x="15" y="3"/>
                      <a:pt x="17" y="5"/>
                    </a:cubicBezTo>
                    <a:cubicBezTo>
                      <a:pt x="17" y="5"/>
                      <a:pt x="17" y="5"/>
                      <a:pt x="17" y="5"/>
                    </a:cubicBezTo>
                    <a:cubicBezTo>
                      <a:pt x="18" y="7"/>
                      <a:pt x="20" y="9"/>
                      <a:pt x="20" y="11"/>
                    </a:cubicBezTo>
                    <a:cubicBezTo>
                      <a:pt x="20" y="11"/>
                      <a:pt x="20" y="11"/>
                      <a:pt x="20" y="11"/>
                    </a:cubicBezTo>
                    <a:cubicBezTo>
                      <a:pt x="20" y="11"/>
                      <a:pt x="20" y="11"/>
                      <a:pt x="20" y="11"/>
                    </a:cubicBezTo>
                    <a:cubicBezTo>
                      <a:pt x="20" y="11"/>
                      <a:pt x="20" y="11"/>
                      <a:pt x="20" y="11"/>
                    </a:cubicBezTo>
                    <a:cubicBezTo>
                      <a:pt x="19" y="17"/>
                      <a:pt x="15" y="23"/>
                      <a:pt x="9" y="25"/>
                    </a:cubicBezTo>
                    <a:cubicBezTo>
                      <a:pt x="9" y="25"/>
                      <a:pt x="9" y="25"/>
                      <a:pt x="9" y="25"/>
                    </a:cubicBezTo>
                    <a:cubicBezTo>
                      <a:pt x="9" y="25"/>
                      <a:pt x="9" y="25"/>
                      <a:pt x="8" y="25"/>
                    </a:cubicBezTo>
                    <a:cubicBezTo>
                      <a:pt x="8" y="25"/>
                      <a:pt x="8" y="25"/>
                      <a:pt x="8" y="25"/>
                    </a:cubicBezTo>
                    <a:cubicBezTo>
                      <a:pt x="5" y="25"/>
                      <a:pt x="4" y="22"/>
                      <a:pt x="2" y="19"/>
                    </a:cubicBezTo>
                    <a:close/>
                  </a:path>
                </a:pathLst>
              </a:custGeom>
              <a:solidFill>
                <a:srgbClr val="1E2B58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5" name="Freeform 66"/>
              <p:cNvSpPr/>
              <p:nvPr/>
            </p:nvSpPr>
            <p:spPr bwMode="auto">
              <a:xfrm>
                <a:off x="8899525" y="4500563"/>
                <a:ext cx="26988" cy="41275"/>
              </a:xfrm>
              <a:custGeom>
                <a:avLst/>
                <a:gdLst>
                  <a:gd name="T0" fmla="*/ 1 w 7"/>
                  <a:gd name="T1" fmla="*/ 11 h 11"/>
                  <a:gd name="T2" fmla="*/ 0 w 7"/>
                  <a:gd name="T3" fmla="*/ 10 h 11"/>
                  <a:gd name="T4" fmla="*/ 0 w 7"/>
                  <a:gd name="T5" fmla="*/ 10 h 11"/>
                  <a:gd name="T6" fmla="*/ 0 w 7"/>
                  <a:gd name="T7" fmla="*/ 9 h 11"/>
                  <a:gd name="T8" fmla="*/ 0 w 7"/>
                  <a:gd name="T9" fmla="*/ 9 h 11"/>
                  <a:gd name="T10" fmla="*/ 0 w 7"/>
                  <a:gd name="T11" fmla="*/ 8 h 11"/>
                  <a:gd name="T12" fmla="*/ 0 w 7"/>
                  <a:gd name="T13" fmla="*/ 8 h 11"/>
                  <a:gd name="T14" fmla="*/ 2 w 7"/>
                  <a:gd name="T15" fmla="*/ 3 h 11"/>
                  <a:gd name="T16" fmla="*/ 2 w 7"/>
                  <a:gd name="T17" fmla="*/ 3 h 11"/>
                  <a:gd name="T18" fmla="*/ 3 w 7"/>
                  <a:gd name="T19" fmla="*/ 1 h 11"/>
                  <a:gd name="T20" fmla="*/ 3 w 7"/>
                  <a:gd name="T21" fmla="*/ 1 h 11"/>
                  <a:gd name="T22" fmla="*/ 4 w 7"/>
                  <a:gd name="T23" fmla="*/ 0 h 11"/>
                  <a:gd name="T24" fmla="*/ 4 w 7"/>
                  <a:gd name="T25" fmla="*/ 0 h 11"/>
                  <a:gd name="T26" fmla="*/ 5 w 7"/>
                  <a:gd name="T27" fmla="*/ 2 h 11"/>
                  <a:gd name="T28" fmla="*/ 5 w 7"/>
                  <a:gd name="T29" fmla="*/ 2 h 11"/>
                  <a:gd name="T30" fmla="*/ 4 w 7"/>
                  <a:gd name="T31" fmla="*/ 4 h 11"/>
                  <a:gd name="T32" fmla="*/ 4 w 7"/>
                  <a:gd name="T33" fmla="*/ 4 h 11"/>
                  <a:gd name="T34" fmla="*/ 3 w 7"/>
                  <a:gd name="T35" fmla="*/ 7 h 11"/>
                  <a:gd name="T36" fmla="*/ 3 w 7"/>
                  <a:gd name="T37" fmla="*/ 7 h 11"/>
                  <a:gd name="T38" fmla="*/ 6 w 7"/>
                  <a:gd name="T39" fmla="*/ 8 h 11"/>
                  <a:gd name="T40" fmla="*/ 6 w 7"/>
                  <a:gd name="T41" fmla="*/ 8 h 11"/>
                  <a:gd name="T42" fmla="*/ 7 w 7"/>
                  <a:gd name="T43" fmla="*/ 10 h 11"/>
                  <a:gd name="T44" fmla="*/ 7 w 7"/>
                  <a:gd name="T45" fmla="*/ 10 h 11"/>
                  <a:gd name="T46" fmla="*/ 5 w 7"/>
                  <a:gd name="T47" fmla="*/ 11 h 11"/>
                  <a:gd name="T48" fmla="*/ 5 w 7"/>
                  <a:gd name="T49" fmla="*/ 11 h 11"/>
                  <a:gd name="T50" fmla="*/ 3 w 7"/>
                  <a:gd name="T51" fmla="*/ 10 h 11"/>
                  <a:gd name="T52" fmla="*/ 3 w 7"/>
                  <a:gd name="T53" fmla="*/ 10 h 11"/>
                  <a:gd name="T54" fmla="*/ 2 w 7"/>
                  <a:gd name="T55" fmla="*/ 11 h 11"/>
                  <a:gd name="T56" fmla="*/ 2 w 7"/>
                  <a:gd name="T57" fmla="*/ 11 h 11"/>
                  <a:gd name="T58" fmla="*/ 1 w 7"/>
                  <a:gd name="T59" fmla="*/ 11 h 11"/>
                  <a:gd name="T60" fmla="*/ 1 w 7"/>
                  <a:gd name="T61" fmla="*/ 11 h 11"/>
                  <a:gd name="T62" fmla="*/ 1 w 7"/>
                  <a:gd name="T63" fmla="*/ 11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7" h="11">
                    <a:moveTo>
                      <a:pt x="1" y="11"/>
                    </a:moveTo>
                    <a:cubicBezTo>
                      <a:pt x="0" y="11"/>
                      <a:pt x="0" y="11"/>
                      <a:pt x="0" y="10"/>
                    </a:cubicBezTo>
                    <a:cubicBezTo>
                      <a:pt x="0" y="10"/>
                      <a:pt x="0" y="10"/>
                      <a:pt x="0" y="10"/>
                    </a:cubicBezTo>
                    <a:cubicBezTo>
                      <a:pt x="0" y="10"/>
                      <a:pt x="0" y="9"/>
                      <a:pt x="0" y="9"/>
                    </a:cubicBezTo>
                    <a:cubicBezTo>
                      <a:pt x="0" y="9"/>
                      <a:pt x="0" y="9"/>
                      <a:pt x="0" y="9"/>
                    </a:cubicBezTo>
                    <a:cubicBezTo>
                      <a:pt x="0" y="8"/>
                      <a:pt x="0" y="8"/>
                      <a:pt x="0" y="8"/>
                    </a:cubicBezTo>
                    <a:cubicBezTo>
                      <a:pt x="0" y="8"/>
                      <a:pt x="0" y="8"/>
                      <a:pt x="0" y="8"/>
                    </a:cubicBezTo>
                    <a:cubicBezTo>
                      <a:pt x="0" y="6"/>
                      <a:pt x="1" y="4"/>
                      <a:pt x="2" y="3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2" y="2"/>
                      <a:pt x="2" y="1"/>
                      <a:pt x="3" y="1"/>
                    </a:cubicBezTo>
                    <a:cubicBezTo>
                      <a:pt x="3" y="1"/>
                      <a:pt x="3" y="1"/>
                      <a:pt x="3" y="1"/>
                    </a:cubicBezTo>
                    <a:cubicBezTo>
                      <a:pt x="3" y="0"/>
                      <a:pt x="4" y="0"/>
                      <a:pt x="4" y="0"/>
                    </a:cubicBezTo>
                    <a:cubicBezTo>
                      <a:pt x="4" y="0"/>
                      <a:pt x="4" y="0"/>
                      <a:pt x="4" y="0"/>
                    </a:cubicBezTo>
                    <a:cubicBezTo>
                      <a:pt x="5" y="1"/>
                      <a:pt x="5" y="1"/>
                      <a:pt x="5" y="2"/>
                    </a:cubicBezTo>
                    <a:cubicBezTo>
                      <a:pt x="5" y="2"/>
                      <a:pt x="5" y="2"/>
                      <a:pt x="5" y="2"/>
                    </a:cubicBezTo>
                    <a:cubicBezTo>
                      <a:pt x="5" y="2"/>
                      <a:pt x="4" y="3"/>
                      <a:pt x="4" y="4"/>
                    </a:cubicBezTo>
                    <a:cubicBezTo>
                      <a:pt x="4" y="4"/>
                      <a:pt x="4" y="4"/>
                      <a:pt x="4" y="4"/>
                    </a:cubicBezTo>
                    <a:cubicBezTo>
                      <a:pt x="4" y="5"/>
                      <a:pt x="4" y="6"/>
                      <a:pt x="3" y="7"/>
                    </a:cubicBezTo>
                    <a:cubicBezTo>
                      <a:pt x="3" y="7"/>
                      <a:pt x="3" y="7"/>
                      <a:pt x="3" y="7"/>
                    </a:cubicBezTo>
                    <a:cubicBezTo>
                      <a:pt x="4" y="8"/>
                      <a:pt x="5" y="8"/>
                      <a:pt x="6" y="8"/>
                    </a:cubicBezTo>
                    <a:cubicBezTo>
                      <a:pt x="6" y="8"/>
                      <a:pt x="6" y="8"/>
                      <a:pt x="6" y="8"/>
                    </a:cubicBezTo>
                    <a:cubicBezTo>
                      <a:pt x="6" y="9"/>
                      <a:pt x="7" y="9"/>
                      <a:pt x="7" y="10"/>
                    </a:cubicBezTo>
                    <a:cubicBezTo>
                      <a:pt x="7" y="10"/>
                      <a:pt x="7" y="10"/>
                      <a:pt x="7" y="10"/>
                    </a:cubicBezTo>
                    <a:cubicBezTo>
                      <a:pt x="6" y="11"/>
                      <a:pt x="6" y="11"/>
                      <a:pt x="5" y="11"/>
                    </a:cubicBezTo>
                    <a:cubicBezTo>
                      <a:pt x="5" y="11"/>
                      <a:pt x="5" y="11"/>
                      <a:pt x="5" y="11"/>
                    </a:cubicBezTo>
                    <a:cubicBezTo>
                      <a:pt x="4" y="10"/>
                      <a:pt x="3" y="10"/>
                      <a:pt x="3" y="10"/>
                    </a:cubicBezTo>
                    <a:cubicBezTo>
                      <a:pt x="3" y="10"/>
                      <a:pt x="3" y="10"/>
                      <a:pt x="3" y="10"/>
                    </a:cubicBezTo>
                    <a:cubicBezTo>
                      <a:pt x="2" y="10"/>
                      <a:pt x="2" y="11"/>
                      <a:pt x="2" y="11"/>
                    </a:cubicBezTo>
                    <a:cubicBezTo>
                      <a:pt x="2" y="11"/>
                      <a:pt x="2" y="11"/>
                      <a:pt x="2" y="11"/>
                    </a:cubicBezTo>
                    <a:cubicBezTo>
                      <a:pt x="2" y="11"/>
                      <a:pt x="1" y="11"/>
                      <a:pt x="1" y="11"/>
                    </a:cubicBezTo>
                    <a:cubicBezTo>
                      <a:pt x="1" y="11"/>
                      <a:pt x="1" y="11"/>
                      <a:pt x="1" y="11"/>
                    </a:cubicBezTo>
                    <a:cubicBezTo>
                      <a:pt x="1" y="11"/>
                      <a:pt x="1" y="11"/>
                      <a:pt x="1" y="11"/>
                    </a:cubicBezTo>
                    <a:close/>
                  </a:path>
                </a:pathLst>
              </a:custGeom>
              <a:solidFill>
                <a:srgbClr val="1E2B58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6" name="Freeform 67"/>
              <p:cNvSpPr/>
              <p:nvPr/>
            </p:nvSpPr>
            <p:spPr bwMode="auto">
              <a:xfrm>
                <a:off x="8726488" y="4610100"/>
                <a:ext cx="109538" cy="14288"/>
              </a:xfrm>
              <a:custGeom>
                <a:avLst/>
                <a:gdLst>
                  <a:gd name="T0" fmla="*/ 0 w 29"/>
                  <a:gd name="T1" fmla="*/ 3 h 4"/>
                  <a:gd name="T2" fmla="*/ 1 w 29"/>
                  <a:gd name="T3" fmla="*/ 2 h 4"/>
                  <a:gd name="T4" fmla="*/ 1 w 29"/>
                  <a:gd name="T5" fmla="*/ 2 h 4"/>
                  <a:gd name="T6" fmla="*/ 15 w 29"/>
                  <a:gd name="T7" fmla="*/ 1 h 4"/>
                  <a:gd name="T8" fmla="*/ 15 w 29"/>
                  <a:gd name="T9" fmla="*/ 1 h 4"/>
                  <a:gd name="T10" fmla="*/ 23 w 29"/>
                  <a:gd name="T11" fmla="*/ 0 h 4"/>
                  <a:gd name="T12" fmla="*/ 23 w 29"/>
                  <a:gd name="T13" fmla="*/ 0 h 4"/>
                  <a:gd name="T14" fmla="*/ 28 w 29"/>
                  <a:gd name="T15" fmla="*/ 1 h 4"/>
                  <a:gd name="T16" fmla="*/ 28 w 29"/>
                  <a:gd name="T17" fmla="*/ 1 h 4"/>
                  <a:gd name="T18" fmla="*/ 29 w 29"/>
                  <a:gd name="T19" fmla="*/ 2 h 4"/>
                  <a:gd name="T20" fmla="*/ 29 w 29"/>
                  <a:gd name="T21" fmla="*/ 2 h 4"/>
                  <a:gd name="T22" fmla="*/ 27 w 29"/>
                  <a:gd name="T23" fmla="*/ 3 h 4"/>
                  <a:gd name="T24" fmla="*/ 27 w 29"/>
                  <a:gd name="T25" fmla="*/ 3 h 4"/>
                  <a:gd name="T26" fmla="*/ 23 w 29"/>
                  <a:gd name="T27" fmla="*/ 3 h 4"/>
                  <a:gd name="T28" fmla="*/ 23 w 29"/>
                  <a:gd name="T29" fmla="*/ 3 h 4"/>
                  <a:gd name="T30" fmla="*/ 15 w 29"/>
                  <a:gd name="T31" fmla="*/ 3 h 4"/>
                  <a:gd name="T32" fmla="*/ 15 w 29"/>
                  <a:gd name="T33" fmla="*/ 3 h 4"/>
                  <a:gd name="T34" fmla="*/ 1 w 29"/>
                  <a:gd name="T35" fmla="*/ 4 h 4"/>
                  <a:gd name="T36" fmla="*/ 1 w 29"/>
                  <a:gd name="T37" fmla="*/ 4 h 4"/>
                  <a:gd name="T38" fmla="*/ 0 w 29"/>
                  <a:gd name="T39" fmla="*/ 3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29" h="4">
                    <a:moveTo>
                      <a:pt x="0" y="3"/>
                    </a:moveTo>
                    <a:cubicBezTo>
                      <a:pt x="0" y="3"/>
                      <a:pt x="0" y="2"/>
                      <a:pt x="1" y="2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6" y="2"/>
                      <a:pt x="10" y="1"/>
                      <a:pt x="15" y="1"/>
                    </a:cubicBezTo>
                    <a:cubicBezTo>
                      <a:pt x="15" y="1"/>
                      <a:pt x="15" y="1"/>
                      <a:pt x="15" y="1"/>
                    </a:cubicBezTo>
                    <a:cubicBezTo>
                      <a:pt x="17" y="1"/>
                      <a:pt x="20" y="0"/>
                      <a:pt x="23" y="0"/>
                    </a:cubicBezTo>
                    <a:cubicBezTo>
                      <a:pt x="23" y="0"/>
                      <a:pt x="23" y="0"/>
                      <a:pt x="23" y="0"/>
                    </a:cubicBezTo>
                    <a:cubicBezTo>
                      <a:pt x="25" y="0"/>
                      <a:pt x="27" y="0"/>
                      <a:pt x="28" y="1"/>
                    </a:cubicBezTo>
                    <a:cubicBezTo>
                      <a:pt x="28" y="1"/>
                      <a:pt x="28" y="1"/>
                      <a:pt x="28" y="1"/>
                    </a:cubicBezTo>
                    <a:cubicBezTo>
                      <a:pt x="28" y="1"/>
                      <a:pt x="29" y="2"/>
                      <a:pt x="29" y="2"/>
                    </a:cubicBezTo>
                    <a:cubicBezTo>
                      <a:pt x="29" y="2"/>
                      <a:pt x="29" y="2"/>
                      <a:pt x="29" y="2"/>
                    </a:cubicBezTo>
                    <a:cubicBezTo>
                      <a:pt x="28" y="3"/>
                      <a:pt x="28" y="3"/>
                      <a:pt x="27" y="3"/>
                    </a:cubicBezTo>
                    <a:cubicBezTo>
                      <a:pt x="27" y="3"/>
                      <a:pt x="27" y="3"/>
                      <a:pt x="27" y="3"/>
                    </a:cubicBezTo>
                    <a:cubicBezTo>
                      <a:pt x="26" y="3"/>
                      <a:pt x="25" y="3"/>
                      <a:pt x="23" y="3"/>
                    </a:cubicBezTo>
                    <a:cubicBezTo>
                      <a:pt x="23" y="3"/>
                      <a:pt x="23" y="3"/>
                      <a:pt x="23" y="3"/>
                    </a:cubicBezTo>
                    <a:cubicBezTo>
                      <a:pt x="21" y="3"/>
                      <a:pt x="17" y="3"/>
                      <a:pt x="15" y="3"/>
                    </a:cubicBezTo>
                    <a:cubicBezTo>
                      <a:pt x="15" y="3"/>
                      <a:pt x="15" y="3"/>
                      <a:pt x="15" y="3"/>
                    </a:cubicBezTo>
                    <a:cubicBezTo>
                      <a:pt x="10" y="4"/>
                      <a:pt x="6" y="4"/>
                      <a:pt x="1" y="4"/>
                    </a:cubicBezTo>
                    <a:cubicBezTo>
                      <a:pt x="1" y="4"/>
                      <a:pt x="1" y="4"/>
                      <a:pt x="1" y="4"/>
                    </a:cubicBezTo>
                    <a:cubicBezTo>
                      <a:pt x="0" y="4"/>
                      <a:pt x="0" y="4"/>
                      <a:pt x="0" y="3"/>
                    </a:cubicBezTo>
                    <a:close/>
                  </a:path>
                </a:pathLst>
              </a:custGeom>
              <a:solidFill>
                <a:srgbClr val="1E2B58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7" name="Freeform 68"/>
              <p:cNvSpPr/>
              <p:nvPr/>
            </p:nvSpPr>
            <p:spPr bwMode="auto">
              <a:xfrm>
                <a:off x="8737600" y="4470400"/>
                <a:ext cx="101600" cy="115888"/>
              </a:xfrm>
              <a:custGeom>
                <a:avLst/>
                <a:gdLst>
                  <a:gd name="T0" fmla="*/ 9 w 27"/>
                  <a:gd name="T1" fmla="*/ 31 h 31"/>
                  <a:gd name="T2" fmla="*/ 0 w 27"/>
                  <a:gd name="T3" fmla="*/ 16 h 31"/>
                  <a:gd name="T4" fmla="*/ 0 w 27"/>
                  <a:gd name="T5" fmla="*/ 16 h 31"/>
                  <a:gd name="T6" fmla="*/ 8 w 27"/>
                  <a:gd name="T7" fmla="*/ 0 h 31"/>
                  <a:gd name="T8" fmla="*/ 8 w 27"/>
                  <a:gd name="T9" fmla="*/ 0 h 31"/>
                  <a:gd name="T10" fmla="*/ 9 w 27"/>
                  <a:gd name="T11" fmla="*/ 1 h 31"/>
                  <a:gd name="T12" fmla="*/ 9 w 27"/>
                  <a:gd name="T13" fmla="*/ 1 h 31"/>
                  <a:gd name="T14" fmla="*/ 9 w 27"/>
                  <a:gd name="T15" fmla="*/ 3 h 31"/>
                  <a:gd name="T16" fmla="*/ 9 w 27"/>
                  <a:gd name="T17" fmla="*/ 3 h 31"/>
                  <a:gd name="T18" fmla="*/ 2 w 27"/>
                  <a:gd name="T19" fmla="*/ 16 h 31"/>
                  <a:gd name="T20" fmla="*/ 2 w 27"/>
                  <a:gd name="T21" fmla="*/ 16 h 31"/>
                  <a:gd name="T22" fmla="*/ 10 w 27"/>
                  <a:gd name="T23" fmla="*/ 28 h 31"/>
                  <a:gd name="T24" fmla="*/ 10 w 27"/>
                  <a:gd name="T25" fmla="*/ 28 h 31"/>
                  <a:gd name="T26" fmla="*/ 11 w 27"/>
                  <a:gd name="T27" fmla="*/ 29 h 31"/>
                  <a:gd name="T28" fmla="*/ 11 w 27"/>
                  <a:gd name="T29" fmla="*/ 29 h 31"/>
                  <a:gd name="T30" fmla="*/ 25 w 27"/>
                  <a:gd name="T31" fmla="*/ 16 h 31"/>
                  <a:gd name="T32" fmla="*/ 25 w 27"/>
                  <a:gd name="T33" fmla="*/ 16 h 31"/>
                  <a:gd name="T34" fmla="*/ 25 w 27"/>
                  <a:gd name="T35" fmla="*/ 15 h 31"/>
                  <a:gd name="T36" fmla="*/ 25 w 27"/>
                  <a:gd name="T37" fmla="*/ 15 h 31"/>
                  <a:gd name="T38" fmla="*/ 16 w 27"/>
                  <a:gd name="T39" fmla="*/ 4 h 31"/>
                  <a:gd name="T40" fmla="*/ 16 w 27"/>
                  <a:gd name="T41" fmla="*/ 4 h 31"/>
                  <a:gd name="T42" fmla="*/ 12 w 27"/>
                  <a:gd name="T43" fmla="*/ 5 h 31"/>
                  <a:gd name="T44" fmla="*/ 12 w 27"/>
                  <a:gd name="T45" fmla="*/ 5 h 31"/>
                  <a:gd name="T46" fmla="*/ 10 w 27"/>
                  <a:gd name="T47" fmla="*/ 5 h 31"/>
                  <a:gd name="T48" fmla="*/ 10 w 27"/>
                  <a:gd name="T49" fmla="*/ 5 h 31"/>
                  <a:gd name="T50" fmla="*/ 10 w 27"/>
                  <a:gd name="T51" fmla="*/ 3 h 31"/>
                  <a:gd name="T52" fmla="*/ 10 w 27"/>
                  <a:gd name="T53" fmla="*/ 3 h 31"/>
                  <a:gd name="T54" fmla="*/ 16 w 27"/>
                  <a:gd name="T55" fmla="*/ 1 h 31"/>
                  <a:gd name="T56" fmla="*/ 16 w 27"/>
                  <a:gd name="T57" fmla="*/ 1 h 31"/>
                  <a:gd name="T58" fmla="*/ 27 w 27"/>
                  <a:gd name="T59" fmla="*/ 15 h 31"/>
                  <a:gd name="T60" fmla="*/ 27 w 27"/>
                  <a:gd name="T61" fmla="*/ 15 h 31"/>
                  <a:gd name="T62" fmla="*/ 27 w 27"/>
                  <a:gd name="T63" fmla="*/ 16 h 31"/>
                  <a:gd name="T64" fmla="*/ 27 w 27"/>
                  <a:gd name="T65" fmla="*/ 16 h 31"/>
                  <a:gd name="T66" fmla="*/ 11 w 27"/>
                  <a:gd name="T67" fmla="*/ 31 h 31"/>
                  <a:gd name="T68" fmla="*/ 11 w 27"/>
                  <a:gd name="T69" fmla="*/ 31 h 31"/>
                  <a:gd name="T70" fmla="*/ 9 w 27"/>
                  <a:gd name="T71" fmla="*/ 31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27" h="31">
                    <a:moveTo>
                      <a:pt x="9" y="31"/>
                    </a:moveTo>
                    <a:cubicBezTo>
                      <a:pt x="3" y="30"/>
                      <a:pt x="0" y="23"/>
                      <a:pt x="0" y="16"/>
                    </a:cubicBezTo>
                    <a:cubicBezTo>
                      <a:pt x="0" y="16"/>
                      <a:pt x="0" y="16"/>
                      <a:pt x="0" y="16"/>
                    </a:cubicBezTo>
                    <a:cubicBezTo>
                      <a:pt x="0" y="9"/>
                      <a:pt x="2" y="3"/>
                      <a:pt x="8" y="0"/>
                    </a:cubicBezTo>
                    <a:cubicBezTo>
                      <a:pt x="8" y="0"/>
                      <a:pt x="8" y="0"/>
                      <a:pt x="8" y="0"/>
                    </a:cubicBezTo>
                    <a:cubicBezTo>
                      <a:pt x="8" y="0"/>
                      <a:pt x="9" y="0"/>
                      <a:pt x="9" y="1"/>
                    </a:cubicBezTo>
                    <a:cubicBezTo>
                      <a:pt x="9" y="1"/>
                      <a:pt x="9" y="1"/>
                      <a:pt x="9" y="1"/>
                    </a:cubicBezTo>
                    <a:cubicBezTo>
                      <a:pt x="10" y="2"/>
                      <a:pt x="9" y="2"/>
                      <a:pt x="9" y="3"/>
                    </a:cubicBezTo>
                    <a:cubicBezTo>
                      <a:pt x="9" y="3"/>
                      <a:pt x="9" y="3"/>
                      <a:pt x="9" y="3"/>
                    </a:cubicBezTo>
                    <a:cubicBezTo>
                      <a:pt x="5" y="4"/>
                      <a:pt x="2" y="10"/>
                      <a:pt x="2" y="16"/>
                    </a:cubicBezTo>
                    <a:cubicBezTo>
                      <a:pt x="2" y="16"/>
                      <a:pt x="2" y="16"/>
                      <a:pt x="2" y="16"/>
                    </a:cubicBezTo>
                    <a:cubicBezTo>
                      <a:pt x="2" y="22"/>
                      <a:pt x="5" y="28"/>
                      <a:pt x="10" y="28"/>
                    </a:cubicBezTo>
                    <a:cubicBezTo>
                      <a:pt x="10" y="28"/>
                      <a:pt x="10" y="28"/>
                      <a:pt x="10" y="28"/>
                    </a:cubicBezTo>
                    <a:cubicBezTo>
                      <a:pt x="10" y="28"/>
                      <a:pt x="10" y="29"/>
                      <a:pt x="11" y="29"/>
                    </a:cubicBezTo>
                    <a:cubicBezTo>
                      <a:pt x="11" y="29"/>
                      <a:pt x="11" y="29"/>
                      <a:pt x="11" y="29"/>
                    </a:cubicBezTo>
                    <a:cubicBezTo>
                      <a:pt x="16" y="29"/>
                      <a:pt x="25" y="21"/>
                      <a:pt x="25" y="16"/>
                    </a:cubicBezTo>
                    <a:cubicBezTo>
                      <a:pt x="25" y="16"/>
                      <a:pt x="25" y="16"/>
                      <a:pt x="25" y="16"/>
                    </a:cubicBezTo>
                    <a:cubicBezTo>
                      <a:pt x="25" y="16"/>
                      <a:pt x="25" y="15"/>
                      <a:pt x="25" y="15"/>
                    </a:cubicBezTo>
                    <a:cubicBezTo>
                      <a:pt x="25" y="15"/>
                      <a:pt x="25" y="15"/>
                      <a:pt x="25" y="15"/>
                    </a:cubicBezTo>
                    <a:cubicBezTo>
                      <a:pt x="25" y="9"/>
                      <a:pt x="21" y="4"/>
                      <a:pt x="16" y="4"/>
                    </a:cubicBezTo>
                    <a:cubicBezTo>
                      <a:pt x="16" y="4"/>
                      <a:pt x="16" y="4"/>
                      <a:pt x="16" y="4"/>
                    </a:cubicBezTo>
                    <a:cubicBezTo>
                      <a:pt x="15" y="4"/>
                      <a:pt x="13" y="4"/>
                      <a:pt x="12" y="5"/>
                    </a:cubicBezTo>
                    <a:cubicBezTo>
                      <a:pt x="12" y="5"/>
                      <a:pt x="12" y="5"/>
                      <a:pt x="12" y="5"/>
                    </a:cubicBezTo>
                    <a:cubicBezTo>
                      <a:pt x="11" y="5"/>
                      <a:pt x="10" y="5"/>
                      <a:pt x="10" y="5"/>
                    </a:cubicBezTo>
                    <a:cubicBezTo>
                      <a:pt x="10" y="5"/>
                      <a:pt x="10" y="5"/>
                      <a:pt x="10" y="5"/>
                    </a:cubicBezTo>
                    <a:cubicBezTo>
                      <a:pt x="10" y="4"/>
                      <a:pt x="10" y="3"/>
                      <a:pt x="10" y="3"/>
                    </a:cubicBezTo>
                    <a:cubicBezTo>
                      <a:pt x="10" y="3"/>
                      <a:pt x="10" y="3"/>
                      <a:pt x="10" y="3"/>
                    </a:cubicBezTo>
                    <a:cubicBezTo>
                      <a:pt x="12" y="2"/>
                      <a:pt x="14" y="1"/>
                      <a:pt x="16" y="1"/>
                    </a:cubicBezTo>
                    <a:cubicBezTo>
                      <a:pt x="16" y="1"/>
                      <a:pt x="16" y="1"/>
                      <a:pt x="16" y="1"/>
                    </a:cubicBezTo>
                    <a:cubicBezTo>
                      <a:pt x="23" y="1"/>
                      <a:pt x="27" y="8"/>
                      <a:pt x="27" y="15"/>
                    </a:cubicBezTo>
                    <a:cubicBezTo>
                      <a:pt x="27" y="15"/>
                      <a:pt x="27" y="15"/>
                      <a:pt x="27" y="15"/>
                    </a:cubicBezTo>
                    <a:cubicBezTo>
                      <a:pt x="27" y="15"/>
                      <a:pt x="27" y="16"/>
                      <a:pt x="27" y="16"/>
                    </a:cubicBezTo>
                    <a:cubicBezTo>
                      <a:pt x="27" y="16"/>
                      <a:pt x="27" y="16"/>
                      <a:pt x="27" y="16"/>
                    </a:cubicBezTo>
                    <a:cubicBezTo>
                      <a:pt x="27" y="23"/>
                      <a:pt x="18" y="31"/>
                      <a:pt x="11" y="31"/>
                    </a:cubicBezTo>
                    <a:cubicBezTo>
                      <a:pt x="11" y="31"/>
                      <a:pt x="11" y="31"/>
                      <a:pt x="11" y="31"/>
                    </a:cubicBezTo>
                    <a:cubicBezTo>
                      <a:pt x="10" y="31"/>
                      <a:pt x="10" y="31"/>
                      <a:pt x="9" y="31"/>
                    </a:cubicBezTo>
                    <a:close/>
                  </a:path>
                </a:pathLst>
              </a:custGeom>
              <a:solidFill>
                <a:srgbClr val="1E2B58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8" name="Freeform 69"/>
              <p:cNvSpPr/>
              <p:nvPr/>
            </p:nvSpPr>
            <p:spPr bwMode="auto">
              <a:xfrm>
                <a:off x="8772525" y="4481513"/>
                <a:ext cx="52388" cy="63500"/>
              </a:xfrm>
              <a:custGeom>
                <a:avLst/>
                <a:gdLst>
                  <a:gd name="T0" fmla="*/ 13 w 14"/>
                  <a:gd name="T1" fmla="*/ 17 h 17"/>
                  <a:gd name="T2" fmla="*/ 3 w 14"/>
                  <a:gd name="T3" fmla="*/ 14 h 17"/>
                  <a:gd name="T4" fmla="*/ 3 w 14"/>
                  <a:gd name="T5" fmla="*/ 14 h 17"/>
                  <a:gd name="T6" fmla="*/ 3 w 14"/>
                  <a:gd name="T7" fmla="*/ 14 h 17"/>
                  <a:gd name="T8" fmla="*/ 3 w 14"/>
                  <a:gd name="T9" fmla="*/ 14 h 17"/>
                  <a:gd name="T10" fmla="*/ 2 w 14"/>
                  <a:gd name="T11" fmla="*/ 14 h 17"/>
                  <a:gd name="T12" fmla="*/ 2 w 14"/>
                  <a:gd name="T13" fmla="*/ 14 h 17"/>
                  <a:gd name="T14" fmla="*/ 2 w 14"/>
                  <a:gd name="T15" fmla="*/ 14 h 17"/>
                  <a:gd name="T16" fmla="*/ 1 w 14"/>
                  <a:gd name="T17" fmla="*/ 15 h 17"/>
                  <a:gd name="T18" fmla="*/ 1 w 14"/>
                  <a:gd name="T19" fmla="*/ 15 h 17"/>
                  <a:gd name="T20" fmla="*/ 0 w 14"/>
                  <a:gd name="T21" fmla="*/ 14 h 17"/>
                  <a:gd name="T22" fmla="*/ 0 w 14"/>
                  <a:gd name="T23" fmla="*/ 14 h 17"/>
                  <a:gd name="T24" fmla="*/ 2 w 14"/>
                  <a:gd name="T25" fmla="*/ 9 h 17"/>
                  <a:gd name="T26" fmla="*/ 2 w 14"/>
                  <a:gd name="T27" fmla="*/ 9 h 17"/>
                  <a:gd name="T28" fmla="*/ 4 w 14"/>
                  <a:gd name="T29" fmla="*/ 1 h 17"/>
                  <a:gd name="T30" fmla="*/ 4 w 14"/>
                  <a:gd name="T31" fmla="*/ 1 h 17"/>
                  <a:gd name="T32" fmla="*/ 5 w 14"/>
                  <a:gd name="T33" fmla="*/ 0 h 17"/>
                  <a:gd name="T34" fmla="*/ 5 w 14"/>
                  <a:gd name="T35" fmla="*/ 0 h 17"/>
                  <a:gd name="T36" fmla="*/ 6 w 14"/>
                  <a:gd name="T37" fmla="*/ 2 h 17"/>
                  <a:gd name="T38" fmla="*/ 6 w 14"/>
                  <a:gd name="T39" fmla="*/ 2 h 17"/>
                  <a:gd name="T40" fmla="*/ 6 w 14"/>
                  <a:gd name="T41" fmla="*/ 2 h 17"/>
                  <a:gd name="T42" fmla="*/ 6 w 14"/>
                  <a:gd name="T43" fmla="*/ 2 h 17"/>
                  <a:gd name="T44" fmla="*/ 4 w 14"/>
                  <a:gd name="T45" fmla="*/ 10 h 17"/>
                  <a:gd name="T46" fmla="*/ 4 w 14"/>
                  <a:gd name="T47" fmla="*/ 10 h 17"/>
                  <a:gd name="T48" fmla="*/ 4 w 14"/>
                  <a:gd name="T49" fmla="*/ 11 h 17"/>
                  <a:gd name="T50" fmla="*/ 4 w 14"/>
                  <a:gd name="T51" fmla="*/ 11 h 17"/>
                  <a:gd name="T52" fmla="*/ 13 w 14"/>
                  <a:gd name="T53" fmla="*/ 15 h 17"/>
                  <a:gd name="T54" fmla="*/ 13 w 14"/>
                  <a:gd name="T55" fmla="*/ 15 h 17"/>
                  <a:gd name="T56" fmla="*/ 14 w 14"/>
                  <a:gd name="T57" fmla="*/ 16 h 17"/>
                  <a:gd name="T58" fmla="*/ 14 w 14"/>
                  <a:gd name="T59" fmla="*/ 16 h 17"/>
                  <a:gd name="T60" fmla="*/ 13 w 14"/>
                  <a:gd name="T61" fmla="*/ 17 h 17"/>
                  <a:gd name="T62" fmla="*/ 13 w 14"/>
                  <a:gd name="T63" fmla="*/ 17 h 17"/>
                  <a:gd name="T64" fmla="*/ 13 w 14"/>
                  <a:gd name="T65" fmla="*/ 17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14" h="17">
                    <a:moveTo>
                      <a:pt x="13" y="17"/>
                    </a:moveTo>
                    <a:cubicBezTo>
                      <a:pt x="9" y="16"/>
                      <a:pt x="6" y="14"/>
                      <a:pt x="3" y="14"/>
                    </a:cubicBezTo>
                    <a:cubicBezTo>
                      <a:pt x="3" y="14"/>
                      <a:pt x="3" y="14"/>
                      <a:pt x="3" y="14"/>
                    </a:cubicBezTo>
                    <a:cubicBezTo>
                      <a:pt x="3" y="14"/>
                      <a:pt x="3" y="14"/>
                      <a:pt x="3" y="14"/>
                    </a:cubicBezTo>
                    <a:cubicBezTo>
                      <a:pt x="3" y="14"/>
                      <a:pt x="3" y="14"/>
                      <a:pt x="3" y="14"/>
                    </a:cubicBezTo>
                    <a:cubicBezTo>
                      <a:pt x="2" y="14"/>
                      <a:pt x="2" y="14"/>
                      <a:pt x="2" y="14"/>
                    </a:cubicBezTo>
                    <a:cubicBezTo>
                      <a:pt x="2" y="14"/>
                      <a:pt x="2" y="14"/>
                      <a:pt x="2" y="14"/>
                    </a:cubicBezTo>
                    <a:cubicBezTo>
                      <a:pt x="2" y="14"/>
                      <a:pt x="2" y="14"/>
                      <a:pt x="2" y="14"/>
                    </a:cubicBezTo>
                    <a:cubicBezTo>
                      <a:pt x="2" y="15"/>
                      <a:pt x="1" y="15"/>
                      <a:pt x="1" y="15"/>
                    </a:cubicBezTo>
                    <a:cubicBezTo>
                      <a:pt x="1" y="15"/>
                      <a:pt x="1" y="15"/>
                      <a:pt x="1" y="15"/>
                    </a:cubicBezTo>
                    <a:cubicBezTo>
                      <a:pt x="0" y="15"/>
                      <a:pt x="0" y="14"/>
                      <a:pt x="0" y="14"/>
                    </a:cubicBezTo>
                    <a:cubicBezTo>
                      <a:pt x="0" y="14"/>
                      <a:pt x="0" y="14"/>
                      <a:pt x="0" y="14"/>
                    </a:cubicBezTo>
                    <a:cubicBezTo>
                      <a:pt x="0" y="12"/>
                      <a:pt x="1" y="11"/>
                      <a:pt x="2" y="9"/>
                    </a:cubicBezTo>
                    <a:cubicBezTo>
                      <a:pt x="2" y="9"/>
                      <a:pt x="2" y="9"/>
                      <a:pt x="2" y="9"/>
                    </a:cubicBezTo>
                    <a:cubicBezTo>
                      <a:pt x="2" y="6"/>
                      <a:pt x="3" y="3"/>
                      <a:pt x="4" y="1"/>
                    </a:cubicBezTo>
                    <a:cubicBezTo>
                      <a:pt x="4" y="1"/>
                      <a:pt x="4" y="1"/>
                      <a:pt x="4" y="1"/>
                    </a:cubicBezTo>
                    <a:cubicBezTo>
                      <a:pt x="4" y="1"/>
                      <a:pt x="5" y="0"/>
                      <a:pt x="5" y="0"/>
                    </a:cubicBezTo>
                    <a:cubicBezTo>
                      <a:pt x="5" y="0"/>
                      <a:pt x="5" y="0"/>
                      <a:pt x="5" y="0"/>
                    </a:cubicBezTo>
                    <a:cubicBezTo>
                      <a:pt x="6" y="0"/>
                      <a:pt x="6" y="1"/>
                      <a:pt x="6" y="2"/>
                    </a:cubicBezTo>
                    <a:cubicBezTo>
                      <a:pt x="6" y="2"/>
                      <a:pt x="6" y="2"/>
                      <a:pt x="6" y="2"/>
                    </a:cubicBezTo>
                    <a:cubicBezTo>
                      <a:pt x="6" y="2"/>
                      <a:pt x="6" y="2"/>
                      <a:pt x="6" y="2"/>
                    </a:cubicBezTo>
                    <a:cubicBezTo>
                      <a:pt x="6" y="2"/>
                      <a:pt x="6" y="2"/>
                      <a:pt x="6" y="2"/>
                    </a:cubicBezTo>
                    <a:cubicBezTo>
                      <a:pt x="6" y="5"/>
                      <a:pt x="5" y="8"/>
                      <a:pt x="4" y="10"/>
                    </a:cubicBezTo>
                    <a:cubicBezTo>
                      <a:pt x="4" y="10"/>
                      <a:pt x="4" y="10"/>
                      <a:pt x="4" y="10"/>
                    </a:cubicBezTo>
                    <a:cubicBezTo>
                      <a:pt x="4" y="10"/>
                      <a:pt x="4" y="11"/>
                      <a:pt x="4" y="11"/>
                    </a:cubicBezTo>
                    <a:cubicBezTo>
                      <a:pt x="4" y="11"/>
                      <a:pt x="4" y="11"/>
                      <a:pt x="4" y="11"/>
                    </a:cubicBezTo>
                    <a:cubicBezTo>
                      <a:pt x="8" y="12"/>
                      <a:pt x="11" y="14"/>
                      <a:pt x="13" y="15"/>
                    </a:cubicBezTo>
                    <a:cubicBezTo>
                      <a:pt x="13" y="15"/>
                      <a:pt x="13" y="15"/>
                      <a:pt x="13" y="15"/>
                    </a:cubicBezTo>
                    <a:cubicBezTo>
                      <a:pt x="14" y="15"/>
                      <a:pt x="14" y="16"/>
                      <a:pt x="14" y="16"/>
                    </a:cubicBezTo>
                    <a:cubicBezTo>
                      <a:pt x="14" y="16"/>
                      <a:pt x="14" y="16"/>
                      <a:pt x="14" y="16"/>
                    </a:cubicBezTo>
                    <a:cubicBezTo>
                      <a:pt x="14" y="17"/>
                      <a:pt x="13" y="17"/>
                      <a:pt x="13" y="17"/>
                    </a:cubicBezTo>
                    <a:cubicBezTo>
                      <a:pt x="13" y="17"/>
                      <a:pt x="13" y="17"/>
                      <a:pt x="13" y="17"/>
                    </a:cubicBezTo>
                    <a:cubicBezTo>
                      <a:pt x="13" y="17"/>
                      <a:pt x="13" y="17"/>
                      <a:pt x="13" y="17"/>
                    </a:cubicBezTo>
                    <a:close/>
                  </a:path>
                </a:pathLst>
              </a:custGeom>
              <a:solidFill>
                <a:srgbClr val="1E2B58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9" name="Freeform 70"/>
              <p:cNvSpPr/>
              <p:nvPr/>
            </p:nvSpPr>
            <p:spPr bwMode="auto">
              <a:xfrm>
                <a:off x="8797925" y="4270375"/>
                <a:ext cx="15875" cy="41275"/>
              </a:xfrm>
              <a:custGeom>
                <a:avLst/>
                <a:gdLst>
                  <a:gd name="T0" fmla="*/ 0 w 4"/>
                  <a:gd name="T1" fmla="*/ 10 h 11"/>
                  <a:gd name="T2" fmla="*/ 0 w 4"/>
                  <a:gd name="T3" fmla="*/ 3 h 11"/>
                  <a:gd name="T4" fmla="*/ 0 w 4"/>
                  <a:gd name="T5" fmla="*/ 3 h 11"/>
                  <a:gd name="T6" fmla="*/ 1 w 4"/>
                  <a:gd name="T7" fmla="*/ 0 h 11"/>
                  <a:gd name="T8" fmla="*/ 1 w 4"/>
                  <a:gd name="T9" fmla="*/ 0 h 11"/>
                  <a:gd name="T10" fmla="*/ 2 w 4"/>
                  <a:gd name="T11" fmla="*/ 0 h 11"/>
                  <a:gd name="T12" fmla="*/ 2 w 4"/>
                  <a:gd name="T13" fmla="*/ 0 h 11"/>
                  <a:gd name="T14" fmla="*/ 2 w 4"/>
                  <a:gd name="T15" fmla="*/ 0 h 11"/>
                  <a:gd name="T16" fmla="*/ 2 w 4"/>
                  <a:gd name="T17" fmla="*/ 0 h 11"/>
                  <a:gd name="T18" fmla="*/ 4 w 4"/>
                  <a:gd name="T19" fmla="*/ 8 h 11"/>
                  <a:gd name="T20" fmla="*/ 4 w 4"/>
                  <a:gd name="T21" fmla="*/ 8 h 11"/>
                  <a:gd name="T22" fmla="*/ 4 w 4"/>
                  <a:gd name="T23" fmla="*/ 10 h 11"/>
                  <a:gd name="T24" fmla="*/ 4 w 4"/>
                  <a:gd name="T25" fmla="*/ 10 h 11"/>
                  <a:gd name="T26" fmla="*/ 3 w 4"/>
                  <a:gd name="T27" fmla="*/ 11 h 11"/>
                  <a:gd name="T28" fmla="*/ 3 w 4"/>
                  <a:gd name="T29" fmla="*/ 11 h 11"/>
                  <a:gd name="T30" fmla="*/ 2 w 4"/>
                  <a:gd name="T31" fmla="*/ 11 h 11"/>
                  <a:gd name="T32" fmla="*/ 2 w 4"/>
                  <a:gd name="T33" fmla="*/ 11 h 11"/>
                  <a:gd name="T34" fmla="*/ 2 w 4"/>
                  <a:gd name="T35" fmla="*/ 11 h 11"/>
                  <a:gd name="T36" fmla="*/ 2 w 4"/>
                  <a:gd name="T37" fmla="*/ 11 h 11"/>
                  <a:gd name="T38" fmla="*/ 1 w 4"/>
                  <a:gd name="T39" fmla="*/ 11 h 11"/>
                  <a:gd name="T40" fmla="*/ 1 w 4"/>
                  <a:gd name="T41" fmla="*/ 11 h 11"/>
                  <a:gd name="T42" fmla="*/ 0 w 4"/>
                  <a:gd name="T43" fmla="*/ 10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4" h="11">
                    <a:moveTo>
                      <a:pt x="0" y="10"/>
                    </a:moveTo>
                    <a:cubicBezTo>
                      <a:pt x="0" y="9"/>
                      <a:pt x="0" y="6"/>
                      <a:pt x="0" y="3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0" y="2"/>
                      <a:pt x="0" y="1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4" y="3"/>
                      <a:pt x="4" y="6"/>
                      <a:pt x="4" y="8"/>
                    </a:cubicBezTo>
                    <a:cubicBezTo>
                      <a:pt x="4" y="8"/>
                      <a:pt x="4" y="8"/>
                      <a:pt x="4" y="8"/>
                    </a:cubicBezTo>
                    <a:cubicBezTo>
                      <a:pt x="4" y="9"/>
                      <a:pt x="4" y="9"/>
                      <a:pt x="4" y="10"/>
                    </a:cubicBezTo>
                    <a:cubicBezTo>
                      <a:pt x="4" y="10"/>
                      <a:pt x="4" y="10"/>
                      <a:pt x="4" y="10"/>
                    </a:cubicBezTo>
                    <a:cubicBezTo>
                      <a:pt x="4" y="11"/>
                      <a:pt x="3" y="11"/>
                      <a:pt x="3" y="11"/>
                    </a:cubicBezTo>
                    <a:cubicBezTo>
                      <a:pt x="3" y="11"/>
                      <a:pt x="3" y="11"/>
                      <a:pt x="3" y="11"/>
                    </a:cubicBezTo>
                    <a:cubicBezTo>
                      <a:pt x="3" y="11"/>
                      <a:pt x="2" y="11"/>
                      <a:pt x="2" y="11"/>
                    </a:cubicBezTo>
                    <a:cubicBezTo>
                      <a:pt x="2" y="11"/>
                      <a:pt x="2" y="11"/>
                      <a:pt x="2" y="11"/>
                    </a:cubicBezTo>
                    <a:cubicBezTo>
                      <a:pt x="2" y="11"/>
                      <a:pt x="2" y="11"/>
                      <a:pt x="2" y="11"/>
                    </a:cubicBezTo>
                    <a:cubicBezTo>
                      <a:pt x="2" y="11"/>
                      <a:pt x="2" y="11"/>
                      <a:pt x="2" y="11"/>
                    </a:cubicBezTo>
                    <a:cubicBezTo>
                      <a:pt x="2" y="11"/>
                      <a:pt x="1" y="11"/>
                      <a:pt x="1" y="11"/>
                    </a:cubicBezTo>
                    <a:cubicBezTo>
                      <a:pt x="1" y="11"/>
                      <a:pt x="1" y="11"/>
                      <a:pt x="1" y="11"/>
                    </a:cubicBezTo>
                    <a:cubicBezTo>
                      <a:pt x="1" y="11"/>
                      <a:pt x="0" y="11"/>
                      <a:pt x="0" y="10"/>
                    </a:cubicBezTo>
                    <a:close/>
                  </a:path>
                </a:pathLst>
              </a:custGeom>
              <a:solidFill>
                <a:srgbClr val="1E2B58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60" name="Freeform 71"/>
              <p:cNvSpPr>
                <a:spLocks noEditPoints="1"/>
              </p:cNvSpPr>
              <p:nvPr/>
            </p:nvSpPr>
            <p:spPr bwMode="auto">
              <a:xfrm>
                <a:off x="8813800" y="4265613"/>
                <a:ext cx="19050" cy="41275"/>
              </a:xfrm>
              <a:custGeom>
                <a:avLst/>
                <a:gdLst>
                  <a:gd name="T0" fmla="*/ 2 w 5"/>
                  <a:gd name="T1" fmla="*/ 10 h 11"/>
                  <a:gd name="T2" fmla="*/ 2 w 5"/>
                  <a:gd name="T3" fmla="*/ 9 h 11"/>
                  <a:gd name="T4" fmla="*/ 2 w 5"/>
                  <a:gd name="T5" fmla="*/ 9 h 11"/>
                  <a:gd name="T6" fmla="*/ 2 w 5"/>
                  <a:gd name="T7" fmla="*/ 9 h 11"/>
                  <a:gd name="T8" fmla="*/ 2 w 5"/>
                  <a:gd name="T9" fmla="*/ 9 h 11"/>
                  <a:gd name="T10" fmla="*/ 0 w 5"/>
                  <a:gd name="T11" fmla="*/ 9 h 11"/>
                  <a:gd name="T12" fmla="*/ 0 w 5"/>
                  <a:gd name="T13" fmla="*/ 9 h 11"/>
                  <a:gd name="T14" fmla="*/ 0 w 5"/>
                  <a:gd name="T15" fmla="*/ 7 h 11"/>
                  <a:gd name="T16" fmla="*/ 0 w 5"/>
                  <a:gd name="T17" fmla="*/ 7 h 11"/>
                  <a:gd name="T18" fmla="*/ 1 w 5"/>
                  <a:gd name="T19" fmla="*/ 0 h 11"/>
                  <a:gd name="T20" fmla="*/ 1 w 5"/>
                  <a:gd name="T21" fmla="*/ 0 h 11"/>
                  <a:gd name="T22" fmla="*/ 2 w 5"/>
                  <a:gd name="T23" fmla="*/ 0 h 11"/>
                  <a:gd name="T24" fmla="*/ 2 w 5"/>
                  <a:gd name="T25" fmla="*/ 0 h 11"/>
                  <a:gd name="T26" fmla="*/ 3 w 5"/>
                  <a:gd name="T27" fmla="*/ 0 h 11"/>
                  <a:gd name="T28" fmla="*/ 3 w 5"/>
                  <a:gd name="T29" fmla="*/ 0 h 11"/>
                  <a:gd name="T30" fmla="*/ 4 w 5"/>
                  <a:gd name="T31" fmla="*/ 6 h 11"/>
                  <a:gd name="T32" fmla="*/ 4 w 5"/>
                  <a:gd name="T33" fmla="*/ 6 h 11"/>
                  <a:gd name="T34" fmla="*/ 4 w 5"/>
                  <a:gd name="T35" fmla="*/ 7 h 11"/>
                  <a:gd name="T36" fmla="*/ 4 w 5"/>
                  <a:gd name="T37" fmla="*/ 7 h 11"/>
                  <a:gd name="T38" fmla="*/ 4 w 5"/>
                  <a:gd name="T39" fmla="*/ 9 h 11"/>
                  <a:gd name="T40" fmla="*/ 4 w 5"/>
                  <a:gd name="T41" fmla="*/ 9 h 11"/>
                  <a:gd name="T42" fmla="*/ 4 w 5"/>
                  <a:gd name="T43" fmla="*/ 9 h 11"/>
                  <a:gd name="T44" fmla="*/ 4 w 5"/>
                  <a:gd name="T45" fmla="*/ 9 h 11"/>
                  <a:gd name="T46" fmla="*/ 5 w 5"/>
                  <a:gd name="T47" fmla="*/ 10 h 11"/>
                  <a:gd name="T48" fmla="*/ 5 w 5"/>
                  <a:gd name="T49" fmla="*/ 10 h 11"/>
                  <a:gd name="T50" fmla="*/ 4 w 5"/>
                  <a:gd name="T51" fmla="*/ 11 h 11"/>
                  <a:gd name="T52" fmla="*/ 4 w 5"/>
                  <a:gd name="T53" fmla="*/ 11 h 11"/>
                  <a:gd name="T54" fmla="*/ 3 w 5"/>
                  <a:gd name="T55" fmla="*/ 11 h 11"/>
                  <a:gd name="T56" fmla="*/ 3 w 5"/>
                  <a:gd name="T57" fmla="*/ 11 h 11"/>
                  <a:gd name="T58" fmla="*/ 3 w 5"/>
                  <a:gd name="T59" fmla="*/ 11 h 11"/>
                  <a:gd name="T60" fmla="*/ 3 w 5"/>
                  <a:gd name="T61" fmla="*/ 11 h 11"/>
                  <a:gd name="T62" fmla="*/ 2 w 5"/>
                  <a:gd name="T63" fmla="*/ 10 h 11"/>
                  <a:gd name="T64" fmla="*/ 3 w 5"/>
                  <a:gd name="T65" fmla="*/ 9 h 11"/>
                  <a:gd name="T66" fmla="*/ 3 w 5"/>
                  <a:gd name="T67" fmla="*/ 9 h 11"/>
                  <a:gd name="T68" fmla="*/ 3 w 5"/>
                  <a:gd name="T69" fmla="*/ 9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5" h="11">
                    <a:moveTo>
                      <a:pt x="2" y="10"/>
                    </a:moveTo>
                    <a:cubicBezTo>
                      <a:pt x="2" y="10"/>
                      <a:pt x="2" y="10"/>
                      <a:pt x="2" y="9"/>
                    </a:cubicBezTo>
                    <a:cubicBezTo>
                      <a:pt x="2" y="9"/>
                      <a:pt x="2" y="9"/>
                      <a:pt x="2" y="9"/>
                    </a:cubicBezTo>
                    <a:cubicBezTo>
                      <a:pt x="2" y="9"/>
                      <a:pt x="2" y="9"/>
                      <a:pt x="2" y="9"/>
                    </a:cubicBezTo>
                    <a:cubicBezTo>
                      <a:pt x="2" y="9"/>
                      <a:pt x="2" y="9"/>
                      <a:pt x="2" y="9"/>
                    </a:cubicBezTo>
                    <a:cubicBezTo>
                      <a:pt x="1" y="10"/>
                      <a:pt x="0" y="10"/>
                      <a:pt x="0" y="9"/>
                    </a:cubicBezTo>
                    <a:cubicBezTo>
                      <a:pt x="0" y="9"/>
                      <a:pt x="0" y="9"/>
                      <a:pt x="0" y="9"/>
                    </a:cubicBezTo>
                    <a:cubicBezTo>
                      <a:pt x="0" y="8"/>
                      <a:pt x="0" y="7"/>
                      <a:pt x="0" y="7"/>
                    </a:cubicBezTo>
                    <a:cubicBezTo>
                      <a:pt x="0" y="7"/>
                      <a:pt x="0" y="7"/>
                      <a:pt x="0" y="7"/>
                    </a:cubicBezTo>
                    <a:cubicBezTo>
                      <a:pt x="0" y="5"/>
                      <a:pt x="0" y="2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2" y="0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4" y="2"/>
                      <a:pt x="4" y="4"/>
                      <a:pt x="4" y="6"/>
                    </a:cubicBezTo>
                    <a:cubicBezTo>
                      <a:pt x="4" y="6"/>
                      <a:pt x="4" y="6"/>
                      <a:pt x="4" y="6"/>
                    </a:cubicBezTo>
                    <a:cubicBezTo>
                      <a:pt x="4" y="7"/>
                      <a:pt x="4" y="7"/>
                      <a:pt x="4" y="7"/>
                    </a:cubicBezTo>
                    <a:cubicBezTo>
                      <a:pt x="4" y="7"/>
                      <a:pt x="4" y="7"/>
                      <a:pt x="4" y="7"/>
                    </a:cubicBezTo>
                    <a:cubicBezTo>
                      <a:pt x="4" y="8"/>
                      <a:pt x="4" y="8"/>
                      <a:pt x="4" y="9"/>
                    </a:cubicBezTo>
                    <a:cubicBezTo>
                      <a:pt x="4" y="9"/>
                      <a:pt x="4" y="9"/>
                      <a:pt x="4" y="9"/>
                    </a:cubicBezTo>
                    <a:cubicBezTo>
                      <a:pt x="4" y="9"/>
                      <a:pt x="4" y="9"/>
                      <a:pt x="4" y="9"/>
                    </a:cubicBezTo>
                    <a:cubicBezTo>
                      <a:pt x="4" y="9"/>
                      <a:pt x="4" y="9"/>
                      <a:pt x="4" y="9"/>
                    </a:cubicBezTo>
                    <a:cubicBezTo>
                      <a:pt x="5" y="9"/>
                      <a:pt x="5" y="10"/>
                      <a:pt x="5" y="10"/>
                    </a:cubicBezTo>
                    <a:cubicBezTo>
                      <a:pt x="5" y="10"/>
                      <a:pt x="5" y="10"/>
                      <a:pt x="5" y="10"/>
                    </a:cubicBezTo>
                    <a:cubicBezTo>
                      <a:pt x="5" y="11"/>
                      <a:pt x="4" y="11"/>
                      <a:pt x="4" y="11"/>
                    </a:cubicBezTo>
                    <a:cubicBezTo>
                      <a:pt x="4" y="11"/>
                      <a:pt x="4" y="11"/>
                      <a:pt x="4" y="11"/>
                    </a:cubicBezTo>
                    <a:cubicBezTo>
                      <a:pt x="4" y="11"/>
                      <a:pt x="4" y="11"/>
                      <a:pt x="3" y="11"/>
                    </a:cubicBezTo>
                    <a:cubicBezTo>
                      <a:pt x="3" y="11"/>
                      <a:pt x="3" y="11"/>
                      <a:pt x="3" y="11"/>
                    </a:cubicBezTo>
                    <a:cubicBezTo>
                      <a:pt x="3" y="11"/>
                      <a:pt x="3" y="11"/>
                      <a:pt x="3" y="11"/>
                    </a:cubicBezTo>
                    <a:cubicBezTo>
                      <a:pt x="3" y="11"/>
                      <a:pt x="3" y="11"/>
                      <a:pt x="3" y="11"/>
                    </a:cubicBezTo>
                    <a:cubicBezTo>
                      <a:pt x="3" y="11"/>
                      <a:pt x="2" y="10"/>
                      <a:pt x="2" y="10"/>
                    </a:cubicBezTo>
                    <a:close/>
                    <a:moveTo>
                      <a:pt x="3" y="9"/>
                    </a:moveTo>
                    <a:cubicBezTo>
                      <a:pt x="3" y="9"/>
                      <a:pt x="3" y="9"/>
                      <a:pt x="3" y="9"/>
                    </a:cubicBezTo>
                    <a:cubicBezTo>
                      <a:pt x="3" y="9"/>
                      <a:pt x="3" y="9"/>
                      <a:pt x="3" y="9"/>
                    </a:cubicBezTo>
                    <a:close/>
                  </a:path>
                </a:pathLst>
              </a:custGeom>
              <a:solidFill>
                <a:srgbClr val="1E2B58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61" name="Freeform 72"/>
              <p:cNvSpPr/>
              <p:nvPr/>
            </p:nvSpPr>
            <p:spPr bwMode="auto">
              <a:xfrm>
                <a:off x="8832850" y="4265613"/>
                <a:ext cx="22225" cy="46038"/>
              </a:xfrm>
              <a:custGeom>
                <a:avLst/>
                <a:gdLst>
                  <a:gd name="T0" fmla="*/ 4 w 6"/>
                  <a:gd name="T1" fmla="*/ 12 h 12"/>
                  <a:gd name="T2" fmla="*/ 3 w 6"/>
                  <a:gd name="T3" fmla="*/ 7 h 12"/>
                  <a:gd name="T4" fmla="*/ 3 w 6"/>
                  <a:gd name="T5" fmla="*/ 7 h 12"/>
                  <a:gd name="T6" fmla="*/ 2 w 6"/>
                  <a:gd name="T7" fmla="*/ 8 h 12"/>
                  <a:gd name="T8" fmla="*/ 2 w 6"/>
                  <a:gd name="T9" fmla="*/ 8 h 12"/>
                  <a:gd name="T10" fmla="*/ 0 w 6"/>
                  <a:gd name="T11" fmla="*/ 7 h 12"/>
                  <a:gd name="T12" fmla="*/ 0 w 6"/>
                  <a:gd name="T13" fmla="*/ 7 h 12"/>
                  <a:gd name="T14" fmla="*/ 0 w 6"/>
                  <a:gd name="T15" fmla="*/ 6 h 12"/>
                  <a:gd name="T16" fmla="*/ 0 w 6"/>
                  <a:gd name="T17" fmla="*/ 6 h 12"/>
                  <a:gd name="T18" fmla="*/ 2 w 6"/>
                  <a:gd name="T19" fmla="*/ 0 h 12"/>
                  <a:gd name="T20" fmla="*/ 2 w 6"/>
                  <a:gd name="T21" fmla="*/ 0 h 12"/>
                  <a:gd name="T22" fmla="*/ 3 w 6"/>
                  <a:gd name="T23" fmla="*/ 0 h 12"/>
                  <a:gd name="T24" fmla="*/ 3 w 6"/>
                  <a:gd name="T25" fmla="*/ 0 h 12"/>
                  <a:gd name="T26" fmla="*/ 4 w 6"/>
                  <a:gd name="T27" fmla="*/ 1 h 12"/>
                  <a:gd name="T28" fmla="*/ 4 w 6"/>
                  <a:gd name="T29" fmla="*/ 1 h 12"/>
                  <a:gd name="T30" fmla="*/ 6 w 6"/>
                  <a:gd name="T31" fmla="*/ 10 h 12"/>
                  <a:gd name="T32" fmla="*/ 6 w 6"/>
                  <a:gd name="T33" fmla="*/ 10 h 12"/>
                  <a:gd name="T34" fmla="*/ 6 w 6"/>
                  <a:gd name="T35" fmla="*/ 12 h 12"/>
                  <a:gd name="T36" fmla="*/ 6 w 6"/>
                  <a:gd name="T37" fmla="*/ 12 h 12"/>
                  <a:gd name="T38" fmla="*/ 5 w 6"/>
                  <a:gd name="T39" fmla="*/ 12 h 12"/>
                  <a:gd name="T40" fmla="*/ 5 w 6"/>
                  <a:gd name="T41" fmla="*/ 12 h 12"/>
                  <a:gd name="T42" fmla="*/ 4 w 6"/>
                  <a:gd name="T43" fmla="*/ 12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6" h="12">
                    <a:moveTo>
                      <a:pt x="4" y="12"/>
                    </a:moveTo>
                    <a:cubicBezTo>
                      <a:pt x="3" y="10"/>
                      <a:pt x="3" y="8"/>
                      <a:pt x="3" y="7"/>
                    </a:cubicBezTo>
                    <a:cubicBezTo>
                      <a:pt x="3" y="7"/>
                      <a:pt x="3" y="7"/>
                      <a:pt x="3" y="7"/>
                    </a:cubicBezTo>
                    <a:cubicBezTo>
                      <a:pt x="3" y="7"/>
                      <a:pt x="2" y="7"/>
                      <a:pt x="2" y="8"/>
                    </a:cubicBezTo>
                    <a:cubicBezTo>
                      <a:pt x="2" y="8"/>
                      <a:pt x="2" y="8"/>
                      <a:pt x="2" y="8"/>
                    </a:cubicBezTo>
                    <a:cubicBezTo>
                      <a:pt x="1" y="8"/>
                      <a:pt x="0" y="7"/>
                      <a:pt x="0" y="7"/>
                    </a:cubicBezTo>
                    <a:cubicBezTo>
                      <a:pt x="0" y="7"/>
                      <a:pt x="0" y="7"/>
                      <a:pt x="0" y="7"/>
                    </a:cubicBezTo>
                    <a:cubicBezTo>
                      <a:pt x="0" y="6"/>
                      <a:pt x="0" y="6"/>
                      <a:pt x="0" y="6"/>
                    </a:cubicBezTo>
                    <a:cubicBezTo>
                      <a:pt x="0" y="6"/>
                      <a:pt x="0" y="6"/>
                      <a:pt x="0" y="6"/>
                    </a:cubicBezTo>
                    <a:cubicBezTo>
                      <a:pt x="0" y="5"/>
                      <a:pt x="0" y="2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2" y="0"/>
                      <a:pt x="2" y="0"/>
                      <a:pt x="3" y="0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3" y="0"/>
                      <a:pt x="3" y="0"/>
                      <a:pt x="4" y="1"/>
                    </a:cubicBezTo>
                    <a:cubicBezTo>
                      <a:pt x="4" y="1"/>
                      <a:pt x="4" y="1"/>
                      <a:pt x="4" y="1"/>
                    </a:cubicBezTo>
                    <a:cubicBezTo>
                      <a:pt x="5" y="4"/>
                      <a:pt x="5" y="9"/>
                      <a:pt x="6" y="10"/>
                    </a:cubicBezTo>
                    <a:cubicBezTo>
                      <a:pt x="6" y="10"/>
                      <a:pt x="6" y="10"/>
                      <a:pt x="6" y="10"/>
                    </a:cubicBezTo>
                    <a:cubicBezTo>
                      <a:pt x="6" y="11"/>
                      <a:pt x="6" y="11"/>
                      <a:pt x="6" y="12"/>
                    </a:cubicBezTo>
                    <a:cubicBezTo>
                      <a:pt x="6" y="12"/>
                      <a:pt x="6" y="12"/>
                      <a:pt x="6" y="12"/>
                    </a:cubicBezTo>
                    <a:cubicBezTo>
                      <a:pt x="6" y="12"/>
                      <a:pt x="5" y="12"/>
                      <a:pt x="5" y="12"/>
                    </a:cubicBezTo>
                    <a:cubicBezTo>
                      <a:pt x="5" y="12"/>
                      <a:pt x="5" y="12"/>
                      <a:pt x="5" y="12"/>
                    </a:cubicBezTo>
                    <a:cubicBezTo>
                      <a:pt x="5" y="12"/>
                      <a:pt x="4" y="12"/>
                      <a:pt x="4" y="12"/>
                    </a:cubicBezTo>
                    <a:close/>
                  </a:path>
                </a:pathLst>
              </a:custGeom>
              <a:solidFill>
                <a:srgbClr val="1E2B58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62" name="Freeform 73"/>
              <p:cNvSpPr/>
              <p:nvPr/>
            </p:nvSpPr>
            <p:spPr bwMode="auto">
              <a:xfrm>
                <a:off x="8851900" y="4265613"/>
                <a:ext cx="22225" cy="49213"/>
              </a:xfrm>
              <a:custGeom>
                <a:avLst/>
                <a:gdLst>
                  <a:gd name="T0" fmla="*/ 3 w 6"/>
                  <a:gd name="T1" fmla="*/ 13 h 13"/>
                  <a:gd name="T2" fmla="*/ 3 w 6"/>
                  <a:gd name="T3" fmla="*/ 12 h 13"/>
                  <a:gd name="T4" fmla="*/ 3 w 6"/>
                  <a:gd name="T5" fmla="*/ 12 h 13"/>
                  <a:gd name="T6" fmla="*/ 3 w 6"/>
                  <a:gd name="T7" fmla="*/ 7 h 13"/>
                  <a:gd name="T8" fmla="*/ 3 w 6"/>
                  <a:gd name="T9" fmla="*/ 7 h 13"/>
                  <a:gd name="T10" fmla="*/ 1 w 6"/>
                  <a:gd name="T11" fmla="*/ 7 h 13"/>
                  <a:gd name="T12" fmla="*/ 1 w 6"/>
                  <a:gd name="T13" fmla="*/ 7 h 13"/>
                  <a:gd name="T14" fmla="*/ 0 w 6"/>
                  <a:gd name="T15" fmla="*/ 4 h 13"/>
                  <a:gd name="T16" fmla="*/ 0 w 6"/>
                  <a:gd name="T17" fmla="*/ 4 h 13"/>
                  <a:gd name="T18" fmla="*/ 1 w 6"/>
                  <a:gd name="T19" fmla="*/ 1 h 13"/>
                  <a:gd name="T20" fmla="*/ 1 w 6"/>
                  <a:gd name="T21" fmla="*/ 1 h 13"/>
                  <a:gd name="T22" fmla="*/ 2 w 6"/>
                  <a:gd name="T23" fmla="*/ 0 h 13"/>
                  <a:gd name="T24" fmla="*/ 2 w 6"/>
                  <a:gd name="T25" fmla="*/ 0 h 13"/>
                  <a:gd name="T26" fmla="*/ 3 w 6"/>
                  <a:gd name="T27" fmla="*/ 1 h 13"/>
                  <a:gd name="T28" fmla="*/ 3 w 6"/>
                  <a:gd name="T29" fmla="*/ 1 h 13"/>
                  <a:gd name="T30" fmla="*/ 5 w 6"/>
                  <a:gd name="T31" fmla="*/ 10 h 13"/>
                  <a:gd name="T32" fmla="*/ 5 w 6"/>
                  <a:gd name="T33" fmla="*/ 10 h 13"/>
                  <a:gd name="T34" fmla="*/ 6 w 6"/>
                  <a:gd name="T35" fmla="*/ 12 h 13"/>
                  <a:gd name="T36" fmla="*/ 6 w 6"/>
                  <a:gd name="T37" fmla="*/ 12 h 13"/>
                  <a:gd name="T38" fmla="*/ 6 w 6"/>
                  <a:gd name="T39" fmla="*/ 12 h 13"/>
                  <a:gd name="T40" fmla="*/ 6 w 6"/>
                  <a:gd name="T41" fmla="*/ 12 h 13"/>
                  <a:gd name="T42" fmla="*/ 5 w 6"/>
                  <a:gd name="T43" fmla="*/ 13 h 13"/>
                  <a:gd name="T44" fmla="*/ 5 w 6"/>
                  <a:gd name="T45" fmla="*/ 13 h 13"/>
                  <a:gd name="T46" fmla="*/ 4 w 6"/>
                  <a:gd name="T47" fmla="*/ 13 h 13"/>
                  <a:gd name="T48" fmla="*/ 4 w 6"/>
                  <a:gd name="T49" fmla="*/ 13 h 13"/>
                  <a:gd name="T50" fmla="*/ 4 w 6"/>
                  <a:gd name="T51" fmla="*/ 13 h 13"/>
                  <a:gd name="T52" fmla="*/ 4 w 6"/>
                  <a:gd name="T53" fmla="*/ 13 h 13"/>
                  <a:gd name="T54" fmla="*/ 3 w 6"/>
                  <a:gd name="T55" fmla="*/ 13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6" h="13">
                    <a:moveTo>
                      <a:pt x="3" y="13"/>
                    </a:moveTo>
                    <a:cubicBezTo>
                      <a:pt x="3" y="13"/>
                      <a:pt x="3" y="12"/>
                      <a:pt x="3" y="12"/>
                    </a:cubicBezTo>
                    <a:cubicBezTo>
                      <a:pt x="3" y="12"/>
                      <a:pt x="3" y="12"/>
                      <a:pt x="3" y="12"/>
                    </a:cubicBezTo>
                    <a:cubicBezTo>
                      <a:pt x="3" y="11"/>
                      <a:pt x="3" y="9"/>
                      <a:pt x="3" y="7"/>
                    </a:cubicBezTo>
                    <a:cubicBezTo>
                      <a:pt x="3" y="7"/>
                      <a:pt x="3" y="7"/>
                      <a:pt x="3" y="7"/>
                    </a:cubicBezTo>
                    <a:cubicBezTo>
                      <a:pt x="2" y="8"/>
                      <a:pt x="1" y="7"/>
                      <a:pt x="1" y="7"/>
                    </a:cubicBezTo>
                    <a:cubicBezTo>
                      <a:pt x="1" y="7"/>
                      <a:pt x="1" y="7"/>
                      <a:pt x="1" y="7"/>
                    </a:cubicBezTo>
                    <a:cubicBezTo>
                      <a:pt x="1" y="6"/>
                      <a:pt x="0" y="5"/>
                      <a:pt x="0" y="4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3"/>
                      <a:pt x="1" y="2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0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2" y="0"/>
                      <a:pt x="3" y="0"/>
                      <a:pt x="3" y="1"/>
                    </a:cubicBezTo>
                    <a:cubicBezTo>
                      <a:pt x="3" y="1"/>
                      <a:pt x="3" y="1"/>
                      <a:pt x="3" y="1"/>
                    </a:cubicBezTo>
                    <a:cubicBezTo>
                      <a:pt x="4" y="4"/>
                      <a:pt x="5" y="7"/>
                      <a:pt x="5" y="10"/>
                    </a:cubicBezTo>
                    <a:cubicBezTo>
                      <a:pt x="5" y="10"/>
                      <a:pt x="5" y="10"/>
                      <a:pt x="5" y="10"/>
                    </a:cubicBezTo>
                    <a:cubicBezTo>
                      <a:pt x="6" y="11"/>
                      <a:pt x="6" y="11"/>
                      <a:pt x="6" y="12"/>
                    </a:cubicBezTo>
                    <a:cubicBezTo>
                      <a:pt x="6" y="12"/>
                      <a:pt x="6" y="12"/>
                      <a:pt x="6" y="12"/>
                    </a:cubicBezTo>
                    <a:cubicBezTo>
                      <a:pt x="6" y="12"/>
                      <a:pt x="6" y="12"/>
                      <a:pt x="6" y="12"/>
                    </a:cubicBezTo>
                    <a:cubicBezTo>
                      <a:pt x="6" y="12"/>
                      <a:pt x="6" y="12"/>
                      <a:pt x="6" y="12"/>
                    </a:cubicBezTo>
                    <a:cubicBezTo>
                      <a:pt x="6" y="12"/>
                      <a:pt x="6" y="12"/>
                      <a:pt x="5" y="13"/>
                    </a:cubicBezTo>
                    <a:cubicBezTo>
                      <a:pt x="5" y="13"/>
                      <a:pt x="5" y="13"/>
                      <a:pt x="5" y="13"/>
                    </a:cubicBezTo>
                    <a:cubicBezTo>
                      <a:pt x="5" y="13"/>
                      <a:pt x="5" y="13"/>
                      <a:pt x="4" y="13"/>
                    </a:cubicBezTo>
                    <a:cubicBezTo>
                      <a:pt x="4" y="13"/>
                      <a:pt x="4" y="13"/>
                      <a:pt x="4" y="13"/>
                    </a:cubicBezTo>
                    <a:cubicBezTo>
                      <a:pt x="4" y="13"/>
                      <a:pt x="4" y="13"/>
                      <a:pt x="4" y="13"/>
                    </a:cubicBezTo>
                    <a:cubicBezTo>
                      <a:pt x="4" y="13"/>
                      <a:pt x="4" y="13"/>
                      <a:pt x="4" y="13"/>
                    </a:cubicBezTo>
                    <a:cubicBezTo>
                      <a:pt x="4" y="13"/>
                      <a:pt x="4" y="13"/>
                      <a:pt x="3" y="13"/>
                    </a:cubicBezTo>
                    <a:close/>
                  </a:path>
                </a:pathLst>
              </a:custGeom>
              <a:solidFill>
                <a:srgbClr val="1E2B58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63" name="Freeform 74"/>
              <p:cNvSpPr/>
              <p:nvPr/>
            </p:nvSpPr>
            <p:spPr bwMode="auto">
              <a:xfrm>
                <a:off x="8869363" y="4265613"/>
                <a:ext cx="15875" cy="57150"/>
              </a:xfrm>
              <a:custGeom>
                <a:avLst/>
                <a:gdLst>
                  <a:gd name="T0" fmla="*/ 2 w 4"/>
                  <a:gd name="T1" fmla="*/ 15 h 15"/>
                  <a:gd name="T2" fmla="*/ 1 w 4"/>
                  <a:gd name="T3" fmla="*/ 14 h 15"/>
                  <a:gd name="T4" fmla="*/ 1 w 4"/>
                  <a:gd name="T5" fmla="*/ 14 h 15"/>
                  <a:gd name="T6" fmla="*/ 1 w 4"/>
                  <a:gd name="T7" fmla="*/ 11 h 15"/>
                  <a:gd name="T8" fmla="*/ 1 w 4"/>
                  <a:gd name="T9" fmla="*/ 11 h 15"/>
                  <a:gd name="T10" fmla="*/ 1 w 4"/>
                  <a:gd name="T11" fmla="*/ 11 h 15"/>
                  <a:gd name="T12" fmla="*/ 1 w 4"/>
                  <a:gd name="T13" fmla="*/ 11 h 15"/>
                  <a:gd name="T14" fmla="*/ 0 w 4"/>
                  <a:gd name="T15" fmla="*/ 10 h 15"/>
                  <a:gd name="T16" fmla="*/ 0 w 4"/>
                  <a:gd name="T17" fmla="*/ 10 h 15"/>
                  <a:gd name="T18" fmla="*/ 0 w 4"/>
                  <a:gd name="T19" fmla="*/ 6 h 15"/>
                  <a:gd name="T20" fmla="*/ 0 w 4"/>
                  <a:gd name="T21" fmla="*/ 6 h 15"/>
                  <a:gd name="T22" fmla="*/ 0 w 4"/>
                  <a:gd name="T23" fmla="*/ 0 h 15"/>
                  <a:gd name="T24" fmla="*/ 0 w 4"/>
                  <a:gd name="T25" fmla="*/ 0 h 15"/>
                  <a:gd name="T26" fmla="*/ 2 w 4"/>
                  <a:gd name="T27" fmla="*/ 0 h 15"/>
                  <a:gd name="T28" fmla="*/ 2 w 4"/>
                  <a:gd name="T29" fmla="*/ 0 h 15"/>
                  <a:gd name="T30" fmla="*/ 3 w 4"/>
                  <a:gd name="T31" fmla="*/ 0 h 15"/>
                  <a:gd name="T32" fmla="*/ 3 w 4"/>
                  <a:gd name="T33" fmla="*/ 0 h 15"/>
                  <a:gd name="T34" fmla="*/ 4 w 4"/>
                  <a:gd name="T35" fmla="*/ 6 h 15"/>
                  <a:gd name="T36" fmla="*/ 4 w 4"/>
                  <a:gd name="T37" fmla="*/ 6 h 15"/>
                  <a:gd name="T38" fmla="*/ 3 w 4"/>
                  <a:gd name="T39" fmla="*/ 14 h 15"/>
                  <a:gd name="T40" fmla="*/ 3 w 4"/>
                  <a:gd name="T41" fmla="*/ 14 h 15"/>
                  <a:gd name="T42" fmla="*/ 2 w 4"/>
                  <a:gd name="T43" fmla="*/ 15 h 15"/>
                  <a:gd name="T44" fmla="*/ 2 w 4"/>
                  <a:gd name="T45" fmla="*/ 15 h 15"/>
                  <a:gd name="T46" fmla="*/ 2 w 4"/>
                  <a:gd name="T47" fmla="*/ 15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4" h="15">
                    <a:moveTo>
                      <a:pt x="2" y="15"/>
                    </a:moveTo>
                    <a:cubicBezTo>
                      <a:pt x="1" y="15"/>
                      <a:pt x="1" y="15"/>
                      <a:pt x="1" y="14"/>
                    </a:cubicBezTo>
                    <a:cubicBezTo>
                      <a:pt x="1" y="14"/>
                      <a:pt x="1" y="14"/>
                      <a:pt x="1" y="14"/>
                    </a:cubicBezTo>
                    <a:cubicBezTo>
                      <a:pt x="1" y="13"/>
                      <a:pt x="1" y="12"/>
                      <a:pt x="1" y="11"/>
                    </a:cubicBezTo>
                    <a:cubicBezTo>
                      <a:pt x="1" y="11"/>
                      <a:pt x="1" y="11"/>
                      <a:pt x="1" y="11"/>
                    </a:cubicBezTo>
                    <a:cubicBezTo>
                      <a:pt x="1" y="11"/>
                      <a:pt x="1" y="11"/>
                      <a:pt x="1" y="11"/>
                    </a:cubicBezTo>
                    <a:cubicBezTo>
                      <a:pt x="1" y="11"/>
                      <a:pt x="1" y="11"/>
                      <a:pt x="1" y="11"/>
                    </a:cubicBezTo>
                    <a:cubicBezTo>
                      <a:pt x="0" y="11"/>
                      <a:pt x="0" y="10"/>
                      <a:pt x="0" y="10"/>
                    </a:cubicBezTo>
                    <a:cubicBezTo>
                      <a:pt x="0" y="10"/>
                      <a:pt x="0" y="10"/>
                      <a:pt x="0" y="10"/>
                    </a:cubicBezTo>
                    <a:cubicBezTo>
                      <a:pt x="0" y="9"/>
                      <a:pt x="0" y="7"/>
                      <a:pt x="0" y="6"/>
                    </a:cubicBezTo>
                    <a:cubicBezTo>
                      <a:pt x="0" y="6"/>
                      <a:pt x="0" y="6"/>
                      <a:pt x="0" y="6"/>
                    </a:cubicBezTo>
                    <a:cubicBezTo>
                      <a:pt x="0" y="4"/>
                      <a:pt x="0" y="2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1" y="0"/>
                      <a:pt x="1" y="0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2" y="0"/>
                      <a:pt x="3" y="0"/>
                      <a:pt x="3" y="0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3" y="2"/>
                      <a:pt x="4" y="4"/>
                      <a:pt x="4" y="6"/>
                    </a:cubicBezTo>
                    <a:cubicBezTo>
                      <a:pt x="4" y="6"/>
                      <a:pt x="4" y="6"/>
                      <a:pt x="4" y="6"/>
                    </a:cubicBezTo>
                    <a:cubicBezTo>
                      <a:pt x="4" y="9"/>
                      <a:pt x="3" y="12"/>
                      <a:pt x="3" y="14"/>
                    </a:cubicBezTo>
                    <a:cubicBezTo>
                      <a:pt x="3" y="14"/>
                      <a:pt x="3" y="14"/>
                      <a:pt x="3" y="14"/>
                    </a:cubicBezTo>
                    <a:cubicBezTo>
                      <a:pt x="3" y="15"/>
                      <a:pt x="3" y="15"/>
                      <a:pt x="2" y="15"/>
                    </a:cubicBezTo>
                    <a:cubicBezTo>
                      <a:pt x="2" y="15"/>
                      <a:pt x="2" y="15"/>
                      <a:pt x="2" y="15"/>
                    </a:cubicBezTo>
                    <a:cubicBezTo>
                      <a:pt x="2" y="15"/>
                      <a:pt x="2" y="15"/>
                      <a:pt x="2" y="15"/>
                    </a:cubicBezTo>
                    <a:close/>
                  </a:path>
                </a:pathLst>
              </a:custGeom>
              <a:solidFill>
                <a:srgbClr val="1E2B58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64" name="Freeform 75"/>
              <p:cNvSpPr/>
              <p:nvPr/>
            </p:nvSpPr>
            <p:spPr bwMode="auto">
              <a:xfrm>
                <a:off x="8836025" y="4333875"/>
                <a:ext cx="11113" cy="68263"/>
              </a:xfrm>
              <a:custGeom>
                <a:avLst/>
                <a:gdLst>
                  <a:gd name="T0" fmla="*/ 1 w 3"/>
                  <a:gd name="T1" fmla="*/ 17 h 18"/>
                  <a:gd name="T2" fmla="*/ 0 w 3"/>
                  <a:gd name="T3" fmla="*/ 9 h 18"/>
                  <a:gd name="T4" fmla="*/ 0 w 3"/>
                  <a:gd name="T5" fmla="*/ 9 h 18"/>
                  <a:gd name="T6" fmla="*/ 0 w 3"/>
                  <a:gd name="T7" fmla="*/ 4 h 18"/>
                  <a:gd name="T8" fmla="*/ 0 w 3"/>
                  <a:gd name="T9" fmla="*/ 4 h 18"/>
                  <a:gd name="T10" fmla="*/ 1 w 3"/>
                  <a:gd name="T11" fmla="*/ 1 h 18"/>
                  <a:gd name="T12" fmla="*/ 1 w 3"/>
                  <a:gd name="T13" fmla="*/ 1 h 18"/>
                  <a:gd name="T14" fmla="*/ 2 w 3"/>
                  <a:gd name="T15" fmla="*/ 1 h 18"/>
                  <a:gd name="T16" fmla="*/ 2 w 3"/>
                  <a:gd name="T17" fmla="*/ 1 h 18"/>
                  <a:gd name="T18" fmla="*/ 3 w 3"/>
                  <a:gd name="T19" fmla="*/ 2 h 18"/>
                  <a:gd name="T20" fmla="*/ 3 w 3"/>
                  <a:gd name="T21" fmla="*/ 2 h 18"/>
                  <a:gd name="T22" fmla="*/ 2 w 3"/>
                  <a:gd name="T23" fmla="*/ 4 h 18"/>
                  <a:gd name="T24" fmla="*/ 2 w 3"/>
                  <a:gd name="T25" fmla="*/ 4 h 18"/>
                  <a:gd name="T26" fmla="*/ 3 w 3"/>
                  <a:gd name="T27" fmla="*/ 8 h 18"/>
                  <a:gd name="T28" fmla="*/ 3 w 3"/>
                  <a:gd name="T29" fmla="*/ 8 h 18"/>
                  <a:gd name="T30" fmla="*/ 3 w 3"/>
                  <a:gd name="T31" fmla="*/ 17 h 18"/>
                  <a:gd name="T32" fmla="*/ 3 w 3"/>
                  <a:gd name="T33" fmla="*/ 17 h 18"/>
                  <a:gd name="T34" fmla="*/ 2 w 3"/>
                  <a:gd name="T35" fmla="*/ 18 h 18"/>
                  <a:gd name="T36" fmla="*/ 2 w 3"/>
                  <a:gd name="T37" fmla="*/ 18 h 18"/>
                  <a:gd name="T38" fmla="*/ 2 w 3"/>
                  <a:gd name="T39" fmla="*/ 18 h 18"/>
                  <a:gd name="T40" fmla="*/ 2 w 3"/>
                  <a:gd name="T41" fmla="*/ 18 h 18"/>
                  <a:gd name="T42" fmla="*/ 1 w 3"/>
                  <a:gd name="T43" fmla="*/ 17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3" h="18">
                    <a:moveTo>
                      <a:pt x="1" y="17"/>
                    </a:moveTo>
                    <a:cubicBezTo>
                      <a:pt x="0" y="14"/>
                      <a:pt x="1" y="11"/>
                      <a:pt x="0" y="9"/>
                    </a:cubicBezTo>
                    <a:cubicBezTo>
                      <a:pt x="0" y="9"/>
                      <a:pt x="0" y="9"/>
                      <a:pt x="0" y="9"/>
                    </a:cubicBezTo>
                    <a:cubicBezTo>
                      <a:pt x="0" y="7"/>
                      <a:pt x="0" y="6"/>
                      <a:pt x="0" y="4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3"/>
                      <a:pt x="0" y="2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2" y="0"/>
                      <a:pt x="2" y="1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3" y="1"/>
                      <a:pt x="3" y="2"/>
                      <a:pt x="3" y="2"/>
                    </a:cubicBezTo>
                    <a:cubicBezTo>
                      <a:pt x="3" y="2"/>
                      <a:pt x="3" y="2"/>
                      <a:pt x="3" y="2"/>
                    </a:cubicBezTo>
                    <a:cubicBezTo>
                      <a:pt x="2" y="3"/>
                      <a:pt x="2" y="3"/>
                      <a:pt x="2" y="4"/>
                    </a:cubicBezTo>
                    <a:cubicBezTo>
                      <a:pt x="2" y="4"/>
                      <a:pt x="2" y="4"/>
                      <a:pt x="2" y="4"/>
                    </a:cubicBezTo>
                    <a:cubicBezTo>
                      <a:pt x="2" y="5"/>
                      <a:pt x="3" y="7"/>
                      <a:pt x="3" y="8"/>
                    </a:cubicBezTo>
                    <a:cubicBezTo>
                      <a:pt x="3" y="8"/>
                      <a:pt x="3" y="8"/>
                      <a:pt x="3" y="8"/>
                    </a:cubicBezTo>
                    <a:cubicBezTo>
                      <a:pt x="3" y="12"/>
                      <a:pt x="3" y="14"/>
                      <a:pt x="3" y="17"/>
                    </a:cubicBezTo>
                    <a:cubicBezTo>
                      <a:pt x="3" y="17"/>
                      <a:pt x="3" y="17"/>
                      <a:pt x="3" y="17"/>
                    </a:cubicBezTo>
                    <a:cubicBezTo>
                      <a:pt x="3" y="18"/>
                      <a:pt x="3" y="18"/>
                      <a:pt x="2" y="18"/>
                    </a:cubicBezTo>
                    <a:cubicBezTo>
                      <a:pt x="2" y="18"/>
                      <a:pt x="2" y="18"/>
                      <a:pt x="2" y="18"/>
                    </a:cubicBezTo>
                    <a:cubicBezTo>
                      <a:pt x="2" y="18"/>
                      <a:pt x="2" y="18"/>
                      <a:pt x="2" y="18"/>
                    </a:cubicBezTo>
                    <a:cubicBezTo>
                      <a:pt x="2" y="18"/>
                      <a:pt x="2" y="18"/>
                      <a:pt x="2" y="18"/>
                    </a:cubicBezTo>
                    <a:cubicBezTo>
                      <a:pt x="1" y="18"/>
                      <a:pt x="1" y="18"/>
                      <a:pt x="1" y="17"/>
                    </a:cubicBezTo>
                    <a:close/>
                  </a:path>
                </a:pathLst>
              </a:custGeom>
              <a:solidFill>
                <a:srgbClr val="1E2B58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65" name="Freeform 76"/>
              <p:cNvSpPr/>
              <p:nvPr/>
            </p:nvSpPr>
            <p:spPr bwMode="auto">
              <a:xfrm>
                <a:off x="8816975" y="4333875"/>
                <a:ext cx="11113" cy="82550"/>
              </a:xfrm>
              <a:custGeom>
                <a:avLst/>
                <a:gdLst>
                  <a:gd name="T0" fmla="*/ 0 w 3"/>
                  <a:gd name="T1" fmla="*/ 21 h 22"/>
                  <a:gd name="T2" fmla="*/ 0 w 3"/>
                  <a:gd name="T3" fmla="*/ 19 h 22"/>
                  <a:gd name="T4" fmla="*/ 0 w 3"/>
                  <a:gd name="T5" fmla="*/ 19 h 22"/>
                  <a:gd name="T6" fmla="*/ 1 w 3"/>
                  <a:gd name="T7" fmla="*/ 1 h 22"/>
                  <a:gd name="T8" fmla="*/ 1 w 3"/>
                  <a:gd name="T9" fmla="*/ 1 h 22"/>
                  <a:gd name="T10" fmla="*/ 1 w 3"/>
                  <a:gd name="T11" fmla="*/ 1 h 22"/>
                  <a:gd name="T12" fmla="*/ 2 w 3"/>
                  <a:gd name="T13" fmla="*/ 0 h 22"/>
                  <a:gd name="T14" fmla="*/ 2 w 3"/>
                  <a:gd name="T15" fmla="*/ 0 h 22"/>
                  <a:gd name="T16" fmla="*/ 3 w 3"/>
                  <a:gd name="T17" fmla="*/ 1 h 22"/>
                  <a:gd name="T18" fmla="*/ 3 w 3"/>
                  <a:gd name="T19" fmla="*/ 1 h 22"/>
                  <a:gd name="T20" fmla="*/ 2 w 3"/>
                  <a:gd name="T21" fmla="*/ 19 h 22"/>
                  <a:gd name="T22" fmla="*/ 2 w 3"/>
                  <a:gd name="T23" fmla="*/ 19 h 22"/>
                  <a:gd name="T24" fmla="*/ 2 w 3"/>
                  <a:gd name="T25" fmla="*/ 21 h 22"/>
                  <a:gd name="T26" fmla="*/ 2 w 3"/>
                  <a:gd name="T27" fmla="*/ 21 h 22"/>
                  <a:gd name="T28" fmla="*/ 1 w 3"/>
                  <a:gd name="T29" fmla="*/ 22 h 22"/>
                  <a:gd name="T30" fmla="*/ 1 w 3"/>
                  <a:gd name="T31" fmla="*/ 22 h 22"/>
                  <a:gd name="T32" fmla="*/ 1 w 3"/>
                  <a:gd name="T33" fmla="*/ 22 h 22"/>
                  <a:gd name="T34" fmla="*/ 1 w 3"/>
                  <a:gd name="T35" fmla="*/ 22 h 22"/>
                  <a:gd name="T36" fmla="*/ 0 w 3"/>
                  <a:gd name="T37" fmla="*/ 21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3" h="22">
                    <a:moveTo>
                      <a:pt x="0" y="21"/>
                    </a:moveTo>
                    <a:cubicBezTo>
                      <a:pt x="0" y="20"/>
                      <a:pt x="0" y="20"/>
                      <a:pt x="0" y="19"/>
                    </a:cubicBezTo>
                    <a:cubicBezTo>
                      <a:pt x="0" y="19"/>
                      <a:pt x="0" y="19"/>
                      <a:pt x="0" y="19"/>
                    </a:cubicBezTo>
                    <a:cubicBezTo>
                      <a:pt x="0" y="13"/>
                      <a:pt x="1" y="7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0"/>
                      <a:pt x="1" y="0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3" y="0"/>
                      <a:pt x="3" y="0"/>
                      <a:pt x="3" y="1"/>
                    </a:cubicBezTo>
                    <a:cubicBezTo>
                      <a:pt x="3" y="1"/>
                      <a:pt x="3" y="1"/>
                      <a:pt x="3" y="1"/>
                    </a:cubicBezTo>
                    <a:cubicBezTo>
                      <a:pt x="3" y="7"/>
                      <a:pt x="2" y="13"/>
                      <a:pt x="2" y="19"/>
                    </a:cubicBezTo>
                    <a:cubicBezTo>
                      <a:pt x="2" y="19"/>
                      <a:pt x="2" y="19"/>
                      <a:pt x="2" y="19"/>
                    </a:cubicBezTo>
                    <a:cubicBezTo>
                      <a:pt x="2" y="20"/>
                      <a:pt x="2" y="20"/>
                      <a:pt x="2" y="21"/>
                    </a:cubicBezTo>
                    <a:cubicBezTo>
                      <a:pt x="2" y="21"/>
                      <a:pt x="2" y="21"/>
                      <a:pt x="2" y="21"/>
                    </a:cubicBezTo>
                    <a:cubicBezTo>
                      <a:pt x="2" y="21"/>
                      <a:pt x="2" y="22"/>
                      <a:pt x="1" y="22"/>
                    </a:cubicBezTo>
                    <a:cubicBezTo>
                      <a:pt x="1" y="22"/>
                      <a:pt x="1" y="22"/>
                      <a:pt x="1" y="22"/>
                    </a:cubicBezTo>
                    <a:cubicBezTo>
                      <a:pt x="1" y="22"/>
                      <a:pt x="1" y="22"/>
                      <a:pt x="1" y="22"/>
                    </a:cubicBezTo>
                    <a:cubicBezTo>
                      <a:pt x="1" y="22"/>
                      <a:pt x="1" y="22"/>
                      <a:pt x="1" y="22"/>
                    </a:cubicBezTo>
                    <a:cubicBezTo>
                      <a:pt x="0" y="22"/>
                      <a:pt x="0" y="22"/>
                      <a:pt x="0" y="21"/>
                    </a:cubicBezTo>
                    <a:close/>
                  </a:path>
                </a:pathLst>
              </a:custGeom>
              <a:solidFill>
                <a:srgbClr val="1E2B58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66" name="Freeform 77"/>
              <p:cNvSpPr/>
              <p:nvPr/>
            </p:nvSpPr>
            <p:spPr bwMode="auto">
              <a:xfrm>
                <a:off x="8802688" y="4333875"/>
                <a:ext cx="19050" cy="60325"/>
              </a:xfrm>
              <a:custGeom>
                <a:avLst/>
                <a:gdLst>
                  <a:gd name="T0" fmla="*/ 0 w 5"/>
                  <a:gd name="T1" fmla="*/ 15 h 16"/>
                  <a:gd name="T2" fmla="*/ 0 w 5"/>
                  <a:gd name="T3" fmla="*/ 15 h 16"/>
                  <a:gd name="T4" fmla="*/ 0 w 5"/>
                  <a:gd name="T5" fmla="*/ 15 h 16"/>
                  <a:gd name="T6" fmla="*/ 0 w 5"/>
                  <a:gd name="T7" fmla="*/ 12 h 16"/>
                  <a:gd name="T8" fmla="*/ 0 w 5"/>
                  <a:gd name="T9" fmla="*/ 12 h 16"/>
                  <a:gd name="T10" fmla="*/ 3 w 5"/>
                  <a:gd name="T11" fmla="*/ 1 h 16"/>
                  <a:gd name="T12" fmla="*/ 3 w 5"/>
                  <a:gd name="T13" fmla="*/ 1 h 16"/>
                  <a:gd name="T14" fmla="*/ 3 w 5"/>
                  <a:gd name="T15" fmla="*/ 1 h 16"/>
                  <a:gd name="T16" fmla="*/ 5 w 5"/>
                  <a:gd name="T17" fmla="*/ 1 h 16"/>
                  <a:gd name="T18" fmla="*/ 5 w 5"/>
                  <a:gd name="T19" fmla="*/ 1 h 16"/>
                  <a:gd name="T20" fmla="*/ 5 w 5"/>
                  <a:gd name="T21" fmla="*/ 3 h 16"/>
                  <a:gd name="T22" fmla="*/ 5 w 5"/>
                  <a:gd name="T23" fmla="*/ 3 h 16"/>
                  <a:gd name="T24" fmla="*/ 2 w 5"/>
                  <a:gd name="T25" fmla="*/ 12 h 16"/>
                  <a:gd name="T26" fmla="*/ 2 w 5"/>
                  <a:gd name="T27" fmla="*/ 12 h 16"/>
                  <a:gd name="T28" fmla="*/ 3 w 5"/>
                  <a:gd name="T29" fmla="*/ 15 h 16"/>
                  <a:gd name="T30" fmla="*/ 3 w 5"/>
                  <a:gd name="T31" fmla="*/ 15 h 16"/>
                  <a:gd name="T32" fmla="*/ 3 w 5"/>
                  <a:gd name="T33" fmla="*/ 15 h 16"/>
                  <a:gd name="T34" fmla="*/ 3 w 5"/>
                  <a:gd name="T35" fmla="*/ 15 h 16"/>
                  <a:gd name="T36" fmla="*/ 1 w 5"/>
                  <a:gd name="T37" fmla="*/ 16 h 16"/>
                  <a:gd name="T38" fmla="*/ 1 w 5"/>
                  <a:gd name="T39" fmla="*/ 16 h 16"/>
                  <a:gd name="T40" fmla="*/ 1 w 5"/>
                  <a:gd name="T41" fmla="*/ 16 h 16"/>
                  <a:gd name="T42" fmla="*/ 1 w 5"/>
                  <a:gd name="T43" fmla="*/ 16 h 16"/>
                  <a:gd name="T44" fmla="*/ 0 w 5"/>
                  <a:gd name="T45" fmla="*/ 15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5" h="16">
                    <a:moveTo>
                      <a:pt x="0" y="15"/>
                    </a:moveTo>
                    <a:cubicBezTo>
                      <a:pt x="0" y="15"/>
                      <a:pt x="0" y="15"/>
                      <a:pt x="0" y="15"/>
                    </a:cubicBezTo>
                    <a:cubicBezTo>
                      <a:pt x="0" y="15"/>
                      <a:pt x="0" y="15"/>
                      <a:pt x="0" y="15"/>
                    </a:cubicBezTo>
                    <a:cubicBezTo>
                      <a:pt x="0" y="14"/>
                      <a:pt x="0" y="13"/>
                      <a:pt x="0" y="12"/>
                    </a:cubicBezTo>
                    <a:cubicBezTo>
                      <a:pt x="0" y="12"/>
                      <a:pt x="0" y="12"/>
                      <a:pt x="0" y="12"/>
                    </a:cubicBezTo>
                    <a:cubicBezTo>
                      <a:pt x="0" y="9"/>
                      <a:pt x="0" y="4"/>
                      <a:pt x="3" y="1"/>
                    </a:cubicBezTo>
                    <a:cubicBezTo>
                      <a:pt x="3" y="1"/>
                      <a:pt x="3" y="1"/>
                      <a:pt x="3" y="1"/>
                    </a:cubicBezTo>
                    <a:cubicBezTo>
                      <a:pt x="3" y="1"/>
                      <a:pt x="3" y="1"/>
                      <a:pt x="3" y="1"/>
                    </a:cubicBezTo>
                    <a:cubicBezTo>
                      <a:pt x="3" y="0"/>
                      <a:pt x="4" y="0"/>
                      <a:pt x="5" y="1"/>
                    </a:cubicBezTo>
                    <a:cubicBezTo>
                      <a:pt x="5" y="1"/>
                      <a:pt x="5" y="1"/>
                      <a:pt x="5" y="1"/>
                    </a:cubicBezTo>
                    <a:cubicBezTo>
                      <a:pt x="5" y="1"/>
                      <a:pt x="5" y="2"/>
                      <a:pt x="5" y="3"/>
                    </a:cubicBezTo>
                    <a:cubicBezTo>
                      <a:pt x="5" y="3"/>
                      <a:pt x="5" y="3"/>
                      <a:pt x="5" y="3"/>
                    </a:cubicBezTo>
                    <a:cubicBezTo>
                      <a:pt x="3" y="4"/>
                      <a:pt x="2" y="9"/>
                      <a:pt x="2" y="12"/>
                    </a:cubicBezTo>
                    <a:cubicBezTo>
                      <a:pt x="2" y="12"/>
                      <a:pt x="2" y="12"/>
                      <a:pt x="2" y="12"/>
                    </a:cubicBezTo>
                    <a:cubicBezTo>
                      <a:pt x="2" y="13"/>
                      <a:pt x="3" y="14"/>
                      <a:pt x="3" y="15"/>
                    </a:cubicBezTo>
                    <a:cubicBezTo>
                      <a:pt x="3" y="15"/>
                      <a:pt x="3" y="15"/>
                      <a:pt x="3" y="15"/>
                    </a:cubicBezTo>
                    <a:cubicBezTo>
                      <a:pt x="3" y="15"/>
                      <a:pt x="3" y="15"/>
                      <a:pt x="3" y="15"/>
                    </a:cubicBezTo>
                    <a:cubicBezTo>
                      <a:pt x="3" y="15"/>
                      <a:pt x="3" y="15"/>
                      <a:pt x="3" y="15"/>
                    </a:cubicBezTo>
                    <a:cubicBezTo>
                      <a:pt x="3" y="16"/>
                      <a:pt x="2" y="16"/>
                      <a:pt x="1" y="16"/>
                    </a:cubicBezTo>
                    <a:cubicBezTo>
                      <a:pt x="1" y="16"/>
                      <a:pt x="1" y="16"/>
                      <a:pt x="1" y="16"/>
                    </a:cubicBezTo>
                    <a:cubicBezTo>
                      <a:pt x="1" y="16"/>
                      <a:pt x="1" y="16"/>
                      <a:pt x="1" y="16"/>
                    </a:cubicBezTo>
                    <a:cubicBezTo>
                      <a:pt x="1" y="16"/>
                      <a:pt x="1" y="16"/>
                      <a:pt x="1" y="16"/>
                    </a:cubicBezTo>
                    <a:cubicBezTo>
                      <a:pt x="1" y="16"/>
                      <a:pt x="0" y="16"/>
                      <a:pt x="0" y="15"/>
                    </a:cubicBezTo>
                    <a:close/>
                  </a:path>
                </a:pathLst>
              </a:custGeom>
              <a:solidFill>
                <a:srgbClr val="1E2B58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67" name="Freeform 78"/>
              <p:cNvSpPr/>
              <p:nvPr/>
            </p:nvSpPr>
            <p:spPr bwMode="auto">
              <a:xfrm>
                <a:off x="8948738" y="4722813"/>
                <a:ext cx="188913" cy="215900"/>
              </a:xfrm>
              <a:custGeom>
                <a:avLst/>
                <a:gdLst>
                  <a:gd name="T0" fmla="*/ 46 w 50"/>
                  <a:gd name="T1" fmla="*/ 55 h 57"/>
                  <a:gd name="T2" fmla="*/ 43 w 50"/>
                  <a:gd name="T3" fmla="*/ 25 h 57"/>
                  <a:gd name="T4" fmla="*/ 43 w 50"/>
                  <a:gd name="T5" fmla="*/ 20 h 57"/>
                  <a:gd name="T6" fmla="*/ 41 w 50"/>
                  <a:gd name="T7" fmla="*/ 10 h 57"/>
                  <a:gd name="T8" fmla="*/ 42 w 50"/>
                  <a:gd name="T9" fmla="*/ 16 h 57"/>
                  <a:gd name="T10" fmla="*/ 40 w 50"/>
                  <a:gd name="T11" fmla="*/ 17 h 57"/>
                  <a:gd name="T12" fmla="*/ 38 w 50"/>
                  <a:gd name="T13" fmla="*/ 16 h 57"/>
                  <a:gd name="T14" fmla="*/ 32 w 50"/>
                  <a:gd name="T15" fmla="*/ 11 h 57"/>
                  <a:gd name="T16" fmla="*/ 32 w 50"/>
                  <a:gd name="T17" fmla="*/ 11 h 57"/>
                  <a:gd name="T18" fmla="*/ 30 w 50"/>
                  <a:gd name="T19" fmla="*/ 13 h 57"/>
                  <a:gd name="T20" fmla="*/ 29 w 50"/>
                  <a:gd name="T21" fmla="*/ 12 h 57"/>
                  <a:gd name="T22" fmla="*/ 29 w 50"/>
                  <a:gd name="T23" fmla="*/ 16 h 57"/>
                  <a:gd name="T24" fmla="*/ 27 w 50"/>
                  <a:gd name="T25" fmla="*/ 17 h 57"/>
                  <a:gd name="T26" fmla="*/ 23 w 50"/>
                  <a:gd name="T27" fmla="*/ 17 h 57"/>
                  <a:gd name="T28" fmla="*/ 22 w 50"/>
                  <a:gd name="T29" fmla="*/ 17 h 57"/>
                  <a:gd name="T30" fmla="*/ 17 w 50"/>
                  <a:gd name="T31" fmla="*/ 12 h 57"/>
                  <a:gd name="T32" fmla="*/ 16 w 50"/>
                  <a:gd name="T33" fmla="*/ 16 h 57"/>
                  <a:gd name="T34" fmla="*/ 15 w 50"/>
                  <a:gd name="T35" fmla="*/ 51 h 57"/>
                  <a:gd name="T36" fmla="*/ 15 w 50"/>
                  <a:gd name="T37" fmla="*/ 52 h 57"/>
                  <a:gd name="T38" fmla="*/ 13 w 50"/>
                  <a:gd name="T39" fmla="*/ 52 h 57"/>
                  <a:gd name="T40" fmla="*/ 12 w 50"/>
                  <a:gd name="T41" fmla="*/ 52 h 57"/>
                  <a:gd name="T42" fmla="*/ 8 w 50"/>
                  <a:gd name="T43" fmla="*/ 41 h 57"/>
                  <a:gd name="T44" fmla="*/ 7 w 50"/>
                  <a:gd name="T45" fmla="*/ 47 h 57"/>
                  <a:gd name="T46" fmla="*/ 8 w 50"/>
                  <a:gd name="T47" fmla="*/ 49 h 57"/>
                  <a:gd name="T48" fmla="*/ 8 w 50"/>
                  <a:gd name="T49" fmla="*/ 51 h 57"/>
                  <a:gd name="T50" fmla="*/ 1 w 50"/>
                  <a:gd name="T51" fmla="*/ 51 h 57"/>
                  <a:gd name="T52" fmla="*/ 0 w 50"/>
                  <a:gd name="T53" fmla="*/ 50 h 57"/>
                  <a:gd name="T54" fmla="*/ 4 w 50"/>
                  <a:gd name="T55" fmla="*/ 49 h 57"/>
                  <a:gd name="T56" fmla="*/ 5 w 50"/>
                  <a:gd name="T57" fmla="*/ 49 h 57"/>
                  <a:gd name="T58" fmla="*/ 7 w 50"/>
                  <a:gd name="T59" fmla="*/ 35 h 57"/>
                  <a:gd name="T60" fmla="*/ 7 w 50"/>
                  <a:gd name="T61" fmla="*/ 34 h 57"/>
                  <a:gd name="T62" fmla="*/ 9 w 50"/>
                  <a:gd name="T63" fmla="*/ 34 h 57"/>
                  <a:gd name="T64" fmla="*/ 12 w 50"/>
                  <a:gd name="T65" fmla="*/ 49 h 57"/>
                  <a:gd name="T66" fmla="*/ 13 w 50"/>
                  <a:gd name="T67" fmla="*/ 49 h 57"/>
                  <a:gd name="T68" fmla="*/ 14 w 50"/>
                  <a:gd name="T69" fmla="*/ 30 h 57"/>
                  <a:gd name="T70" fmla="*/ 14 w 50"/>
                  <a:gd name="T71" fmla="*/ 14 h 57"/>
                  <a:gd name="T72" fmla="*/ 15 w 50"/>
                  <a:gd name="T73" fmla="*/ 8 h 57"/>
                  <a:gd name="T74" fmla="*/ 16 w 50"/>
                  <a:gd name="T75" fmla="*/ 1 h 57"/>
                  <a:gd name="T76" fmla="*/ 17 w 50"/>
                  <a:gd name="T77" fmla="*/ 1 h 57"/>
                  <a:gd name="T78" fmla="*/ 21 w 50"/>
                  <a:gd name="T79" fmla="*/ 15 h 57"/>
                  <a:gd name="T80" fmla="*/ 23 w 50"/>
                  <a:gd name="T81" fmla="*/ 15 h 57"/>
                  <a:gd name="T82" fmla="*/ 27 w 50"/>
                  <a:gd name="T83" fmla="*/ 3 h 57"/>
                  <a:gd name="T84" fmla="*/ 28 w 50"/>
                  <a:gd name="T85" fmla="*/ 2 h 57"/>
                  <a:gd name="T86" fmla="*/ 30 w 50"/>
                  <a:gd name="T87" fmla="*/ 7 h 57"/>
                  <a:gd name="T88" fmla="*/ 30 w 50"/>
                  <a:gd name="T89" fmla="*/ 1 h 57"/>
                  <a:gd name="T90" fmla="*/ 33 w 50"/>
                  <a:gd name="T91" fmla="*/ 1 h 57"/>
                  <a:gd name="T92" fmla="*/ 34 w 50"/>
                  <a:gd name="T93" fmla="*/ 11 h 57"/>
                  <a:gd name="T94" fmla="*/ 39 w 50"/>
                  <a:gd name="T95" fmla="*/ 13 h 57"/>
                  <a:gd name="T96" fmla="*/ 39 w 50"/>
                  <a:gd name="T97" fmla="*/ 13 h 57"/>
                  <a:gd name="T98" fmla="*/ 42 w 50"/>
                  <a:gd name="T99" fmla="*/ 2 h 57"/>
                  <a:gd name="T100" fmla="*/ 43 w 50"/>
                  <a:gd name="T101" fmla="*/ 2 h 57"/>
                  <a:gd name="T102" fmla="*/ 43 w 50"/>
                  <a:gd name="T103" fmla="*/ 6 h 57"/>
                  <a:gd name="T104" fmla="*/ 45 w 50"/>
                  <a:gd name="T105" fmla="*/ 13 h 57"/>
                  <a:gd name="T106" fmla="*/ 45 w 50"/>
                  <a:gd name="T107" fmla="*/ 25 h 57"/>
                  <a:gd name="T108" fmla="*/ 45 w 50"/>
                  <a:gd name="T109" fmla="*/ 26 h 57"/>
                  <a:gd name="T110" fmla="*/ 49 w 50"/>
                  <a:gd name="T111" fmla="*/ 54 h 57"/>
                  <a:gd name="T112" fmla="*/ 49 w 50"/>
                  <a:gd name="T113" fmla="*/ 56 h 57"/>
                  <a:gd name="T114" fmla="*/ 47 w 50"/>
                  <a:gd name="T115" fmla="*/ 56 h 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</a:cxnLst>
                <a:rect l="0" t="0" r="r" b="b"/>
                <a:pathLst>
                  <a:path w="50" h="57">
                    <a:moveTo>
                      <a:pt x="47" y="56"/>
                    </a:moveTo>
                    <a:cubicBezTo>
                      <a:pt x="46" y="56"/>
                      <a:pt x="46" y="56"/>
                      <a:pt x="46" y="55"/>
                    </a:cubicBezTo>
                    <a:cubicBezTo>
                      <a:pt x="46" y="55"/>
                      <a:pt x="46" y="55"/>
                      <a:pt x="46" y="55"/>
                    </a:cubicBezTo>
                    <a:cubicBezTo>
                      <a:pt x="44" y="46"/>
                      <a:pt x="43" y="36"/>
                      <a:pt x="43" y="26"/>
                    </a:cubicBezTo>
                    <a:cubicBezTo>
                      <a:pt x="43" y="26"/>
                      <a:pt x="43" y="26"/>
                      <a:pt x="43" y="26"/>
                    </a:cubicBezTo>
                    <a:cubicBezTo>
                      <a:pt x="43" y="26"/>
                      <a:pt x="43" y="26"/>
                      <a:pt x="43" y="25"/>
                    </a:cubicBezTo>
                    <a:cubicBezTo>
                      <a:pt x="43" y="25"/>
                      <a:pt x="43" y="25"/>
                      <a:pt x="43" y="25"/>
                    </a:cubicBezTo>
                    <a:cubicBezTo>
                      <a:pt x="43" y="24"/>
                      <a:pt x="43" y="22"/>
                      <a:pt x="43" y="20"/>
                    </a:cubicBezTo>
                    <a:cubicBezTo>
                      <a:pt x="43" y="20"/>
                      <a:pt x="43" y="20"/>
                      <a:pt x="43" y="20"/>
                    </a:cubicBezTo>
                    <a:cubicBezTo>
                      <a:pt x="43" y="18"/>
                      <a:pt x="43" y="15"/>
                      <a:pt x="42" y="13"/>
                    </a:cubicBezTo>
                    <a:cubicBezTo>
                      <a:pt x="42" y="13"/>
                      <a:pt x="42" y="13"/>
                      <a:pt x="42" y="13"/>
                    </a:cubicBezTo>
                    <a:cubicBezTo>
                      <a:pt x="42" y="12"/>
                      <a:pt x="42" y="11"/>
                      <a:pt x="41" y="10"/>
                    </a:cubicBezTo>
                    <a:cubicBezTo>
                      <a:pt x="41" y="10"/>
                      <a:pt x="41" y="10"/>
                      <a:pt x="41" y="10"/>
                    </a:cubicBezTo>
                    <a:cubicBezTo>
                      <a:pt x="41" y="12"/>
                      <a:pt x="42" y="14"/>
                      <a:pt x="42" y="16"/>
                    </a:cubicBezTo>
                    <a:cubicBezTo>
                      <a:pt x="42" y="16"/>
                      <a:pt x="42" y="16"/>
                      <a:pt x="42" y="16"/>
                    </a:cubicBezTo>
                    <a:cubicBezTo>
                      <a:pt x="42" y="16"/>
                      <a:pt x="42" y="17"/>
                      <a:pt x="42" y="17"/>
                    </a:cubicBezTo>
                    <a:cubicBezTo>
                      <a:pt x="42" y="17"/>
                      <a:pt x="42" y="17"/>
                      <a:pt x="42" y="17"/>
                    </a:cubicBezTo>
                    <a:cubicBezTo>
                      <a:pt x="41" y="17"/>
                      <a:pt x="41" y="17"/>
                      <a:pt x="40" y="17"/>
                    </a:cubicBezTo>
                    <a:cubicBezTo>
                      <a:pt x="40" y="17"/>
                      <a:pt x="40" y="17"/>
                      <a:pt x="40" y="17"/>
                    </a:cubicBezTo>
                    <a:cubicBezTo>
                      <a:pt x="40" y="17"/>
                      <a:pt x="39" y="16"/>
                      <a:pt x="38" y="16"/>
                    </a:cubicBezTo>
                    <a:cubicBezTo>
                      <a:pt x="38" y="16"/>
                      <a:pt x="38" y="16"/>
                      <a:pt x="38" y="16"/>
                    </a:cubicBezTo>
                    <a:cubicBezTo>
                      <a:pt x="38" y="16"/>
                      <a:pt x="37" y="16"/>
                      <a:pt x="37" y="16"/>
                    </a:cubicBezTo>
                    <a:cubicBezTo>
                      <a:pt x="37" y="16"/>
                      <a:pt x="37" y="16"/>
                      <a:pt x="37" y="16"/>
                    </a:cubicBezTo>
                    <a:cubicBezTo>
                      <a:pt x="35" y="16"/>
                      <a:pt x="32" y="15"/>
                      <a:pt x="32" y="11"/>
                    </a:cubicBezTo>
                    <a:cubicBezTo>
                      <a:pt x="32" y="11"/>
                      <a:pt x="32" y="11"/>
                      <a:pt x="32" y="11"/>
                    </a:cubicBezTo>
                    <a:cubicBezTo>
                      <a:pt x="32" y="11"/>
                      <a:pt x="32" y="11"/>
                      <a:pt x="32" y="11"/>
                    </a:cubicBezTo>
                    <a:cubicBezTo>
                      <a:pt x="32" y="11"/>
                      <a:pt x="32" y="11"/>
                      <a:pt x="32" y="11"/>
                    </a:cubicBezTo>
                    <a:cubicBezTo>
                      <a:pt x="32" y="12"/>
                      <a:pt x="31" y="12"/>
                      <a:pt x="31" y="12"/>
                    </a:cubicBezTo>
                    <a:cubicBezTo>
                      <a:pt x="31" y="12"/>
                      <a:pt x="31" y="12"/>
                      <a:pt x="31" y="12"/>
                    </a:cubicBezTo>
                    <a:cubicBezTo>
                      <a:pt x="31" y="13"/>
                      <a:pt x="31" y="13"/>
                      <a:pt x="30" y="13"/>
                    </a:cubicBezTo>
                    <a:cubicBezTo>
                      <a:pt x="30" y="13"/>
                      <a:pt x="30" y="13"/>
                      <a:pt x="30" y="13"/>
                    </a:cubicBezTo>
                    <a:cubicBezTo>
                      <a:pt x="30" y="13"/>
                      <a:pt x="29" y="12"/>
                      <a:pt x="29" y="12"/>
                    </a:cubicBezTo>
                    <a:cubicBezTo>
                      <a:pt x="29" y="12"/>
                      <a:pt x="29" y="12"/>
                      <a:pt x="29" y="12"/>
                    </a:cubicBezTo>
                    <a:cubicBezTo>
                      <a:pt x="29" y="12"/>
                      <a:pt x="29" y="11"/>
                      <a:pt x="29" y="11"/>
                    </a:cubicBezTo>
                    <a:cubicBezTo>
                      <a:pt x="29" y="11"/>
                      <a:pt x="29" y="11"/>
                      <a:pt x="29" y="11"/>
                    </a:cubicBezTo>
                    <a:cubicBezTo>
                      <a:pt x="29" y="13"/>
                      <a:pt x="29" y="15"/>
                      <a:pt x="29" y="16"/>
                    </a:cubicBezTo>
                    <a:cubicBezTo>
                      <a:pt x="29" y="16"/>
                      <a:pt x="29" y="16"/>
                      <a:pt x="29" y="16"/>
                    </a:cubicBezTo>
                    <a:cubicBezTo>
                      <a:pt x="28" y="17"/>
                      <a:pt x="28" y="17"/>
                      <a:pt x="27" y="17"/>
                    </a:cubicBezTo>
                    <a:cubicBezTo>
                      <a:pt x="27" y="17"/>
                      <a:pt x="27" y="17"/>
                      <a:pt x="27" y="17"/>
                    </a:cubicBezTo>
                    <a:cubicBezTo>
                      <a:pt x="27" y="18"/>
                      <a:pt x="27" y="18"/>
                      <a:pt x="27" y="18"/>
                    </a:cubicBezTo>
                    <a:cubicBezTo>
                      <a:pt x="27" y="18"/>
                      <a:pt x="27" y="18"/>
                      <a:pt x="27" y="18"/>
                    </a:cubicBezTo>
                    <a:cubicBezTo>
                      <a:pt x="25" y="18"/>
                      <a:pt x="24" y="17"/>
                      <a:pt x="23" y="17"/>
                    </a:cubicBezTo>
                    <a:cubicBezTo>
                      <a:pt x="23" y="17"/>
                      <a:pt x="23" y="17"/>
                      <a:pt x="23" y="17"/>
                    </a:cubicBezTo>
                    <a:cubicBezTo>
                      <a:pt x="22" y="17"/>
                      <a:pt x="22" y="17"/>
                      <a:pt x="22" y="17"/>
                    </a:cubicBezTo>
                    <a:cubicBezTo>
                      <a:pt x="22" y="17"/>
                      <a:pt x="22" y="17"/>
                      <a:pt x="22" y="17"/>
                    </a:cubicBezTo>
                    <a:cubicBezTo>
                      <a:pt x="21" y="18"/>
                      <a:pt x="20" y="18"/>
                      <a:pt x="20" y="17"/>
                    </a:cubicBezTo>
                    <a:cubicBezTo>
                      <a:pt x="20" y="17"/>
                      <a:pt x="20" y="17"/>
                      <a:pt x="20" y="17"/>
                    </a:cubicBezTo>
                    <a:cubicBezTo>
                      <a:pt x="19" y="16"/>
                      <a:pt x="18" y="14"/>
                      <a:pt x="17" y="12"/>
                    </a:cubicBezTo>
                    <a:cubicBezTo>
                      <a:pt x="17" y="12"/>
                      <a:pt x="17" y="12"/>
                      <a:pt x="17" y="12"/>
                    </a:cubicBezTo>
                    <a:cubicBezTo>
                      <a:pt x="17" y="13"/>
                      <a:pt x="17" y="15"/>
                      <a:pt x="16" y="16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16" y="20"/>
                      <a:pt x="16" y="25"/>
                      <a:pt x="16" y="30"/>
                    </a:cubicBezTo>
                    <a:cubicBezTo>
                      <a:pt x="16" y="30"/>
                      <a:pt x="16" y="30"/>
                      <a:pt x="16" y="30"/>
                    </a:cubicBezTo>
                    <a:cubicBezTo>
                      <a:pt x="16" y="37"/>
                      <a:pt x="16" y="44"/>
                      <a:pt x="15" y="51"/>
                    </a:cubicBezTo>
                    <a:cubicBezTo>
                      <a:pt x="15" y="51"/>
                      <a:pt x="15" y="51"/>
                      <a:pt x="15" y="51"/>
                    </a:cubicBezTo>
                    <a:cubicBezTo>
                      <a:pt x="15" y="51"/>
                      <a:pt x="15" y="52"/>
                      <a:pt x="15" y="52"/>
                    </a:cubicBezTo>
                    <a:cubicBezTo>
                      <a:pt x="15" y="52"/>
                      <a:pt x="15" y="52"/>
                      <a:pt x="15" y="52"/>
                    </a:cubicBezTo>
                    <a:cubicBezTo>
                      <a:pt x="15" y="52"/>
                      <a:pt x="14" y="52"/>
                      <a:pt x="14" y="52"/>
                    </a:cubicBezTo>
                    <a:cubicBezTo>
                      <a:pt x="14" y="52"/>
                      <a:pt x="14" y="52"/>
                      <a:pt x="14" y="52"/>
                    </a:cubicBezTo>
                    <a:cubicBezTo>
                      <a:pt x="13" y="52"/>
                      <a:pt x="13" y="52"/>
                      <a:pt x="13" y="52"/>
                    </a:cubicBezTo>
                    <a:cubicBezTo>
                      <a:pt x="13" y="52"/>
                      <a:pt x="13" y="52"/>
                      <a:pt x="13" y="52"/>
                    </a:cubicBezTo>
                    <a:cubicBezTo>
                      <a:pt x="13" y="52"/>
                      <a:pt x="12" y="52"/>
                      <a:pt x="12" y="52"/>
                    </a:cubicBezTo>
                    <a:cubicBezTo>
                      <a:pt x="12" y="52"/>
                      <a:pt x="12" y="52"/>
                      <a:pt x="12" y="52"/>
                    </a:cubicBezTo>
                    <a:cubicBezTo>
                      <a:pt x="11" y="52"/>
                      <a:pt x="11" y="52"/>
                      <a:pt x="10" y="51"/>
                    </a:cubicBezTo>
                    <a:cubicBezTo>
                      <a:pt x="10" y="51"/>
                      <a:pt x="10" y="51"/>
                      <a:pt x="10" y="51"/>
                    </a:cubicBezTo>
                    <a:cubicBezTo>
                      <a:pt x="9" y="48"/>
                      <a:pt x="8" y="44"/>
                      <a:pt x="8" y="41"/>
                    </a:cubicBezTo>
                    <a:cubicBezTo>
                      <a:pt x="8" y="41"/>
                      <a:pt x="8" y="41"/>
                      <a:pt x="8" y="41"/>
                    </a:cubicBezTo>
                    <a:cubicBezTo>
                      <a:pt x="7" y="43"/>
                      <a:pt x="7" y="45"/>
                      <a:pt x="7" y="47"/>
                    </a:cubicBezTo>
                    <a:cubicBezTo>
                      <a:pt x="7" y="47"/>
                      <a:pt x="7" y="47"/>
                      <a:pt x="7" y="47"/>
                    </a:cubicBezTo>
                    <a:cubicBezTo>
                      <a:pt x="7" y="48"/>
                      <a:pt x="7" y="48"/>
                      <a:pt x="7" y="48"/>
                    </a:cubicBezTo>
                    <a:cubicBezTo>
                      <a:pt x="7" y="48"/>
                      <a:pt x="7" y="48"/>
                      <a:pt x="7" y="48"/>
                    </a:cubicBezTo>
                    <a:cubicBezTo>
                      <a:pt x="8" y="49"/>
                      <a:pt x="8" y="49"/>
                      <a:pt x="8" y="49"/>
                    </a:cubicBezTo>
                    <a:cubicBezTo>
                      <a:pt x="8" y="49"/>
                      <a:pt x="8" y="49"/>
                      <a:pt x="8" y="49"/>
                    </a:cubicBezTo>
                    <a:cubicBezTo>
                      <a:pt x="8" y="50"/>
                      <a:pt x="8" y="50"/>
                      <a:pt x="8" y="51"/>
                    </a:cubicBezTo>
                    <a:cubicBezTo>
                      <a:pt x="8" y="51"/>
                      <a:pt x="8" y="51"/>
                      <a:pt x="8" y="51"/>
                    </a:cubicBezTo>
                    <a:cubicBezTo>
                      <a:pt x="7" y="51"/>
                      <a:pt x="5" y="52"/>
                      <a:pt x="4" y="52"/>
                    </a:cubicBezTo>
                    <a:cubicBezTo>
                      <a:pt x="4" y="52"/>
                      <a:pt x="4" y="52"/>
                      <a:pt x="4" y="52"/>
                    </a:cubicBezTo>
                    <a:cubicBezTo>
                      <a:pt x="3" y="52"/>
                      <a:pt x="2" y="51"/>
                      <a:pt x="1" y="51"/>
                    </a:cubicBezTo>
                    <a:cubicBezTo>
                      <a:pt x="1" y="51"/>
                      <a:pt x="1" y="51"/>
                      <a:pt x="1" y="51"/>
                    </a:cubicBezTo>
                    <a:cubicBezTo>
                      <a:pt x="1" y="51"/>
                      <a:pt x="0" y="51"/>
                      <a:pt x="0" y="50"/>
                    </a:cubicBezTo>
                    <a:cubicBezTo>
                      <a:pt x="0" y="50"/>
                      <a:pt x="0" y="50"/>
                      <a:pt x="0" y="50"/>
                    </a:cubicBezTo>
                    <a:cubicBezTo>
                      <a:pt x="0" y="49"/>
                      <a:pt x="1" y="49"/>
                      <a:pt x="1" y="49"/>
                    </a:cubicBezTo>
                    <a:cubicBezTo>
                      <a:pt x="1" y="49"/>
                      <a:pt x="1" y="49"/>
                      <a:pt x="1" y="49"/>
                    </a:cubicBezTo>
                    <a:cubicBezTo>
                      <a:pt x="3" y="49"/>
                      <a:pt x="4" y="49"/>
                      <a:pt x="4" y="49"/>
                    </a:cubicBezTo>
                    <a:cubicBezTo>
                      <a:pt x="4" y="49"/>
                      <a:pt x="4" y="49"/>
                      <a:pt x="4" y="49"/>
                    </a:cubicBezTo>
                    <a:cubicBezTo>
                      <a:pt x="5" y="49"/>
                      <a:pt x="5" y="49"/>
                      <a:pt x="5" y="49"/>
                    </a:cubicBezTo>
                    <a:cubicBezTo>
                      <a:pt x="5" y="49"/>
                      <a:pt x="5" y="49"/>
                      <a:pt x="5" y="49"/>
                    </a:cubicBezTo>
                    <a:cubicBezTo>
                      <a:pt x="5" y="49"/>
                      <a:pt x="4" y="48"/>
                      <a:pt x="4" y="47"/>
                    </a:cubicBezTo>
                    <a:cubicBezTo>
                      <a:pt x="4" y="47"/>
                      <a:pt x="4" y="47"/>
                      <a:pt x="4" y="47"/>
                    </a:cubicBezTo>
                    <a:cubicBezTo>
                      <a:pt x="4" y="43"/>
                      <a:pt x="7" y="37"/>
                      <a:pt x="7" y="35"/>
                    </a:cubicBezTo>
                    <a:cubicBezTo>
                      <a:pt x="7" y="35"/>
                      <a:pt x="7" y="35"/>
                      <a:pt x="7" y="35"/>
                    </a:cubicBezTo>
                    <a:cubicBezTo>
                      <a:pt x="7" y="35"/>
                      <a:pt x="7" y="35"/>
                      <a:pt x="7" y="34"/>
                    </a:cubicBezTo>
                    <a:cubicBezTo>
                      <a:pt x="7" y="34"/>
                      <a:pt x="7" y="34"/>
                      <a:pt x="7" y="34"/>
                    </a:cubicBezTo>
                    <a:cubicBezTo>
                      <a:pt x="7" y="34"/>
                      <a:pt x="7" y="33"/>
                      <a:pt x="8" y="33"/>
                    </a:cubicBezTo>
                    <a:cubicBezTo>
                      <a:pt x="8" y="33"/>
                      <a:pt x="8" y="33"/>
                      <a:pt x="8" y="33"/>
                    </a:cubicBezTo>
                    <a:cubicBezTo>
                      <a:pt x="8" y="33"/>
                      <a:pt x="9" y="34"/>
                      <a:pt x="9" y="34"/>
                    </a:cubicBezTo>
                    <a:cubicBezTo>
                      <a:pt x="9" y="34"/>
                      <a:pt x="9" y="34"/>
                      <a:pt x="9" y="34"/>
                    </a:cubicBezTo>
                    <a:cubicBezTo>
                      <a:pt x="10" y="39"/>
                      <a:pt x="11" y="45"/>
                      <a:pt x="12" y="49"/>
                    </a:cubicBezTo>
                    <a:cubicBezTo>
                      <a:pt x="12" y="49"/>
                      <a:pt x="12" y="49"/>
                      <a:pt x="12" y="49"/>
                    </a:cubicBezTo>
                    <a:cubicBezTo>
                      <a:pt x="12" y="49"/>
                      <a:pt x="13" y="49"/>
                      <a:pt x="13" y="49"/>
                    </a:cubicBezTo>
                    <a:cubicBezTo>
                      <a:pt x="13" y="49"/>
                      <a:pt x="13" y="49"/>
                      <a:pt x="13" y="49"/>
                    </a:cubicBezTo>
                    <a:cubicBezTo>
                      <a:pt x="13" y="49"/>
                      <a:pt x="13" y="49"/>
                      <a:pt x="13" y="49"/>
                    </a:cubicBezTo>
                    <a:cubicBezTo>
                      <a:pt x="13" y="49"/>
                      <a:pt x="13" y="49"/>
                      <a:pt x="13" y="49"/>
                    </a:cubicBezTo>
                    <a:cubicBezTo>
                      <a:pt x="14" y="43"/>
                      <a:pt x="14" y="37"/>
                      <a:pt x="14" y="30"/>
                    </a:cubicBezTo>
                    <a:cubicBezTo>
                      <a:pt x="14" y="30"/>
                      <a:pt x="14" y="30"/>
                      <a:pt x="14" y="30"/>
                    </a:cubicBezTo>
                    <a:cubicBezTo>
                      <a:pt x="14" y="25"/>
                      <a:pt x="14" y="20"/>
                      <a:pt x="13" y="15"/>
                    </a:cubicBezTo>
                    <a:cubicBezTo>
                      <a:pt x="13" y="15"/>
                      <a:pt x="13" y="15"/>
                      <a:pt x="13" y="15"/>
                    </a:cubicBezTo>
                    <a:cubicBezTo>
                      <a:pt x="13" y="15"/>
                      <a:pt x="13" y="14"/>
                      <a:pt x="14" y="14"/>
                    </a:cubicBezTo>
                    <a:cubicBezTo>
                      <a:pt x="14" y="14"/>
                      <a:pt x="14" y="14"/>
                      <a:pt x="14" y="14"/>
                    </a:cubicBezTo>
                    <a:cubicBezTo>
                      <a:pt x="15" y="14"/>
                      <a:pt x="15" y="11"/>
                      <a:pt x="15" y="8"/>
                    </a:cubicBezTo>
                    <a:cubicBezTo>
                      <a:pt x="15" y="8"/>
                      <a:pt x="15" y="8"/>
                      <a:pt x="15" y="8"/>
                    </a:cubicBezTo>
                    <a:cubicBezTo>
                      <a:pt x="15" y="8"/>
                      <a:pt x="15" y="8"/>
                      <a:pt x="15" y="8"/>
                    </a:cubicBezTo>
                    <a:cubicBezTo>
                      <a:pt x="15" y="8"/>
                      <a:pt x="15" y="8"/>
                      <a:pt x="15" y="8"/>
                    </a:cubicBezTo>
                    <a:cubicBezTo>
                      <a:pt x="15" y="5"/>
                      <a:pt x="15" y="3"/>
                      <a:pt x="16" y="1"/>
                    </a:cubicBezTo>
                    <a:cubicBezTo>
                      <a:pt x="16" y="1"/>
                      <a:pt x="16" y="1"/>
                      <a:pt x="16" y="1"/>
                    </a:cubicBezTo>
                    <a:cubicBezTo>
                      <a:pt x="16" y="1"/>
                      <a:pt x="17" y="1"/>
                      <a:pt x="17" y="1"/>
                    </a:cubicBezTo>
                    <a:cubicBezTo>
                      <a:pt x="17" y="1"/>
                      <a:pt x="17" y="1"/>
                      <a:pt x="17" y="1"/>
                    </a:cubicBezTo>
                    <a:cubicBezTo>
                      <a:pt x="18" y="1"/>
                      <a:pt x="18" y="1"/>
                      <a:pt x="18" y="2"/>
                    </a:cubicBezTo>
                    <a:cubicBezTo>
                      <a:pt x="18" y="2"/>
                      <a:pt x="18" y="2"/>
                      <a:pt x="18" y="2"/>
                    </a:cubicBezTo>
                    <a:cubicBezTo>
                      <a:pt x="19" y="5"/>
                      <a:pt x="20" y="12"/>
                      <a:pt x="21" y="15"/>
                    </a:cubicBezTo>
                    <a:cubicBezTo>
                      <a:pt x="21" y="15"/>
                      <a:pt x="21" y="15"/>
                      <a:pt x="21" y="15"/>
                    </a:cubicBezTo>
                    <a:cubicBezTo>
                      <a:pt x="22" y="15"/>
                      <a:pt x="22" y="15"/>
                      <a:pt x="23" y="15"/>
                    </a:cubicBezTo>
                    <a:cubicBezTo>
                      <a:pt x="23" y="15"/>
                      <a:pt x="23" y="15"/>
                      <a:pt x="23" y="15"/>
                    </a:cubicBezTo>
                    <a:cubicBezTo>
                      <a:pt x="24" y="15"/>
                      <a:pt x="25" y="15"/>
                      <a:pt x="26" y="15"/>
                    </a:cubicBezTo>
                    <a:cubicBezTo>
                      <a:pt x="26" y="15"/>
                      <a:pt x="26" y="15"/>
                      <a:pt x="26" y="15"/>
                    </a:cubicBezTo>
                    <a:cubicBezTo>
                      <a:pt x="26" y="11"/>
                      <a:pt x="26" y="7"/>
                      <a:pt x="27" y="3"/>
                    </a:cubicBezTo>
                    <a:cubicBezTo>
                      <a:pt x="27" y="3"/>
                      <a:pt x="27" y="3"/>
                      <a:pt x="27" y="3"/>
                    </a:cubicBezTo>
                    <a:cubicBezTo>
                      <a:pt x="27" y="3"/>
                      <a:pt x="27" y="2"/>
                      <a:pt x="28" y="2"/>
                    </a:cubicBezTo>
                    <a:cubicBezTo>
                      <a:pt x="28" y="2"/>
                      <a:pt x="28" y="2"/>
                      <a:pt x="28" y="2"/>
                    </a:cubicBezTo>
                    <a:cubicBezTo>
                      <a:pt x="28" y="2"/>
                      <a:pt x="29" y="2"/>
                      <a:pt x="29" y="3"/>
                    </a:cubicBezTo>
                    <a:cubicBezTo>
                      <a:pt x="29" y="3"/>
                      <a:pt x="29" y="3"/>
                      <a:pt x="29" y="3"/>
                    </a:cubicBezTo>
                    <a:cubicBezTo>
                      <a:pt x="30" y="4"/>
                      <a:pt x="30" y="6"/>
                      <a:pt x="30" y="7"/>
                    </a:cubicBezTo>
                    <a:cubicBezTo>
                      <a:pt x="30" y="7"/>
                      <a:pt x="30" y="7"/>
                      <a:pt x="30" y="7"/>
                    </a:cubicBezTo>
                    <a:cubicBezTo>
                      <a:pt x="30" y="5"/>
                      <a:pt x="30" y="3"/>
                      <a:pt x="30" y="1"/>
                    </a:cubicBezTo>
                    <a:cubicBezTo>
                      <a:pt x="30" y="1"/>
                      <a:pt x="30" y="1"/>
                      <a:pt x="30" y="1"/>
                    </a:cubicBezTo>
                    <a:cubicBezTo>
                      <a:pt x="30" y="1"/>
                      <a:pt x="31" y="0"/>
                      <a:pt x="31" y="0"/>
                    </a:cubicBezTo>
                    <a:cubicBezTo>
                      <a:pt x="31" y="0"/>
                      <a:pt x="31" y="0"/>
                      <a:pt x="31" y="0"/>
                    </a:cubicBezTo>
                    <a:cubicBezTo>
                      <a:pt x="32" y="0"/>
                      <a:pt x="33" y="0"/>
                      <a:pt x="33" y="1"/>
                    </a:cubicBezTo>
                    <a:cubicBezTo>
                      <a:pt x="33" y="1"/>
                      <a:pt x="33" y="1"/>
                      <a:pt x="33" y="1"/>
                    </a:cubicBezTo>
                    <a:cubicBezTo>
                      <a:pt x="34" y="4"/>
                      <a:pt x="33" y="8"/>
                      <a:pt x="34" y="11"/>
                    </a:cubicBezTo>
                    <a:cubicBezTo>
                      <a:pt x="34" y="11"/>
                      <a:pt x="34" y="11"/>
                      <a:pt x="34" y="11"/>
                    </a:cubicBezTo>
                    <a:cubicBezTo>
                      <a:pt x="35" y="13"/>
                      <a:pt x="35" y="13"/>
                      <a:pt x="37" y="13"/>
                    </a:cubicBezTo>
                    <a:cubicBezTo>
                      <a:pt x="37" y="13"/>
                      <a:pt x="37" y="13"/>
                      <a:pt x="37" y="13"/>
                    </a:cubicBezTo>
                    <a:cubicBezTo>
                      <a:pt x="37" y="13"/>
                      <a:pt x="38" y="13"/>
                      <a:pt x="39" y="13"/>
                    </a:cubicBezTo>
                    <a:cubicBezTo>
                      <a:pt x="39" y="13"/>
                      <a:pt x="39" y="13"/>
                      <a:pt x="39" y="13"/>
                    </a:cubicBezTo>
                    <a:cubicBezTo>
                      <a:pt x="39" y="13"/>
                      <a:pt x="39" y="13"/>
                      <a:pt x="39" y="13"/>
                    </a:cubicBezTo>
                    <a:cubicBezTo>
                      <a:pt x="39" y="13"/>
                      <a:pt x="39" y="13"/>
                      <a:pt x="39" y="13"/>
                    </a:cubicBezTo>
                    <a:cubicBezTo>
                      <a:pt x="39" y="12"/>
                      <a:pt x="39" y="11"/>
                      <a:pt x="39" y="10"/>
                    </a:cubicBezTo>
                    <a:cubicBezTo>
                      <a:pt x="39" y="10"/>
                      <a:pt x="39" y="10"/>
                      <a:pt x="39" y="10"/>
                    </a:cubicBezTo>
                    <a:cubicBezTo>
                      <a:pt x="39" y="7"/>
                      <a:pt x="40" y="5"/>
                      <a:pt x="42" y="2"/>
                    </a:cubicBezTo>
                    <a:cubicBezTo>
                      <a:pt x="42" y="2"/>
                      <a:pt x="42" y="2"/>
                      <a:pt x="42" y="2"/>
                    </a:cubicBezTo>
                    <a:cubicBezTo>
                      <a:pt x="42" y="2"/>
                      <a:pt x="43" y="2"/>
                      <a:pt x="43" y="2"/>
                    </a:cubicBezTo>
                    <a:cubicBezTo>
                      <a:pt x="43" y="2"/>
                      <a:pt x="43" y="2"/>
                      <a:pt x="43" y="2"/>
                    </a:cubicBezTo>
                    <a:cubicBezTo>
                      <a:pt x="44" y="2"/>
                      <a:pt x="44" y="3"/>
                      <a:pt x="44" y="4"/>
                    </a:cubicBezTo>
                    <a:cubicBezTo>
                      <a:pt x="44" y="4"/>
                      <a:pt x="44" y="4"/>
                      <a:pt x="44" y="4"/>
                    </a:cubicBezTo>
                    <a:cubicBezTo>
                      <a:pt x="43" y="4"/>
                      <a:pt x="43" y="5"/>
                      <a:pt x="43" y="6"/>
                    </a:cubicBezTo>
                    <a:cubicBezTo>
                      <a:pt x="43" y="6"/>
                      <a:pt x="43" y="6"/>
                      <a:pt x="43" y="6"/>
                    </a:cubicBezTo>
                    <a:cubicBezTo>
                      <a:pt x="43" y="8"/>
                      <a:pt x="44" y="10"/>
                      <a:pt x="45" y="13"/>
                    </a:cubicBezTo>
                    <a:cubicBezTo>
                      <a:pt x="45" y="13"/>
                      <a:pt x="45" y="13"/>
                      <a:pt x="45" y="13"/>
                    </a:cubicBezTo>
                    <a:cubicBezTo>
                      <a:pt x="45" y="15"/>
                      <a:pt x="45" y="17"/>
                      <a:pt x="45" y="20"/>
                    </a:cubicBezTo>
                    <a:cubicBezTo>
                      <a:pt x="45" y="20"/>
                      <a:pt x="45" y="20"/>
                      <a:pt x="45" y="20"/>
                    </a:cubicBezTo>
                    <a:cubicBezTo>
                      <a:pt x="45" y="22"/>
                      <a:pt x="45" y="24"/>
                      <a:pt x="45" y="25"/>
                    </a:cubicBezTo>
                    <a:cubicBezTo>
                      <a:pt x="45" y="25"/>
                      <a:pt x="45" y="25"/>
                      <a:pt x="45" y="25"/>
                    </a:cubicBezTo>
                    <a:cubicBezTo>
                      <a:pt x="45" y="25"/>
                      <a:pt x="45" y="25"/>
                      <a:pt x="45" y="26"/>
                    </a:cubicBezTo>
                    <a:cubicBezTo>
                      <a:pt x="45" y="26"/>
                      <a:pt x="45" y="26"/>
                      <a:pt x="45" y="26"/>
                    </a:cubicBezTo>
                    <a:cubicBezTo>
                      <a:pt x="45" y="35"/>
                      <a:pt x="47" y="44"/>
                      <a:pt x="48" y="54"/>
                    </a:cubicBezTo>
                    <a:cubicBezTo>
                      <a:pt x="48" y="54"/>
                      <a:pt x="48" y="54"/>
                      <a:pt x="48" y="54"/>
                    </a:cubicBezTo>
                    <a:cubicBezTo>
                      <a:pt x="48" y="54"/>
                      <a:pt x="49" y="54"/>
                      <a:pt x="49" y="54"/>
                    </a:cubicBezTo>
                    <a:cubicBezTo>
                      <a:pt x="49" y="54"/>
                      <a:pt x="49" y="54"/>
                      <a:pt x="49" y="54"/>
                    </a:cubicBezTo>
                    <a:cubicBezTo>
                      <a:pt x="50" y="55"/>
                      <a:pt x="49" y="56"/>
                      <a:pt x="49" y="56"/>
                    </a:cubicBezTo>
                    <a:cubicBezTo>
                      <a:pt x="49" y="56"/>
                      <a:pt x="49" y="56"/>
                      <a:pt x="49" y="56"/>
                    </a:cubicBezTo>
                    <a:cubicBezTo>
                      <a:pt x="49" y="56"/>
                      <a:pt x="48" y="57"/>
                      <a:pt x="47" y="57"/>
                    </a:cubicBezTo>
                    <a:cubicBezTo>
                      <a:pt x="47" y="57"/>
                      <a:pt x="47" y="57"/>
                      <a:pt x="47" y="57"/>
                    </a:cubicBezTo>
                    <a:cubicBezTo>
                      <a:pt x="47" y="57"/>
                      <a:pt x="47" y="57"/>
                      <a:pt x="47" y="56"/>
                    </a:cubicBezTo>
                    <a:close/>
                  </a:path>
                </a:pathLst>
              </a:custGeom>
              <a:solidFill>
                <a:srgbClr val="1E2B58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68" name="Freeform 79"/>
              <p:cNvSpPr/>
              <p:nvPr/>
            </p:nvSpPr>
            <p:spPr bwMode="auto">
              <a:xfrm>
                <a:off x="9118600" y="4719638"/>
                <a:ext cx="139700" cy="452438"/>
              </a:xfrm>
              <a:custGeom>
                <a:avLst/>
                <a:gdLst>
                  <a:gd name="T0" fmla="*/ 31 w 37"/>
                  <a:gd name="T1" fmla="*/ 91 h 120"/>
                  <a:gd name="T2" fmla="*/ 30 w 37"/>
                  <a:gd name="T3" fmla="*/ 67 h 120"/>
                  <a:gd name="T4" fmla="*/ 30 w 37"/>
                  <a:gd name="T5" fmla="*/ 58 h 120"/>
                  <a:gd name="T6" fmla="*/ 28 w 37"/>
                  <a:gd name="T7" fmla="*/ 49 h 120"/>
                  <a:gd name="T8" fmla="*/ 35 w 37"/>
                  <a:gd name="T9" fmla="*/ 39 h 120"/>
                  <a:gd name="T10" fmla="*/ 33 w 37"/>
                  <a:gd name="T11" fmla="*/ 21 h 120"/>
                  <a:gd name="T12" fmla="*/ 33 w 37"/>
                  <a:gd name="T13" fmla="*/ 14 h 120"/>
                  <a:gd name="T14" fmla="*/ 31 w 37"/>
                  <a:gd name="T15" fmla="*/ 13 h 120"/>
                  <a:gd name="T16" fmla="*/ 31 w 37"/>
                  <a:gd name="T17" fmla="*/ 13 h 120"/>
                  <a:gd name="T18" fmla="*/ 30 w 37"/>
                  <a:gd name="T19" fmla="*/ 14 h 120"/>
                  <a:gd name="T20" fmla="*/ 26 w 37"/>
                  <a:gd name="T21" fmla="*/ 15 h 120"/>
                  <a:gd name="T22" fmla="*/ 21 w 37"/>
                  <a:gd name="T23" fmla="*/ 11 h 120"/>
                  <a:gd name="T24" fmla="*/ 18 w 37"/>
                  <a:gd name="T25" fmla="*/ 13 h 120"/>
                  <a:gd name="T26" fmla="*/ 12 w 37"/>
                  <a:gd name="T27" fmla="*/ 15 h 120"/>
                  <a:gd name="T28" fmla="*/ 5 w 37"/>
                  <a:gd name="T29" fmla="*/ 10 h 120"/>
                  <a:gd name="T30" fmla="*/ 5 w 37"/>
                  <a:gd name="T31" fmla="*/ 17 h 120"/>
                  <a:gd name="T32" fmla="*/ 4 w 37"/>
                  <a:gd name="T33" fmla="*/ 35 h 120"/>
                  <a:gd name="T34" fmla="*/ 5 w 37"/>
                  <a:gd name="T35" fmla="*/ 46 h 120"/>
                  <a:gd name="T36" fmla="*/ 2 w 37"/>
                  <a:gd name="T37" fmla="*/ 69 h 120"/>
                  <a:gd name="T38" fmla="*/ 4 w 37"/>
                  <a:gd name="T39" fmla="*/ 81 h 120"/>
                  <a:gd name="T40" fmla="*/ 5 w 37"/>
                  <a:gd name="T41" fmla="*/ 94 h 120"/>
                  <a:gd name="T42" fmla="*/ 2 w 37"/>
                  <a:gd name="T43" fmla="*/ 82 h 120"/>
                  <a:gd name="T44" fmla="*/ 0 w 37"/>
                  <a:gd name="T45" fmla="*/ 69 h 120"/>
                  <a:gd name="T46" fmla="*/ 3 w 37"/>
                  <a:gd name="T47" fmla="*/ 46 h 120"/>
                  <a:gd name="T48" fmla="*/ 2 w 37"/>
                  <a:gd name="T49" fmla="*/ 35 h 120"/>
                  <a:gd name="T50" fmla="*/ 3 w 37"/>
                  <a:gd name="T51" fmla="*/ 17 h 120"/>
                  <a:gd name="T52" fmla="*/ 3 w 37"/>
                  <a:gd name="T53" fmla="*/ 9 h 120"/>
                  <a:gd name="T54" fmla="*/ 4 w 37"/>
                  <a:gd name="T55" fmla="*/ 4 h 120"/>
                  <a:gd name="T56" fmla="*/ 5 w 37"/>
                  <a:gd name="T57" fmla="*/ 0 h 120"/>
                  <a:gd name="T58" fmla="*/ 7 w 37"/>
                  <a:gd name="T59" fmla="*/ 4 h 120"/>
                  <a:gd name="T60" fmla="*/ 11 w 37"/>
                  <a:gd name="T61" fmla="*/ 12 h 120"/>
                  <a:gd name="T62" fmla="*/ 14 w 37"/>
                  <a:gd name="T63" fmla="*/ 9 h 120"/>
                  <a:gd name="T64" fmla="*/ 17 w 37"/>
                  <a:gd name="T65" fmla="*/ 2 h 120"/>
                  <a:gd name="T66" fmla="*/ 18 w 37"/>
                  <a:gd name="T67" fmla="*/ 5 h 120"/>
                  <a:gd name="T68" fmla="*/ 18 w 37"/>
                  <a:gd name="T69" fmla="*/ 11 h 120"/>
                  <a:gd name="T70" fmla="*/ 19 w 37"/>
                  <a:gd name="T71" fmla="*/ 9 h 120"/>
                  <a:gd name="T72" fmla="*/ 19 w 37"/>
                  <a:gd name="T73" fmla="*/ 6 h 120"/>
                  <a:gd name="T74" fmla="*/ 22 w 37"/>
                  <a:gd name="T75" fmla="*/ 0 h 120"/>
                  <a:gd name="T76" fmla="*/ 23 w 37"/>
                  <a:gd name="T77" fmla="*/ 4 h 120"/>
                  <a:gd name="T78" fmla="*/ 26 w 37"/>
                  <a:gd name="T79" fmla="*/ 12 h 120"/>
                  <a:gd name="T80" fmla="*/ 28 w 37"/>
                  <a:gd name="T81" fmla="*/ 7 h 120"/>
                  <a:gd name="T82" fmla="*/ 30 w 37"/>
                  <a:gd name="T83" fmla="*/ 2 h 120"/>
                  <a:gd name="T84" fmla="*/ 33 w 37"/>
                  <a:gd name="T85" fmla="*/ 10 h 120"/>
                  <a:gd name="T86" fmla="*/ 33 w 37"/>
                  <a:gd name="T87" fmla="*/ 8 h 120"/>
                  <a:gd name="T88" fmla="*/ 33 w 37"/>
                  <a:gd name="T89" fmla="*/ 8 h 120"/>
                  <a:gd name="T90" fmla="*/ 34 w 37"/>
                  <a:gd name="T91" fmla="*/ 7 h 120"/>
                  <a:gd name="T92" fmla="*/ 35 w 37"/>
                  <a:gd name="T93" fmla="*/ 8 h 120"/>
                  <a:gd name="T94" fmla="*/ 35 w 37"/>
                  <a:gd name="T95" fmla="*/ 16 h 120"/>
                  <a:gd name="T96" fmla="*/ 36 w 37"/>
                  <a:gd name="T97" fmla="*/ 32 h 120"/>
                  <a:gd name="T98" fmla="*/ 36 w 37"/>
                  <a:gd name="T99" fmla="*/ 43 h 120"/>
                  <a:gd name="T100" fmla="*/ 30 w 37"/>
                  <a:gd name="T101" fmla="*/ 53 h 120"/>
                  <a:gd name="T102" fmla="*/ 33 w 37"/>
                  <a:gd name="T103" fmla="*/ 61 h 120"/>
                  <a:gd name="T104" fmla="*/ 32 w 37"/>
                  <a:gd name="T105" fmla="*/ 67 h 120"/>
                  <a:gd name="T106" fmla="*/ 35 w 37"/>
                  <a:gd name="T107" fmla="*/ 118 h 120"/>
                  <a:gd name="T108" fmla="*/ 34 w 37"/>
                  <a:gd name="T109" fmla="*/ 120 h 120"/>
                  <a:gd name="T110" fmla="*/ 32 w 37"/>
                  <a:gd name="T111" fmla="*/ 119 h 1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37" h="120">
                    <a:moveTo>
                      <a:pt x="32" y="119"/>
                    </a:moveTo>
                    <a:cubicBezTo>
                      <a:pt x="32" y="119"/>
                      <a:pt x="32" y="118"/>
                      <a:pt x="32" y="118"/>
                    </a:cubicBezTo>
                    <a:cubicBezTo>
                      <a:pt x="32" y="118"/>
                      <a:pt x="32" y="118"/>
                      <a:pt x="32" y="118"/>
                    </a:cubicBezTo>
                    <a:cubicBezTo>
                      <a:pt x="32" y="109"/>
                      <a:pt x="32" y="100"/>
                      <a:pt x="31" y="91"/>
                    </a:cubicBezTo>
                    <a:cubicBezTo>
                      <a:pt x="31" y="91"/>
                      <a:pt x="31" y="91"/>
                      <a:pt x="31" y="91"/>
                    </a:cubicBezTo>
                    <a:cubicBezTo>
                      <a:pt x="31" y="83"/>
                      <a:pt x="30" y="75"/>
                      <a:pt x="30" y="67"/>
                    </a:cubicBezTo>
                    <a:cubicBezTo>
                      <a:pt x="30" y="67"/>
                      <a:pt x="30" y="67"/>
                      <a:pt x="30" y="67"/>
                    </a:cubicBezTo>
                    <a:cubicBezTo>
                      <a:pt x="30" y="67"/>
                      <a:pt x="30" y="67"/>
                      <a:pt x="30" y="67"/>
                    </a:cubicBezTo>
                    <a:cubicBezTo>
                      <a:pt x="30" y="67"/>
                      <a:pt x="30" y="67"/>
                      <a:pt x="30" y="67"/>
                    </a:cubicBezTo>
                    <a:cubicBezTo>
                      <a:pt x="30" y="64"/>
                      <a:pt x="30" y="62"/>
                      <a:pt x="30" y="61"/>
                    </a:cubicBezTo>
                    <a:cubicBezTo>
                      <a:pt x="30" y="61"/>
                      <a:pt x="30" y="61"/>
                      <a:pt x="30" y="61"/>
                    </a:cubicBezTo>
                    <a:cubicBezTo>
                      <a:pt x="30" y="60"/>
                      <a:pt x="30" y="59"/>
                      <a:pt x="30" y="58"/>
                    </a:cubicBezTo>
                    <a:cubicBezTo>
                      <a:pt x="30" y="58"/>
                      <a:pt x="30" y="58"/>
                      <a:pt x="30" y="58"/>
                    </a:cubicBezTo>
                    <a:cubicBezTo>
                      <a:pt x="29" y="56"/>
                      <a:pt x="27" y="55"/>
                      <a:pt x="27" y="53"/>
                    </a:cubicBezTo>
                    <a:cubicBezTo>
                      <a:pt x="27" y="53"/>
                      <a:pt x="27" y="53"/>
                      <a:pt x="27" y="53"/>
                    </a:cubicBezTo>
                    <a:cubicBezTo>
                      <a:pt x="27" y="52"/>
                      <a:pt x="28" y="51"/>
                      <a:pt x="28" y="49"/>
                    </a:cubicBezTo>
                    <a:cubicBezTo>
                      <a:pt x="28" y="49"/>
                      <a:pt x="28" y="49"/>
                      <a:pt x="28" y="49"/>
                    </a:cubicBezTo>
                    <a:cubicBezTo>
                      <a:pt x="30" y="46"/>
                      <a:pt x="33" y="44"/>
                      <a:pt x="34" y="42"/>
                    </a:cubicBezTo>
                    <a:cubicBezTo>
                      <a:pt x="34" y="42"/>
                      <a:pt x="34" y="42"/>
                      <a:pt x="34" y="42"/>
                    </a:cubicBezTo>
                    <a:cubicBezTo>
                      <a:pt x="34" y="41"/>
                      <a:pt x="35" y="40"/>
                      <a:pt x="35" y="39"/>
                    </a:cubicBezTo>
                    <a:cubicBezTo>
                      <a:pt x="35" y="39"/>
                      <a:pt x="35" y="39"/>
                      <a:pt x="35" y="39"/>
                    </a:cubicBezTo>
                    <a:cubicBezTo>
                      <a:pt x="35" y="37"/>
                      <a:pt x="34" y="35"/>
                      <a:pt x="34" y="32"/>
                    </a:cubicBezTo>
                    <a:cubicBezTo>
                      <a:pt x="34" y="32"/>
                      <a:pt x="34" y="32"/>
                      <a:pt x="34" y="32"/>
                    </a:cubicBezTo>
                    <a:cubicBezTo>
                      <a:pt x="33" y="28"/>
                      <a:pt x="33" y="25"/>
                      <a:pt x="33" y="21"/>
                    </a:cubicBezTo>
                    <a:cubicBezTo>
                      <a:pt x="33" y="21"/>
                      <a:pt x="33" y="21"/>
                      <a:pt x="33" y="21"/>
                    </a:cubicBezTo>
                    <a:cubicBezTo>
                      <a:pt x="33" y="19"/>
                      <a:pt x="33" y="18"/>
                      <a:pt x="33" y="16"/>
                    </a:cubicBezTo>
                    <a:cubicBezTo>
                      <a:pt x="33" y="16"/>
                      <a:pt x="33" y="16"/>
                      <a:pt x="33" y="16"/>
                    </a:cubicBezTo>
                    <a:cubicBezTo>
                      <a:pt x="33" y="15"/>
                      <a:pt x="33" y="14"/>
                      <a:pt x="33" y="14"/>
                    </a:cubicBezTo>
                    <a:cubicBezTo>
                      <a:pt x="33" y="14"/>
                      <a:pt x="33" y="14"/>
                      <a:pt x="33" y="14"/>
                    </a:cubicBezTo>
                    <a:cubicBezTo>
                      <a:pt x="33" y="14"/>
                      <a:pt x="33" y="14"/>
                      <a:pt x="32" y="14"/>
                    </a:cubicBezTo>
                    <a:cubicBezTo>
                      <a:pt x="32" y="14"/>
                      <a:pt x="32" y="14"/>
                      <a:pt x="32" y="14"/>
                    </a:cubicBezTo>
                    <a:cubicBezTo>
                      <a:pt x="32" y="14"/>
                      <a:pt x="32" y="14"/>
                      <a:pt x="31" y="13"/>
                    </a:cubicBezTo>
                    <a:cubicBezTo>
                      <a:pt x="31" y="13"/>
                      <a:pt x="31" y="13"/>
                      <a:pt x="31" y="13"/>
                    </a:cubicBezTo>
                    <a:cubicBezTo>
                      <a:pt x="31" y="13"/>
                      <a:pt x="31" y="13"/>
                      <a:pt x="31" y="13"/>
                    </a:cubicBezTo>
                    <a:cubicBezTo>
                      <a:pt x="31" y="13"/>
                      <a:pt x="31" y="13"/>
                      <a:pt x="31" y="13"/>
                    </a:cubicBezTo>
                    <a:cubicBezTo>
                      <a:pt x="31" y="13"/>
                      <a:pt x="31" y="13"/>
                      <a:pt x="31" y="13"/>
                    </a:cubicBezTo>
                    <a:cubicBezTo>
                      <a:pt x="31" y="13"/>
                      <a:pt x="31" y="13"/>
                      <a:pt x="31" y="13"/>
                    </a:cubicBezTo>
                    <a:cubicBezTo>
                      <a:pt x="31" y="14"/>
                      <a:pt x="31" y="14"/>
                      <a:pt x="31" y="14"/>
                    </a:cubicBezTo>
                    <a:cubicBezTo>
                      <a:pt x="31" y="14"/>
                      <a:pt x="31" y="14"/>
                      <a:pt x="31" y="14"/>
                    </a:cubicBezTo>
                    <a:cubicBezTo>
                      <a:pt x="30" y="14"/>
                      <a:pt x="30" y="14"/>
                      <a:pt x="30" y="14"/>
                    </a:cubicBezTo>
                    <a:cubicBezTo>
                      <a:pt x="30" y="14"/>
                      <a:pt x="30" y="14"/>
                      <a:pt x="30" y="14"/>
                    </a:cubicBezTo>
                    <a:cubicBezTo>
                      <a:pt x="30" y="14"/>
                      <a:pt x="29" y="14"/>
                      <a:pt x="29" y="14"/>
                    </a:cubicBezTo>
                    <a:cubicBezTo>
                      <a:pt x="29" y="14"/>
                      <a:pt x="29" y="14"/>
                      <a:pt x="29" y="14"/>
                    </a:cubicBezTo>
                    <a:cubicBezTo>
                      <a:pt x="28" y="14"/>
                      <a:pt x="27" y="15"/>
                      <a:pt x="26" y="15"/>
                    </a:cubicBezTo>
                    <a:cubicBezTo>
                      <a:pt x="26" y="15"/>
                      <a:pt x="26" y="15"/>
                      <a:pt x="26" y="15"/>
                    </a:cubicBezTo>
                    <a:cubicBezTo>
                      <a:pt x="24" y="15"/>
                      <a:pt x="22" y="14"/>
                      <a:pt x="21" y="11"/>
                    </a:cubicBezTo>
                    <a:cubicBezTo>
                      <a:pt x="21" y="11"/>
                      <a:pt x="21" y="11"/>
                      <a:pt x="21" y="11"/>
                    </a:cubicBezTo>
                    <a:cubicBezTo>
                      <a:pt x="21" y="11"/>
                      <a:pt x="21" y="11"/>
                      <a:pt x="21" y="11"/>
                    </a:cubicBezTo>
                    <a:cubicBezTo>
                      <a:pt x="21" y="11"/>
                      <a:pt x="21" y="11"/>
                      <a:pt x="21" y="11"/>
                    </a:cubicBezTo>
                    <a:cubicBezTo>
                      <a:pt x="21" y="11"/>
                      <a:pt x="21" y="12"/>
                      <a:pt x="20" y="12"/>
                    </a:cubicBezTo>
                    <a:cubicBezTo>
                      <a:pt x="20" y="12"/>
                      <a:pt x="20" y="12"/>
                      <a:pt x="20" y="12"/>
                    </a:cubicBezTo>
                    <a:cubicBezTo>
                      <a:pt x="20" y="13"/>
                      <a:pt x="19" y="13"/>
                      <a:pt x="18" y="13"/>
                    </a:cubicBezTo>
                    <a:cubicBezTo>
                      <a:pt x="18" y="13"/>
                      <a:pt x="18" y="13"/>
                      <a:pt x="18" y="13"/>
                    </a:cubicBezTo>
                    <a:cubicBezTo>
                      <a:pt x="17" y="13"/>
                      <a:pt x="17" y="12"/>
                      <a:pt x="16" y="11"/>
                    </a:cubicBezTo>
                    <a:cubicBezTo>
                      <a:pt x="16" y="11"/>
                      <a:pt x="16" y="11"/>
                      <a:pt x="16" y="11"/>
                    </a:cubicBezTo>
                    <a:cubicBezTo>
                      <a:pt x="15" y="13"/>
                      <a:pt x="14" y="15"/>
                      <a:pt x="12" y="15"/>
                    </a:cubicBezTo>
                    <a:cubicBezTo>
                      <a:pt x="12" y="15"/>
                      <a:pt x="12" y="15"/>
                      <a:pt x="12" y="15"/>
                    </a:cubicBezTo>
                    <a:cubicBezTo>
                      <a:pt x="11" y="15"/>
                      <a:pt x="11" y="14"/>
                      <a:pt x="10" y="14"/>
                    </a:cubicBezTo>
                    <a:cubicBezTo>
                      <a:pt x="10" y="14"/>
                      <a:pt x="10" y="14"/>
                      <a:pt x="10" y="14"/>
                    </a:cubicBezTo>
                    <a:cubicBezTo>
                      <a:pt x="8" y="14"/>
                      <a:pt x="6" y="12"/>
                      <a:pt x="5" y="10"/>
                    </a:cubicBezTo>
                    <a:cubicBezTo>
                      <a:pt x="5" y="10"/>
                      <a:pt x="5" y="10"/>
                      <a:pt x="5" y="10"/>
                    </a:cubicBezTo>
                    <a:cubicBezTo>
                      <a:pt x="5" y="12"/>
                      <a:pt x="5" y="13"/>
                      <a:pt x="5" y="14"/>
                    </a:cubicBezTo>
                    <a:cubicBezTo>
                      <a:pt x="5" y="14"/>
                      <a:pt x="5" y="14"/>
                      <a:pt x="5" y="14"/>
                    </a:cubicBezTo>
                    <a:cubicBezTo>
                      <a:pt x="5" y="15"/>
                      <a:pt x="5" y="16"/>
                      <a:pt x="5" y="17"/>
                    </a:cubicBezTo>
                    <a:cubicBezTo>
                      <a:pt x="5" y="17"/>
                      <a:pt x="5" y="17"/>
                      <a:pt x="5" y="17"/>
                    </a:cubicBezTo>
                    <a:cubicBezTo>
                      <a:pt x="5" y="18"/>
                      <a:pt x="5" y="19"/>
                      <a:pt x="5" y="20"/>
                    </a:cubicBezTo>
                    <a:cubicBezTo>
                      <a:pt x="5" y="20"/>
                      <a:pt x="5" y="20"/>
                      <a:pt x="5" y="20"/>
                    </a:cubicBezTo>
                    <a:cubicBezTo>
                      <a:pt x="5" y="25"/>
                      <a:pt x="4" y="30"/>
                      <a:pt x="4" y="35"/>
                    </a:cubicBezTo>
                    <a:cubicBezTo>
                      <a:pt x="4" y="35"/>
                      <a:pt x="4" y="35"/>
                      <a:pt x="4" y="35"/>
                    </a:cubicBezTo>
                    <a:cubicBezTo>
                      <a:pt x="4" y="35"/>
                      <a:pt x="4" y="35"/>
                      <a:pt x="4" y="35"/>
                    </a:cubicBezTo>
                    <a:cubicBezTo>
                      <a:pt x="4" y="35"/>
                      <a:pt x="4" y="35"/>
                      <a:pt x="4" y="35"/>
                    </a:cubicBezTo>
                    <a:cubicBezTo>
                      <a:pt x="4" y="38"/>
                      <a:pt x="5" y="43"/>
                      <a:pt x="5" y="46"/>
                    </a:cubicBezTo>
                    <a:cubicBezTo>
                      <a:pt x="5" y="46"/>
                      <a:pt x="5" y="46"/>
                      <a:pt x="5" y="46"/>
                    </a:cubicBezTo>
                    <a:cubicBezTo>
                      <a:pt x="5" y="48"/>
                      <a:pt x="5" y="50"/>
                      <a:pt x="4" y="51"/>
                    </a:cubicBezTo>
                    <a:cubicBezTo>
                      <a:pt x="4" y="51"/>
                      <a:pt x="4" y="51"/>
                      <a:pt x="4" y="51"/>
                    </a:cubicBezTo>
                    <a:cubicBezTo>
                      <a:pt x="3" y="57"/>
                      <a:pt x="2" y="63"/>
                      <a:pt x="2" y="69"/>
                    </a:cubicBezTo>
                    <a:cubicBezTo>
                      <a:pt x="2" y="69"/>
                      <a:pt x="2" y="69"/>
                      <a:pt x="2" y="69"/>
                    </a:cubicBezTo>
                    <a:cubicBezTo>
                      <a:pt x="2" y="69"/>
                      <a:pt x="2" y="69"/>
                      <a:pt x="2" y="69"/>
                    </a:cubicBezTo>
                    <a:cubicBezTo>
                      <a:pt x="2" y="69"/>
                      <a:pt x="2" y="69"/>
                      <a:pt x="2" y="69"/>
                    </a:cubicBezTo>
                    <a:cubicBezTo>
                      <a:pt x="2" y="73"/>
                      <a:pt x="3" y="77"/>
                      <a:pt x="4" y="81"/>
                    </a:cubicBezTo>
                    <a:cubicBezTo>
                      <a:pt x="4" y="81"/>
                      <a:pt x="4" y="81"/>
                      <a:pt x="4" y="81"/>
                    </a:cubicBezTo>
                    <a:cubicBezTo>
                      <a:pt x="5" y="85"/>
                      <a:pt x="4" y="89"/>
                      <a:pt x="5" y="92"/>
                    </a:cubicBezTo>
                    <a:cubicBezTo>
                      <a:pt x="5" y="92"/>
                      <a:pt x="5" y="92"/>
                      <a:pt x="5" y="92"/>
                    </a:cubicBezTo>
                    <a:cubicBezTo>
                      <a:pt x="6" y="93"/>
                      <a:pt x="5" y="93"/>
                      <a:pt x="5" y="94"/>
                    </a:cubicBezTo>
                    <a:cubicBezTo>
                      <a:pt x="5" y="94"/>
                      <a:pt x="5" y="94"/>
                      <a:pt x="5" y="94"/>
                    </a:cubicBezTo>
                    <a:cubicBezTo>
                      <a:pt x="4" y="94"/>
                      <a:pt x="3" y="94"/>
                      <a:pt x="3" y="93"/>
                    </a:cubicBezTo>
                    <a:cubicBezTo>
                      <a:pt x="3" y="93"/>
                      <a:pt x="3" y="93"/>
                      <a:pt x="3" y="93"/>
                    </a:cubicBezTo>
                    <a:cubicBezTo>
                      <a:pt x="2" y="89"/>
                      <a:pt x="2" y="85"/>
                      <a:pt x="2" y="82"/>
                    </a:cubicBezTo>
                    <a:cubicBezTo>
                      <a:pt x="2" y="82"/>
                      <a:pt x="2" y="82"/>
                      <a:pt x="2" y="82"/>
                    </a:cubicBezTo>
                    <a:cubicBezTo>
                      <a:pt x="1" y="78"/>
                      <a:pt x="0" y="74"/>
                      <a:pt x="0" y="69"/>
                    </a:cubicBezTo>
                    <a:cubicBezTo>
                      <a:pt x="0" y="69"/>
                      <a:pt x="0" y="69"/>
                      <a:pt x="0" y="69"/>
                    </a:cubicBezTo>
                    <a:cubicBezTo>
                      <a:pt x="0" y="69"/>
                      <a:pt x="0" y="69"/>
                      <a:pt x="0" y="69"/>
                    </a:cubicBezTo>
                    <a:cubicBezTo>
                      <a:pt x="0" y="69"/>
                      <a:pt x="0" y="69"/>
                      <a:pt x="0" y="69"/>
                    </a:cubicBezTo>
                    <a:cubicBezTo>
                      <a:pt x="0" y="63"/>
                      <a:pt x="1" y="57"/>
                      <a:pt x="2" y="51"/>
                    </a:cubicBezTo>
                    <a:cubicBezTo>
                      <a:pt x="2" y="51"/>
                      <a:pt x="2" y="51"/>
                      <a:pt x="2" y="51"/>
                    </a:cubicBezTo>
                    <a:cubicBezTo>
                      <a:pt x="2" y="50"/>
                      <a:pt x="3" y="48"/>
                      <a:pt x="3" y="46"/>
                    </a:cubicBezTo>
                    <a:cubicBezTo>
                      <a:pt x="3" y="46"/>
                      <a:pt x="3" y="46"/>
                      <a:pt x="3" y="46"/>
                    </a:cubicBezTo>
                    <a:cubicBezTo>
                      <a:pt x="3" y="43"/>
                      <a:pt x="2" y="39"/>
                      <a:pt x="2" y="35"/>
                    </a:cubicBezTo>
                    <a:cubicBezTo>
                      <a:pt x="2" y="35"/>
                      <a:pt x="2" y="35"/>
                      <a:pt x="2" y="35"/>
                    </a:cubicBezTo>
                    <a:cubicBezTo>
                      <a:pt x="2" y="35"/>
                      <a:pt x="2" y="35"/>
                      <a:pt x="2" y="35"/>
                    </a:cubicBezTo>
                    <a:cubicBezTo>
                      <a:pt x="2" y="35"/>
                      <a:pt x="2" y="35"/>
                      <a:pt x="2" y="35"/>
                    </a:cubicBezTo>
                    <a:cubicBezTo>
                      <a:pt x="2" y="30"/>
                      <a:pt x="3" y="25"/>
                      <a:pt x="3" y="20"/>
                    </a:cubicBezTo>
                    <a:cubicBezTo>
                      <a:pt x="3" y="20"/>
                      <a:pt x="3" y="20"/>
                      <a:pt x="3" y="20"/>
                    </a:cubicBezTo>
                    <a:cubicBezTo>
                      <a:pt x="3" y="19"/>
                      <a:pt x="3" y="18"/>
                      <a:pt x="3" y="17"/>
                    </a:cubicBezTo>
                    <a:cubicBezTo>
                      <a:pt x="3" y="17"/>
                      <a:pt x="3" y="17"/>
                      <a:pt x="3" y="17"/>
                    </a:cubicBezTo>
                    <a:cubicBezTo>
                      <a:pt x="3" y="16"/>
                      <a:pt x="3" y="15"/>
                      <a:pt x="3" y="14"/>
                    </a:cubicBezTo>
                    <a:cubicBezTo>
                      <a:pt x="3" y="14"/>
                      <a:pt x="3" y="14"/>
                      <a:pt x="3" y="14"/>
                    </a:cubicBezTo>
                    <a:cubicBezTo>
                      <a:pt x="3" y="13"/>
                      <a:pt x="3" y="11"/>
                      <a:pt x="3" y="9"/>
                    </a:cubicBezTo>
                    <a:cubicBezTo>
                      <a:pt x="3" y="9"/>
                      <a:pt x="3" y="9"/>
                      <a:pt x="3" y="9"/>
                    </a:cubicBezTo>
                    <a:cubicBezTo>
                      <a:pt x="3" y="8"/>
                      <a:pt x="4" y="7"/>
                      <a:pt x="4" y="6"/>
                    </a:cubicBezTo>
                    <a:cubicBezTo>
                      <a:pt x="4" y="6"/>
                      <a:pt x="4" y="6"/>
                      <a:pt x="4" y="6"/>
                    </a:cubicBezTo>
                    <a:cubicBezTo>
                      <a:pt x="4" y="5"/>
                      <a:pt x="4" y="4"/>
                      <a:pt x="4" y="4"/>
                    </a:cubicBezTo>
                    <a:cubicBezTo>
                      <a:pt x="4" y="4"/>
                      <a:pt x="4" y="4"/>
                      <a:pt x="4" y="4"/>
                    </a:cubicBezTo>
                    <a:cubicBezTo>
                      <a:pt x="4" y="3"/>
                      <a:pt x="4" y="2"/>
                      <a:pt x="4" y="1"/>
                    </a:cubicBezTo>
                    <a:cubicBezTo>
                      <a:pt x="4" y="1"/>
                      <a:pt x="4" y="1"/>
                      <a:pt x="4" y="1"/>
                    </a:cubicBezTo>
                    <a:cubicBezTo>
                      <a:pt x="4" y="1"/>
                      <a:pt x="5" y="0"/>
                      <a:pt x="5" y="0"/>
                    </a:cubicBezTo>
                    <a:cubicBezTo>
                      <a:pt x="5" y="0"/>
                      <a:pt x="5" y="0"/>
                      <a:pt x="5" y="0"/>
                    </a:cubicBezTo>
                    <a:cubicBezTo>
                      <a:pt x="6" y="0"/>
                      <a:pt x="6" y="0"/>
                      <a:pt x="6" y="1"/>
                    </a:cubicBezTo>
                    <a:cubicBezTo>
                      <a:pt x="6" y="1"/>
                      <a:pt x="6" y="1"/>
                      <a:pt x="6" y="1"/>
                    </a:cubicBezTo>
                    <a:cubicBezTo>
                      <a:pt x="7" y="2"/>
                      <a:pt x="7" y="3"/>
                      <a:pt x="7" y="4"/>
                    </a:cubicBezTo>
                    <a:cubicBezTo>
                      <a:pt x="7" y="4"/>
                      <a:pt x="7" y="4"/>
                      <a:pt x="7" y="4"/>
                    </a:cubicBezTo>
                    <a:cubicBezTo>
                      <a:pt x="7" y="4"/>
                      <a:pt x="7" y="5"/>
                      <a:pt x="6" y="6"/>
                    </a:cubicBezTo>
                    <a:cubicBezTo>
                      <a:pt x="6" y="6"/>
                      <a:pt x="6" y="6"/>
                      <a:pt x="6" y="6"/>
                    </a:cubicBezTo>
                    <a:cubicBezTo>
                      <a:pt x="7" y="9"/>
                      <a:pt x="8" y="12"/>
                      <a:pt x="11" y="12"/>
                    </a:cubicBezTo>
                    <a:cubicBezTo>
                      <a:pt x="11" y="12"/>
                      <a:pt x="11" y="12"/>
                      <a:pt x="11" y="12"/>
                    </a:cubicBezTo>
                    <a:cubicBezTo>
                      <a:pt x="11" y="12"/>
                      <a:pt x="11" y="12"/>
                      <a:pt x="12" y="12"/>
                    </a:cubicBezTo>
                    <a:cubicBezTo>
                      <a:pt x="12" y="12"/>
                      <a:pt x="12" y="12"/>
                      <a:pt x="12" y="12"/>
                    </a:cubicBezTo>
                    <a:cubicBezTo>
                      <a:pt x="13" y="12"/>
                      <a:pt x="14" y="11"/>
                      <a:pt x="14" y="9"/>
                    </a:cubicBezTo>
                    <a:cubicBezTo>
                      <a:pt x="14" y="9"/>
                      <a:pt x="14" y="9"/>
                      <a:pt x="14" y="9"/>
                    </a:cubicBezTo>
                    <a:cubicBezTo>
                      <a:pt x="15" y="7"/>
                      <a:pt x="15" y="5"/>
                      <a:pt x="15" y="3"/>
                    </a:cubicBezTo>
                    <a:cubicBezTo>
                      <a:pt x="15" y="3"/>
                      <a:pt x="15" y="3"/>
                      <a:pt x="15" y="3"/>
                    </a:cubicBezTo>
                    <a:cubicBezTo>
                      <a:pt x="16" y="2"/>
                      <a:pt x="16" y="2"/>
                      <a:pt x="17" y="2"/>
                    </a:cubicBezTo>
                    <a:cubicBezTo>
                      <a:pt x="17" y="2"/>
                      <a:pt x="17" y="2"/>
                      <a:pt x="17" y="2"/>
                    </a:cubicBezTo>
                    <a:cubicBezTo>
                      <a:pt x="17" y="2"/>
                      <a:pt x="18" y="3"/>
                      <a:pt x="18" y="3"/>
                    </a:cubicBezTo>
                    <a:cubicBezTo>
                      <a:pt x="18" y="3"/>
                      <a:pt x="18" y="3"/>
                      <a:pt x="18" y="3"/>
                    </a:cubicBezTo>
                    <a:cubicBezTo>
                      <a:pt x="18" y="4"/>
                      <a:pt x="18" y="4"/>
                      <a:pt x="18" y="5"/>
                    </a:cubicBezTo>
                    <a:cubicBezTo>
                      <a:pt x="18" y="5"/>
                      <a:pt x="18" y="5"/>
                      <a:pt x="18" y="5"/>
                    </a:cubicBezTo>
                    <a:cubicBezTo>
                      <a:pt x="18" y="6"/>
                      <a:pt x="18" y="8"/>
                      <a:pt x="18" y="9"/>
                    </a:cubicBezTo>
                    <a:cubicBezTo>
                      <a:pt x="18" y="9"/>
                      <a:pt x="18" y="9"/>
                      <a:pt x="18" y="9"/>
                    </a:cubicBezTo>
                    <a:cubicBezTo>
                      <a:pt x="18" y="10"/>
                      <a:pt x="18" y="10"/>
                      <a:pt x="18" y="11"/>
                    </a:cubicBezTo>
                    <a:cubicBezTo>
                      <a:pt x="18" y="11"/>
                      <a:pt x="18" y="11"/>
                      <a:pt x="18" y="11"/>
                    </a:cubicBezTo>
                    <a:cubicBezTo>
                      <a:pt x="19" y="11"/>
                      <a:pt x="19" y="10"/>
                      <a:pt x="19" y="10"/>
                    </a:cubicBezTo>
                    <a:cubicBezTo>
                      <a:pt x="19" y="10"/>
                      <a:pt x="19" y="10"/>
                      <a:pt x="19" y="10"/>
                    </a:cubicBezTo>
                    <a:cubicBezTo>
                      <a:pt x="19" y="10"/>
                      <a:pt x="19" y="10"/>
                      <a:pt x="19" y="9"/>
                    </a:cubicBezTo>
                    <a:cubicBezTo>
                      <a:pt x="19" y="9"/>
                      <a:pt x="19" y="9"/>
                      <a:pt x="19" y="9"/>
                    </a:cubicBezTo>
                    <a:cubicBezTo>
                      <a:pt x="19" y="9"/>
                      <a:pt x="19" y="7"/>
                      <a:pt x="19" y="6"/>
                    </a:cubicBezTo>
                    <a:cubicBezTo>
                      <a:pt x="19" y="6"/>
                      <a:pt x="19" y="6"/>
                      <a:pt x="19" y="6"/>
                    </a:cubicBezTo>
                    <a:cubicBezTo>
                      <a:pt x="19" y="6"/>
                      <a:pt x="19" y="6"/>
                      <a:pt x="19" y="6"/>
                    </a:cubicBezTo>
                    <a:cubicBezTo>
                      <a:pt x="19" y="6"/>
                      <a:pt x="19" y="6"/>
                      <a:pt x="19" y="6"/>
                    </a:cubicBezTo>
                    <a:cubicBezTo>
                      <a:pt x="19" y="4"/>
                      <a:pt x="20" y="2"/>
                      <a:pt x="20" y="1"/>
                    </a:cubicBezTo>
                    <a:cubicBezTo>
                      <a:pt x="20" y="1"/>
                      <a:pt x="20" y="1"/>
                      <a:pt x="20" y="1"/>
                    </a:cubicBezTo>
                    <a:cubicBezTo>
                      <a:pt x="21" y="1"/>
                      <a:pt x="21" y="0"/>
                      <a:pt x="22" y="0"/>
                    </a:cubicBezTo>
                    <a:cubicBezTo>
                      <a:pt x="22" y="0"/>
                      <a:pt x="22" y="0"/>
                      <a:pt x="22" y="0"/>
                    </a:cubicBezTo>
                    <a:cubicBezTo>
                      <a:pt x="22" y="1"/>
                      <a:pt x="23" y="1"/>
                      <a:pt x="23" y="2"/>
                    </a:cubicBezTo>
                    <a:cubicBezTo>
                      <a:pt x="23" y="2"/>
                      <a:pt x="23" y="2"/>
                      <a:pt x="23" y="2"/>
                    </a:cubicBezTo>
                    <a:cubicBezTo>
                      <a:pt x="23" y="2"/>
                      <a:pt x="23" y="3"/>
                      <a:pt x="23" y="4"/>
                    </a:cubicBezTo>
                    <a:cubicBezTo>
                      <a:pt x="23" y="4"/>
                      <a:pt x="23" y="4"/>
                      <a:pt x="23" y="4"/>
                    </a:cubicBezTo>
                    <a:cubicBezTo>
                      <a:pt x="23" y="6"/>
                      <a:pt x="23" y="8"/>
                      <a:pt x="24" y="10"/>
                    </a:cubicBezTo>
                    <a:cubicBezTo>
                      <a:pt x="24" y="10"/>
                      <a:pt x="24" y="10"/>
                      <a:pt x="24" y="10"/>
                    </a:cubicBezTo>
                    <a:cubicBezTo>
                      <a:pt x="25" y="12"/>
                      <a:pt x="25" y="12"/>
                      <a:pt x="26" y="12"/>
                    </a:cubicBezTo>
                    <a:cubicBezTo>
                      <a:pt x="26" y="12"/>
                      <a:pt x="26" y="12"/>
                      <a:pt x="26" y="12"/>
                    </a:cubicBezTo>
                    <a:cubicBezTo>
                      <a:pt x="27" y="12"/>
                      <a:pt x="28" y="12"/>
                      <a:pt x="29" y="12"/>
                    </a:cubicBezTo>
                    <a:cubicBezTo>
                      <a:pt x="29" y="12"/>
                      <a:pt x="29" y="12"/>
                      <a:pt x="29" y="12"/>
                    </a:cubicBezTo>
                    <a:cubicBezTo>
                      <a:pt x="28" y="11"/>
                      <a:pt x="28" y="9"/>
                      <a:pt x="28" y="7"/>
                    </a:cubicBezTo>
                    <a:cubicBezTo>
                      <a:pt x="28" y="7"/>
                      <a:pt x="28" y="7"/>
                      <a:pt x="28" y="7"/>
                    </a:cubicBezTo>
                    <a:cubicBezTo>
                      <a:pt x="28" y="6"/>
                      <a:pt x="28" y="4"/>
                      <a:pt x="29" y="3"/>
                    </a:cubicBezTo>
                    <a:cubicBezTo>
                      <a:pt x="29" y="3"/>
                      <a:pt x="29" y="3"/>
                      <a:pt x="29" y="3"/>
                    </a:cubicBezTo>
                    <a:cubicBezTo>
                      <a:pt x="30" y="2"/>
                      <a:pt x="30" y="2"/>
                      <a:pt x="30" y="2"/>
                    </a:cubicBezTo>
                    <a:cubicBezTo>
                      <a:pt x="30" y="2"/>
                      <a:pt x="30" y="2"/>
                      <a:pt x="30" y="2"/>
                    </a:cubicBezTo>
                    <a:cubicBezTo>
                      <a:pt x="31" y="2"/>
                      <a:pt x="31" y="3"/>
                      <a:pt x="31" y="3"/>
                    </a:cubicBezTo>
                    <a:cubicBezTo>
                      <a:pt x="31" y="3"/>
                      <a:pt x="31" y="3"/>
                      <a:pt x="31" y="3"/>
                    </a:cubicBezTo>
                    <a:cubicBezTo>
                      <a:pt x="32" y="5"/>
                      <a:pt x="32" y="8"/>
                      <a:pt x="33" y="10"/>
                    </a:cubicBezTo>
                    <a:cubicBezTo>
                      <a:pt x="33" y="10"/>
                      <a:pt x="33" y="10"/>
                      <a:pt x="33" y="10"/>
                    </a:cubicBezTo>
                    <a:cubicBezTo>
                      <a:pt x="33" y="9"/>
                      <a:pt x="33" y="9"/>
                      <a:pt x="33" y="9"/>
                    </a:cubicBezTo>
                    <a:cubicBezTo>
                      <a:pt x="33" y="9"/>
                      <a:pt x="33" y="9"/>
                      <a:pt x="33" y="9"/>
                    </a:cubicBezTo>
                    <a:cubicBezTo>
                      <a:pt x="33" y="8"/>
                      <a:pt x="33" y="8"/>
                      <a:pt x="33" y="8"/>
                    </a:cubicBezTo>
                    <a:cubicBezTo>
                      <a:pt x="33" y="8"/>
                      <a:pt x="33" y="8"/>
                      <a:pt x="33" y="8"/>
                    </a:cubicBezTo>
                    <a:cubicBezTo>
                      <a:pt x="33" y="8"/>
                      <a:pt x="33" y="8"/>
                      <a:pt x="33" y="8"/>
                    </a:cubicBezTo>
                    <a:cubicBezTo>
                      <a:pt x="33" y="8"/>
                      <a:pt x="33" y="8"/>
                      <a:pt x="33" y="8"/>
                    </a:cubicBezTo>
                    <a:cubicBezTo>
                      <a:pt x="33" y="8"/>
                      <a:pt x="33" y="8"/>
                      <a:pt x="33" y="8"/>
                    </a:cubicBezTo>
                    <a:cubicBezTo>
                      <a:pt x="33" y="8"/>
                      <a:pt x="33" y="8"/>
                      <a:pt x="33" y="8"/>
                    </a:cubicBezTo>
                    <a:cubicBezTo>
                      <a:pt x="33" y="8"/>
                      <a:pt x="33" y="8"/>
                      <a:pt x="33" y="8"/>
                    </a:cubicBezTo>
                    <a:cubicBezTo>
                      <a:pt x="33" y="7"/>
                      <a:pt x="33" y="7"/>
                      <a:pt x="34" y="7"/>
                    </a:cubicBezTo>
                    <a:cubicBezTo>
                      <a:pt x="34" y="7"/>
                      <a:pt x="34" y="7"/>
                      <a:pt x="34" y="7"/>
                    </a:cubicBezTo>
                    <a:cubicBezTo>
                      <a:pt x="35" y="7"/>
                      <a:pt x="35" y="7"/>
                      <a:pt x="35" y="8"/>
                    </a:cubicBezTo>
                    <a:cubicBezTo>
                      <a:pt x="35" y="8"/>
                      <a:pt x="35" y="8"/>
                      <a:pt x="35" y="8"/>
                    </a:cubicBezTo>
                    <a:cubicBezTo>
                      <a:pt x="35" y="8"/>
                      <a:pt x="35" y="8"/>
                      <a:pt x="35" y="8"/>
                    </a:cubicBezTo>
                    <a:cubicBezTo>
                      <a:pt x="35" y="8"/>
                      <a:pt x="35" y="8"/>
                      <a:pt x="35" y="8"/>
                    </a:cubicBezTo>
                    <a:cubicBezTo>
                      <a:pt x="35" y="8"/>
                      <a:pt x="35" y="8"/>
                      <a:pt x="35" y="8"/>
                    </a:cubicBezTo>
                    <a:cubicBezTo>
                      <a:pt x="35" y="8"/>
                      <a:pt x="35" y="8"/>
                      <a:pt x="35" y="8"/>
                    </a:cubicBezTo>
                    <a:cubicBezTo>
                      <a:pt x="35" y="8"/>
                      <a:pt x="35" y="8"/>
                      <a:pt x="35" y="8"/>
                    </a:cubicBezTo>
                    <a:cubicBezTo>
                      <a:pt x="35" y="11"/>
                      <a:pt x="35" y="13"/>
                      <a:pt x="35" y="16"/>
                    </a:cubicBezTo>
                    <a:cubicBezTo>
                      <a:pt x="35" y="16"/>
                      <a:pt x="35" y="16"/>
                      <a:pt x="35" y="16"/>
                    </a:cubicBezTo>
                    <a:cubicBezTo>
                      <a:pt x="35" y="18"/>
                      <a:pt x="35" y="19"/>
                      <a:pt x="35" y="21"/>
                    </a:cubicBezTo>
                    <a:cubicBezTo>
                      <a:pt x="35" y="21"/>
                      <a:pt x="35" y="21"/>
                      <a:pt x="35" y="21"/>
                    </a:cubicBezTo>
                    <a:cubicBezTo>
                      <a:pt x="35" y="25"/>
                      <a:pt x="36" y="28"/>
                      <a:pt x="36" y="32"/>
                    </a:cubicBezTo>
                    <a:cubicBezTo>
                      <a:pt x="36" y="32"/>
                      <a:pt x="36" y="32"/>
                      <a:pt x="36" y="32"/>
                    </a:cubicBezTo>
                    <a:cubicBezTo>
                      <a:pt x="36" y="34"/>
                      <a:pt x="37" y="37"/>
                      <a:pt x="37" y="39"/>
                    </a:cubicBezTo>
                    <a:cubicBezTo>
                      <a:pt x="37" y="39"/>
                      <a:pt x="37" y="39"/>
                      <a:pt x="37" y="39"/>
                    </a:cubicBezTo>
                    <a:cubicBezTo>
                      <a:pt x="37" y="41"/>
                      <a:pt x="37" y="42"/>
                      <a:pt x="36" y="43"/>
                    </a:cubicBezTo>
                    <a:cubicBezTo>
                      <a:pt x="36" y="43"/>
                      <a:pt x="36" y="43"/>
                      <a:pt x="36" y="43"/>
                    </a:cubicBezTo>
                    <a:cubicBezTo>
                      <a:pt x="35" y="46"/>
                      <a:pt x="32" y="48"/>
                      <a:pt x="31" y="51"/>
                    </a:cubicBezTo>
                    <a:cubicBezTo>
                      <a:pt x="31" y="51"/>
                      <a:pt x="31" y="51"/>
                      <a:pt x="31" y="51"/>
                    </a:cubicBezTo>
                    <a:cubicBezTo>
                      <a:pt x="30" y="52"/>
                      <a:pt x="30" y="53"/>
                      <a:pt x="30" y="53"/>
                    </a:cubicBezTo>
                    <a:cubicBezTo>
                      <a:pt x="30" y="53"/>
                      <a:pt x="30" y="53"/>
                      <a:pt x="30" y="53"/>
                    </a:cubicBezTo>
                    <a:cubicBezTo>
                      <a:pt x="30" y="54"/>
                      <a:pt x="31" y="54"/>
                      <a:pt x="32" y="57"/>
                    </a:cubicBezTo>
                    <a:cubicBezTo>
                      <a:pt x="32" y="57"/>
                      <a:pt x="32" y="57"/>
                      <a:pt x="32" y="57"/>
                    </a:cubicBezTo>
                    <a:cubicBezTo>
                      <a:pt x="32" y="58"/>
                      <a:pt x="33" y="60"/>
                      <a:pt x="33" y="61"/>
                    </a:cubicBezTo>
                    <a:cubicBezTo>
                      <a:pt x="33" y="61"/>
                      <a:pt x="33" y="61"/>
                      <a:pt x="33" y="61"/>
                    </a:cubicBezTo>
                    <a:cubicBezTo>
                      <a:pt x="33" y="63"/>
                      <a:pt x="32" y="65"/>
                      <a:pt x="32" y="67"/>
                    </a:cubicBezTo>
                    <a:cubicBezTo>
                      <a:pt x="32" y="67"/>
                      <a:pt x="32" y="67"/>
                      <a:pt x="32" y="67"/>
                    </a:cubicBezTo>
                    <a:cubicBezTo>
                      <a:pt x="32" y="67"/>
                      <a:pt x="32" y="67"/>
                      <a:pt x="32" y="67"/>
                    </a:cubicBezTo>
                    <a:cubicBezTo>
                      <a:pt x="32" y="67"/>
                      <a:pt x="32" y="67"/>
                      <a:pt x="32" y="67"/>
                    </a:cubicBezTo>
                    <a:cubicBezTo>
                      <a:pt x="32" y="75"/>
                      <a:pt x="33" y="83"/>
                      <a:pt x="34" y="91"/>
                    </a:cubicBezTo>
                    <a:cubicBezTo>
                      <a:pt x="34" y="91"/>
                      <a:pt x="34" y="91"/>
                      <a:pt x="34" y="91"/>
                    </a:cubicBezTo>
                    <a:cubicBezTo>
                      <a:pt x="34" y="100"/>
                      <a:pt x="35" y="109"/>
                      <a:pt x="35" y="118"/>
                    </a:cubicBezTo>
                    <a:cubicBezTo>
                      <a:pt x="35" y="118"/>
                      <a:pt x="35" y="118"/>
                      <a:pt x="35" y="118"/>
                    </a:cubicBezTo>
                    <a:cubicBezTo>
                      <a:pt x="35" y="118"/>
                      <a:pt x="35" y="119"/>
                      <a:pt x="35" y="119"/>
                    </a:cubicBezTo>
                    <a:cubicBezTo>
                      <a:pt x="35" y="119"/>
                      <a:pt x="35" y="119"/>
                      <a:pt x="35" y="119"/>
                    </a:cubicBezTo>
                    <a:cubicBezTo>
                      <a:pt x="35" y="120"/>
                      <a:pt x="34" y="120"/>
                      <a:pt x="34" y="120"/>
                    </a:cubicBezTo>
                    <a:cubicBezTo>
                      <a:pt x="34" y="120"/>
                      <a:pt x="34" y="120"/>
                      <a:pt x="34" y="120"/>
                    </a:cubicBezTo>
                    <a:cubicBezTo>
                      <a:pt x="34" y="120"/>
                      <a:pt x="34" y="120"/>
                      <a:pt x="34" y="120"/>
                    </a:cubicBezTo>
                    <a:cubicBezTo>
                      <a:pt x="34" y="120"/>
                      <a:pt x="34" y="120"/>
                      <a:pt x="34" y="120"/>
                    </a:cubicBezTo>
                    <a:cubicBezTo>
                      <a:pt x="33" y="120"/>
                      <a:pt x="32" y="120"/>
                      <a:pt x="32" y="119"/>
                    </a:cubicBezTo>
                    <a:close/>
                  </a:path>
                </a:pathLst>
              </a:custGeom>
              <a:solidFill>
                <a:srgbClr val="1E2B58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69" name="Freeform 80"/>
              <p:cNvSpPr/>
              <p:nvPr/>
            </p:nvSpPr>
            <p:spPr bwMode="auto">
              <a:xfrm>
                <a:off x="9253538" y="4681538"/>
                <a:ext cx="225425" cy="184150"/>
              </a:xfrm>
              <a:custGeom>
                <a:avLst/>
                <a:gdLst>
                  <a:gd name="T0" fmla="*/ 0 w 60"/>
                  <a:gd name="T1" fmla="*/ 47 h 49"/>
                  <a:gd name="T2" fmla="*/ 14 w 60"/>
                  <a:gd name="T3" fmla="*/ 31 h 49"/>
                  <a:gd name="T4" fmla="*/ 14 w 60"/>
                  <a:gd name="T5" fmla="*/ 30 h 49"/>
                  <a:gd name="T6" fmla="*/ 15 w 60"/>
                  <a:gd name="T7" fmla="*/ 25 h 49"/>
                  <a:gd name="T8" fmla="*/ 16 w 60"/>
                  <a:gd name="T9" fmla="*/ 25 h 49"/>
                  <a:gd name="T10" fmla="*/ 19 w 60"/>
                  <a:gd name="T11" fmla="*/ 22 h 49"/>
                  <a:gd name="T12" fmla="*/ 22 w 60"/>
                  <a:gd name="T13" fmla="*/ 18 h 49"/>
                  <a:gd name="T14" fmla="*/ 22 w 60"/>
                  <a:gd name="T15" fmla="*/ 2 h 49"/>
                  <a:gd name="T16" fmla="*/ 21 w 60"/>
                  <a:gd name="T17" fmla="*/ 0 h 49"/>
                  <a:gd name="T18" fmla="*/ 25 w 60"/>
                  <a:gd name="T19" fmla="*/ 0 h 49"/>
                  <a:gd name="T20" fmla="*/ 30 w 60"/>
                  <a:gd name="T21" fmla="*/ 0 h 49"/>
                  <a:gd name="T22" fmla="*/ 31 w 60"/>
                  <a:gd name="T23" fmla="*/ 6 h 49"/>
                  <a:gd name="T24" fmla="*/ 31 w 60"/>
                  <a:gd name="T25" fmla="*/ 10 h 49"/>
                  <a:gd name="T26" fmla="*/ 35 w 60"/>
                  <a:gd name="T27" fmla="*/ 20 h 49"/>
                  <a:gd name="T28" fmla="*/ 35 w 60"/>
                  <a:gd name="T29" fmla="*/ 21 h 49"/>
                  <a:gd name="T30" fmla="*/ 35 w 60"/>
                  <a:gd name="T31" fmla="*/ 23 h 49"/>
                  <a:gd name="T32" fmla="*/ 37 w 60"/>
                  <a:gd name="T33" fmla="*/ 26 h 49"/>
                  <a:gd name="T34" fmla="*/ 51 w 60"/>
                  <a:gd name="T35" fmla="*/ 29 h 49"/>
                  <a:gd name="T36" fmla="*/ 51 w 60"/>
                  <a:gd name="T37" fmla="*/ 28 h 49"/>
                  <a:gd name="T38" fmla="*/ 54 w 60"/>
                  <a:gd name="T39" fmla="*/ 23 h 49"/>
                  <a:gd name="T40" fmla="*/ 55 w 60"/>
                  <a:gd name="T41" fmla="*/ 21 h 49"/>
                  <a:gd name="T42" fmla="*/ 53 w 60"/>
                  <a:gd name="T43" fmla="*/ 10 h 49"/>
                  <a:gd name="T44" fmla="*/ 53 w 60"/>
                  <a:gd name="T45" fmla="*/ 7 h 49"/>
                  <a:gd name="T46" fmla="*/ 59 w 60"/>
                  <a:gd name="T47" fmla="*/ 6 h 49"/>
                  <a:gd name="T48" fmla="*/ 60 w 60"/>
                  <a:gd name="T49" fmla="*/ 8 h 49"/>
                  <a:gd name="T50" fmla="*/ 56 w 60"/>
                  <a:gd name="T51" fmla="*/ 8 h 49"/>
                  <a:gd name="T52" fmla="*/ 55 w 60"/>
                  <a:gd name="T53" fmla="*/ 10 h 49"/>
                  <a:gd name="T54" fmla="*/ 57 w 60"/>
                  <a:gd name="T55" fmla="*/ 21 h 49"/>
                  <a:gd name="T56" fmla="*/ 56 w 60"/>
                  <a:gd name="T57" fmla="*/ 24 h 49"/>
                  <a:gd name="T58" fmla="*/ 54 w 60"/>
                  <a:gd name="T59" fmla="*/ 28 h 49"/>
                  <a:gd name="T60" fmla="*/ 54 w 60"/>
                  <a:gd name="T61" fmla="*/ 29 h 49"/>
                  <a:gd name="T62" fmla="*/ 53 w 60"/>
                  <a:gd name="T63" fmla="*/ 31 h 49"/>
                  <a:gd name="T64" fmla="*/ 39 w 60"/>
                  <a:gd name="T65" fmla="*/ 33 h 49"/>
                  <a:gd name="T66" fmla="*/ 38 w 60"/>
                  <a:gd name="T67" fmla="*/ 31 h 49"/>
                  <a:gd name="T68" fmla="*/ 38 w 60"/>
                  <a:gd name="T69" fmla="*/ 31 h 49"/>
                  <a:gd name="T70" fmla="*/ 32 w 60"/>
                  <a:gd name="T71" fmla="*/ 23 h 49"/>
                  <a:gd name="T72" fmla="*/ 33 w 60"/>
                  <a:gd name="T73" fmla="*/ 22 h 49"/>
                  <a:gd name="T74" fmla="*/ 29 w 60"/>
                  <a:gd name="T75" fmla="*/ 20 h 49"/>
                  <a:gd name="T76" fmla="*/ 29 w 60"/>
                  <a:gd name="T77" fmla="*/ 10 h 49"/>
                  <a:gd name="T78" fmla="*/ 30 w 60"/>
                  <a:gd name="T79" fmla="*/ 3 h 49"/>
                  <a:gd name="T80" fmla="*/ 29 w 60"/>
                  <a:gd name="T81" fmla="*/ 2 h 49"/>
                  <a:gd name="T82" fmla="*/ 25 w 60"/>
                  <a:gd name="T83" fmla="*/ 2 h 49"/>
                  <a:gd name="T84" fmla="*/ 25 w 60"/>
                  <a:gd name="T85" fmla="*/ 11 h 49"/>
                  <a:gd name="T86" fmla="*/ 23 w 60"/>
                  <a:gd name="T87" fmla="*/ 21 h 49"/>
                  <a:gd name="T88" fmla="*/ 22 w 60"/>
                  <a:gd name="T89" fmla="*/ 21 h 49"/>
                  <a:gd name="T90" fmla="*/ 17 w 60"/>
                  <a:gd name="T91" fmla="*/ 28 h 49"/>
                  <a:gd name="T92" fmla="*/ 17 w 60"/>
                  <a:gd name="T93" fmla="*/ 28 h 49"/>
                  <a:gd name="T94" fmla="*/ 17 w 60"/>
                  <a:gd name="T95" fmla="*/ 30 h 49"/>
                  <a:gd name="T96" fmla="*/ 16 w 60"/>
                  <a:gd name="T97" fmla="*/ 32 h 49"/>
                  <a:gd name="T98" fmla="*/ 2 w 60"/>
                  <a:gd name="T99" fmla="*/ 49 h 49"/>
                  <a:gd name="T100" fmla="*/ 1 w 60"/>
                  <a:gd name="T101" fmla="*/ 49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60" h="49">
                    <a:moveTo>
                      <a:pt x="0" y="48"/>
                    </a:moveTo>
                    <a:cubicBezTo>
                      <a:pt x="0" y="48"/>
                      <a:pt x="0" y="47"/>
                      <a:pt x="0" y="47"/>
                    </a:cubicBezTo>
                    <a:cubicBezTo>
                      <a:pt x="0" y="47"/>
                      <a:pt x="0" y="47"/>
                      <a:pt x="0" y="47"/>
                    </a:cubicBezTo>
                    <a:cubicBezTo>
                      <a:pt x="4" y="44"/>
                      <a:pt x="7" y="39"/>
                      <a:pt x="11" y="35"/>
                    </a:cubicBezTo>
                    <a:cubicBezTo>
                      <a:pt x="11" y="35"/>
                      <a:pt x="11" y="35"/>
                      <a:pt x="11" y="35"/>
                    </a:cubicBezTo>
                    <a:cubicBezTo>
                      <a:pt x="12" y="34"/>
                      <a:pt x="14" y="32"/>
                      <a:pt x="14" y="31"/>
                    </a:cubicBezTo>
                    <a:cubicBezTo>
                      <a:pt x="14" y="31"/>
                      <a:pt x="14" y="31"/>
                      <a:pt x="14" y="31"/>
                    </a:cubicBezTo>
                    <a:cubicBezTo>
                      <a:pt x="14" y="31"/>
                      <a:pt x="14" y="30"/>
                      <a:pt x="14" y="30"/>
                    </a:cubicBezTo>
                    <a:cubicBezTo>
                      <a:pt x="14" y="30"/>
                      <a:pt x="14" y="30"/>
                      <a:pt x="14" y="30"/>
                    </a:cubicBezTo>
                    <a:cubicBezTo>
                      <a:pt x="14" y="29"/>
                      <a:pt x="14" y="29"/>
                      <a:pt x="14" y="28"/>
                    </a:cubicBezTo>
                    <a:cubicBezTo>
                      <a:pt x="14" y="28"/>
                      <a:pt x="14" y="28"/>
                      <a:pt x="14" y="28"/>
                    </a:cubicBezTo>
                    <a:cubicBezTo>
                      <a:pt x="14" y="27"/>
                      <a:pt x="14" y="26"/>
                      <a:pt x="15" y="25"/>
                    </a:cubicBezTo>
                    <a:cubicBezTo>
                      <a:pt x="15" y="25"/>
                      <a:pt x="15" y="25"/>
                      <a:pt x="15" y="25"/>
                    </a:cubicBezTo>
                    <a:cubicBezTo>
                      <a:pt x="15" y="25"/>
                      <a:pt x="16" y="25"/>
                      <a:pt x="16" y="25"/>
                    </a:cubicBezTo>
                    <a:cubicBezTo>
                      <a:pt x="16" y="25"/>
                      <a:pt x="16" y="25"/>
                      <a:pt x="16" y="25"/>
                    </a:cubicBezTo>
                    <a:cubicBezTo>
                      <a:pt x="17" y="25"/>
                      <a:pt x="17" y="25"/>
                      <a:pt x="17" y="25"/>
                    </a:cubicBezTo>
                    <a:cubicBezTo>
                      <a:pt x="17" y="25"/>
                      <a:pt x="17" y="25"/>
                      <a:pt x="17" y="25"/>
                    </a:cubicBezTo>
                    <a:cubicBezTo>
                      <a:pt x="18" y="25"/>
                      <a:pt x="19" y="24"/>
                      <a:pt x="19" y="22"/>
                    </a:cubicBezTo>
                    <a:cubicBezTo>
                      <a:pt x="19" y="22"/>
                      <a:pt x="19" y="22"/>
                      <a:pt x="19" y="22"/>
                    </a:cubicBezTo>
                    <a:cubicBezTo>
                      <a:pt x="20" y="21"/>
                      <a:pt x="20" y="19"/>
                      <a:pt x="22" y="18"/>
                    </a:cubicBezTo>
                    <a:cubicBezTo>
                      <a:pt x="22" y="18"/>
                      <a:pt x="22" y="18"/>
                      <a:pt x="22" y="18"/>
                    </a:cubicBezTo>
                    <a:cubicBezTo>
                      <a:pt x="23" y="17"/>
                      <a:pt x="23" y="14"/>
                      <a:pt x="23" y="11"/>
                    </a:cubicBezTo>
                    <a:cubicBezTo>
                      <a:pt x="23" y="11"/>
                      <a:pt x="23" y="11"/>
                      <a:pt x="23" y="11"/>
                    </a:cubicBezTo>
                    <a:cubicBezTo>
                      <a:pt x="23" y="6"/>
                      <a:pt x="22" y="2"/>
                      <a:pt x="22" y="2"/>
                    </a:cubicBezTo>
                    <a:cubicBezTo>
                      <a:pt x="22" y="2"/>
                      <a:pt x="22" y="2"/>
                      <a:pt x="22" y="2"/>
                    </a:cubicBezTo>
                    <a:cubicBezTo>
                      <a:pt x="21" y="1"/>
                      <a:pt x="21" y="1"/>
                      <a:pt x="21" y="0"/>
                    </a:cubicBezTo>
                    <a:cubicBezTo>
                      <a:pt x="21" y="0"/>
                      <a:pt x="21" y="0"/>
                      <a:pt x="21" y="0"/>
                    </a:cubicBezTo>
                    <a:cubicBezTo>
                      <a:pt x="22" y="0"/>
                      <a:pt x="22" y="0"/>
                      <a:pt x="22" y="0"/>
                    </a:cubicBezTo>
                    <a:cubicBezTo>
                      <a:pt x="22" y="0"/>
                      <a:pt x="22" y="0"/>
                      <a:pt x="22" y="0"/>
                    </a:cubicBezTo>
                    <a:cubicBezTo>
                      <a:pt x="23" y="0"/>
                      <a:pt x="24" y="0"/>
                      <a:pt x="25" y="0"/>
                    </a:cubicBezTo>
                    <a:cubicBezTo>
                      <a:pt x="25" y="0"/>
                      <a:pt x="25" y="0"/>
                      <a:pt x="25" y="0"/>
                    </a:cubicBezTo>
                    <a:cubicBezTo>
                      <a:pt x="27" y="0"/>
                      <a:pt x="29" y="0"/>
                      <a:pt x="30" y="0"/>
                    </a:cubicBezTo>
                    <a:cubicBezTo>
                      <a:pt x="30" y="0"/>
                      <a:pt x="30" y="0"/>
                      <a:pt x="30" y="0"/>
                    </a:cubicBezTo>
                    <a:cubicBezTo>
                      <a:pt x="31" y="1"/>
                      <a:pt x="32" y="2"/>
                      <a:pt x="32" y="3"/>
                    </a:cubicBezTo>
                    <a:cubicBezTo>
                      <a:pt x="32" y="3"/>
                      <a:pt x="32" y="3"/>
                      <a:pt x="32" y="3"/>
                    </a:cubicBezTo>
                    <a:cubicBezTo>
                      <a:pt x="32" y="5"/>
                      <a:pt x="31" y="6"/>
                      <a:pt x="31" y="6"/>
                    </a:cubicBezTo>
                    <a:cubicBezTo>
                      <a:pt x="31" y="6"/>
                      <a:pt x="31" y="6"/>
                      <a:pt x="31" y="6"/>
                    </a:cubicBezTo>
                    <a:cubicBezTo>
                      <a:pt x="31" y="7"/>
                      <a:pt x="31" y="9"/>
                      <a:pt x="31" y="10"/>
                    </a:cubicBezTo>
                    <a:cubicBezTo>
                      <a:pt x="31" y="10"/>
                      <a:pt x="31" y="10"/>
                      <a:pt x="31" y="10"/>
                    </a:cubicBezTo>
                    <a:cubicBezTo>
                      <a:pt x="31" y="13"/>
                      <a:pt x="32" y="16"/>
                      <a:pt x="32" y="19"/>
                    </a:cubicBezTo>
                    <a:cubicBezTo>
                      <a:pt x="32" y="19"/>
                      <a:pt x="32" y="19"/>
                      <a:pt x="32" y="19"/>
                    </a:cubicBezTo>
                    <a:cubicBezTo>
                      <a:pt x="33" y="20"/>
                      <a:pt x="34" y="20"/>
                      <a:pt x="35" y="20"/>
                    </a:cubicBezTo>
                    <a:cubicBezTo>
                      <a:pt x="35" y="20"/>
                      <a:pt x="35" y="20"/>
                      <a:pt x="35" y="20"/>
                    </a:cubicBezTo>
                    <a:cubicBezTo>
                      <a:pt x="35" y="20"/>
                      <a:pt x="35" y="21"/>
                      <a:pt x="35" y="21"/>
                    </a:cubicBezTo>
                    <a:cubicBezTo>
                      <a:pt x="35" y="21"/>
                      <a:pt x="35" y="21"/>
                      <a:pt x="35" y="21"/>
                    </a:cubicBezTo>
                    <a:cubicBezTo>
                      <a:pt x="35" y="21"/>
                      <a:pt x="35" y="22"/>
                      <a:pt x="35" y="22"/>
                    </a:cubicBezTo>
                    <a:cubicBezTo>
                      <a:pt x="35" y="22"/>
                      <a:pt x="35" y="22"/>
                      <a:pt x="35" y="22"/>
                    </a:cubicBezTo>
                    <a:cubicBezTo>
                      <a:pt x="35" y="23"/>
                      <a:pt x="35" y="23"/>
                      <a:pt x="35" y="23"/>
                    </a:cubicBezTo>
                    <a:cubicBezTo>
                      <a:pt x="35" y="23"/>
                      <a:pt x="35" y="23"/>
                      <a:pt x="35" y="23"/>
                    </a:cubicBezTo>
                    <a:cubicBezTo>
                      <a:pt x="35" y="24"/>
                      <a:pt x="35" y="25"/>
                      <a:pt x="37" y="26"/>
                    </a:cubicBezTo>
                    <a:cubicBezTo>
                      <a:pt x="37" y="26"/>
                      <a:pt x="37" y="26"/>
                      <a:pt x="37" y="26"/>
                    </a:cubicBezTo>
                    <a:cubicBezTo>
                      <a:pt x="38" y="27"/>
                      <a:pt x="40" y="28"/>
                      <a:pt x="40" y="30"/>
                    </a:cubicBezTo>
                    <a:cubicBezTo>
                      <a:pt x="40" y="30"/>
                      <a:pt x="40" y="30"/>
                      <a:pt x="40" y="30"/>
                    </a:cubicBezTo>
                    <a:cubicBezTo>
                      <a:pt x="44" y="29"/>
                      <a:pt x="48" y="29"/>
                      <a:pt x="51" y="29"/>
                    </a:cubicBezTo>
                    <a:cubicBezTo>
                      <a:pt x="51" y="29"/>
                      <a:pt x="51" y="29"/>
                      <a:pt x="51" y="29"/>
                    </a:cubicBezTo>
                    <a:cubicBezTo>
                      <a:pt x="51" y="28"/>
                      <a:pt x="51" y="28"/>
                      <a:pt x="51" y="28"/>
                    </a:cubicBezTo>
                    <a:cubicBezTo>
                      <a:pt x="51" y="28"/>
                      <a:pt x="51" y="28"/>
                      <a:pt x="51" y="28"/>
                    </a:cubicBezTo>
                    <a:cubicBezTo>
                      <a:pt x="51" y="27"/>
                      <a:pt x="51" y="26"/>
                      <a:pt x="52" y="25"/>
                    </a:cubicBezTo>
                    <a:cubicBezTo>
                      <a:pt x="52" y="25"/>
                      <a:pt x="52" y="25"/>
                      <a:pt x="52" y="25"/>
                    </a:cubicBezTo>
                    <a:cubicBezTo>
                      <a:pt x="53" y="24"/>
                      <a:pt x="54" y="23"/>
                      <a:pt x="54" y="23"/>
                    </a:cubicBezTo>
                    <a:cubicBezTo>
                      <a:pt x="54" y="23"/>
                      <a:pt x="54" y="23"/>
                      <a:pt x="54" y="23"/>
                    </a:cubicBezTo>
                    <a:cubicBezTo>
                      <a:pt x="54" y="22"/>
                      <a:pt x="55" y="22"/>
                      <a:pt x="55" y="21"/>
                    </a:cubicBezTo>
                    <a:cubicBezTo>
                      <a:pt x="55" y="21"/>
                      <a:pt x="55" y="21"/>
                      <a:pt x="55" y="21"/>
                    </a:cubicBezTo>
                    <a:cubicBezTo>
                      <a:pt x="55" y="20"/>
                      <a:pt x="54" y="19"/>
                      <a:pt x="54" y="17"/>
                    </a:cubicBezTo>
                    <a:cubicBezTo>
                      <a:pt x="54" y="17"/>
                      <a:pt x="54" y="17"/>
                      <a:pt x="54" y="17"/>
                    </a:cubicBezTo>
                    <a:cubicBezTo>
                      <a:pt x="54" y="16"/>
                      <a:pt x="53" y="13"/>
                      <a:pt x="53" y="10"/>
                    </a:cubicBezTo>
                    <a:cubicBezTo>
                      <a:pt x="53" y="10"/>
                      <a:pt x="53" y="10"/>
                      <a:pt x="53" y="10"/>
                    </a:cubicBezTo>
                    <a:cubicBezTo>
                      <a:pt x="53" y="9"/>
                      <a:pt x="53" y="8"/>
                      <a:pt x="53" y="7"/>
                    </a:cubicBezTo>
                    <a:cubicBezTo>
                      <a:pt x="53" y="7"/>
                      <a:pt x="53" y="7"/>
                      <a:pt x="53" y="7"/>
                    </a:cubicBezTo>
                    <a:cubicBezTo>
                      <a:pt x="54" y="6"/>
                      <a:pt x="55" y="5"/>
                      <a:pt x="56" y="5"/>
                    </a:cubicBezTo>
                    <a:cubicBezTo>
                      <a:pt x="56" y="5"/>
                      <a:pt x="56" y="5"/>
                      <a:pt x="56" y="5"/>
                    </a:cubicBezTo>
                    <a:cubicBezTo>
                      <a:pt x="57" y="5"/>
                      <a:pt x="58" y="6"/>
                      <a:pt x="59" y="6"/>
                    </a:cubicBezTo>
                    <a:cubicBezTo>
                      <a:pt x="59" y="6"/>
                      <a:pt x="59" y="6"/>
                      <a:pt x="59" y="6"/>
                    </a:cubicBezTo>
                    <a:cubicBezTo>
                      <a:pt x="60" y="7"/>
                      <a:pt x="60" y="7"/>
                      <a:pt x="60" y="8"/>
                    </a:cubicBezTo>
                    <a:cubicBezTo>
                      <a:pt x="60" y="8"/>
                      <a:pt x="60" y="8"/>
                      <a:pt x="60" y="8"/>
                    </a:cubicBezTo>
                    <a:cubicBezTo>
                      <a:pt x="59" y="9"/>
                      <a:pt x="59" y="9"/>
                      <a:pt x="58" y="8"/>
                    </a:cubicBezTo>
                    <a:cubicBezTo>
                      <a:pt x="58" y="8"/>
                      <a:pt x="58" y="8"/>
                      <a:pt x="58" y="8"/>
                    </a:cubicBezTo>
                    <a:cubicBezTo>
                      <a:pt x="57" y="8"/>
                      <a:pt x="56" y="8"/>
                      <a:pt x="56" y="8"/>
                    </a:cubicBezTo>
                    <a:cubicBezTo>
                      <a:pt x="56" y="8"/>
                      <a:pt x="56" y="8"/>
                      <a:pt x="56" y="8"/>
                    </a:cubicBezTo>
                    <a:cubicBezTo>
                      <a:pt x="55" y="8"/>
                      <a:pt x="55" y="8"/>
                      <a:pt x="55" y="10"/>
                    </a:cubicBezTo>
                    <a:cubicBezTo>
                      <a:pt x="55" y="10"/>
                      <a:pt x="55" y="10"/>
                      <a:pt x="55" y="10"/>
                    </a:cubicBezTo>
                    <a:cubicBezTo>
                      <a:pt x="55" y="12"/>
                      <a:pt x="56" y="15"/>
                      <a:pt x="56" y="17"/>
                    </a:cubicBezTo>
                    <a:cubicBezTo>
                      <a:pt x="56" y="17"/>
                      <a:pt x="56" y="17"/>
                      <a:pt x="56" y="17"/>
                    </a:cubicBezTo>
                    <a:cubicBezTo>
                      <a:pt x="56" y="18"/>
                      <a:pt x="57" y="20"/>
                      <a:pt x="57" y="21"/>
                    </a:cubicBezTo>
                    <a:cubicBezTo>
                      <a:pt x="57" y="21"/>
                      <a:pt x="57" y="21"/>
                      <a:pt x="57" y="21"/>
                    </a:cubicBezTo>
                    <a:cubicBezTo>
                      <a:pt x="57" y="22"/>
                      <a:pt x="57" y="23"/>
                      <a:pt x="56" y="24"/>
                    </a:cubicBezTo>
                    <a:cubicBezTo>
                      <a:pt x="56" y="24"/>
                      <a:pt x="56" y="24"/>
                      <a:pt x="56" y="24"/>
                    </a:cubicBezTo>
                    <a:cubicBezTo>
                      <a:pt x="55" y="26"/>
                      <a:pt x="54" y="26"/>
                      <a:pt x="54" y="26"/>
                    </a:cubicBezTo>
                    <a:cubicBezTo>
                      <a:pt x="54" y="26"/>
                      <a:pt x="54" y="26"/>
                      <a:pt x="54" y="26"/>
                    </a:cubicBezTo>
                    <a:cubicBezTo>
                      <a:pt x="54" y="27"/>
                      <a:pt x="54" y="27"/>
                      <a:pt x="54" y="28"/>
                    </a:cubicBezTo>
                    <a:cubicBezTo>
                      <a:pt x="54" y="28"/>
                      <a:pt x="54" y="28"/>
                      <a:pt x="54" y="28"/>
                    </a:cubicBezTo>
                    <a:cubicBezTo>
                      <a:pt x="54" y="28"/>
                      <a:pt x="54" y="29"/>
                      <a:pt x="54" y="29"/>
                    </a:cubicBezTo>
                    <a:cubicBezTo>
                      <a:pt x="54" y="29"/>
                      <a:pt x="54" y="29"/>
                      <a:pt x="54" y="29"/>
                    </a:cubicBezTo>
                    <a:cubicBezTo>
                      <a:pt x="54" y="29"/>
                      <a:pt x="54" y="30"/>
                      <a:pt x="54" y="30"/>
                    </a:cubicBezTo>
                    <a:cubicBezTo>
                      <a:pt x="54" y="30"/>
                      <a:pt x="54" y="30"/>
                      <a:pt x="54" y="30"/>
                    </a:cubicBezTo>
                    <a:cubicBezTo>
                      <a:pt x="54" y="30"/>
                      <a:pt x="53" y="31"/>
                      <a:pt x="53" y="31"/>
                    </a:cubicBezTo>
                    <a:cubicBezTo>
                      <a:pt x="53" y="31"/>
                      <a:pt x="53" y="31"/>
                      <a:pt x="53" y="31"/>
                    </a:cubicBezTo>
                    <a:cubicBezTo>
                      <a:pt x="48" y="32"/>
                      <a:pt x="43" y="32"/>
                      <a:pt x="39" y="33"/>
                    </a:cubicBezTo>
                    <a:cubicBezTo>
                      <a:pt x="39" y="33"/>
                      <a:pt x="39" y="33"/>
                      <a:pt x="39" y="33"/>
                    </a:cubicBezTo>
                    <a:cubicBezTo>
                      <a:pt x="39" y="33"/>
                      <a:pt x="38" y="32"/>
                      <a:pt x="38" y="32"/>
                    </a:cubicBezTo>
                    <a:cubicBezTo>
                      <a:pt x="38" y="32"/>
                      <a:pt x="38" y="32"/>
                      <a:pt x="38" y="32"/>
                    </a:cubicBezTo>
                    <a:cubicBezTo>
                      <a:pt x="38" y="32"/>
                      <a:pt x="38" y="32"/>
                      <a:pt x="38" y="31"/>
                    </a:cubicBezTo>
                    <a:cubicBezTo>
                      <a:pt x="38" y="31"/>
                      <a:pt x="38" y="31"/>
                      <a:pt x="38" y="31"/>
                    </a:cubicBezTo>
                    <a:cubicBezTo>
                      <a:pt x="38" y="31"/>
                      <a:pt x="38" y="31"/>
                      <a:pt x="38" y="31"/>
                    </a:cubicBezTo>
                    <a:cubicBezTo>
                      <a:pt x="38" y="31"/>
                      <a:pt x="38" y="31"/>
                      <a:pt x="38" y="31"/>
                    </a:cubicBezTo>
                    <a:cubicBezTo>
                      <a:pt x="38" y="29"/>
                      <a:pt x="37" y="29"/>
                      <a:pt x="35" y="28"/>
                    </a:cubicBezTo>
                    <a:cubicBezTo>
                      <a:pt x="35" y="28"/>
                      <a:pt x="35" y="28"/>
                      <a:pt x="35" y="28"/>
                    </a:cubicBezTo>
                    <a:cubicBezTo>
                      <a:pt x="34" y="27"/>
                      <a:pt x="32" y="26"/>
                      <a:pt x="32" y="23"/>
                    </a:cubicBezTo>
                    <a:cubicBezTo>
                      <a:pt x="32" y="23"/>
                      <a:pt x="32" y="23"/>
                      <a:pt x="32" y="23"/>
                    </a:cubicBezTo>
                    <a:cubicBezTo>
                      <a:pt x="32" y="23"/>
                      <a:pt x="32" y="23"/>
                      <a:pt x="33" y="22"/>
                    </a:cubicBezTo>
                    <a:cubicBezTo>
                      <a:pt x="33" y="22"/>
                      <a:pt x="33" y="22"/>
                      <a:pt x="33" y="22"/>
                    </a:cubicBezTo>
                    <a:cubicBezTo>
                      <a:pt x="32" y="22"/>
                      <a:pt x="31" y="22"/>
                      <a:pt x="30" y="22"/>
                    </a:cubicBezTo>
                    <a:cubicBezTo>
                      <a:pt x="30" y="22"/>
                      <a:pt x="30" y="22"/>
                      <a:pt x="30" y="22"/>
                    </a:cubicBezTo>
                    <a:cubicBezTo>
                      <a:pt x="30" y="21"/>
                      <a:pt x="29" y="21"/>
                      <a:pt x="29" y="20"/>
                    </a:cubicBezTo>
                    <a:cubicBezTo>
                      <a:pt x="29" y="20"/>
                      <a:pt x="29" y="20"/>
                      <a:pt x="29" y="20"/>
                    </a:cubicBezTo>
                    <a:cubicBezTo>
                      <a:pt x="29" y="17"/>
                      <a:pt x="29" y="13"/>
                      <a:pt x="29" y="10"/>
                    </a:cubicBezTo>
                    <a:cubicBezTo>
                      <a:pt x="29" y="10"/>
                      <a:pt x="29" y="10"/>
                      <a:pt x="29" y="10"/>
                    </a:cubicBezTo>
                    <a:cubicBezTo>
                      <a:pt x="29" y="8"/>
                      <a:pt x="29" y="7"/>
                      <a:pt x="29" y="6"/>
                    </a:cubicBezTo>
                    <a:cubicBezTo>
                      <a:pt x="29" y="6"/>
                      <a:pt x="29" y="6"/>
                      <a:pt x="29" y="6"/>
                    </a:cubicBezTo>
                    <a:cubicBezTo>
                      <a:pt x="29" y="5"/>
                      <a:pt x="30" y="4"/>
                      <a:pt x="30" y="3"/>
                    </a:cubicBezTo>
                    <a:cubicBezTo>
                      <a:pt x="30" y="3"/>
                      <a:pt x="30" y="3"/>
                      <a:pt x="30" y="3"/>
                    </a:cubicBezTo>
                    <a:cubicBezTo>
                      <a:pt x="30" y="3"/>
                      <a:pt x="30" y="3"/>
                      <a:pt x="29" y="2"/>
                    </a:cubicBezTo>
                    <a:cubicBezTo>
                      <a:pt x="29" y="2"/>
                      <a:pt x="29" y="2"/>
                      <a:pt x="29" y="2"/>
                    </a:cubicBezTo>
                    <a:cubicBezTo>
                      <a:pt x="29" y="2"/>
                      <a:pt x="26" y="2"/>
                      <a:pt x="25" y="2"/>
                    </a:cubicBezTo>
                    <a:cubicBezTo>
                      <a:pt x="25" y="2"/>
                      <a:pt x="25" y="2"/>
                      <a:pt x="25" y="2"/>
                    </a:cubicBezTo>
                    <a:cubicBezTo>
                      <a:pt x="25" y="2"/>
                      <a:pt x="25" y="2"/>
                      <a:pt x="25" y="2"/>
                    </a:cubicBezTo>
                    <a:cubicBezTo>
                      <a:pt x="25" y="2"/>
                      <a:pt x="25" y="2"/>
                      <a:pt x="25" y="2"/>
                    </a:cubicBezTo>
                    <a:cubicBezTo>
                      <a:pt x="25" y="4"/>
                      <a:pt x="25" y="7"/>
                      <a:pt x="25" y="11"/>
                    </a:cubicBezTo>
                    <a:cubicBezTo>
                      <a:pt x="25" y="11"/>
                      <a:pt x="25" y="11"/>
                      <a:pt x="25" y="11"/>
                    </a:cubicBezTo>
                    <a:cubicBezTo>
                      <a:pt x="25" y="15"/>
                      <a:pt x="25" y="18"/>
                      <a:pt x="24" y="20"/>
                    </a:cubicBezTo>
                    <a:cubicBezTo>
                      <a:pt x="24" y="20"/>
                      <a:pt x="24" y="20"/>
                      <a:pt x="24" y="20"/>
                    </a:cubicBezTo>
                    <a:cubicBezTo>
                      <a:pt x="24" y="21"/>
                      <a:pt x="23" y="21"/>
                      <a:pt x="23" y="21"/>
                    </a:cubicBezTo>
                    <a:cubicBezTo>
                      <a:pt x="23" y="21"/>
                      <a:pt x="23" y="21"/>
                      <a:pt x="23" y="21"/>
                    </a:cubicBezTo>
                    <a:cubicBezTo>
                      <a:pt x="23" y="21"/>
                      <a:pt x="22" y="21"/>
                      <a:pt x="22" y="21"/>
                    </a:cubicBezTo>
                    <a:cubicBezTo>
                      <a:pt x="22" y="21"/>
                      <a:pt x="22" y="21"/>
                      <a:pt x="22" y="21"/>
                    </a:cubicBezTo>
                    <a:cubicBezTo>
                      <a:pt x="22" y="22"/>
                      <a:pt x="22" y="22"/>
                      <a:pt x="21" y="23"/>
                    </a:cubicBezTo>
                    <a:cubicBezTo>
                      <a:pt x="21" y="23"/>
                      <a:pt x="21" y="23"/>
                      <a:pt x="21" y="23"/>
                    </a:cubicBezTo>
                    <a:cubicBezTo>
                      <a:pt x="21" y="25"/>
                      <a:pt x="20" y="27"/>
                      <a:pt x="17" y="28"/>
                    </a:cubicBezTo>
                    <a:cubicBezTo>
                      <a:pt x="17" y="28"/>
                      <a:pt x="17" y="28"/>
                      <a:pt x="17" y="28"/>
                    </a:cubicBezTo>
                    <a:cubicBezTo>
                      <a:pt x="17" y="28"/>
                      <a:pt x="17" y="28"/>
                      <a:pt x="17" y="28"/>
                    </a:cubicBezTo>
                    <a:cubicBezTo>
                      <a:pt x="17" y="28"/>
                      <a:pt x="17" y="28"/>
                      <a:pt x="17" y="28"/>
                    </a:cubicBezTo>
                    <a:cubicBezTo>
                      <a:pt x="17" y="28"/>
                      <a:pt x="17" y="28"/>
                      <a:pt x="17" y="28"/>
                    </a:cubicBezTo>
                    <a:cubicBezTo>
                      <a:pt x="17" y="28"/>
                      <a:pt x="17" y="28"/>
                      <a:pt x="17" y="28"/>
                    </a:cubicBezTo>
                    <a:cubicBezTo>
                      <a:pt x="17" y="28"/>
                      <a:pt x="17" y="29"/>
                      <a:pt x="17" y="30"/>
                    </a:cubicBezTo>
                    <a:cubicBezTo>
                      <a:pt x="17" y="30"/>
                      <a:pt x="17" y="30"/>
                      <a:pt x="17" y="30"/>
                    </a:cubicBezTo>
                    <a:cubicBezTo>
                      <a:pt x="17" y="30"/>
                      <a:pt x="17" y="31"/>
                      <a:pt x="16" y="32"/>
                    </a:cubicBezTo>
                    <a:cubicBezTo>
                      <a:pt x="16" y="32"/>
                      <a:pt x="16" y="32"/>
                      <a:pt x="16" y="32"/>
                    </a:cubicBezTo>
                    <a:cubicBezTo>
                      <a:pt x="15" y="34"/>
                      <a:pt x="13" y="35"/>
                      <a:pt x="12" y="37"/>
                    </a:cubicBezTo>
                    <a:cubicBezTo>
                      <a:pt x="12" y="37"/>
                      <a:pt x="12" y="37"/>
                      <a:pt x="12" y="37"/>
                    </a:cubicBezTo>
                    <a:cubicBezTo>
                      <a:pt x="9" y="40"/>
                      <a:pt x="6" y="45"/>
                      <a:pt x="2" y="49"/>
                    </a:cubicBezTo>
                    <a:cubicBezTo>
                      <a:pt x="2" y="49"/>
                      <a:pt x="2" y="49"/>
                      <a:pt x="2" y="49"/>
                    </a:cubicBezTo>
                    <a:cubicBezTo>
                      <a:pt x="2" y="49"/>
                      <a:pt x="2" y="49"/>
                      <a:pt x="2" y="49"/>
                    </a:cubicBezTo>
                    <a:cubicBezTo>
                      <a:pt x="1" y="49"/>
                      <a:pt x="1" y="49"/>
                      <a:pt x="1" y="49"/>
                    </a:cubicBezTo>
                    <a:cubicBezTo>
                      <a:pt x="1" y="49"/>
                      <a:pt x="1" y="49"/>
                      <a:pt x="1" y="49"/>
                    </a:cubicBezTo>
                    <a:cubicBezTo>
                      <a:pt x="1" y="49"/>
                      <a:pt x="0" y="49"/>
                      <a:pt x="0" y="48"/>
                    </a:cubicBezTo>
                    <a:close/>
                  </a:path>
                </a:pathLst>
              </a:custGeom>
              <a:solidFill>
                <a:srgbClr val="1E2B58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70" name="Freeform 81"/>
              <p:cNvSpPr/>
              <p:nvPr/>
            </p:nvSpPr>
            <p:spPr bwMode="auto">
              <a:xfrm>
                <a:off x="9231313" y="4889500"/>
                <a:ext cx="214313" cy="30163"/>
              </a:xfrm>
              <a:custGeom>
                <a:avLst/>
                <a:gdLst>
                  <a:gd name="T0" fmla="*/ 0 w 57"/>
                  <a:gd name="T1" fmla="*/ 7 h 8"/>
                  <a:gd name="T2" fmla="*/ 1 w 57"/>
                  <a:gd name="T3" fmla="*/ 6 h 8"/>
                  <a:gd name="T4" fmla="*/ 1 w 57"/>
                  <a:gd name="T5" fmla="*/ 6 h 8"/>
                  <a:gd name="T6" fmla="*/ 24 w 57"/>
                  <a:gd name="T7" fmla="*/ 2 h 8"/>
                  <a:gd name="T8" fmla="*/ 24 w 57"/>
                  <a:gd name="T9" fmla="*/ 2 h 8"/>
                  <a:gd name="T10" fmla="*/ 41 w 57"/>
                  <a:gd name="T11" fmla="*/ 2 h 8"/>
                  <a:gd name="T12" fmla="*/ 41 w 57"/>
                  <a:gd name="T13" fmla="*/ 2 h 8"/>
                  <a:gd name="T14" fmla="*/ 52 w 57"/>
                  <a:gd name="T15" fmla="*/ 0 h 8"/>
                  <a:gd name="T16" fmla="*/ 52 w 57"/>
                  <a:gd name="T17" fmla="*/ 0 h 8"/>
                  <a:gd name="T18" fmla="*/ 56 w 57"/>
                  <a:gd name="T19" fmla="*/ 1 h 8"/>
                  <a:gd name="T20" fmla="*/ 56 w 57"/>
                  <a:gd name="T21" fmla="*/ 1 h 8"/>
                  <a:gd name="T22" fmla="*/ 56 w 57"/>
                  <a:gd name="T23" fmla="*/ 3 h 8"/>
                  <a:gd name="T24" fmla="*/ 56 w 57"/>
                  <a:gd name="T25" fmla="*/ 3 h 8"/>
                  <a:gd name="T26" fmla="*/ 54 w 57"/>
                  <a:gd name="T27" fmla="*/ 3 h 8"/>
                  <a:gd name="T28" fmla="*/ 54 w 57"/>
                  <a:gd name="T29" fmla="*/ 3 h 8"/>
                  <a:gd name="T30" fmla="*/ 52 w 57"/>
                  <a:gd name="T31" fmla="*/ 3 h 8"/>
                  <a:gd name="T32" fmla="*/ 52 w 57"/>
                  <a:gd name="T33" fmla="*/ 3 h 8"/>
                  <a:gd name="T34" fmla="*/ 41 w 57"/>
                  <a:gd name="T35" fmla="*/ 4 h 8"/>
                  <a:gd name="T36" fmla="*/ 41 w 57"/>
                  <a:gd name="T37" fmla="*/ 4 h 8"/>
                  <a:gd name="T38" fmla="*/ 25 w 57"/>
                  <a:gd name="T39" fmla="*/ 5 h 8"/>
                  <a:gd name="T40" fmla="*/ 25 w 57"/>
                  <a:gd name="T41" fmla="*/ 5 h 8"/>
                  <a:gd name="T42" fmla="*/ 2 w 57"/>
                  <a:gd name="T43" fmla="*/ 8 h 8"/>
                  <a:gd name="T44" fmla="*/ 2 w 57"/>
                  <a:gd name="T45" fmla="*/ 8 h 8"/>
                  <a:gd name="T46" fmla="*/ 2 w 57"/>
                  <a:gd name="T47" fmla="*/ 8 h 8"/>
                  <a:gd name="T48" fmla="*/ 2 w 57"/>
                  <a:gd name="T49" fmla="*/ 8 h 8"/>
                  <a:gd name="T50" fmla="*/ 0 w 57"/>
                  <a:gd name="T51" fmla="*/ 7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57" h="8">
                    <a:moveTo>
                      <a:pt x="0" y="7"/>
                    </a:moveTo>
                    <a:cubicBezTo>
                      <a:pt x="0" y="7"/>
                      <a:pt x="1" y="6"/>
                      <a:pt x="1" y="6"/>
                    </a:cubicBezTo>
                    <a:cubicBezTo>
                      <a:pt x="1" y="6"/>
                      <a:pt x="1" y="6"/>
                      <a:pt x="1" y="6"/>
                    </a:cubicBezTo>
                    <a:cubicBezTo>
                      <a:pt x="9" y="4"/>
                      <a:pt x="17" y="3"/>
                      <a:pt x="24" y="2"/>
                    </a:cubicBezTo>
                    <a:cubicBezTo>
                      <a:pt x="24" y="2"/>
                      <a:pt x="24" y="2"/>
                      <a:pt x="24" y="2"/>
                    </a:cubicBezTo>
                    <a:cubicBezTo>
                      <a:pt x="30" y="2"/>
                      <a:pt x="35" y="2"/>
                      <a:pt x="41" y="2"/>
                    </a:cubicBezTo>
                    <a:cubicBezTo>
                      <a:pt x="41" y="2"/>
                      <a:pt x="41" y="2"/>
                      <a:pt x="41" y="2"/>
                    </a:cubicBezTo>
                    <a:cubicBezTo>
                      <a:pt x="43" y="2"/>
                      <a:pt x="48" y="0"/>
                      <a:pt x="52" y="0"/>
                    </a:cubicBezTo>
                    <a:cubicBezTo>
                      <a:pt x="52" y="0"/>
                      <a:pt x="52" y="0"/>
                      <a:pt x="52" y="0"/>
                    </a:cubicBezTo>
                    <a:cubicBezTo>
                      <a:pt x="54" y="1"/>
                      <a:pt x="55" y="1"/>
                      <a:pt x="56" y="1"/>
                    </a:cubicBezTo>
                    <a:cubicBezTo>
                      <a:pt x="56" y="1"/>
                      <a:pt x="56" y="1"/>
                      <a:pt x="56" y="1"/>
                    </a:cubicBezTo>
                    <a:cubicBezTo>
                      <a:pt x="57" y="2"/>
                      <a:pt x="57" y="3"/>
                      <a:pt x="56" y="3"/>
                    </a:cubicBezTo>
                    <a:cubicBezTo>
                      <a:pt x="56" y="3"/>
                      <a:pt x="56" y="3"/>
                      <a:pt x="56" y="3"/>
                    </a:cubicBezTo>
                    <a:cubicBezTo>
                      <a:pt x="56" y="4"/>
                      <a:pt x="55" y="4"/>
                      <a:pt x="54" y="3"/>
                    </a:cubicBezTo>
                    <a:cubicBezTo>
                      <a:pt x="54" y="3"/>
                      <a:pt x="54" y="3"/>
                      <a:pt x="54" y="3"/>
                    </a:cubicBezTo>
                    <a:cubicBezTo>
                      <a:pt x="54" y="3"/>
                      <a:pt x="53" y="3"/>
                      <a:pt x="52" y="3"/>
                    </a:cubicBezTo>
                    <a:cubicBezTo>
                      <a:pt x="52" y="3"/>
                      <a:pt x="52" y="3"/>
                      <a:pt x="52" y="3"/>
                    </a:cubicBezTo>
                    <a:cubicBezTo>
                      <a:pt x="49" y="3"/>
                      <a:pt x="43" y="4"/>
                      <a:pt x="41" y="4"/>
                    </a:cubicBezTo>
                    <a:cubicBezTo>
                      <a:pt x="41" y="4"/>
                      <a:pt x="41" y="4"/>
                      <a:pt x="41" y="4"/>
                    </a:cubicBezTo>
                    <a:cubicBezTo>
                      <a:pt x="35" y="5"/>
                      <a:pt x="30" y="5"/>
                      <a:pt x="25" y="5"/>
                    </a:cubicBezTo>
                    <a:cubicBezTo>
                      <a:pt x="25" y="5"/>
                      <a:pt x="25" y="5"/>
                      <a:pt x="25" y="5"/>
                    </a:cubicBezTo>
                    <a:cubicBezTo>
                      <a:pt x="17" y="5"/>
                      <a:pt x="9" y="6"/>
                      <a:pt x="2" y="8"/>
                    </a:cubicBezTo>
                    <a:cubicBezTo>
                      <a:pt x="2" y="8"/>
                      <a:pt x="2" y="8"/>
                      <a:pt x="2" y="8"/>
                    </a:cubicBezTo>
                    <a:cubicBezTo>
                      <a:pt x="2" y="8"/>
                      <a:pt x="2" y="8"/>
                      <a:pt x="2" y="8"/>
                    </a:cubicBezTo>
                    <a:cubicBezTo>
                      <a:pt x="2" y="8"/>
                      <a:pt x="2" y="8"/>
                      <a:pt x="2" y="8"/>
                    </a:cubicBezTo>
                    <a:cubicBezTo>
                      <a:pt x="1" y="8"/>
                      <a:pt x="1" y="8"/>
                      <a:pt x="0" y="7"/>
                    </a:cubicBezTo>
                    <a:close/>
                  </a:path>
                </a:pathLst>
              </a:custGeom>
              <a:solidFill>
                <a:srgbClr val="1E2B58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71" name="Freeform 82"/>
              <p:cNvSpPr>
                <a:spLocks noEditPoints="1"/>
              </p:cNvSpPr>
              <p:nvPr/>
            </p:nvSpPr>
            <p:spPr bwMode="auto">
              <a:xfrm>
                <a:off x="9269413" y="4919663"/>
                <a:ext cx="19050" cy="44450"/>
              </a:xfrm>
              <a:custGeom>
                <a:avLst/>
                <a:gdLst>
                  <a:gd name="T0" fmla="*/ 2 w 5"/>
                  <a:gd name="T1" fmla="*/ 11 h 12"/>
                  <a:gd name="T2" fmla="*/ 0 w 5"/>
                  <a:gd name="T3" fmla="*/ 5 h 12"/>
                  <a:gd name="T4" fmla="*/ 0 w 5"/>
                  <a:gd name="T5" fmla="*/ 5 h 12"/>
                  <a:gd name="T6" fmla="*/ 1 w 5"/>
                  <a:gd name="T7" fmla="*/ 1 h 12"/>
                  <a:gd name="T8" fmla="*/ 1 w 5"/>
                  <a:gd name="T9" fmla="*/ 1 h 12"/>
                  <a:gd name="T10" fmla="*/ 3 w 5"/>
                  <a:gd name="T11" fmla="*/ 1 h 12"/>
                  <a:gd name="T12" fmla="*/ 3 w 5"/>
                  <a:gd name="T13" fmla="*/ 1 h 12"/>
                  <a:gd name="T14" fmla="*/ 5 w 5"/>
                  <a:gd name="T15" fmla="*/ 6 h 12"/>
                  <a:gd name="T16" fmla="*/ 5 w 5"/>
                  <a:gd name="T17" fmla="*/ 6 h 12"/>
                  <a:gd name="T18" fmla="*/ 4 w 5"/>
                  <a:gd name="T19" fmla="*/ 10 h 12"/>
                  <a:gd name="T20" fmla="*/ 4 w 5"/>
                  <a:gd name="T21" fmla="*/ 10 h 12"/>
                  <a:gd name="T22" fmla="*/ 4 w 5"/>
                  <a:gd name="T23" fmla="*/ 11 h 12"/>
                  <a:gd name="T24" fmla="*/ 4 w 5"/>
                  <a:gd name="T25" fmla="*/ 11 h 12"/>
                  <a:gd name="T26" fmla="*/ 3 w 5"/>
                  <a:gd name="T27" fmla="*/ 12 h 12"/>
                  <a:gd name="T28" fmla="*/ 3 w 5"/>
                  <a:gd name="T29" fmla="*/ 12 h 12"/>
                  <a:gd name="T30" fmla="*/ 3 w 5"/>
                  <a:gd name="T31" fmla="*/ 12 h 12"/>
                  <a:gd name="T32" fmla="*/ 3 w 5"/>
                  <a:gd name="T33" fmla="*/ 12 h 12"/>
                  <a:gd name="T34" fmla="*/ 2 w 5"/>
                  <a:gd name="T35" fmla="*/ 11 h 12"/>
                  <a:gd name="T36" fmla="*/ 2 w 5"/>
                  <a:gd name="T37" fmla="*/ 5 h 12"/>
                  <a:gd name="T38" fmla="*/ 2 w 5"/>
                  <a:gd name="T39" fmla="*/ 7 h 12"/>
                  <a:gd name="T40" fmla="*/ 2 w 5"/>
                  <a:gd name="T41" fmla="*/ 7 h 12"/>
                  <a:gd name="T42" fmla="*/ 2 w 5"/>
                  <a:gd name="T43" fmla="*/ 6 h 12"/>
                  <a:gd name="T44" fmla="*/ 2 w 5"/>
                  <a:gd name="T45" fmla="*/ 6 h 12"/>
                  <a:gd name="T46" fmla="*/ 2 w 5"/>
                  <a:gd name="T47" fmla="*/ 4 h 12"/>
                  <a:gd name="T48" fmla="*/ 2 w 5"/>
                  <a:gd name="T49" fmla="*/ 4 h 12"/>
                  <a:gd name="T50" fmla="*/ 2 w 5"/>
                  <a:gd name="T51" fmla="*/ 5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5" h="12">
                    <a:moveTo>
                      <a:pt x="2" y="11"/>
                    </a:moveTo>
                    <a:cubicBezTo>
                      <a:pt x="0" y="10"/>
                      <a:pt x="0" y="7"/>
                      <a:pt x="0" y="5"/>
                    </a:cubicBezTo>
                    <a:cubicBezTo>
                      <a:pt x="0" y="5"/>
                      <a:pt x="0" y="5"/>
                      <a:pt x="0" y="5"/>
                    </a:cubicBezTo>
                    <a:cubicBezTo>
                      <a:pt x="0" y="3"/>
                      <a:pt x="0" y="2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2" y="0"/>
                      <a:pt x="3" y="1"/>
                      <a:pt x="3" y="1"/>
                    </a:cubicBezTo>
                    <a:cubicBezTo>
                      <a:pt x="3" y="1"/>
                      <a:pt x="3" y="1"/>
                      <a:pt x="3" y="1"/>
                    </a:cubicBezTo>
                    <a:cubicBezTo>
                      <a:pt x="4" y="3"/>
                      <a:pt x="5" y="4"/>
                      <a:pt x="5" y="6"/>
                    </a:cubicBezTo>
                    <a:cubicBezTo>
                      <a:pt x="5" y="6"/>
                      <a:pt x="5" y="6"/>
                      <a:pt x="5" y="6"/>
                    </a:cubicBezTo>
                    <a:cubicBezTo>
                      <a:pt x="5" y="8"/>
                      <a:pt x="5" y="9"/>
                      <a:pt x="4" y="10"/>
                    </a:cubicBezTo>
                    <a:cubicBezTo>
                      <a:pt x="4" y="10"/>
                      <a:pt x="4" y="10"/>
                      <a:pt x="4" y="10"/>
                    </a:cubicBezTo>
                    <a:cubicBezTo>
                      <a:pt x="4" y="10"/>
                      <a:pt x="4" y="11"/>
                      <a:pt x="4" y="11"/>
                    </a:cubicBezTo>
                    <a:cubicBezTo>
                      <a:pt x="4" y="11"/>
                      <a:pt x="4" y="11"/>
                      <a:pt x="4" y="11"/>
                    </a:cubicBezTo>
                    <a:cubicBezTo>
                      <a:pt x="4" y="11"/>
                      <a:pt x="4" y="11"/>
                      <a:pt x="3" y="12"/>
                    </a:cubicBezTo>
                    <a:cubicBezTo>
                      <a:pt x="3" y="12"/>
                      <a:pt x="3" y="12"/>
                      <a:pt x="3" y="12"/>
                    </a:cubicBezTo>
                    <a:cubicBezTo>
                      <a:pt x="3" y="12"/>
                      <a:pt x="3" y="12"/>
                      <a:pt x="3" y="12"/>
                    </a:cubicBezTo>
                    <a:cubicBezTo>
                      <a:pt x="3" y="12"/>
                      <a:pt x="3" y="12"/>
                      <a:pt x="3" y="12"/>
                    </a:cubicBezTo>
                    <a:cubicBezTo>
                      <a:pt x="2" y="12"/>
                      <a:pt x="2" y="12"/>
                      <a:pt x="2" y="11"/>
                    </a:cubicBezTo>
                    <a:close/>
                    <a:moveTo>
                      <a:pt x="2" y="5"/>
                    </a:moveTo>
                    <a:cubicBezTo>
                      <a:pt x="2" y="6"/>
                      <a:pt x="2" y="7"/>
                      <a:pt x="2" y="7"/>
                    </a:cubicBezTo>
                    <a:cubicBezTo>
                      <a:pt x="2" y="7"/>
                      <a:pt x="2" y="7"/>
                      <a:pt x="2" y="7"/>
                    </a:cubicBezTo>
                    <a:cubicBezTo>
                      <a:pt x="2" y="7"/>
                      <a:pt x="2" y="7"/>
                      <a:pt x="2" y="6"/>
                    </a:cubicBezTo>
                    <a:cubicBezTo>
                      <a:pt x="2" y="6"/>
                      <a:pt x="2" y="6"/>
                      <a:pt x="2" y="6"/>
                    </a:cubicBezTo>
                    <a:cubicBezTo>
                      <a:pt x="2" y="6"/>
                      <a:pt x="2" y="5"/>
                      <a:pt x="2" y="4"/>
                    </a:cubicBezTo>
                    <a:cubicBezTo>
                      <a:pt x="2" y="4"/>
                      <a:pt x="2" y="4"/>
                      <a:pt x="2" y="4"/>
                    </a:cubicBezTo>
                    <a:cubicBezTo>
                      <a:pt x="2" y="4"/>
                      <a:pt x="2" y="5"/>
                      <a:pt x="2" y="5"/>
                    </a:cubicBezTo>
                    <a:close/>
                  </a:path>
                </a:pathLst>
              </a:custGeom>
              <a:solidFill>
                <a:srgbClr val="1E2B58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72" name="Freeform 83"/>
              <p:cNvSpPr/>
              <p:nvPr/>
            </p:nvSpPr>
            <p:spPr bwMode="auto">
              <a:xfrm>
                <a:off x="9305925" y="4914900"/>
                <a:ext cx="23813" cy="53975"/>
              </a:xfrm>
              <a:custGeom>
                <a:avLst/>
                <a:gdLst>
                  <a:gd name="T0" fmla="*/ 1 w 6"/>
                  <a:gd name="T1" fmla="*/ 13 h 14"/>
                  <a:gd name="T2" fmla="*/ 0 w 6"/>
                  <a:gd name="T3" fmla="*/ 5 h 14"/>
                  <a:gd name="T4" fmla="*/ 0 w 6"/>
                  <a:gd name="T5" fmla="*/ 5 h 14"/>
                  <a:gd name="T6" fmla="*/ 1 w 6"/>
                  <a:gd name="T7" fmla="*/ 0 h 14"/>
                  <a:gd name="T8" fmla="*/ 1 w 6"/>
                  <a:gd name="T9" fmla="*/ 0 h 14"/>
                  <a:gd name="T10" fmla="*/ 3 w 6"/>
                  <a:gd name="T11" fmla="*/ 0 h 14"/>
                  <a:gd name="T12" fmla="*/ 3 w 6"/>
                  <a:gd name="T13" fmla="*/ 0 h 14"/>
                  <a:gd name="T14" fmla="*/ 6 w 6"/>
                  <a:gd name="T15" fmla="*/ 10 h 14"/>
                  <a:gd name="T16" fmla="*/ 6 w 6"/>
                  <a:gd name="T17" fmla="*/ 10 h 14"/>
                  <a:gd name="T18" fmla="*/ 6 w 6"/>
                  <a:gd name="T19" fmla="*/ 11 h 14"/>
                  <a:gd name="T20" fmla="*/ 6 w 6"/>
                  <a:gd name="T21" fmla="*/ 11 h 14"/>
                  <a:gd name="T22" fmla="*/ 6 w 6"/>
                  <a:gd name="T23" fmla="*/ 12 h 14"/>
                  <a:gd name="T24" fmla="*/ 6 w 6"/>
                  <a:gd name="T25" fmla="*/ 12 h 14"/>
                  <a:gd name="T26" fmla="*/ 5 w 6"/>
                  <a:gd name="T27" fmla="*/ 13 h 14"/>
                  <a:gd name="T28" fmla="*/ 5 w 6"/>
                  <a:gd name="T29" fmla="*/ 13 h 14"/>
                  <a:gd name="T30" fmla="*/ 4 w 6"/>
                  <a:gd name="T31" fmla="*/ 12 h 14"/>
                  <a:gd name="T32" fmla="*/ 4 w 6"/>
                  <a:gd name="T33" fmla="*/ 12 h 14"/>
                  <a:gd name="T34" fmla="*/ 4 w 6"/>
                  <a:gd name="T35" fmla="*/ 11 h 14"/>
                  <a:gd name="T36" fmla="*/ 4 w 6"/>
                  <a:gd name="T37" fmla="*/ 11 h 14"/>
                  <a:gd name="T38" fmla="*/ 4 w 6"/>
                  <a:gd name="T39" fmla="*/ 10 h 14"/>
                  <a:gd name="T40" fmla="*/ 4 w 6"/>
                  <a:gd name="T41" fmla="*/ 10 h 14"/>
                  <a:gd name="T42" fmla="*/ 2 w 6"/>
                  <a:gd name="T43" fmla="*/ 3 h 14"/>
                  <a:gd name="T44" fmla="*/ 2 w 6"/>
                  <a:gd name="T45" fmla="*/ 3 h 14"/>
                  <a:gd name="T46" fmla="*/ 2 w 6"/>
                  <a:gd name="T47" fmla="*/ 5 h 14"/>
                  <a:gd name="T48" fmla="*/ 2 w 6"/>
                  <a:gd name="T49" fmla="*/ 5 h 14"/>
                  <a:gd name="T50" fmla="*/ 4 w 6"/>
                  <a:gd name="T51" fmla="*/ 12 h 14"/>
                  <a:gd name="T52" fmla="*/ 4 w 6"/>
                  <a:gd name="T53" fmla="*/ 12 h 14"/>
                  <a:gd name="T54" fmla="*/ 4 w 6"/>
                  <a:gd name="T55" fmla="*/ 12 h 14"/>
                  <a:gd name="T56" fmla="*/ 2 w 6"/>
                  <a:gd name="T57" fmla="*/ 14 h 14"/>
                  <a:gd name="T58" fmla="*/ 2 w 6"/>
                  <a:gd name="T59" fmla="*/ 14 h 14"/>
                  <a:gd name="T60" fmla="*/ 2 w 6"/>
                  <a:gd name="T61" fmla="*/ 14 h 14"/>
                  <a:gd name="T62" fmla="*/ 2 w 6"/>
                  <a:gd name="T63" fmla="*/ 14 h 14"/>
                  <a:gd name="T64" fmla="*/ 1 w 6"/>
                  <a:gd name="T65" fmla="*/ 13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6" h="14">
                    <a:moveTo>
                      <a:pt x="1" y="13"/>
                    </a:moveTo>
                    <a:cubicBezTo>
                      <a:pt x="1" y="11"/>
                      <a:pt x="0" y="8"/>
                      <a:pt x="0" y="5"/>
                    </a:cubicBezTo>
                    <a:cubicBezTo>
                      <a:pt x="0" y="5"/>
                      <a:pt x="0" y="5"/>
                      <a:pt x="0" y="5"/>
                    </a:cubicBezTo>
                    <a:cubicBezTo>
                      <a:pt x="0" y="3"/>
                      <a:pt x="0" y="2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2" y="0"/>
                      <a:pt x="3" y="0"/>
                      <a:pt x="3" y="0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6" y="3"/>
                      <a:pt x="6" y="7"/>
                      <a:pt x="6" y="10"/>
                    </a:cubicBezTo>
                    <a:cubicBezTo>
                      <a:pt x="6" y="10"/>
                      <a:pt x="6" y="10"/>
                      <a:pt x="6" y="10"/>
                    </a:cubicBezTo>
                    <a:cubicBezTo>
                      <a:pt x="6" y="11"/>
                      <a:pt x="6" y="11"/>
                      <a:pt x="6" y="11"/>
                    </a:cubicBezTo>
                    <a:cubicBezTo>
                      <a:pt x="6" y="11"/>
                      <a:pt x="6" y="11"/>
                      <a:pt x="6" y="11"/>
                    </a:cubicBezTo>
                    <a:cubicBezTo>
                      <a:pt x="6" y="11"/>
                      <a:pt x="6" y="12"/>
                      <a:pt x="6" y="12"/>
                    </a:cubicBezTo>
                    <a:cubicBezTo>
                      <a:pt x="6" y="12"/>
                      <a:pt x="6" y="12"/>
                      <a:pt x="6" y="12"/>
                    </a:cubicBezTo>
                    <a:cubicBezTo>
                      <a:pt x="6" y="12"/>
                      <a:pt x="6" y="13"/>
                      <a:pt x="5" y="13"/>
                    </a:cubicBezTo>
                    <a:cubicBezTo>
                      <a:pt x="5" y="13"/>
                      <a:pt x="5" y="13"/>
                      <a:pt x="5" y="13"/>
                    </a:cubicBezTo>
                    <a:cubicBezTo>
                      <a:pt x="4" y="13"/>
                      <a:pt x="4" y="12"/>
                      <a:pt x="4" y="12"/>
                    </a:cubicBezTo>
                    <a:cubicBezTo>
                      <a:pt x="4" y="12"/>
                      <a:pt x="4" y="12"/>
                      <a:pt x="4" y="12"/>
                    </a:cubicBezTo>
                    <a:cubicBezTo>
                      <a:pt x="4" y="12"/>
                      <a:pt x="4" y="11"/>
                      <a:pt x="4" y="11"/>
                    </a:cubicBezTo>
                    <a:cubicBezTo>
                      <a:pt x="4" y="11"/>
                      <a:pt x="4" y="11"/>
                      <a:pt x="4" y="11"/>
                    </a:cubicBezTo>
                    <a:cubicBezTo>
                      <a:pt x="4" y="11"/>
                      <a:pt x="4" y="10"/>
                      <a:pt x="4" y="10"/>
                    </a:cubicBezTo>
                    <a:cubicBezTo>
                      <a:pt x="4" y="10"/>
                      <a:pt x="4" y="10"/>
                      <a:pt x="4" y="10"/>
                    </a:cubicBezTo>
                    <a:cubicBezTo>
                      <a:pt x="4" y="8"/>
                      <a:pt x="3" y="5"/>
                      <a:pt x="2" y="3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2" y="4"/>
                      <a:pt x="2" y="4"/>
                      <a:pt x="2" y="5"/>
                    </a:cubicBezTo>
                    <a:cubicBezTo>
                      <a:pt x="2" y="5"/>
                      <a:pt x="2" y="5"/>
                      <a:pt x="2" y="5"/>
                    </a:cubicBezTo>
                    <a:cubicBezTo>
                      <a:pt x="2" y="7"/>
                      <a:pt x="3" y="10"/>
                      <a:pt x="4" y="12"/>
                    </a:cubicBezTo>
                    <a:cubicBezTo>
                      <a:pt x="4" y="12"/>
                      <a:pt x="4" y="12"/>
                      <a:pt x="4" y="12"/>
                    </a:cubicBezTo>
                    <a:cubicBezTo>
                      <a:pt x="4" y="12"/>
                      <a:pt x="4" y="12"/>
                      <a:pt x="4" y="12"/>
                    </a:cubicBezTo>
                    <a:cubicBezTo>
                      <a:pt x="4" y="13"/>
                      <a:pt x="3" y="14"/>
                      <a:pt x="2" y="14"/>
                    </a:cubicBezTo>
                    <a:cubicBezTo>
                      <a:pt x="2" y="14"/>
                      <a:pt x="2" y="14"/>
                      <a:pt x="2" y="14"/>
                    </a:cubicBezTo>
                    <a:cubicBezTo>
                      <a:pt x="2" y="14"/>
                      <a:pt x="2" y="14"/>
                      <a:pt x="2" y="14"/>
                    </a:cubicBezTo>
                    <a:cubicBezTo>
                      <a:pt x="2" y="14"/>
                      <a:pt x="2" y="14"/>
                      <a:pt x="2" y="14"/>
                    </a:cubicBezTo>
                    <a:cubicBezTo>
                      <a:pt x="2" y="14"/>
                      <a:pt x="1" y="13"/>
                      <a:pt x="1" y="13"/>
                    </a:cubicBezTo>
                    <a:close/>
                  </a:path>
                </a:pathLst>
              </a:custGeom>
              <a:solidFill>
                <a:srgbClr val="1E2B58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73" name="Freeform 84"/>
              <p:cNvSpPr/>
              <p:nvPr/>
            </p:nvSpPr>
            <p:spPr bwMode="auto">
              <a:xfrm>
                <a:off x="9359900" y="4919663"/>
                <a:ext cx="25400" cy="44450"/>
              </a:xfrm>
              <a:custGeom>
                <a:avLst/>
                <a:gdLst>
                  <a:gd name="T0" fmla="*/ 1 w 7"/>
                  <a:gd name="T1" fmla="*/ 11 h 12"/>
                  <a:gd name="T2" fmla="*/ 1 w 7"/>
                  <a:gd name="T3" fmla="*/ 5 h 12"/>
                  <a:gd name="T4" fmla="*/ 1 w 7"/>
                  <a:gd name="T5" fmla="*/ 5 h 12"/>
                  <a:gd name="T6" fmla="*/ 4 w 7"/>
                  <a:gd name="T7" fmla="*/ 0 h 12"/>
                  <a:gd name="T8" fmla="*/ 4 w 7"/>
                  <a:gd name="T9" fmla="*/ 0 h 12"/>
                  <a:gd name="T10" fmla="*/ 5 w 7"/>
                  <a:gd name="T11" fmla="*/ 0 h 12"/>
                  <a:gd name="T12" fmla="*/ 5 w 7"/>
                  <a:gd name="T13" fmla="*/ 0 h 12"/>
                  <a:gd name="T14" fmla="*/ 7 w 7"/>
                  <a:gd name="T15" fmla="*/ 11 h 12"/>
                  <a:gd name="T16" fmla="*/ 7 w 7"/>
                  <a:gd name="T17" fmla="*/ 11 h 12"/>
                  <a:gd name="T18" fmla="*/ 5 w 7"/>
                  <a:gd name="T19" fmla="*/ 12 h 12"/>
                  <a:gd name="T20" fmla="*/ 5 w 7"/>
                  <a:gd name="T21" fmla="*/ 12 h 12"/>
                  <a:gd name="T22" fmla="*/ 4 w 7"/>
                  <a:gd name="T23" fmla="*/ 11 h 12"/>
                  <a:gd name="T24" fmla="*/ 4 w 7"/>
                  <a:gd name="T25" fmla="*/ 11 h 12"/>
                  <a:gd name="T26" fmla="*/ 4 w 7"/>
                  <a:gd name="T27" fmla="*/ 3 h 12"/>
                  <a:gd name="T28" fmla="*/ 4 w 7"/>
                  <a:gd name="T29" fmla="*/ 3 h 12"/>
                  <a:gd name="T30" fmla="*/ 3 w 7"/>
                  <a:gd name="T31" fmla="*/ 5 h 12"/>
                  <a:gd name="T32" fmla="*/ 3 w 7"/>
                  <a:gd name="T33" fmla="*/ 5 h 12"/>
                  <a:gd name="T34" fmla="*/ 4 w 7"/>
                  <a:gd name="T35" fmla="*/ 11 h 12"/>
                  <a:gd name="T36" fmla="*/ 4 w 7"/>
                  <a:gd name="T37" fmla="*/ 11 h 12"/>
                  <a:gd name="T38" fmla="*/ 4 w 7"/>
                  <a:gd name="T39" fmla="*/ 11 h 12"/>
                  <a:gd name="T40" fmla="*/ 3 w 7"/>
                  <a:gd name="T41" fmla="*/ 12 h 12"/>
                  <a:gd name="T42" fmla="*/ 3 w 7"/>
                  <a:gd name="T43" fmla="*/ 12 h 12"/>
                  <a:gd name="T44" fmla="*/ 3 w 7"/>
                  <a:gd name="T45" fmla="*/ 12 h 12"/>
                  <a:gd name="T46" fmla="*/ 3 w 7"/>
                  <a:gd name="T47" fmla="*/ 12 h 12"/>
                  <a:gd name="T48" fmla="*/ 1 w 7"/>
                  <a:gd name="T49" fmla="*/ 11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7" h="12">
                    <a:moveTo>
                      <a:pt x="1" y="11"/>
                    </a:moveTo>
                    <a:cubicBezTo>
                      <a:pt x="1" y="10"/>
                      <a:pt x="1" y="8"/>
                      <a:pt x="1" y="5"/>
                    </a:cubicBezTo>
                    <a:cubicBezTo>
                      <a:pt x="1" y="5"/>
                      <a:pt x="1" y="5"/>
                      <a:pt x="1" y="5"/>
                    </a:cubicBezTo>
                    <a:cubicBezTo>
                      <a:pt x="0" y="3"/>
                      <a:pt x="1" y="1"/>
                      <a:pt x="4" y="0"/>
                    </a:cubicBezTo>
                    <a:cubicBezTo>
                      <a:pt x="4" y="0"/>
                      <a:pt x="4" y="0"/>
                      <a:pt x="4" y="0"/>
                    </a:cubicBezTo>
                    <a:cubicBezTo>
                      <a:pt x="4" y="0"/>
                      <a:pt x="5" y="0"/>
                      <a:pt x="5" y="0"/>
                    </a:cubicBezTo>
                    <a:cubicBezTo>
                      <a:pt x="5" y="0"/>
                      <a:pt x="5" y="0"/>
                      <a:pt x="5" y="0"/>
                    </a:cubicBezTo>
                    <a:cubicBezTo>
                      <a:pt x="7" y="4"/>
                      <a:pt x="6" y="8"/>
                      <a:pt x="7" y="11"/>
                    </a:cubicBezTo>
                    <a:cubicBezTo>
                      <a:pt x="7" y="11"/>
                      <a:pt x="7" y="11"/>
                      <a:pt x="7" y="11"/>
                    </a:cubicBezTo>
                    <a:cubicBezTo>
                      <a:pt x="7" y="11"/>
                      <a:pt x="6" y="12"/>
                      <a:pt x="5" y="12"/>
                    </a:cubicBezTo>
                    <a:cubicBezTo>
                      <a:pt x="5" y="12"/>
                      <a:pt x="5" y="12"/>
                      <a:pt x="5" y="12"/>
                    </a:cubicBezTo>
                    <a:cubicBezTo>
                      <a:pt x="5" y="12"/>
                      <a:pt x="4" y="11"/>
                      <a:pt x="4" y="11"/>
                    </a:cubicBezTo>
                    <a:cubicBezTo>
                      <a:pt x="4" y="11"/>
                      <a:pt x="4" y="11"/>
                      <a:pt x="4" y="11"/>
                    </a:cubicBezTo>
                    <a:cubicBezTo>
                      <a:pt x="4" y="8"/>
                      <a:pt x="4" y="5"/>
                      <a:pt x="4" y="3"/>
                    </a:cubicBezTo>
                    <a:cubicBezTo>
                      <a:pt x="4" y="3"/>
                      <a:pt x="4" y="3"/>
                      <a:pt x="4" y="3"/>
                    </a:cubicBezTo>
                    <a:cubicBezTo>
                      <a:pt x="3" y="3"/>
                      <a:pt x="3" y="4"/>
                      <a:pt x="3" y="5"/>
                    </a:cubicBezTo>
                    <a:cubicBezTo>
                      <a:pt x="3" y="5"/>
                      <a:pt x="3" y="5"/>
                      <a:pt x="3" y="5"/>
                    </a:cubicBezTo>
                    <a:cubicBezTo>
                      <a:pt x="3" y="7"/>
                      <a:pt x="3" y="9"/>
                      <a:pt x="4" y="11"/>
                    </a:cubicBezTo>
                    <a:cubicBezTo>
                      <a:pt x="4" y="11"/>
                      <a:pt x="4" y="11"/>
                      <a:pt x="4" y="11"/>
                    </a:cubicBezTo>
                    <a:cubicBezTo>
                      <a:pt x="4" y="11"/>
                      <a:pt x="4" y="11"/>
                      <a:pt x="4" y="11"/>
                    </a:cubicBezTo>
                    <a:cubicBezTo>
                      <a:pt x="4" y="12"/>
                      <a:pt x="3" y="12"/>
                      <a:pt x="3" y="12"/>
                    </a:cubicBezTo>
                    <a:cubicBezTo>
                      <a:pt x="3" y="12"/>
                      <a:pt x="3" y="12"/>
                      <a:pt x="3" y="12"/>
                    </a:cubicBezTo>
                    <a:cubicBezTo>
                      <a:pt x="3" y="12"/>
                      <a:pt x="3" y="12"/>
                      <a:pt x="3" y="12"/>
                    </a:cubicBezTo>
                    <a:cubicBezTo>
                      <a:pt x="3" y="12"/>
                      <a:pt x="3" y="12"/>
                      <a:pt x="3" y="12"/>
                    </a:cubicBezTo>
                    <a:cubicBezTo>
                      <a:pt x="2" y="12"/>
                      <a:pt x="1" y="12"/>
                      <a:pt x="1" y="11"/>
                    </a:cubicBezTo>
                    <a:close/>
                  </a:path>
                </a:pathLst>
              </a:custGeom>
              <a:solidFill>
                <a:srgbClr val="1E2B58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74" name="Freeform 85"/>
              <p:cNvSpPr/>
              <p:nvPr/>
            </p:nvSpPr>
            <p:spPr bwMode="auto">
              <a:xfrm>
                <a:off x="9396413" y="4919663"/>
                <a:ext cx="15875" cy="52388"/>
              </a:xfrm>
              <a:custGeom>
                <a:avLst/>
                <a:gdLst>
                  <a:gd name="T0" fmla="*/ 0 w 4"/>
                  <a:gd name="T1" fmla="*/ 13 h 14"/>
                  <a:gd name="T2" fmla="*/ 0 w 4"/>
                  <a:gd name="T3" fmla="*/ 12 h 14"/>
                  <a:gd name="T4" fmla="*/ 0 w 4"/>
                  <a:gd name="T5" fmla="*/ 12 h 14"/>
                  <a:gd name="T6" fmla="*/ 0 w 4"/>
                  <a:gd name="T7" fmla="*/ 12 h 14"/>
                  <a:gd name="T8" fmla="*/ 0 w 4"/>
                  <a:gd name="T9" fmla="*/ 12 h 14"/>
                  <a:gd name="T10" fmla="*/ 0 w 4"/>
                  <a:gd name="T11" fmla="*/ 11 h 14"/>
                  <a:gd name="T12" fmla="*/ 0 w 4"/>
                  <a:gd name="T13" fmla="*/ 11 h 14"/>
                  <a:gd name="T14" fmla="*/ 0 w 4"/>
                  <a:gd name="T15" fmla="*/ 11 h 14"/>
                  <a:gd name="T16" fmla="*/ 0 w 4"/>
                  <a:gd name="T17" fmla="*/ 11 h 14"/>
                  <a:gd name="T18" fmla="*/ 0 w 4"/>
                  <a:gd name="T19" fmla="*/ 10 h 14"/>
                  <a:gd name="T20" fmla="*/ 0 w 4"/>
                  <a:gd name="T21" fmla="*/ 10 h 14"/>
                  <a:gd name="T22" fmla="*/ 0 w 4"/>
                  <a:gd name="T23" fmla="*/ 10 h 14"/>
                  <a:gd name="T24" fmla="*/ 0 w 4"/>
                  <a:gd name="T25" fmla="*/ 10 h 14"/>
                  <a:gd name="T26" fmla="*/ 0 w 4"/>
                  <a:gd name="T27" fmla="*/ 4 h 14"/>
                  <a:gd name="T28" fmla="*/ 0 w 4"/>
                  <a:gd name="T29" fmla="*/ 4 h 14"/>
                  <a:gd name="T30" fmla="*/ 0 w 4"/>
                  <a:gd name="T31" fmla="*/ 1 h 14"/>
                  <a:gd name="T32" fmla="*/ 0 w 4"/>
                  <a:gd name="T33" fmla="*/ 1 h 14"/>
                  <a:gd name="T34" fmla="*/ 1 w 4"/>
                  <a:gd name="T35" fmla="*/ 0 h 14"/>
                  <a:gd name="T36" fmla="*/ 1 w 4"/>
                  <a:gd name="T37" fmla="*/ 0 h 14"/>
                  <a:gd name="T38" fmla="*/ 2 w 4"/>
                  <a:gd name="T39" fmla="*/ 0 h 14"/>
                  <a:gd name="T40" fmla="*/ 2 w 4"/>
                  <a:gd name="T41" fmla="*/ 0 h 14"/>
                  <a:gd name="T42" fmla="*/ 3 w 4"/>
                  <a:gd name="T43" fmla="*/ 4 h 14"/>
                  <a:gd name="T44" fmla="*/ 3 w 4"/>
                  <a:gd name="T45" fmla="*/ 4 h 14"/>
                  <a:gd name="T46" fmla="*/ 2 w 4"/>
                  <a:gd name="T47" fmla="*/ 13 h 14"/>
                  <a:gd name="T48" fmla="*/ 2 w 4"/>
                  <a:gd name="T49" fmla="*/ 13 h 14"/>
                  <a:gd name="T50" fmla="*/ 1 w 4"/>
                  <a:gd name="T51" fmla="*/ 14 h 14"/>
                  <a:gd name="T52" fmla="*/ 1 w 4"/>
                  <a:gd name="T53" fmla="*/ 14 h 14"/>
                  <a:gd name="T54" fmla="*/ 0 w 4"/>
                  <a:gd name="T55" fmla="*/ 13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4" h="14">
                    <a:moveTo>
                      <a:pt x="0" y="13"/>
                    </a:moveTo>
                    <a:cubicBezTo>
                      <a:pt x="0" y="13"/>
                      <a:pt x="0" y="12"/>
                      <a:pt x="0" y="12"/>
                    </a:cubicBezTo>
                    <a:cubicBezTo>
                      <a:pt x="0" y="12"/>
                      <a:pt x="0" y="12"/>
                      <a:pt x="0" y="12"/>
                    </a:cubicBezTo>
                    <a:cubicBezTo>
                      <a:pt x="0" y="12"/>
                      <a:pt x="0" y="12"/>
                      <a:pt x="0" y="12"/>
                    </a:cubicBezTo>
                    <a:cubicBezTo>
                      <a:pt x="0" y="12"/>
                      <a:pt x="0" y="12"/>
                      <a:pt x="0" y="12"/>
                    </a:cubicBezTo>
                    <a:cubicBezTo>
                      <a:pt x="0" y="11"/>
                      <a:pt x="0" y="11"/>
                      <a:pt x="0" y="11"/>
                    </a:cubicBezTo>
                    <a:cubicBezTo>
                      <a:pt x="0" y="11"/>
                      <a:pt x="0" y="11"/>
                      <a:pt x="0" y="11"/>
                    </a:cubicBezTo>
                    <a:cubicBezTo>
                      <a:pt x="0" y="11"/>
                      <a:pt x="0" y="11"/>
                      <a:pt x="0" y="11"/>
                    </a:cubicBezTo>
                    <a:cubicBezTo>
                      <a:pt x="0" y="11"/>
                      <a:pt x="0" y="11"/>
                      <a:pt x="0" y="11"/>
                    </a:cubicBezTo>
                    <a:cubicBezTo>
                      <a:pt x="0" y="11"/>
                      <a:pt x="0" y="10"/>
                      <a:pt x="0" y="10"/>
                    </a:cubicBezTo>
                    <a:cubicBezTo>
                      <a:pt x="0" y="10"/>
                      <a:pt x="0" y="10"/>
                      <a:pt x="0" y="10"/>
                    </a:cubicBezTo>
                    <a:cubicBezTo>
                      <a:pt x="0" y="10"/>
                      <a:pt x="0" y="10"/>
                      <a:pt x="0" y="10"/>
                    </a:cubicBezTo>
                    <a:cubicBezTo>
                      <a:pt x="0" y="10"/>
                      <a:pt x="0" y="10"/>
                      <a:pt x="0" y="10"/>
                    </a:cubicBezTo>
                    <a:cubicBezTo>
                      <a:pt x="0" y="8"/>
                      <a:pt x="0" y="6"/>
                      <a:pt x="0" y="4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3"/>
                      <a:pt x="0" y="2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1" y="1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4" y="1"/>
                      <a:pt x="3" y="3"/>
                      <a:pt x="3" y="4"/>
                    </a:cubicBezTo>
                    <a:cubicBezTo>
                      <a:pt x="3" y="4"/>
                      <a:pt x="3" y="4"/>
                      <a:pt x="3" y="4"/>
                    </a:cubicBezTo>
                    <a:cubicBezTo>
                      <a:pt x="3" y="8"/>
                      <a:pt x="3" y="12"/>
                      <a:pt x="2" y="13"/>
                    </a:cubicBezTo>
                    <a:cubicBezTo>
                      <a:pt x="2" y="13"/>
                      <a:pt x="2" y="13"/>
                      <a:pt x="2" y="13"/>
                    </a:cubicBezTo>
                    <a:cubicBezTo>
                      <a:pt x="2" y="13"/>
                      <a:pt x="2" y="14"/>
                      <a:pt x="1" y="14"/>
                    </a:cubicBezTo>
                    <a:cubicBezTo>
                      <a:pt x="1" y="14"/>
                      <a:pt x="1" y="14"/>
                      <a:pt x="1" y="14"/>
                    </a:cubicBezTo>
                    <a:cubicBezTo>
                      <a:pt x="1" y="14"/>
                      <a:pt x="1" y="13"/>
                      <a:pt x="0" y="13"/>
                    </a:cubicBezTo>
                    <a:close/>
                  </a:path>
                </a:pathLst>
              </a:custGeom>
              <a:solidFill>
                <a:srgbClr val="1E2B58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75" name="Freeform 86"/>
              <p:cNvSpPr/>
              <p:nvPr/>
            </p:nvSpPr>
            <p:spPr bwMode="auto">
              <a:xfrm>
                <a:off x="6394450" y="5089525"/>
                <a:ext cx="2528888" cy="41275"/>
              </a:xfrm>
              <a:custGeom>
                <a:avLst/>
                <a:gdLst>
                  <a:gd name="T0" fmla="*/ 671 w 672"/>
                  <a:gd name="T1" fmla="*/ 11 h 11"/>
                  <a:gd name="T2" fmla="*/ 353 w 672"/>
                  <a:gd name="T3" fmla="*/ 6 h 11"/>
                  <a:gd name="T4" fmla="*/ 353 w 672"/>
                  <a:gd name="T5" fmla="*/ 6 h 11"/>
                  <a:gd name="T6" fmla="*/ 74 w 672"/>
                  <a:gd name="T7" fmla="*/ 2 h 11"/>
                  <a:gd name="T8" fmla="*/ 74 w 672"/>
                  <a:gd name="T9" fmla="*/ 2 h 11"/>
                  <a:gd name="T10" fmla="*/ 2 w 672"/>
                  <a:gd name="T11" fmla="*/ 4 h 11"/>
                  <a:gd name="T12" fmla="*/ 2 w 672"/>
                  <a:gd name="T13" fmla="*/ 4 h 11"/>
                  <a:gd name="T14" fmla="*/ 0 w 672"/>
                  <a:gd name="T15" fmla="*/ 3 h 11"/>
                  <a:gd name="T16" fmla="*/ 0 w 672"/>
                  <a:gd name="T17" fmla="*/ 3 h 11"/>
                  <a:gd name="T18" fmla="*/ 1 w 672"/>
                  <a:gd name="T19" fmla="*/ 1 h 11"/>
                  <a:gd name="T20" fmla="*/ 1 w 672"/>
                  <a:gd name="T21" fmla="*/ 1 h 11"/>
                  <a:gd name="T22" fmla="*/ 74 w 672"/>
                  <a:gd name="T23" fmla="*/ 0 h 11"/>
                  <a:gd name="T24" fmla="*/ 74 w 672"/>
                  <a:gd name="T25" fmla="*/ 0 h 11"/>
                  <a:gd name="T26" fmla="*/ 353 w 672"/>
                  <a:gd name="T27" fmla="*/ 4 h 11"/>
                  <a:gd name="T28" fmla="*/ 353 w 672"/>
                  <a:gd name="T29" fmla="*/ 4 h 11"/>
                  <a:gd name="T30" fmla="*/ 526 w 672"/>
                  <a:gd name="T31" fmla="*/ 7 h 11"/>
                  <a:gd name="T32" fmla="*/ 526 w 672"/>
                  <a:gd name="T33" fmla="*/ 7 h 11"/>
                  <a:gd name="T34" fmla="*/ 671 w 672"/>
                  <a:gd name="T35" fmla="*/ 9 h 11"/>
                  <a:gd name="T36" fmla="*/ 671 w 672"/>
                  <a:gd name="T37" fmla="*/ 9 h 11"/>
                  <a:gd name="T38" fmla="*/ 671 w 672"/>
                  <a:gd name="T39" fmla="*/ 9 h 11"/>
                  <a:gd name="T40" fmla="*/ 672 w 672"/>
                  <a:gd name="T41" fmla="*/ 10 h 11"/>
                  <a:gd name="T42" fmla="*/ 672 w 672"/>
                  <a:gd name="T43" fmla="*/ 10 h 11"/>
                  <a:gd name="T44" fmla="*/ 671 w 672"/>
                  <a:gd name="T45" fmla="*/ 11 h 11"/>
                  <a:gd name="T46" fmla="*/ 671 w 672"/>
                  <a:gd name="T47" fmla="*/ 11 h 11"/>
                  <a:gd name="T48" fmla="*/ 671 w 672"/>
                  <a:gd name="T49" fmla="*/ 11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672" h="11">
                    <a:moveTo>
                      <a:pt x="671" y="11"/>
                    </a:moveTo>
                    <a:cubicBezTo>
                      <a:pt x="671" y="11"/>
                      <a:pt x="390" y="8"/>
                      <a:pt x="353" y="6"/>
                    </a:cubicBezTo>
                    <a:cubicBezTo>
                      <a:pt x="353" y="6"/>
                      <a:pt x="353" y="6"/>
                      <a:pt x="353" y="6"/>
                    </a:cubicBezTo>
                    <a:cubicBezTo>
                      <a:pt x="327" y="5"/>
                      <a:pt x="169" y="2"/>
                      <a:pt x="74" y="2"/>
                    </a:cubicBezTo>
                    <a:cubicBezTo>
                      <a:pt x="74" y="2"/>
                      <a:pt x="74" y="2"/>
                      <a:pt x="74" y="2"/>
                    </a:cubicBezTo>
                    <a:cubicBezTo>
                      <a:pt x="36" y="2"/>
                      <a:pt x="8" y="3"/>
                      <a:pt x="2" y="4"/>
                    </a:cubicBezTo>
                    <a:cubicBezTo>
                      <a:pt x="2" y="4"/>
                      <a:pt x="2" y="4"/>
                      <a:pt x="2" y="4"/>
                    </a:cubicBezTo>
                    <a:cubicBezTo>
                      <a:pt x="1" y="4"/>
                      <a:pt x="0" y="4"/>
                      <a:pt x="0" y="3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0" y="2"/>
                      <a:pt x="1" y="2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8" y="0"/>
                      <a:pt x="36" y="0"/>
                      <a:pt x="74" y="0"/>
                    </a:cubicBezTo>
                    <a:cubicBezTo>
                      <a:pt x="74" y="0"/>
                      <a:pt x="74" y="0"/>
                      <a:pt x="74" y="0"/>
                    </a:cubicBezTo>
                    <a:cubicBezTo>
                      <a:pt x="169" y="0"/>
                      <a:pt x="327" y="3"/>
                      <a:pt x="353" y="4"/>
                    </a:cubicBezTo>
                    <a:cubicBezTo>
                      <a:pt x="353" y="4"/>
                      <a:pt x="353" y="4"/>
                      <a:pt x="353" y="4"/>
                    </a:cubicBezTo>
                    <a:cubicBezTo>
                      <a:pt x="371" y="5"/>
                      <a:pt x="451" y="6"/>
                      <a:pt x="526" y="7"/>
                    </a:cubicBezTo>
                    <a:cubicBezTo>
                      <a:pt x="526" y="7"/>
                      <a:pt x="526" y="7"/>
                      <a:pt x="526" y="7"/>
                    </a:cubicBezTo>
                    <a:cubicBezTo>
                      <a:pt x="601" y="8"/>
                      <a:pt x="671" y="9"/>
                      <a:pt x="671" y="9"/>
                    </a:cubicBezTo>
                    <a:cubicBezTo>
                      <a:pt x="671" y="9"/>
                      <a:pt x="671" y="9"/>
                      <a:pt x="671" y="9"/>
                    </a:cubicBezTo>
                    <a:cubicBezTo>
                      <a:pt x="671" y="9"/>
                      <a:pt x="671" y="9"/>
                      <a:pt x="671" y="9"/>
                    </a:cubicBezTo>
                    <a:cubicBezTo>
                      <a:pt x="672" y="9"/>
                      <a:pt x="672" y="9"/>
                      <a:pt x="672" y="10"/>
                    </a:cubicBezTo>
                    <a:cubicBezTo>
                      <a:pt x="672" y="10"/>
                      <a:pt x="672" y="10"/>
                      <a:pt x="672" y="10"/>
                    </a:cubicBezTo>
                    <a:cubicBezTo>
                      <a:pt x="672" y="11"/>
                      <a:pt x="672" y="11"/>
                      <a:pt x="671" y="11"/>
                    </a:cubicBezTo>
                    <a:cubicBezTo>
                      <a:pt x="671" y="11"/>
                      <a:pt x="671" y="11"/>
                      <a:pt x="671" y="11"/>
                    </a:cubicBezTo>
                    <a:cubicBezTo>
                      <a:pt x="671" y="11"/>
                      <a:pt x="671" y="11"/>
                      <a:pt x="671" y="11"/>
                    </a:cubicBezTo>
                    <a:close/>
                  </a:path>
                </a:pathLst>
              </a:custGeom>
              <a:solidFill>
                <a:srgbClr val="1E2B58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76" name="Freeform 87"/>
              <p:cNvSpPr/>
              <p:nvPr/>
            </p:nvSpPr>
            <p:spPr bwMode="auto">
              <a:xfrm>
                <a:off x="6430963" y="5160963"/>
                <a:ext cx="144463" cy="214313"/>
              </a:xfrm>
              <a:custGeom>
                <a:avLst/>
                <a:gdLst>
                  <a:gd name="T0" fmla="*/ 37 w 38"/>
                  <a:gd name="T1" fmla="*/ 57 h 57"/>
                  <a:gd name="T2" fmla="*/ 37 w 38"/>
                  <a:gd name="T3" fmla="*/ 57 h 57"/>
                  <a:gd name="T4" fmla="*/ 37 w 38"/>
                  <a:gd name="T5" fmla="*/ 57 h 57"/>
                  <a:gd name="T6" fmla="*/ 37 w 38"/>
                  <a:gd name="T7" fmla="*/ 57 h 57"/>
                  <a:gd name="T8" fmla="*/ 37 w 38"/>
                  <a:gd name="T9" fmla="*/ 57 h 57"/>
                  <a:gd name="T10" fmla="*/ 36 w 38"/>
                  <a:gd name="T11" fmla="*/ 57 h 57"/>
                  <a:gd name="T12" fmla="*/ 36 w 38"/>
                  <a:gd name="T13" fmla="*/ 57 h 57"/>
                  <a:gd name="T14" fmla="*/ 36 w 38"/>
                  <a:gd name="T15" fmla="*/ 57 h 57"/>
                  <a:gd name="T16" fmla="*/ 35 w 38"/>
                  <a:gd name="T17" fmla="*/ 55 h 57"/>
                  <a:gd name="T18" fmla="*/ 35 w 38"/>
                  <a:gd name="T19" fmla="*/ 55 h 57"/>
                  <a:gd name="T20" fmla="*/ 34 w 38"/>
                  <a:gd name="T21" fmla="*/ 51 h 57"/>
                  <a:gd name="T22" fmla="*/ 34 w 38"/>
                  <a:gd name="T23" fmla="*/ 51 h 57"/>
                  <a:gd name="T24" fmla="*/ 33 w 38"/>
                  <a:gd name="T25" fmla="*/ 43 h 57"/>
                  <a:gd name="T26" fmla="*/ 33 w 38"/>
                  <a:gd name="T27" fmla="*/ 43 h 57"/>
                  <a:gd name="T28" fmla="*/ 33 w 38"/>
                  <a:gd name="T29" fmla="*/ 41 h 57"/>
                  <a:gd name="T30" fmla="*/ 33 w 38"/>
                  <a:gd name="T31" fmla="*/ 41 h 57"/>
                  <a:gd name="T32" fmla="*/ 35 w 38"/>
                  <a:gd name="T33" fmla="*/ 32 h 57"/>
                  <a:gd name="T34" fmla="*/ 35 w 38"/>
                  <a:gd name="T35" fmla="*/ 32 h 57"/>
                  <a:gd name="T36" fmla="*/ 32 w 38"/>
                  <a:gd name="T37" fmla="*/ 29 h 57"/>
                  <a:gd name="T38" fmla="*/ 32 w 38"/>
                  <a:gd name="T39" fmla="*/ 29 h 57"/>
                  <a:gd name="T40" fmla="*/ 31 w 38"/>
                  <a:gd name="T41" fmla="*/ 28 h 57"/>
                  <a:gd name="T42" fmla="*/ 31 w 38"/>
                  <a:gd name="T43" fmla="*/ 28 h 57"/>
                  <a:gd name="T44" fmla="*/ 31 w 38"/>
                  <a:gd name="T45" fmla="*/ 27 h 57"/>
                  <a:gd name="T46" fmla="*/ 31 w 38"/>
                  <a:gd name="T47" fmla="*/ 27 h 57"/>
                  <a:gd name="T48" fmla="*/ 34 w 38"/>
                  <a:gd name="T49" fmla="*/ 20 h 57"/>
                  <a:gd name="T50" fmla="*/ 34 w 38"/>
                  <a:gd name="T51" fmla="*/ 20 h 57"/>
                  <a:gd name="T52" fmla="*/ 25 w 38"/>
                  <a:gd name="T53" fmla="*/ 6 h 57"/>
                  <a:gd name="T54" fmla="*/ 25 w 38"/>
                  <a:gd name="T55" fmla="*/ 6 h 57"/>
                  <a:gd name="T56" fmla="*/ 15 w 38"/>
                  <a:gd name="T57" fmla="*/ 4 h 57"/>
                  <a:gd name="T58" fmla="*/ 15 w 38"/>
                  <a:gd name="T59" fmla="*/ 4 h 57"/>
                  <a:gd name="T60" fmla="*/ 7 w 38"/>
                  <a:gd name="T61" fmla="*/ 4 h 57"/>
                  <a:gd name="T62" fmla="*/ 7 w 38"/>
                  <a:gd name="T63" fmla="*/ 4 h 57"/>
                  <a:gd name="T64" fmla="*/ 0 w 38"/>
                  <a:gd name="T65" fmla="*/ 2 h 57"/>
                  <a:gd name="T66" fmla="*/ 0 w 38"/>
                  <a:gd name="T67" fmla="*/ 2 h 57"/>
                  <a:gd name="T68" fmla="*/ 0 w 38"/>
                  <a:gd name="T69" fmla="*/ 1 h 57"/>
                  <a:gd name="T70" fmla="*/ 0 w 38"/>
                  <a:gd name="T71" fmla="*/ 1 h 57"/>
                  <a:gd name="T72" fmla="*/ 2 w 38"/>
                  <a:gd name="T73" fmla="*/ 1 h 57"/>
                  <a:gd name="T74" fmla="*/ 2 w 38"/>
                  <a:gd name="T75" fmla="*/ 1 h 57"/>
                  <a:gd name="T76" fmla="*/ 7 w 38"/>
                  <a:gd name="T77" fmla="*/ 2 h 57"/>
                  <a:gd name="T78" fmla="*/ 7 w 38"/>
                  <a:gd name="T79" fmla="*/ 2 h 57"/>
                  <a:gd name="T80" fmla="*/ 15 w 38"/>
                  <a:gd name="T81" fmla="*/ 1 h 57"/>
                  <a:gd name="T82" fmla="*/ 15 w 38"/>
                  <a:gd name="T83" fmla="*/ 1 h 57"/>
                  <a:gd name="T84" fmla="*/ 26 w 38"/>
                  <a:gd name="T85" fmla="*/ 4 h 57"/>
                  <a:gd name="T86" fmla="*/ 26 w 38"/>
                  <a:gd name="T87" fmla="*/ 4 h 57"/>
                  <a:gd name="T88" fmla="*/ 36 w 38"/>
                  <a:gd name="T89" fmla="*/ 20 h 57"/>
                  <a:gd name="T90" fmla="*/ 36 w 38"/>
                  <a:gd name="T91" fmla="*/ 20 h 57"/>
                  <a:gd name="T92" fmla="*/ 34 w 38"/>
                  <a:gd name="T93" fmla="*/ 27 h 57"/>
                  <a:gd name="T94" fmla="*/ 34 w 38"/>
                  <a:gd name="T95" fmla="*/ 27 h 57"/>
                  <a:gd name="T96" fmla="*/ 38 w 38"/>
                  <a:gd name="T97" fmla="*/ 32 h 57"/>
                  <a:gd name="T98" fmla="*/ 38 w 38"/>
                  <a:gd name="T99" fmla="*/ 32 h 57"/>
                  <a:gd name="T100" fmla="*/ 36 w 38"/>
                  <a:gd name="T101" fmla="*/ 42 h 57"/>
                  <a:gd name="T102" fmla="*/ 36 w 38"/>
                  <a:gd name="T103" fmla="*/ 42 h 57"/>
                  <a:gd name="T104" fmla="*/ 36 w 38"/>
                  <a:gd name="T105" fmla="*/ 43 h 57"/>
                  <a:gd name="T106" fmla="*/ 36 w 38"/>
                  <a:gd name="T107" fmla="*/ 43 h 57"/>
                  <a:gd name="T108" fmla="*/ 37 w 38"/>
                  <a:gd name="T109" fmla="*/ 55 h 57"/>
                  <a:gd name="T110" fmla="*/ 37 w 38"/>
                  <a:gd name="T111" fmla="*/ 55 h 57"/>
                  <a:gd name="T112" fmla="*/ 38 w 38"/>
                  <a:gd name="T113" fmla="*/ 55 h 57"/>
                  <a:gd name="T114" fmla="*/ 38 w 38"/>
                  <a:gd name="T115" fmla="*/ 55 h 57"/>
                  <a:gd name="T116" fmla="*/ 38 w 38"/>
                  <a:gd name="T117" fmla="*/ 57 h 57"/>
                  <a:gd name="T118" fmla="*/ 38 w 38"/>
                  <a:gd name="T119" fmla="*/ 57 h 57"/>
                  <a:gd name="T120" fmla="*/ 37 w 38"/>
                  <a:gd name="T121" fmla="*/ 57 h 57"/>
                  <a:gd name="T122" fmla="*/ 37 w 38"/>
                  <a:gd name="T123" fmla="*/ 57 h 57"/>
                  <a:gd name="T124" fmla="*/ 37 w 38"/>
                  <a:gd name="T125" fmla="*/ 57 h 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38" h="57">
                    <a:moveTo>
                      <a:pt x="37" y="57"/>
                    </a:moveTo>
                    <a:cubicBezTo>
                      <a:pt x="37" y="57"/>
                      <a:pt x="37" y="57"/>
                      <a:pt x="37" y="57"/>
                    </a:cubicBezTo>
                    <a:cubicBezTo>
                      <a:pt x="37" y="57"/>
                      <a:pt x="37" y="57"/>
                      <a:pt x="37" y="57"/>
                    </a:cubicBezTo>
                    <a:cubicBezTo>
                      <a:pt x="37" y="57"/>
                      <a:pt x="37" y="57"/>
                      <a:pt x="37" y="57"/>
                    </a:cubicBezTo>
                    <a:cubicBezTo>
                      <a:pt x="37" y="57"/>
                      <a:pt x="37" y="57"/>
                      <a:pt x="37" y="57"/>
                    </a:cubicBezTo>
                    <a:cubicBezTo>
                      <a:pt x="37" y="57"/>
                      <a:pt x="36" y="57"/>
                      <a:pt x="36" y="57"/>
                    </a:cubicBezTo>
                    <a:cubicBezTo>
                      <a:pt x="36" y="57"/>
                      <a:pt x="36" y="57"/>
                      <a:pt x="36" y="57"/>
                    </a:cubicBezTo>
                    <a:cubicBezTo>
                      <a:pt x="36" y="57"/>
                      <a:pt x="36" y="57"/>
                      <a:pt x="36" y="57"/>
                    </a:cubicBezTo>
                    <a:cubicBezTo>
                      <a:pt x="35" y="57"/>
                      <a:pt x="35" y="56"/>
                      <a:pt x="35" y="55"/>
                    </a:cubicBezTo>
                    <a:cubicBezTo>
                      <a:pt x="35" y="55"/>
                      <a:pt x="35" y="55"/>
                      <a:pt x="35" y="55"/>
                    </a:cubicBezTo>
                    <a:cubicBezTo>
                      <a:pt x="35" y="54"/>
                      <a:pt x="34" y="53"/>
                      <a:pt x="34" y="51"/>
                    </a:cubicBezTo>
                    <a:cubicBezTo>
                      <a:pt x="34" y="51"/>
                      <a:pt x="34" y="51"/>
                      <a:pt x="34" y="51"/>
                    </a:cubicBezTo>
                    <a:cubicBezTo>
                      <a:pt x="34" y="48"/>
                      <a:pt x="33" y="45"/>
                      <a:pt x="33" y="43"/>
                    </a:cubicBezTo>
                    <a:cubicBezTo>
                      <a:pt x="33" y="43"/>
                      <a:pt x="33" y="43"/>
                      <a:pt x="33" y="43"/>
                    </a:cubicBezTo>
                    <a:cubicBezTo>
                      <a:pt x="33" y="42"/>
                      <a:pt x="33" y="42"/>
                      <a:pt x="33" y="41"/>
                    </a:cubicBezTo>
                    <a:cubicBezTo>
                      <a:pt x="33" y="41"/>
                      <a:pt x="33" y="41"/>
                      <a:pt x="33" y="41"/>
                    </a:cubicBezTo>
                    <a:cubicBezTo>
                      <a:pt x="34" y="38"/>
                      <a:pt x="35" y="34"/>
                      <a:pt x="35" y="32"/>
                    </a:cubicBezTo>
                    <a:cubicBezTo>
                      <a:pt x="35" y="32"/>
                      <a:pt x="35" y="32"/>
                      <a:pt x="35" y="32"/>
                    </a:cubicBezTo>
                    <a:cubicBezTo>
                      <a:pt x="35" y="31"/>
                      <a:pt x="35" y="30"/>
                      <a:pt x="32" y="29"/>
                    </a:cubicBezTo>
                    <a:cubicBezTo>
                      <a:pt x="32" y="29"/>
                      <a:pt x="32" y="29"/>
                      <a:pt x="32" y="29"/>
                    </a:cubicBezTo>
                    <a:cubicBezTo>
                      <a:pt x="31" y="29"/>
                      <a:pt x="31" y="28"/>
                      <a:pt x="31" y="28"/>
                    </a:cubicBezTo>
                    <a:cubicBezTo>
                      <a:pt x="31" y="28"/>
                      <a:pt x="31" y="28"/>
                      <a:pt x="31" y="28"/>
                    </a:cubicBezTo>
                    <a:cubicBezTo>
                      <a:pt x="31" y="27"/>
                      <a:pt x="31" y="27"/>
                      <a:pt x="31" y="27"/>
                    </a:cubicBezTo>
                    <a:cubicBezTo>
                      <a:pt x="31" y="27"/>
                      <a:pt x="31" y="27"/>
                      <a:pt x="31" y="27"/>
                    </a:cubicBezTo>
                    <a:cubicBezTo>
                      <a:pt x="33" y="25"/>
                      <a:pt x="34" y="22"/>
                      <a:pt x="34" y="20"/>
                    </a:cubicBezTo>
                    <a:cubicBezTo>
                      <a:pt x="34" y="20"/>
                      <a:pt x="34" y="20"/>
                      <a:pt x="34" y="20"/>
                    </a:cubicBezTo>
                    <a:cubicBezTo>
                      <a:pt x="34" y="15"/>
                      <a:pt x="30" y="10"/>
                      <a:pt x="25" y="6"/>
                    </a:cubicBezTo>
                    <a:cubicBezTo>
                      <a:pt x="25" y="6"/>
                      <a:pt x="25" y="6"/>
                      <a:pt x="25" y="6"/>
                    </a:cubicBezTo>
                    <a:cubicBezTo>
                      <a:pt x="23" y="4"/>
                      <a:pt x="19" y="4"/>
                      <a:pt x="15" y="4"/>
                    </a:cubicBezTo>
                    <a:cubicBezTo>
                      <a:pt x="15" y="4"/>
                      <a:pt x="15" y="4"/>
                      <a:pt x="15" y="4"/>
                    </a:cubicBezTo>
                    <a:cubicBezTo>
                      <a:pt x="12" y="4"/>
                      <a:pt x="9" y="4"/>
                      <a:pt x="7" y="4"/>
                    </a:cubicBezTo>
                    <a:cubicBezTo>
                      <a:pt x="7" y="4"/>
                      <a:pt x="7" y="4"/>
                      <a:pt x="7" y="4"/>
                    </a:cubicBezTo>
                    <a:cubicBezTo>
                      <a:pt x="4" y="4"/>
                      <a:pt x="2" y="4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1" y="0"/>
                      <a:pt x="2" y="0"/>
                      <a:pt x="2" y="1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2" y="1"/>
                      <a:pt x="4" y="2"/>
                      <a:pt x="7" y="2"/>
                    </a:cubicBezTo>
                    <a:cubicBezTo>
                      <a:pt x="7" y="2"/>
                      <a:pt x="7" y="2"/>
                      <a:pt x="7" y="2"/>
                    </a:cubicBezTo>
                    <a:cubicBezTo>
                      <a:pt x="9" y="2"/>
                      <a:pt x="12" y="1"/>
                      <a:pt x="15" y="1"/>
                    </a:cubicBezTo>
                    <a:cubicBezTo>
                      <a:pt x="15" y="1"/>
                      <a:pt x="15" y="1"/>
                      <a:pt x="15" y="1"/>
                    </a:cubicBezTo>
                    <a:cubicBezTo>
                      <a:pt x="19" y="1"/>
                      <a:pt x="23" y="2"/>
                      <a:pt x="26" y="4"/>
                    </a:cubicBezTo>
                    <a:cubicBezTo>
                      <a:pt x="26" y="4"/>
                      <a:pt x="26" y="4"/>
                      <a:pt x="26" y="4"/>
                    </a:cubicBezTo>
                    <a:cubicBezTo>
                      <a:pt x="32" y="8"/>
                      <a:pt x="36" y="14"/>
                      <a:pt x="36" y="20"/>
                    </a:cubicBezTo>
                    <a:cubicBezTo>
                      <a:pt x="36" y="20"/>
                      <a:pt x="36" y="20"/>
                      <a:pt x="36" y="20"/>
                    </a:cubicBezTo>
                    <a:cubicBezTo>
                      <a:pt x="36" y="23"/>
                      <a:pt x="36" y="25"/>
                      <a:pt x="34" y="27"/>
                    </a:cubicBezTo>
                    <a:cubicBezTo>
                      <a:pt x="34" y="27"/>
                      <a:pt x="34" y="27"/>
                      <a:pt x="34" y="27"/>
                    </a:cubicBezTo>
                    <a:cubicBezTo>
                      <a:pt x="37" y="28"/>
                      <a:pt x="38" y="30"/>
                      <a:pt x="38" y="32"/>
                    </a:cubicBezTo>
                    <a:cubicBezTo>
                      <a:pt x="38" y="32"/>
                      <a:pt x="38" y="32"/>
                      <a:pt x="38" y="32"/>
                    </a:cubicBezTo>
                    <a:cubicBezTo>
                      <a:pt x="38" y="35"/>
                      <a:pt x="36" y="39"/>
                      <a:pt x="36" y="42"/>
                    </a:cubicBezTo>
                    <a:cubicBezTo>
                      <a:pt x="36" y="42"/>
                      <a:pt x="36" y="42"/>
                      <a:pt x="36" y="42"/>
                    </a:cubicBezTo>
                    <a:cubicBezTo>
                      <a:pt x="36" y="42"/>
                      <a:pt x="36" y="42"/>
                      <a:pt x="36" y="43"/>
                    </a:cubicBezTo>
                    <a:cubicBezTo>
                      <a:pt x="36" y="43"/>
                      <a:pt x="36" y="43"/>
                      <a:pt x="36" y="43"/>
                    </a:cubicBezTo>
                    <a:cubicBezTo>
                      <a:pt x="36" y="46"/>
                      <a:pt x="37" y="54"/>
                      <a:pt x="37" y="55"/>
                    </a:cubicBezTo>
                    <a:cubicBezTo>
                      <a:pt x="37" y="55"/>
                      <a:pt x="37" y="55"/>
                      <a:pt x="37" y="55"/>
                    </a:cubicBezTo>
                    <a:cubicBezTo>
                      <a:pt x="38" y="55"/>
                      <a:pt x="38" y="55"/>
                      <a:pt x="38" y="55"/>
                    </a:cubicBezTo>
                    <a:cubicBezTo>
                      <a:pt x="38" y="55"/>
                      <a:pt x="38" y="55"/>
                      <a:pt x="38" y="55"/>
                    </a:cubicBezTo>
                    <a:cubicBezTo>
                      <a:pt x="38" y="55"/>
                      <a:pt x="38" y="56"/>
                      <a:pt x="38" y="57"/>
                    </a:cubicBezTo>
                    <a:cubicBezTo>
                      <a:pt x="38" y="57"/>
                      <a:pt x="38" y="57"/>
                      <a:pt x="38" y="57"/>
                    </a:cubicBezTo>
                    <a:cubicBezTo>
                      <a:pt x="38" y="57"/>
                      <a:pt x="37" y="57"/>
                      <a:pt x="37" y="57"/>
                    </a:cubicBezTo>
                    <a:cubicBezTo>
                      <a:pt x="37" y="57"/>
                      <a:pt x="37" y="57"/>
                      <a:pt x="37" y="57"/>
                    </a:cubicBezTo>
                    <a:cubicBezTo>
                      <a:pt x="37" y="57"/>
                      <a:pt x="37" y="57"/>
                      <a:pt x="37" y="57"/>
                    </a:cubicBezTo>
                    <a:close/>
                  </a:path>
                </a:pathLst>
              </a:custGeom>
              <a:solidFill>
                <a:srgbClr val="1E2B58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77" name="Freeform 88"/>
              <p:cNvSpPr/>
              <p:nvPr/>
            </p:nvSpPr>
            <p:spPr bwMode="auto">
              <a:xfrm>
                <a:off x="6627813" y="5145088"/>
                <a:ext cx="688975" cy="238125"/>
              </a:xfrm>
              <a:custGeom>
                <a:avLst/>
                <a:gdLst>
                  <a:gd name="T0" fmla="*/ 179 w 183"/>
                  <a:gd name="T1" fmla="*/ 40 h 63"/>
                  <a:gd name="T2" fmla="*/ 176 w 183"/>
                  <a:gd name="T3" fmla="*/ 33 h 63"/>
                  <a:gd name="T4" fmla="*/ 169 w 183"/>
                  <a:gd name="T5" fmla="*/ 27 h 63"/>
                  <a:gd name="T6" fmla="*/ 169 w 183"/>
                  <a:gd name="T7" fmla="*/ 25 h 63"/>
                  <a:gd name="T8" fmla="*/ 172 w 183"/>
                  <a:gd name="T9" fmla="*/ 18 h 63"/>
                  <a:gd name="T10" fmla="*/ 155 w 183"/>
                  <a:gd name="T11" fmla="*/ 9 h 63"/>
                  <a:gd name="T12" fmla="*/ 102 w 183"/>
                  <a:gd name="T13" fmla="*/ 2 h 63"/>
                  <a:gd name="T14" fmla="*/ 80 w 183"/>
                  <a:gd name="T15" fmla="*/ 3 h 63"/>
                  <a:gd name="T16" fmla="*/ 8 w 183"/>
                  <a:gd name="T17" fmla="*/ 15 h 63"/>
                  <a:gd name="T18" fmla="*/ 8 w 183"/>
                  <a:gd name="T19" fmla="*/ 16 h 63"/>
                  <a:gd name="T20" fmla="*/ 12 w 183"/>
                  <a:gd name="T21" fmla="*/ 30 h 63"/>
                  <a:gd name="T22" fmla="*/ 12 w 183"/>
                  <a:gd name="T23" fmla="*/ 33 h 63"/>
                  <a:gd name="T24" fmla="*/ 3 w 183"/>
                  <a:gd name="T25" fmla="*/ 54 h 63"/>
                  <a:gd name="T26" fmla="*/ 4 w 183"/>
                  <a:gd name="T27" fmla="*/ 58 h 63"/>
                  <a:gd name="T28" fmla="*/ 4 w 183"/>
                  <a:gd name="T29" fmla="*/ 60 h 63"/>
                  <a:gd name="T30" fmla="*/ 2 w 183"/>
                  <a:gd name="T31" fmla="*/ 59 h 63"/>
                  <a:gd name="T32" fmla="*/ 0 w 183"/>
                  <a:gd name="T33" fmla="*/ 54 h 63"/>
                  <a:gd name="T34" fmla="*/ 10 w 183"/>
                  <a:gd name="T35" fmla="*/ 32 h 63"/>
                  <a:gd name="T36" fmla="*/ 10 w 183"/>
                  <a:gd name="T37" fmla="*/ 30 h 63"/>
                  <a:gd name="T38" fmla="*/ 6 w 183"/>
                  <a:gd name="T39" fmla="*/ 16 h 63"/>
                  <a:gd name="T40" fmla="*/ 6 w 183"/>
                  <a:gd name="T41" fmla="*/ 14 h 63"/>
                  <a:gd name="T42" fmla="*/ 7 w 183"/>
                  <a:gd name="T43" fmla="*/ 13 h 63"/>
                  <a:gd name="T44" fmla="*/ 80 w 183"/>
                  <a:gd name="T45" fmla="*/ 1 h 63"/>
                  <a:gd name="T46" fmla="*/ 102 w 183"/>
                  <a:gd name="T47" fmla="*/ 0 h 63"/>
                  <a:gd name="T48" fmla="*/ 156 w 183"/>
                  <a:gd name="T49" fmla="*/ 6 h 63"/>
                  <a:gd name="T50" fmla="*/ 175 w 183"/>
                  <a:gd name="T51" fmla="*/ 18 h 63"/>
                  <a:gd name="T52" fmla="*/ 171 w 183"/>
                  <a:gd name="T53" fmla="*/ 26 h 63"/>
                  <a:gd name="T54" fmla="*/ 177 w 183"/>
                  <a:gd name="T55" fmla="*/ 31 h 63"/>
                  <a:gd name="T56" fmla="*/ 181 w 183"/>
                  <a:gd name="T57" fmla="*/ 40 h 63"/>
                  <a:gd name="T58" fmla="*/ 183 w 183"/>
                  <a:gd name="T59" fmla="*/ 58 h 63"/>
                  <a:gd name="T60" fmla="*/ 183 w 183"/>
                  <a:gd name="T61" fmla="*/ 59 h 63"/>
                  <a:gd name="T62" fmla="*/ 183 w 183"/>
                  <a:gd name="T63" fmla="*/ 60 h 63"/>
                  <a:gd name="T64" fmla="*/ 183 w 183"/>
                  <a:gd name="T65" fmla="*/ 61 h 63"/>
                  <a:gd name="T66" fmla="*/ 182 w 183"/>
                  <a:gd name="T67" fmla="*/ 63 h 63"/>
                  <a:gd name="T68" fmla="*/ 182 w 183"/>
                  <a:gd name="T69" fmla="*/ 63 h 63"/>
                  <a:gd name="T70" fmla="*/ 181 w 183"/>
                  <a:gd name="T71" fmla="*/ 62 h 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183" h="63">
                    <a:moveTo>
                      <a:pt x="181" y="62"/>
                    </a:moveTo>
                    <a:cubicBezTo>
                      <a:pt x="180" y="55"/>
                      <a:pt x="180" y="47"/>
                      <a:pt x="179" y="40"/>
                    </a:cubicBezTo>
                    <a:cubicBezTo>
                      <a:pt x="179" y="40"/>
                      <a:pt x="179" y="40"/>
                      <a:pt x="179" y="40"/>
                    </a:cubicBezTo>
                    <a:cubicBezTo>
                      <a:pt x="179" y="36"/>
                      <a:pt x="177" y="34"/>
                      <a:pt x="176" y="33"/>
                    </a:cubicBezTo>
                    <a:cubicBezTo>
                      <a:pt x="176" y="33"/>
                      <a:pt x="176" y="33"/>
                      <a:pt x="176" y="33"/>
                    </a:cubicBezTo>
                    <a:cubicBezTo>
                      <a:pt x="174" y="31"/>
                      <a:pt x="171" y="30"/>
                      <a:pt x="169" y="27"/>
                    </a:cubicBezTo>
                    <a:cubicBezTo>
                      <a:pt x="169" y="27"/>
                      <a:pt x="169" y="27"/>
                      <a:pt x="169" y="27"/>
                    </a:cubicBezTo>
                    <a:cubicBezTo>
                      <a:pt x="168" y="26"/>
                      <a:pt x="168" y="26"/>
                      <a:pt x="169" y="25"/>
                    </a:cubicBezTo>
                    <a:cubicBezTo>
                      <a:pt x="169" y="25"/>
                      <a:pt x="169" y="25"/>
                      <a:pt x="169" y="25"/>
                    </a:cubicBezTo>
                    <a:cubicBezTo>
                      <a:pt x="171" y="22"/>
                      <a:pt x="172" y="20"/>
                      <a:pt x="172" y="18"/>
                    </a:cubicBezTo>
                    <a:cubicBezTo>
                      <a:pt x="172" y="18"/>
                      <a:pt x="172" y="18"/>
                      <a:pt x="172" y="18"/>
                    </a:cubicBezTo>
                    <a:cubicBezTo>
                      <a:pt x="173" y="13"/>
                      <a:pt x="163" y="11"/>
                      <a:pt x="155" y="9"/>
                    </a:cubicBezTo>
                    <a:cubicBezTo>
                      <a:pt x="155" y="9"/>
                      <a:pt x="155" y="9"/>
                      <a:pt x="155" y="9"/>
                    </a:cubicBezTo>
                    <a:cubicBezTo>
                      <a:pt x="138" y="4"/>
                      <a:pt x="120" y="2"/>
                      <a:pt x="102" y="2"/>
                    </a:cubicBezTo>
                    <a:cubicBezTo>
                      <a:pt x="102" y="2"/>
                      <a:pt x="102" y="2"/>
                      <a:pt x="102" y="2"/>
                    </a:cubicBezTo>
                    <a:cubicBezTo>
                      <a:pt x="94" y="2"/>
                      <a:pt x="87" y="3"/>
                      <a:pt x="80" y="3"/>
                    </a:cubicBezTo>
                    <a:cubicBezTo>
                      <a:pt x="80" y="3"/>
                      <a:pt x="80" y="3"/>
                      <a:pt x="80" y="3"/>
                    </a:cubicBezTo>
                    <a:cubicBezTo>
                      <a:pt x="56" y="5"/>
                      <a:pt x="31" y="5"/>
                      <a:pt x="8" y="15"/>
                    </a:cubicBezTo>
                    <a:cubicBezTo>
                      <a:pt x="8" y="15"/>
                      <a:pt x="8" y="15"/>
                      <a:pt x="8" y="15"/>
                    </a:cubicBezTo>
                    <a:cubicBezTo>
                      <a:pt x="8" y="15"/>
                      <a:pt x="8" y="15"/>
                      <a:pt x="8" y="16"/>
                    </a:cubicBezTo>
                    <a:cubicBezTo>
                      <a:pt x="8" y="16"/>
                      <a:pt x="8" y="16"/>
                      <a:pt x="8" y="16"/>
                    </a:cubicBezTo>
                    <a:cubicBezTo>
                      <a:pt x="8" y="21"/>
                      <a:pt x="12" y="24"/>
                      <a:pt x="12" y="30"/>
                    </a:cubicBezTo>
                    <a:cubicBezTo>
                      <a:pt x="12" y="30"/>
                      <a:pt x="12" y="30"/>
                      <a:pt x="12" y="30"/>
                    </a:cubicBezTo>
                    <a:cubicBezTo>
                      <a:pt x="12" y="31"/>
                      <a:pt x="12" y="32"/>
                      <a:pt x="12" y="33"/>
                    </a:cubicBezTo>
                    <a:cubicBezTo>
                      <a:pt x="12" y="33"/>
                      <a:pt x="12" y="33"/>
                      <a:pt x="12" y="33"/>
                    </a:cubicBezTo>
                    <a:cubicBezTo>
                      <a:pt x="10" y="40"/>
                      <a:pt x="3" y="47"/>
                      <a:pt x="3" y="54"/>
                    </a:cubicBezTo>
                    <a:cubicBezTo>
                      <a:pt x="3" y="54"/>
                      <a:pt x="3" y="54"/>
                      <a:pt x="3" y="54"/>
                    </a:cubicBezTo>
                    <a:cubicBezTo>
                      <a:pt x="3" y="55"/>
                      <a:pt x="3" y="57"/>
                      <a:pt x="4" y="58"/>
                    </a:cubicBezTo>
                    <a:cubicBezTo>
                      <a:pt x="4" y="58"/>
                      <a:pt x="4" y="58"/>
                      <a:pt x="4" y="58"/>
                    </a:cubicBezTo>
                    <a:cubicBezTo>
                      <a:pt x="4" y="58"/>
                      <a:pt x="4" y="59"/>
                      <a:pt x="4" y="60"/>
                    </a:cubicBezTo>
                    <a:cubicBezTo>
                      <a:pt x="4" y="60"/>
                      <a:pt x="4" y="60"/>
                      <a:pt x="4" y="60"/>
                    </a:cubicBezTo>
                    <a:cubicBezTo>
                      <a:pt x="3" y="60"/>
                      <a:pt x="2" y="60"/>
                      <a:pt x="2" y="59"/>
                    </a:cubicBezTo>
                    <a:cubicBezTo>
                      <a:pt x="2" y="59"/>
                      <a:pt x="2" y="59"/>
                      <a:pt x="2" y="59"/>
                    </a:cubicBezTo>
                    <a:cubicBezTo>
                      <a:pt x="1" y="57"/>
                      <a:pt x="0" y="56"/>
                      <a:pt x="0" y="54"/>
                    </a:cubicBezTo>
                    <a:cubicBezTo>
                      <a:pt x="0" y="54"/>
                      <a:pt x="0" y="54"/>
                      <a:pt x="0" y="54"/>
                    </a:cubicBezTo>
                    <a:cubicBezTo>
                      <a:pt x="0" y="46"/>
                      <a:pt x="8" y="38"/>
                      <a:pt x="10" y="32"/>
                    </a:cubicBezTo>
                    <a:cubicBezTo>
                      <a:pt x="10" y="32"/>
                      <a:pt x="10" y="32"/>
                      <a:pt x="10" y="32"/>
                    </a:cubicBezTo>
                    <a:cubicBezTo>
                      <a:pt x="10" y="31"/>
                      <a:pt x="10" y="31"/>
                      <a:pt x="10" y="30"/>
                    </a:cubicBezTo>
                    <a:cubicBezTo>
                      <a:pt x="10" y="30"/>
                      <a:pt x="10" y="30"/>
                      <a:pt x="10" y="30"/>
                    </a:cubicBezTo>
                    <a:cubicBezTo>
                      <a:pt x="10" y="26"/>
                      <a:pt x="6" y="22"/>
                      <a:pt x="6" y="16"/>
                    </a:cubicBezTo>
                    <a:cubicBezTo>
                      <a:pt x="6" y="16"/>
                      <a:pt x="6" y="16"/>
                      <a:pt x="6" y="16"/>
                    </a:cubicBezTo>
                    <a:cubicBezTo>
                      <a:pt x="6" y="15"/>
                      <a:pt x="6" y="14"/>
                      <a:pt x="6" y="14"/>
                    </a:cubicBezTo>
                    <a:cubicBezTo>
                      <a:pt x="6" y="14"/>
                      <a:pt x="6" y="14"/>
                      <a:pt x="6" y="14"/>
                    </a:cubicBezTo>
                    <a:cubicBezTo>
                      <a:pt x="6" y="13"/>
                      <a:pt x="6" y="13"/>
                      <a:pt x="7" y="13"/>
                    </a:cubicBezTo>
                    <a:cubicBezTo>
                      <a:pt x="7" y="13"/>
                      <a:pt x="7" y="13"/>
                      <a:pt x="7" y="13"/>
                    </a:cubicBezTo>
                    <a:cubicBezTo>
                      <a:pt x="30" y="3"/>
                      <a:pt x="56" y="3"/>
                      <a:pt x="80" y="1"/>
                    </a:cubicBezTo>
                    <a:cubicBezTo>
                      <a:pt x="80" y="1"/>
                      <a:pt x="80" y="1"/>
                      <a:pt x="80" y="1"/>
                    </a:cubicBezTo>
                    <a:cubicBezTo>
                      <a:pt x="87" y="0"/>
                      <a:pt x="94" y="0"/>
                      <a:pt x="102" y="0"/>
                    </a:cubicBezTo>
                    <a:cubicBezTo>
                      <a:pt x="102" y="0"/>
                      <a:pt x="102" y="0"/>
                      <a:pt x="102" y="0"/>
                    </a:cubicBezTo>
                    <a:cubicBezTo>
                      <a:pt x="120" y="0"/>
                      <a:pt x="138" y="2"/>
                      <a:pt x="156" y="6"/>
                    </a:cubicBezTo>
                    <a:cubicBezTo>
                      <a:pt x="156" y="6"/>
                      <a:pt x="156" y="6"/>
                      <a:pt x="156" y="6"/>
                    </a:cubicBezTo>
                    <a:cubicBezTo>
                      <a:pt x="163" y="9"/>
                      <a:pt x="174" y="10"/>
                      <a:pt x="175" y="18"/>
                    </a:cubicBezTo>
                    <a:cubicBezTo>
                      <a:pt x="175" y="18"/>
                      <a:pt x="175" y="18"/>
                      <a:pt x="175" y="18"/>
                    </a:cubicBezTo>
                    <a:cubicBezTo>
                      <a:pt x="175" y="21"/>
                      <a:pt x="173" y="23"/>
                      <a:pt x="171" y="26"/>
                    </a:cubicBezTo>
                    <a:cubicBezTo>
                      <a:pt x="171" y="26"/>
                      <a:pt x="171" y="26"/>
                      <a:pt x="171" y="26"/>
                    </a:cubicBezTo>
                    <a:cubicBezTo>
                      <a:pt x="173" y="28"/>
                      <a:pt x="175" y="29"/>
                      <a:pt x="177" y="31"/>
                    </a:cubicBezTo>
                    <a:cubicBezTo>
                      <a:pt x="177" y="31"/>
                      <a:pt x="177" y="31"/>
                      <a:pt x="177" y="31"/>
                    </a:cubicBezTo>
                    <a:cubicBezTo>
                      <a:pt x="179" y="33"/>
                      <a:pt x="181" y="35"/>
                      <a:pt x="181" y="40"/>
                    </a:cubicBezTo>
                    <a:cubicBezTo>
                      <a:pt x="181" y="40"/>
                      <a:pt x="181" y="40"/>
                      <a:pt x="181" y="40"/>
                    </a:cubicBezTo>
                    <a:cubicBezTo>
                      <a:pt x="182" y="46"/>
                      <a:pt x="182" y="52"/>
                      <a:pt x="183" y="58"/>
                    </a:cubicBezTo>
                    <a:cubicBezTo>
                      <a:pt x="183" y="58"/>
                      <a:pt x="183" y="58"/>
                      <a:pt x="183" y="58"/>
                    </a:cubicBezTo>
                    <a:cubicBezTo>
                      <a:pt x="183" y="59"/>
                      <a:pt x="183" y="59"/>
                      <a:pt x="183" y="59"/>
                    </a:cubicBezTo>
                    <a:cubicBezTo>
                      <a:pt x="183" y="59"/>
                      <a:pt x="183" y="59"/>
                      <a:pt x="183" y="59"/>
                    </a:cubicBezTo>
                    <a:cubicBezTo>
                      <a:pt x="183" y="59"/>
                      <a:pt x="183" y="60"/>
                      <a:pt x="183" y="60"/>
                    </a:cubicBezTo>
                    <a:cubicBezTo>
                      <a:pt x="183" y="60"/>
                      <a:pt x="183" y="60"/>
                      <a:pt x="183" y="60"/>
                    </a:cubicBezTo>
                    <a:cubicBezTo>
                      <a:pt x="183" y="61"/>
                      <a:pt x="183" y="61"/>
                      <a:pt x="183" y="61"/>
                    </a:cubicBezTo>
                    <a:cubicBezTo>
                      <a:pt x="183" y="61"/>
                      <a:pt x="183" y="61"/>
                      <a:pt x="183" y="61"/>
                    </a:cubicBezTo>
                    <a:cubicBezTo>
                      <a:pt x="183" y="62"/>
                      <a:pt x="183" y="63"/>
                      <a:pt x="182" y="63"/>
                    </a:cubicBezTo>
                    <a:cubicBezTo>
                      <a:pt x="182" y="63"/>
                      <a:pt x="182" y="63"/>
                      <a:pt x="182" y="63"/>
                    </a:cubicBezTo>
                    <a:cubicBezTo>
                      <a:pt x="182" y="63"/>
                      <a:pt x="182" y="63"/>
                      <a:pt x="182" y="63"/>
                    </a:cubicBezTo>
                    <a:cubicBezTo>
                      <a:pt x="182" y="63"/>
                      <a:pt x="182" y="63"/>
                      <a:pt x="182" y="63"/>
                    </a:cubicBezTo>
                    <a:cubicBezTo>
                      <a:pt x="181" y="63"/>
                      <a:pt x="181" y="62"/>
                      <a:pt x="181" y="62"/>
                    </a:cubicBezTo>
                    <a:close/>
                  </a:path>
                </a:pathLst>
              </a:custGeom>
              <a:solidFill>
                <a:srgbClr val="1E2B58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78" name="Freeform 89"/>
              <p:cNvSpPr/>
              <p:nvPr/>
            </p:nvSpPr>
            <p:spPr bwMode="auto">
              <a:xfrm>
                <a:off x="6902450" y="5175250"/>
                <a:ext cx="85725" cy="200025"/>
              </a:xfrm>
              <a:custGeom>
                <a:avLst/>
                <a:gdLst>
                  <a:gd name="T0" fmla="*/ 20 w 23"/>
                  <a:gd name="T1" fmla="*/ 52 h 53"/>
                  <a:gd name="T2" fmla="*/ 20 w 23"/>
                  <a:gd name="T3" fmla="*/ 49 h 53"/>
                  <a:gd name="T4" fmla="*/ 20 w 23"/>
                  <a:gd name="T5" fmla="*/ 49 h 53"/>
                  <a:gd name="T6" fmla="*/ 21 w 23"/>
                  <a:gd name="T7" fmla="*/ 39 h 53"/>
                  <a:gd name="T8" fmla="*/ 21 w 23"/>
                  <a:gd name="T9" fmla="*/ 39 h 53"/>
                  <a:gd name="T10" fmla="*/ 21 w 23"/>
                  <a:gd name="T11" fmla="*/ 36 h 53"/>
                  <a:gd name="T12" fmla="*/ 21 w 23"/>
                  <a:gd name="T13" fmla="*/ 36 h 53"/>
                  <a:gd name="T14" fmla="*/ 17 w 23"/>
                  <a:gd name="T15" fmla="*/ 32 h 53"/>
                  <a:gd name="T16" fmla="*/ 17 w 23"/>
                  <a:gd name="T17" fmla="*/ 32 h 53"/>
                  <a:gd name="T18" fmla="*/ 13 w 23"/>
                  <a:gd name="T19" fmla="*/ 27 h 53"/>
                  <a:gd name="T20" fmla="*/ 13 w 23"/>
                  <a:gd name="T21" fmla="*/ 27 h 53"/>
                  <a:gd name="T22" fmla="*/ 13 w 23"/>
                  <a:gd name="T23" fmla="*/ 27 h 53"/>
                  <a:gd name="T24" fmla="*/ 13 w 23"/>
                  <a:gd name="T25" fmla="*/ 27 h 53"/>
                  <a:gd name="T26" fmla="*/ 13 w 23"/>
                  <a:gd name="T27" fmla="*/ 27 h 53"/>
                  <a:gd name="T28" fmla="*/ 15 w 23"/>
                  <a:gd name="T29" fmla="*/ 24 h 53"/>
                  <a:gd name="T30" fmla="*/ 15 w 23"/>
                  <a:gd name="T31" fmla="*/ 24 h 53"/>
                  <a:gd name="T32" fmla="*/ 17 w 23"/>
                  <a:gd name="T33" fmla="*/ 21 h 53"/>
                  <a:gd name="T34" fmla="*/ 17 w 23"/>
                  <a:gd name="T35" fmla="*/ 21 h 53"/>
                  <a:gd name="T36" fmla="*/ 17 w 23"/>
                  <a:gd name="T37" fmla="*/ 20 h 53"/>
                  <a:gd name="T38" fmla="*/ 17 w 23"/>
                  <a:gd name="T39" fmla="*/ 20 h 53"/>
                  <a:gd name="T40" fmla="*/ 15 w 23"/>
                  <a:gd name="T41" fmla="*/ 14 h 53"/>
                  <a:gd name="T42" fmla="*/ 15 w 23"/>
                  <a:gd name="T43" fmla="*/ 14 h 53"/>
                  <a:gd name="T44" fmla="*/ 2 w 23"/>
                  <a:gd name="T45" fmla="*/ 2 h 53"/>
                  <a:gd name="T46" fmla="*/ 2 w 23"/>
                  <a:gd name="T47" fmla="*/ 2 h 53"/>
                  <a:gd name="T48" fmla="*/ 2 w 23"/>
                  <a:gd name="T49" fmla="*/ 2 h 53"/>
                  <a:gd name="T50" fmla="*/ 2 w 23"/>
                  <a:gd name="T51" fmla="*/ 2 h 53"/>
                  <a:gd name="T52" fmla="*/ 0 w 23"/>
                  <a:gd name="T53" fmla="*/ 1 h 53"/>
                  <a:gd name="T54" fmla="*/ 0 w 23"/>
                  <a:gd name="T55" fmla="*/ 1 h 53"/>
                  <a:gd name="T56" fmla="*/ 1 w 23"/>
                  <a:gd name="T57" fmla="*/ 0 h 53"/>
                  <a:gd name="T58" fmla="*/ 1 w 23"/>
                  <a:gd name="T59" fmla="*/ 0 h 53"/>
                  <a:gd name="T60" fmla="*/ 2 w 23"/>
                  <a:gd name="T61" fmla="*/ 0 h 53"/>
                  <a:gd name="T62" fmla="*/ 2 w 23"/>
                  <a:gd name="T63" fmla="*/ 0 h 53"/>
                  <a:gd name="T64" fmla="*/ 17 w 23"/>
                  <a:gd name="T65" fmla="*/ 13 h 53"/>
                  <a:gd name="T66" fmla="*/ 17 w 23"/>
                  <a:gd name="T67" fmla="*/ 13 h 53"/>
                  <a:gd name="T68" fmla="*/ 19 w 23"/>
                  <a:gd name="T69" fmla="*/ 20 h 53"/>
                  <a:gd name="T70" fmla="*/ 19 w 23"/>
                  <a:gd name="T71" fmla="*/ 20 h 53"/>
                  <a:gd name="T72" fmla="*/ 19 w 23"/>
                  <a:gd name="T73" fmla="*/ 22 h 53"/>
                  <a:gd name="T74" fmla="*/ 19 w 23"/>
                  <a:gd name="T75" fmla="*/ 22 h 53"/>
                  <a:gd name="T76" fmla="*/ 17 w 23"/>
                  <a:gd name="T77" fmla="*/ 25 h 53"/>
                  <a:gd name="T78" fmla="*/ 17 w 23"/>
                  <a:gd name="T79" fmla="*/ 25 h 53"/>
                  <a:gd name="T80" fmla="*/ 15 w 23"/>
                  <a:gd name="T81" fmla="*/ 27 h 53"/>
                  <a:gd name="T82" fmla="*/ 15 w 23"/>
                  <a:gd name="T83" fmla="*/ 27 h 53"/>
                  <a:gd name="T84" fmla="*/ 18 w 23"/>
                  <a:gd name="T85" fmla="*/ 30 h 53"/>
                  <a:gd name="T86" fmla="*/ 18 w 23"/>
                  <a:gd name="T87" fmla="*/ 30 h 53"/>
                  <a:gd name="T88" fmla="*/ 23 w 23"/>
                  <a:gd name="T89" fmla="*/ 36 h 53"/>
                  <a:gd name="T90" fmla="*/ 23 w 23"/>
                  <a:gd name="T91" fmla="*/ 36 h 53"/>
                  <a:gd name="T92" fmla="*/ 23 w 23"/>
                  <a:gd name="T93" fmla="*/ 39 h 53"/>
                  <a:gd name="T94" fmla="*/ 23 w 23"/>
                  <a:gd name="T95" fmla="*/ 39 h 53"/>
                  <a:gd name="T96" fmla="*/ 22 w 23"/>
                  <a:gd name="T97" fmla="*/ 49 h 53"/>
                  <a:gd name="T98" fmla="*/ 22 w 23"/>
                  <a:gd name="T99" fmla="*/ 49 h 53"/>
                  <a:gd name="T100" fmla="*/ 22 w 23"/>
                  <a:gd name="T101" fmla="*/ 51 h 53"/>
                  <a:gd name="T102" fmla="*/ 22 w 23"/>
                  <a:gd name="T103" fmla="*/ 51 h 53"/>
                  <a:gd name="T104" fmla="*/ 21 w 23"/>
                  <a:gd name="T105" fmla="*/ 52 h 53"/>
                  <a:gd name="T106" fmla="*/ 21 w 23"/>
                  <a:gd name="T107" fmla="*/ 52 h 53"/>
                  <a:gd name="T108" fmla="*/ 21 w 23"/>
                  <a:gd name="T109" fmla="*/ 53 h 53"/>
                  <a:gd name="T110" fmla="*/ 21 w 23"/>
                  <a:gd name="T111" fmla="*/ 53 h 53"/>
                  <a:gd name="T112" fmla="*/ 20 w 23"/>
                  <a:gd name="T113" fmla="*/ 52 h 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23" h="53">
                    <a:moveTo>
                      <a:pt x="20" y="52"/>
                    </a:moveTo>
                    <a:cubicBezTo>
                      <a:pt x="20" y="51"/>
                      <a:pt x="20" y="50"/>
                      <a:pt x="20" y="49"/>
                    </a:cubicBezTo>
                    <a:cubicBezTo>
                      <a:pt x="20" y="49"/>
                      <a:pt x="20" y="49"/>
                      <a:pt x="20" y="49"/>
                    </a:cubicBezTo>
                    <a:cubicBezTo>
                      <a:pt x="20" y="45"/>
                      <a:pt x="21" y="42"/>
                      <a:pt x="21" y="39"/>
                    </a:cubicBezTo>
                    <a:cubicBezTo>
                      <a:pt x="21" y="39"/>
                      <a:pt x="21" y="39"/>
                      <a:pt x="21" y="39"/>
                    </a:cubicBezTo>
                    <a:cubicBezTo>
                      <a:pt x="21" y="38"/>
                      <a:pt x="21" y="37"/>
                      <a:pt x="21" y="36"/>
                    </a:cubicBezTo>
                    <a:cubicBezTo>
                      <a:pt x="21" y="36"/>
                      <a:pt x="21" y="36"/>
                      <a:pt x="21" y="36"/>
                    </a:cubicBezTo>
                    <a:cubicBezTo>
                      <a:pt x="20" y="35"/>
                      <a:pt x="19" y="33"/>
                      <a:pt x="17" y="32"/>
                    </a:cubicBezTo>
                    <a:cubicBezTo>
                      <a:pt x="17" y="32"/>
                      <a:pt x="17" y="32"/>
                      <a:pt x="17" y="32"/>
                    </a:cubicBezTo>
                    <a:cubicBezTo>
                      <a:pt x="15" y="31"/>
                      <a:pt x="13" y="29"/>
                      <a:pt x="13" y="27"/>
                    </a:cubicBezTo>
                    <a:cubicBezTo>
                      <a:pt x="13" y="27"/>
                      <a:pt x="13" y="27"/>
                      <a:pt x="13" y="27"/>
                    </a:cubicBezTo>
                    <a:cubicBezTo>
                      <a:pt x="13" y="27"/>
                      <a:pt x="13" y="27"/>
                      <a:pt x="13" y="27"/>
                    </a:cubicBezTo>
                    <a:cubicBezTo>
                      <a:pt x="13" y="27"/>
                      <a:pt x="13" y="27"/>
                      <a:pt x="13" y="27"/>
                    </a:cubicBezTo>
                    <a:cubicBezTo>
                      <a:pt x="13" y="27"/>
                      <a:pt x="13" y="27"/>
                      <a:pt x="13" y="27"/>
                    </a:cubicBezTo>
                    <a:cubicBezTo>
                      <a:pt x="13" y="25"/>
                      <a:pt x="14" y="25"/>
                      <a:pt x="15" y="24"/>
                    </a:cubicBezTo>
                    <a:cubicBezTo>
                      <a:pt x="15" y="24"/>
                      <a:pt x="15" y="24"/>
                      <a:pt x="15" y="24"/>
                    </a:cubicBezTo>
                    <a:cubicBezTo>
                      <a:pt x="16" y="23"/>
                      <a:pt x="17" y="21"/>
                      <a:pt x="17" y="21"/>
                    </a:cubicBezTo>
                    <a:cubicBezTo>
                      <a:pt x="17" y="21"/>
                      <a:pt x="17" y="21"/>
                      <a:pt x="17" y="21"/>
                    </a:cubicBezTo>
                    <a:cubicBezTo>
                      <a:pt x="17" y="21"/>
                      <a:pt x="17" y="20"/>
                      <a:pt x="17" y="20"/>
                    </a:cubicBezTo>
                    <a:cubicBezTo>
                      <a:pt x="17" y="20"/>
                      <a:pt x="17" y="20"/>
                      <a:pt x="17" y="20"/>
                    </a:cubicBezTo>
                    <a:cubicBezTo>
                      <a:pt x="17" y="18"/>
                      <a:pt x="16" y="16"/>
                      <a:pt x="15" y="14"/>
                    </a:cubicBezTo>
                    <a:cubicBezTo>
                      <a:pt x="15" y="14"/>
                      <a:pt x="15" y="14"/>
                      <a:pt x="15" y="14"/>
                    </a:cubicBezTo>
                    <a:cubicBezTo>
                      <a:pt x="13" y="10"/>
                      <a:pt x="6" y="2"/>
                      <a:pt x="2" y="2"/>
                    </a:cubicBezTo>
                    <a:cubicBezTo>
                      <a:pt x="2" y="2"/>
                      <a:pt x="2" y="2"/>
                      <a:pt x="2" y="2"/>
                    </a:cubicBezTo>
                    <a:cubicBezTo>
                      <a:pt x="2" y="2"/>
                      <a:pt x="2" y="2"/>
                      <a:pt x="2" y="2"/>
                    </a:cubicBezTo>
                    <a:cubicBezTo>
                      <a:pt x="2" y="2"/>
                      <a:pt x="2" y="2"/>
                      <a:pt x="2" y="2"/>
                    </a:cubicBezTo>
                    <a:cubicBezTo>
                      <a:pt x="1" y="2"/>
                      <a:pt x="0" y="2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8" y="0"/>
                      <a:pt x="14" y="8"/>
                      <a:pt x="17" y="13"/>
                    </a:cubicBezTo>
                    <a:cubicBezTo>
                      <a:pt x="17" y="13"/>
                      <a:pt x="17" y="13"/>
                      <a:pt x="17" y="13"/>
                    </a:cubicBezTo>
                    <a:cubicBezTo>
                      <a:pt x="18" y="15"/>
                      <a:pt x="19" y="17"/>
                      <a:pt x="19" y="20"/>
                    </a:cubicBezTo>
                    <a:cubicBezTo>
                      <a:pt x="19" y="20"/>
                      <a:pt x="19" y="20"/>
                      <a:pt x="19" y="20"/>
                    </a:cubicBezTo>
                    <a:cubicBezTo>
                      <a:pt x="19" y="20"/>
                      <a:pt x="19" y="21"/>
                      <a:pt x="19" y="22"/>
                    </a:cubicBezTo>
                    <a:cubicBezTo>
                      <a:pt x="19" y="22"/>
                      <a:pt x="19" y="22"/>
                      <a:pt x="19" y="22"/>
                    </a:cubicBezTo>
                    <a:cubicBezTo>
                      <a:pt x="19" y="23"/>
                      <a:pt x="18" y="24"/>
                      <a:pt x="17" y="25"/>
                    </a:cubicBezTo>
                    <a:cubicBezTo>
                      <a:pt x="17" y="25"/>
                      <a:pt x="17" y="25"/>
                      <a:pt x="17" y="25"/>
                    </a:cubicBezTo>
                    <a:cubicBezTo>
                      <a:pt x="16" y="26"/>
                      <a:pt x="15" y="27"/>
                      <a:pt x="15" y="27"/>
                    </a:cubicBezTo>
                    <a:cubicBezTo>
                      <a:pt x="15" y="27"/>
                      <a:pt x="15" y="27"/>
                      <a:pt x="15" y="27"/>
                    </a:cubicBezTo>
                    <a:cubicBezTo>
                      <a:pt x="15" y="28"/>
                      <a:pt x="17" y="29"/>
                      <a:pt x="18" y="30"/>
                    </a:cubicBezTo>
                    <a:cubicBezTo>
                      <a:pt x="18" y="30"/>
                      <a:pt x="18" y="30"/>
                      <a:pt x="18" y="30"/>
                    </a:cubicBezTo>
                    <a:cubicBezTo>
                      <a:pt x="20" y="31"/>
                      <a:pt x="22" y="33"/>
                      <a:pt x="23" y="36"/>
                    </a:cubicBezTo>
                    <a:cubicBezTo>
                      <a:pt x="23" y="36"/>
                      <a:pt x="23" y="36"/>
                      <a:pt x="23" y="36"/>
                    </a:cubicBezTo>
                    <a:cubicBezTo>
                      <a:pt x="23" y="37"/>
                      <a:pt x="23" y="38"/>
                      <a:pt x="23" y="39"/>
                    </a:cubicBezTo>
                    <a:cubicBezTo>
                      <a:pt x="23" y="39"/>
                      <a:pt x="23" y="39"/>
                      <a:pt x="23" y="39"/>
                    </a:cubicBezTo>
                    <a:cubicBezTo>
                      <a:pt x="23" y="42"/>
                      <a:pt x="22" y="46"/>
                      <a:pt x="22" y="49"/>
                    </a:cubicBezTo>
                    <a:cubicBezTo>
                      <a:pt x="22" y="49"/>
                      <a:pt x="22" y="49"/>
                      <a:pt x="22" y="49"/>
                    </a:cubicBezTo>
                    <a:cubicBezTo>
                      <a:pt x="22" y="50"/>
                      <a:pt x="22" y="50"/>
                      <a:pt x="22" y="51"/>
                    </a:cubicBezTo>
                    <a:cubicBezTo>
                      <a:pt x="22" y="51"/>
                      <a:pt x="22" y="51"/>
                      <a:pt x="22" y="51"/>
                    </a:cubicBezTo>
                    <a:cubicBezTo>
                      <a:pt x="22" y="52"/>
                      <a:pt x="22" y="52"/>
                      <a:pt x="21" y="52"/>
                    </a:cubicBezTo>
                    <a:cubicBezTo>
                      <a:pt x="21" y="52"/>
                      <a:pt x="21" y="52"/>
                      <a:pt x="21" y="52"/>
                    </a:cubicBezTo>
                    <a:cubicBezTo>
                      <a:pt x="21" y="53"/>
                      <a:pt x="21" y="53"/>
                      <a:pt x="21" y="53"/>
                    </a:cubicBezTo>
                    <a:cubicBezTo>
                      <a:pt x="21" y="53"/>
                      <a:pt x="21" y="53"/>
                      <a:pt x="21" y="53"/>
                    </a:cubicBezTo>
                    <a:cubicBezTo>
                      <a:pt x="20" y="53"/>
                      <a:pt x="20" y="52"/>
                      <a:pt x="20" y="52"/>
                    </a:cubicBezTo>
                    <a:close/>
                  </a:path>
                </a:pathLst>
              </a:custGeom>
              <a:solidFill>
                <a:srgbClr val="1E2B58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79" name="Freeform 90"/>
              <p:cNvSpPr/>
              <p:nvPr/>
            </p:nvSpPr>
            <p:spPr bwMode="auto">
              <a:xfrm>
                <a:off x="7375525" y="5156200"/>
                <a:ext cx="508000" cy="219075"/>
              </a:xfrm>
              <a:custGeom>
                <a:avLst/>
                <a:gdLst>
                  <a:gd name="T0" fmla="*/ 3 w 135"/>
                  <a:gd name="T1" fmla="*/ 58 h 58"/>
                  <a:gd name="T2" fmla="*/ 0 w 135"/>
                  <a:gd name="T3" fmla="*/ 48 h 58"/>
                  <a:gd name="T4" fmla="*/ 0 w 135"/>
                  <a:gd name="T5" fmla="*/ 48 h 58"/>
                  <a:gd name="T6" fmla="*/ 6 w 135"/>
                  <a:gd name="T7" fmla="*/ 29 h 58"/>
                  <a:gd name="T8" fmla="*/ 6 w 135"/>
                  <a:gd name="T9" fmla="*/ 29 h 58"/>
                  <a:gd name="T10" fmla="*/ 7 w 135"/>
                  <a:gd name="T11" fmla="*/ 16 h 58"/>
                  <a:gd name="T12" fmla="*/ 7 w 135"/>
                  <a:gd name="T13" fmla="*/ 16 h 58"/>
                  <a:gd name="T14" fmla="*/ 18 w 135"/>
                  <a:gd name="T15" fmla="*/ 8 h 58"/>
                  <a:gd name="T16" fmla="*/ 18 w 135"/>
                  <a:gd name="T17" fmla="*/ 8 h 58"/>
                  <a:gd name="T18" fmla="*/ 67 w 135"/>
                  <a:gd name="T19" fmla="*/ 0 h 58"/>
                  <a:gd name="T20" fmla="*/ 67 w 135"/>
                  <a:gd name="T21" fmla="*/ 0 h 58"/>
                  <a:gd name="T22" fmla="*/ 98 w 135"/>
                  <a:gd name="T23" fmla="*/ 4 h 58"/>
                  <a:gd name="T24" fmla="*/ 98 w 135"/>
                  <a:gd name="T25" fmla="*/ 4 h 58"/>
                  <a:gd name="T26" fmla="*/ 128 w 135"/>
                  <a:gd name="T27" fmla="*/ 22 h 58"/>
                  <a:gd name="T28" fmla="*/ 128 w 135"/>
                  <a:gd name="T29" fmla="*/ 22 h 58"/>
                  <a:gd name="T30" fmla="*/ 127 w 135"/>
                  <a:gd name="T31" fmla="*/ 27 h 58"/>
                  <a:gd name="T32" fmla="*/ 127 w 135"/>
                  <a:gd name="T33" fmla="*/ 27 h 58"/>
                  <a:gd name="T34" fmla="*/ 135 w 135"/>
                  <a:gd name="T35" fmla="*/ 52 h 58"/>
                  <a:gd name="T36" fmla="*/ 135 w 135"/>
                  <a:gd name="T37" fmla="*/ 52 h 58"/>
                  <a:gd name="T38" fmla="*/ 134 w 135"/>
                  <a:gd name="T39" fmla="*/ 53 h 58"/>
                  <a:gd name="T40" fmla="*/ 134 w 135"/>
                  <a:gd name="T41" fmla="*/ 53 h 58"/>
                  <a:gd name="T42" fmla="*/ 133 w 135"/>
                  <a:gd name="T43" fmla="*/ 52 h 58"/>
                  <a:gd name="T44" fmla="*/ 133 w 135"/>
                  <a:gd name="T45" fmla="*/ 52 h 58"/>
                  <a:gd name="T46" fmla="*/ 125 w 135"/>
                  <a:gd name="T47" fmla="*/ 28 h 58"/>
                  <a:gd name="T48" fmla="*/ 125 w 135"/>
                  <a:gd name="T49" fmla="*/ 28 h 58"/>
                  <a:gd name="T50" fmla="*/ 124 w 135"/>
                  <a:gd name="T51" fmla="*/ 27 h 58"/>
                  <a:gd name="T52" fmla="*/ 124 w 135"/>
                  <a:gd name="T53" fmla="*/ 27 h 58"/>
                  <a:gd name="T54" fmla="*/ 125 w 135"/>
                  <a:gd name="T55" fmla="*/ 22 h 58"/>
                  <a:gd name="T56" fmla="*/ 125 w 135"/>
                  <a:gd name="T57" fmla="*/ 22 h 58"/>
                  <a:gd name="T58" fmla="*/ 97 w 135"/>
                  <a:gd name="T59" fmla="*/ 6 h 58"/>
                  <a:gd name="T60" fmla="*/ 97 w 135"/>
                  <a:gd name="T61" fmla="*/ 6 h 58"/>
                  <a:gd name="T62" fmla="*/ 67 w 135"/>
                  <a:gd name="T63" fmla="*/ 3 h 58"/>
                  <a:gd name="T64" fmla="*/ 67 w 135"/>
                  <a:gd name="T65" fmla="*/ 3 h 58"/>
                  <a:gd name="T66" fmla="*/ 19 w 135"/>
                  <a:gd name="T67" fmla="*/ 11 h 58"/>
                  <a:gd name="T68" fmla="*/ 19 w 135"/>
                  <a:gd name="T69" fmla="*/ 11 h 58"/>
                  <a:gd name="T70" fmla="*/ 10 w 135"/>
                  <a:gd name="T71" fmla="*/ 17 h 58"/>
                  <a:gd name="T72" fmla="*/ 10 w 135"/>
                  <a:gd name="T73" fmla="*/ 17 h 58"/>
                  <a:gd name="T74" fmla="*/ 8 w 135"/>
                  <a:gd name="T75" fmla="*/ 29 h 58"/>
                  <a:gd name="T76" fmla="*/ 8 w 135"/>
                  <a:gd name="T77" fmla="*/ 29 h 58"/>
                  <a:gd name="T78" fmla="*/ 3 w 135"/>
                  <a:gd name="T79" fmla="*/ 48 h 58"/>
                  <a:gd name="T80" fmla="*/ 3 w 135"/>
                  <a:gd name="T81" fmla="*/ 48 h 58"/>
                  <a:gd name="T82" fmla="*/ 5 w 135"/>
                  <a:gd name="T83" fmla="*/ 57 h 58"/>
                  <a:gd name="T84" fmla="*/ 5 w 135"/>
                  <a:gd name="T85" fmla="*/ 57 h 58"/>
                  <a:gd name="T86" fmla="*/ 5 w 135"/>
                  <a:gd name="T87" fmla="*/ 58 h 58"/>
                  <a:gd name="T88" fmla="*/ 5 w 135"/>
                  <a:gd name="T89" fmla="*/ 58 h 58"/>
                  <a:gd name="T90" fmla="*/ 4 w 135"/>
                  <a:gd name="T91" fmla="*/ 58 h 58"/>
                  <a:gd name="T92" fmla="*/ 4 w 135"/>
                  <a:gd name="T93" fmla="*/ 58 h 58"/>
                  <a:gd name="T94" fmla="*/ 3 w 135"/>
                  <a:gd name="T95" fmla="*/ 58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135" h="58">
                    <a:moveTo>
                      <a:pt x="3" y="58"/>
                    </a:moveTo>
                    <a:cubicBezTo>
                      <a:pt x="1" y="54"/>
                      <a:pt x="0" y="51"/>
                      <a:pt x="0" y="48"/>
                    </a:cubicBezTo>
                    <a:cubicBezTo>
                      <a:pt x="0" y="48"/>
                      <a:pt x="0" y="48"/>
                      <a:pt x="0" y="48"/>
                    </a:cubicBezTo>
                    <a:cubicBezTo>
                      <a:pt x="0" y="41"/>
                      <a:pt x="5" y="36"/>
                      <a:pt x="6" y="29"/>
                    </a:cubicBezTo>
                    <a:cubicBezTo>
                      <a:pt x="6" y="29"/>
                      <a:pt x="6" y="29"/>
                      <a:pt x="6" y="29"/>
                    </a:cubicBezTo>
                    <a:cubicBezTo>
                      <a:pt x="7" y="23"/>
                      <a:pt x="6" y="20"/>
                      <a:pt x="7" y="16"/>
                    </a:cubicBezTo>
                    <a:cubicBezTo>
                      <a:pt x="7" y="16"/>
                      <a:pt x="7" y="16"/>
                      <a:pt x="7" y="16"/>
                    </a:cubicBezTo>
                    <a:cubicBezTo>
                      <a:pt x="9" y="13"/>
                      <a:pt x="12" y="10"/>
                      <a:pt x="18" y="8"/>
                    </a:cubicBezTo>
                    <a:cubicBezTo>
                      <a:pt x="18" y="8"/>
                      <a:pt x="18" y="8"/>
                      <a:pt x="18" y="8"/>
                    </a:cubicBezTo>
                    <a:cubicBezTo>
                      <a:pt x="34" y="3"/>
                      <a:pt x="51" y="0"/>
                      <a:pt x="67" y="0"/>
                    </a:cubicBezTo>
                    <a:cubicBezTo>
                      <a:pt x="67" y="0"/>
                      <a:pt x="67" y="0"/>
                      <a:pt x="67" y="0"/>
                    </a:cubicBezTo>
                    <a:cubicBezTo>
                      <a:pt x="77" y="0"/>
                      <a:pt x="88" y="1"/>
                      <a:pt x="98" y="4"/>
                    </a:cubicBezTo>
                    <a:cubicBezTo>
                      <a:pt x="98" y="4"/>
                      <a:pt x="98" y="4"/>
                      <a:pt x="98" y="4"/>
                    </a:cubicBezTo>
                    <a:cubicBezTo>
                      <a:pt x="107" y="6"/>
                      <a:pt x="127" y="9"/>
                      <a:pt x="128" y="22"/>
                    </a:cubicBezTo>
                    <a:cubicBezTo>
                      <a:pt x="128" y="22"/>
                      <a:pt x="128" y="22"/>
                      <a:pt x="128" y="22"/>
                    </a:cubicBezTo>
                    <a:cubicBezTo>
                      <a:pt x="128" y="23"/>
                      <a:pt x="128" y="25"/>
                      <a:pt x="127" y="27"/>
                    </a:cubicBezTo>
                    <a:cubicBezTo>
                      <a:pt x="127" y="27"/>
                      <a:pt x="127" y="27"/>
                      <a:pt x="127" y="27"/>
                    </a:cubicBezTo>
                    <a:cubicBezTo>
                      <a:pt x="134" y="32"/>
                      <a:pt x="135" y="44"/>
                      <a:pt x="135" y="52"/>
                    </a:cubicBezTo>
                    <a:cubicBezTo>
                      <a:pt x="135" y="52"/>
                      <a:pt x="135" y="52"/>
                      <a:pt x="135" y="52"/>
                    </a:cubicBezTo>
                    <a:cubicBezTo>
                      <a:pt x="135" y="52"/>
                      <a:pt x="134" y="53"/>
                      <a:pt x="134" y="53"/>
                    </a:cubicBezTo>
                    <a:cubicBezTo>
                      <a:pt x="134" y="53"/>
                      <a:pt x="134" y="53"/>
                      <a:pt x="134" y="53"/>
                    </a:cubicBezTo>
                    <a:cubicBezTo>
                      <a:pt x="133" y="53"/>
                      <a:pt x="133" y="53"/>
                      <a:pt x="133" y="52"/>
                    </a:cubicBezTo>
                    <a:cubicBezTo>
                      <a:pt x="133" y="52"/>
                      <a:pt x="133" y="52"/>
                      <a:pt x="133" y="52"/>
                    </a:cubicBezTo>
                    <a:cubicBezTo>
                      <a:pt x="132" y="43"/>
                      <a:pt x="131" y="32"/>
                      <a:pt x="125" y="28"/>
                    </a:cubicBezTo>
                    <a:cubicBezTo>
                      <a:pt x="125" y="28"/>
                      <a:pt x="125" y="28"/>
                      <a:pt x="125" y="28"/>
                    </a:cubicBezTo>
                    <a:cubicBezTo>
                      <a:pt x="124" y="28"/>
                      <a:pt x="124" y="27"/>
                      <a:pt x="124" y="27"/>
                    </a:cubicBezTo>
                    <a:cubicBezTo>
                      <a:pt x="124" y="27"/>
                      <a:pt x="124" y="27"/>
                      <a:pt x="124" y="27"/>
                    </a:cubicBezTo>
                    <a:cubicBezTo>
                      <a:pt x="125" y="25"/>
                      <a:pt x="125" y="23"/>
                      <a:pt x="125" y="22"/>
                    </a:cubicBezTo>
                    <a:cubicBezTo>
                      <a:pt x="125" y="22"/>
                      <a:pt x="125" y="22"/>
                      <a:pt x="125" y="22"/>
                    </a:cubicBezTo>
                    <a:cubicBezTo>
                      <a:pt x="126" y="12"/>
                      <a:pt x="107" y="8"/>
                      <a:pt x="97" y="6"/>
                    </a:cubicBezTo>
                    <a:cubicBezTo>
                      <a:pt x="97" y="6"/>
                      <a:pt x="97" y="6"/>
                      <a:pt x="97" y="6"/>
                    </a:cubicBezTo>
                    <a:cubicBezTo>
                      <a:pt x="87" y="4"/>
                      <a:pt x="77" y="3"/>
                      <a:pt x="67" y="3"/>
                    </a:cubicBezTo>
                    <a:cubicBezTo>
                      <a:pt x="67" y="3"/>
                      <a:pt x="67" y="3"/>
                      <a:pt x="67" y="3"/>
                    </a:cubicBezTo>
                    <a:cubicBezTo>
                      <a:pt x="51" y="3"/>
                      <a:pt x="35" y="6"/>
                      <a:pt x="19" y="11"/>
                    </a:cubicBezTo>
                    <a:cubicBezTo>
                      <a:pt x="19" y="11"/>
                      <a:pt x="19" y="11"/>
                      <a:pt x="19" y="11"/>
                    </a:cubicBezTo>
                    <a:cubicBezTo>
                      <a:pt x="13" y="13"/>
                      <a:pt x="11" y="15"/>
                      <a:pt x="10" y="17"/>
                    </a:cubicBezTo>
                    <a:cubicBezTo>
                      <a:pt x="10" y="17"/>
                      <a:pt x="10" y="17"/>
                      <a:pt x="10" y="17"/>
                    </a:cubicBezTo>
                    <a:cubicBezTo>
                      <a:pt x="9" y="20"/>
                      <a:pt x="9" y="23"/>
                      <a:pt x="8" y="29"/>
                    </a:cubicBezTo>
                    <a:cubicBezTo>
                      <a:pt x="8" y="29"/>
                      <a:pt x="8" y="29"/>
                      <a:pt x="8" y="29"/>
                    </a:cubicBezTo>
                    <a:cubicBezTo>
                      <a:pt x="7" y="38"/>
                      <a:pt x="2" y="42"/>
                      <a:pt x="3" y="48"/>
                    </a:cubicBezTo>
                    <a:cubicBezTo>
                      <a:pt x="3" y="48"/>
                      <a:pt x="3" y="48"/>
                      <a:pt x="3" y="48"/>
                    </a:cubicBezTo>
                    <a:cubicBezTo>
                      <a:pt x="3" y="50"/>
                      <a:pt x="3" y="53"/>
                      <a:pt x="5" y="57"/>
                    </a:cubicBezTo>
                    <a:cubicBezTo>
                      <a:pt x="5" y="57"/>
                      <a:pt x="5" y="57"/>
                      <a:pt x="5" y="57"/>
                    </a:cubicBezTo>
                    <a:cubicBezTo>
                      <a:pt x="5" y="57"/>
                      <a:pt x="5" y="58"/>
                      <a:pt x="5" y="58"/>
                    </a:cubicBezTo>
                    <a:cubicBezTo>
                      <a:pt x="5" y="58"/>
                      <a:pt x="5" y="58"/>
                      <a:pt x="5" y="58"/>
                    </a:cubicBezTo>
                    <a:cubicBezTo>
                      <a:pt x="4" y="58"/>
                      <a:pt x="4" y="58"/>
                      <a:pt x="4" y="58"/>
                    </a:cubicBezTo>
                    <a:cubicBezTo>
                      <a:pt x="4" y="58"/>
                      <a:pt x="4" y="58"/>
                      <a:pt x="4" y="58"/>
                    </a:cubicBezTo>
                    <a:cubicBezTo>
                      <a:pt x="4" y="58"/>
                      <a:pt x="3" y="58"/>
                      <a:pt x="3" y="58"/>
                    </a:cubicBezTo>
                    <a:close/>
                  </a:path>
                </a:pathLst>
              </a:custGeom>
              <a:solidFill>
                <a:srgbClr val="1E2B58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80" name="Freeform 91"/>
              <p:cNvSpPr/>
              <p:nvPr/>
            </p:nvSpPr>
            <p:spPr bwMode="auto">
              <a:xfrm>
                <a:off x="7959725" y="5183188"/>
                <a:ext cx="354013" cy="192088"/>
              </a:xfrm>
              <a:custGeom>
                <a:avLst/>
                <a:gdLst>
                  <a:gd name="T0" fmla="*/ 89 w 94"/>
                  <a:gd name="T1" fmla="*/ 45 h 51"/>
                  <a:gd name="T2" fmla="*/ 91 w 94"/>
                  <a:gd name="T3" fmla="*/ 32 h 51"/>
                  <a:gd name="T4" fmla="*/ 91 w 94"/>
                  <a:gd name="T5" fmla="*/ 29 h 51"/>
                  <a:gd name="T6" fmla="*/ 88 w 94"/>
                  <a:gd name="T7" fmla="*/ 23 h 51"/>
                  <a:gd name="T8" fmla="*/ 85 w 94"/>
                  <a:gd name="T9" fmla="*/ 16 h 51"/>
                  <a:gd name="T10" fmla="*/ 85 w 94"/>
                  <a:gd name="T11" fmla="*/ 15 h 51"/>
                  <a:gd name="T12" fmla="*/ 85 w 94"/>
                  <a:gd name="T13" fmla="*/ 12 h 51"/>
                  <a:gd name="T14" fmla="*/ 85 w 94"/>
                  <a:gd name="T15" fmla="*/ 9 h 51"/>
                  <a:gd name="T16" fmla="*/ 79 w 94"/>
                  <a:gd name="T17" fmla="*/ 7 h 51"/>
                  <a:gd name="T18" fmla="*/ 66 w 94"/>
                  <a:gd name="T19" fmla="*/ 3 h 51"/>
                  <a:gd name="T20" fmla="*/ 59 w 94"/>
                  <a:gd name="T21" fmla="*/ 2 h 51"/>
                  <a:gd name="T22" fmla="*/ 45 w 94"/>
                  <a:gd name="T23" fmla="*/ 4 h 51"/>
                  <a:gd name="T24" fmla="*/ 39 w 94"/>
                  <a:gd name="T25" fmla="*/ 4 h 51"/>
                  <a:gd name="T26" fmla="*/ 33 w 94"/>
                  <a:gd name="T27" fmla="*/ 4 h 51"/>
                  <a:gd name="T28" fmla="*/ 24 w 94"/>
                  <a:gd name="T29" fmla="*/ 4 h 51"/>
                  <a:gd name="T30" fmla="*/ 9 w 94"/>
                  <a:gd name="T31" fmla="*/ 7 h 51"/>
                  <a:gd name="T32" fmla="*/ 7 w 94"/>
                  <a:gd name="T33" fmla="*/ 9 h 51"/>
                  <a:gd name="T34" fmla="*/ 10 w 94"/>
                  <a:gd name="T35" fmla="*/ 16 h 51"/>
                  <a:gd name="T36" fmla="*/ 10 w 94"/>
                  <a:gd name="T37" fmla="*/ 17 h 51"/>
                  <a:gd name="T38" fmla="*/ 3 w 94"/>
                  <a:gd name="T39" fmla="*/ 29 h 51"/>
                  <a:gd name="T40" fmla="*/ 2 w 94"/>
                  <a:gd name="T41" fmla="*/ 32 h 51"/>
                  <a:gd name="T42" fmla="*/ 6 w 94"/>
                  <a:gd name="T43" fmla="*/ 47 h 51"/>
                  <a:gd name="T44" fmla="*/ 6 w 94"/>
                  <a:gd name="T45" fmla="*/ 47 h 51"/>
                  <a:gd name="T46" fmla="*/ 6 w 94"/>
                  <a:gd name="T47" fmla="*/ 48 h 51"/>
                  <a:gd name="T48" fmla="*/ 4 w 94"/>
                  <a:gd name="T49" fmla="*/ 47 h 51"/>
                  <a:gd name="T50" fmla="*/ 0 w 94"/>
                  <a:gd name="T51" fmla="*/ 32 h 51"/>
                  <a:gd name="T52" fmla="*/ 0 w 94"/>
                  <a:gd name="T53" fmla="*/ 29 h 51"/>
                  <a:gd name="T54" fmla="*/ 8 w 94"/>
                  <a:gd name="T55" fmla="*/ 17 h 51"/>
                  <a:gd name="T56" fmla="*/ 8 w 94"/>
                  <a:gd name="T57" fmla="*/ 16 h 51"/>
                  <a:gd name="T58" fmla="*/ 5 w 94"/>
                  <a:gd name="T59" fmla="*/ 9 h 51"/>
                  <a:gd name="T60" fmla="*/ 7 w 94"/>
                  <a:gd name="T61" fmla="*/ 5 h 51"/>
                  <a:gd name="T62" fmla="*/ 23 w 94"/>
                  <a:gd name="T63" fmla="*/ 2 h 51"/>
                  <a:gd name="T64" fmla="*/ 33 w 94"/>
                  <a:gd name="T65" fmla="*/ 1 h 51"/>
                  <a:gd name="T66" fmla="*/ 39 w 94"/>
                  <a:gd name="T67" fmla="*/ 1 h 51"/>
                  <a:gd name="T68" fmla="*/ 45 w 94"/>
                  <a:gd name="T69" fmla="*/ 1 h 51"/>
                  <a:gd name="T70" fmla="*/ 59 w 94"/>
                  <a:gd name="T71" fmla="*/ 0 h 51"/>
                  <a:gd name="T72" fmla="*/ 66 w 94"/>
                  <a:gd name="T73" fmla="*/ 1 h 51"/>
                  <a:gd name="T74" fmla="*/ 80 w 94"/>
                  <a:gd name="T75" fmla="*/ 5 h 51"/>
                  <a:gd name="T76" fmla="*/ 86 w 94"/>
                  <a:gd name="T77" fmla="*/ 7 h 51"/>
                  <a:gd name="T78" fmla="*/ 88 w 94"/>
                  <a:gd name="T79" fmla="*/ 12 h 51"/>
                  <a:gd name="T80" fmla="*/ 88 w 94"/>
                  <a:gd name="T81" fmla="*/ 15 h 51"/>
                  <a:gd name="T82" fmla="*/ 88 w 94"/>
                  <a:gd name="T83" fmla="*/ 16 h 51"/>
                  <a:gd name="T84" fmla="*/ 90 w 94"/>
                  <a:gd name="T85" fmla="*/ 21 h 51"/>
                  <a:gd name="T86" fmla="*/ 93 w 94"/>
                  <a:gd name="T87" fmla="*/ 28 h 51"/>
                  <a:gd name="T88" fmla="*/ 94 w 94"/>
                  <a:gd name="T89" fmla="*/ 32 h 51"/>
                  <a:gd name="T90" fmla="*/ 92 w 94"/>
                  <a:gd name="T91" fmla="*/ 45 h 51"/>
                  <a:gd name="T92" fmla="*/ 93 w 94"/>
                  <a:gd name="T93" fmla="*/ 50 h 51"/>
                  <a:gd name="T94" fmla="*/ 92 w 94"/>
                  <a:gd name="T95" fmla="*/ 51 h 51"/>
                  <a:gd name="T96" fmla="*/ 91 w 94"/>
                  <a:gd name="T97" fmla="*/ 51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94" h="51">
                    <a:moveTo>
                      <a:pt x="90" y="51"/>
                    </a:moveTo>
                    <a:cubicBezTo>
                      <a:pt x="90" y="49"/>
                      <a:pt x="89" y="47"/>
                      <a:pt x="89" y="45"/>
                    </a:cubicBezTo>
                    <a:cubicBezTo>
                      <a:pt x="89" y="45"/>
                      <a:pt x="89" y="45"/>
                      <a:pt x="89" y="45"/>
                    </a:cubicBezTo>
                    <a:cubicBezTo>
                      <a:pt x="89" y="40"/>
                      <a:pt x="91" y="36"/>
                      <a:pt x="91" y="32"/>
                    </a:cubicBezTo>
                    <a:cubicBezTo>
                      <a:pt x="91" y="32"/>
                      <a:pt x="91" y="32"/>
                      <a:pt x="91" y="32"/>
                    </a:cubicBezTo>
                    <a:cubicBezTo>
                      <a:pt x="91" y="31"/>
                      <a:pt x="91" y="30"/>
                      <a:pt x="91" y="29"/>
                    </a:cubicBezTo>
                    <a:cubicBezTo>
                      <a:pt x="91" y="29"/>
                      <a:pt x="91" y="29"/>
                      <a:pt x="91" y="29"/>
                    </a:cubicBezTo>
                    <a:cubicBezTo>
                      <a:pt x="90" y="26"/>
                      <a:pt x="89" y="24"/>
                      <a:pt x="88" y="23"/>
                    </a:cubicBezTo>
                    <a:cubicBezTo>
                      <a:pt x="88" y="23"/>
                      <a:pt x="88" y="23"/>
                      <a:pt x="88" y="23"/>
                    </a:cubicBezTo>
                    <a:cubicBezTo>
                      <a:pt x="86" y="21"/>
                      <a:pt x="85" y="19"/>
                      <a:pt x="85" y="16"/>
                    </a:cubicBezTo>
                    <a:cubicBezTo>
                      <a:pt x="85" y="16"/>
                      <a:pt x="85" y="16"/>
                      <a:pt x="85" y="16"/>
                    </a:cubicBezTo>
                    <a:cubicBezTo>
                      <a:pt x="85" y="16"/>
                      <a:pt x="85" y="16"/>
                      <a:pt x="85" y="15"/>
                    </a:cubicBezTo>
                    <a:cubicBezTo>
                      <a:pt x="85" y="15"/>
                      <a:pt x="85" y="15"/>
                      <a:pt x="85" y="15"/>
                    </a:cubicBezTo>
                    <a:cubicBezTo>
                      <a:pt x="85" y="14"/>
                      <a:pt x="85" y="13"/>
                      <a:pt x="85" y="12"/>
                    </a:cubicBezTo>
                    <a:cubicBezTo>
                      <a:pt x="85" y="12"/>
                      <a:pt x="85" y="12"/>
                      <a:pt x="85" y="12"/>
                    </a:cubicBezTo>
                    <a:cubicBezTo>
                      <a:pt x="85" y="10"/>
                      <a:pt x="85" y="9"/>
                      <a:pt x="85" y="9"/>
                    </a:cubicBezTo>
                    <a:cubicBezTo>
                      <a:pt x="85" y="9"/>
                      <a:pt x="85" y="9"/>
                      <a:pt x="85" y="9"/>
                    </a:cubicBezTo>
                    <a:cubicBezTo>
                      <a:pt x="84" y="8"/>
                      <a:pt x="82" y="8"/>
                      <a:pt x="79" y="7"/>
                    </a:cubicBezTo>
                    <a:cubicBezTo>
                      <a:pt x="79" y="7"/>
                      <a:pt x="79" y="7"/>
                      <a:pt x="79" y="7"/>
                    </a:cubicBezTo>
                    <a:cubicBezTo>
                      <a:pt x="75" y="6"/>
                      <a:pt x="70" y="4"/>
                      <a:pt x="66" y="3"/>
                    </a:cubicBezTo>
                    <a:cubicBezTo>
                      <a:pt x="66" y="3"/>
                      <a:pt x="66" y="3"/>
                      <a:pt x="66" y="3"/>
                    </a:cubicBezTo>
                    <a:cubicBezTo>
                      <a:pt x="64" y="3"/>
                      <a:pt x="61" y="2"/>
                      <a:pt x="59" y="2"/>
                    </a:cubicBezTo>
                    <a:cubicBezTo>
                      <a:pt x="59" y="2"/>
                      <a:pt x="59" y="2"/>
                      <a:pt x="59" y="2"/>
                    </a:cubicBezTo>
                    <a:cubicBezTo>
                      <a:pt x="55" y="2"/>
                      <a:pt x="50" y="3"/>
                      <a:pt x="45" y="4"/>
                    </a:cubicBezTo>
                    <a:cubicBezTo>
                      <a:pt x="45" y="4"/>
                      <a:pt x="45" y="4"/>
                      <a:pt x="45" y="4"/>
                    </a:cubicBezTo>
                    <a:cubicBezTo>
                      <a:pt x="43" y="4"/>
                      <a:pt x="41" y="4"/>
                      <a:pt x="39" y="4"/>
                    </a:cubicBezTo>
                    <a:cubicBezTo>
                      <a:pt x="39" y="4"/>
                      <a:pt x="39" y="4"/>
                      <a:pt x="39" y="4"/>
                    </a:cubicBezTo>
                    <a:cubicBezTo>
                      <a:pt x="37" y="4"/>
                      <a:pt x="35" y="4"/>
                      <a:pt x="33" y="4"/>
                    </a:cubicBezTo>
                    <a:cubicBezTo>
                      <a:pt x="33" y="4"/>
                      <a:pt x="33" y="4"/>
                      <a:pt x="33" y="4"/>
                    </a:cubicBezTo>
                    <a:cubicBezTo>
                      <a:pt x="30" y="4"/>
                      <a:pt x="27" y="4"/>
                      <a:pt x="24" y="4"/>
                    </a:cubicBezTo>
                    <a:cubicBezTo>
                      <a:pt x="24" y="4"/>
                      <a:pt x="24" y="4"/>
                      <a:pt x="24" y="4"/>
                    </a:cubicBezTo>
                    <a:cubicBezTo>
                      <a:pt x="20" y="5"/>
                      <a:pt x="11" y="5"/>
                      <a:pt x="9" y="7"/>
                    </a:cubicBezTo>
                    <a:cubicBezTo>
                      <a:pt x="9" y="7"/>
                      <a:pt x="9" y="7"/>
                      <a:pt x="9" y="7"/>
                    </a:cubicBezTo>
                    <a:cubicBezTo>
                      <a:pt x="7" y="8"/>
                      <a:pt x="7" y="9"/>
                      <a:pt x="7" y="9"/>
                    </a:cubicBezTo>
                    <a:cubicBezTo>
                      <a:pt x="7" y="9"/>
                      <a:pt x="7" y="9"/>
                      <a:pt x="7" y="9"/>
                    </a:cubicBezTo>
                    <a:cubicBezTo>
                      <a:pt x="7" y="10"/>
                      <a:pt x="10" y="12"/>
                      <a:pt x="10" y="16"/>
                    </a:cubicBezTo>
                    <a:cubicBezTo>
                      <a:pt x="10" y="16"/>
                      <a:pt x="10" y="16"/>
                      <a:pt x="10" y="16"/>
                    </a:cubicBezTo>
                    <a:cubicBezTo>
                      <a:pt x="10" y="16"/>
                      <a:pt x="10" y="17"/>
                      <a:pt x="10" y="17"/>
                    </a:cubicBezTo>
                    <a:cubicBezTo>
                      <a:pt x="10" y="17"/>
                      <a:pt x="10" y="17"/>
                      <a:pt x="10" y="17"/>
                    </a:cubicBezTo>
                    <a:cubicBezTo>
                      <a:pt x="10" y="23"/>
                      <a:pt x="3" y="25"/>
                      <a:pt x="3" y="29"/>
                    </a:cubicBezTo>
                    <a:cubicBezTo>
                      <a:pt x="3" y="29"/>
                      <a:pt x="3" y="29"/>
                      <a:pt x="3" y="29"/>
                    </a:cubicBezTo>
                    <a:cubicBezTo>
                      <a:pt x="2" y="30"/>
                      <a:pt x="2" y="31"/>
                      <a:pt x="2" y="32"/>
                    </a:cubicBezTo>
                    <a:cubicBezTo>
                      <a:pt x="2" y="32"/>
                      <a:pt x="2" y="32"/>
                      <a:pt x="2" y="32"/>
                    </a:cubicBezTo>
                    <a:cubicBezTo>
                      <a:pt x="2" y="36"/>
                      <a:pt x="5" y="42"/>
                      <a:pt x="6" y="47"/>
                    </a:cubicBezTo>
                    <a:cubicBezTo>
                      <a:pt x="6" y="47"/>
                      <a:pt x="6" y="47"/>
                      <a:pt x="6" y="47"/>
                    </a:cubicBezTo>
                    <a:cubicBezTo>
                      <a:pt x="6" y="47"/>
                      <a:pt x="6" y="47"/>
                      <a:pt x="6" y="47"/>
                    </a:cubicBezTo>
                    <a:cubicBezTo>
                      <a:pt x="7" y="47"/>
                      <a:pt x="6" y="48"/>
                      <a:pt x="6" y="48"/>
                    </a:cubicBezTo>
                    <a:cubicBezTo>
                      <a:pt x="6" y="48"/>
                      <a:pt x="6" y="48"/>
                      <a:pt x="6" y="48"/>
                    </a:cubicBezTo>
                    <a:cubicBezTo>
                      <a:pt x="5" y="48"/>
                      <a:pt x="4" y="48"/>
                      <a:pt x="4" y="47"/>
                    </a:cubicBezTo>
                    <a:cubicBezTo>
                      <a:pt x="4" y="47"/>
                      <a:pt x="4" y="47"/>
                      <a:pt x="4" y="47"/>
                    </a:cubicBezTo>
                    <a:cubicBezTo>
                      <a:pt x="3" y="43"/>
                      <a:pt x="0" y="37"/>
                      <a:pt x="0" y="32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31"/>
                      <a:pt x="0" y="30"/>
                      <a:pt x="0" y="29"/>
                    </a:cubicBezTo>
                    <a:cubicBezTo>
                      <a:pt x="0" y="29"/>
                      <a:pt x="0" y="29"/>
                      <a:pt x="0" y="29"/>
                    </a:cubicBezTo>
                    <a:cubicBezTo>
                      <a:pt x="2" y="23"/>
                      <a:pt x="8" y="21"/>
                      <a:pt x="8" y="17"/>
                    </a:cubicBezTo>
                    <a:cubicBezTo>
                      <a:pt x="8" y="17"/>
                      <a:pt x="8" y="17"/>
                      <a:pt x="8" y="17"/>
                    </a:cubicBezTo>
                    <a:cubicBezTo>
                      <a:pt x="8" y="17"/>
                      <a:pt x="8" y="16"/>
                      <a:pt x="8" y="16"/>
                    </a:cubicBezTo>
                    <a:cubicBezTo>
                      <a:pt x="8" y="16"/>
                      <a:pt x="8" y="16"/>
                      <a:pt x="8" y="16"/>
                    </a:cubicBezTo>
                    <a:cubicBezTo>
                      <a:pt x="8" y="13"/>
                      <a:pt x="5" y="12"/>
                      <a:pt x="5" y="9"/>
                    </a:cubicBezTo>
                    <a:cubicBezTo>
                      <a:pt x="5" y="9"/>
                      <a:pt x="5" y="9"/>
                      <a:pt x="5" y="9"/>
                    </a:cubicBezTo>
                    <a:cubicBezTo>
                      <a:pt x="5" y="8"/>
                      <a:pt x="6" y="6"/>
                      <a:pt x="7" y="5"/>
                    </a:cubicBezTo>
                    <a:cubicBezTo>
                      <a:pt x="7" y="5"/>
                      <a:pt x="7" y="5"/>
                      <a:pt x="7" y="5"/>
                    </a:cubicBezTo>
                    <a:cubicBezTo>
                      <a:pt x="11" y="2"/>
                      <a:pt x="20" y="2"/>
                      <a:pt x="23" y="2"/>
                    </a:cubicBezTo>
                    <a:cubicBezTo>
                      <a:pt x="23" y="2"/>
                      <a:pt x="23" y="2"/>
                      <a:pt x="23" y="2"/>
                    </a:cubicBezTo>
                    <a:cubicBezTo>
                      <a:pt x="27" y="1"/>
                      <a:pt x="30" y="1"/>
                      <a:pt x="33" y="1"/>
                    </a:cubicBezTo>
                    <a:cubicBezTo>
                      <a:pt x="33" y="1"/>
                      <a:pt x="33" y="1"/>
                      <a:pt x="33" y="1"/>
                    </a:cubicBezTo>
                    <a:cubicBezTo>
                      <a:pt x="35" y="1"/>
                      <a:pt x="37" y="1"/>
                      <a:pt x="39" y="1"/>
                    </a:cubicBezTo>
                    <a:cubicBezTo>
                      <a:pt x="39" y="1"/>
                      <a:pt x="39" y="1"/>
                      <a:pt x="39" y="1"/>
                    </a:cubicBezTo>
                    <a:cubicBezTo>
                      <a:pt x="41" y="1"/>
                      <a:pt x="43" y="1"/>
                      <a:pt x="45" y="1"/>
                    </a:cubicBezTo>
                    <a:cubicBezTo>
                      <a:pt x="45" y="1"/>
                      <a:pt x="45" y="1"/>
                      <a:pt x="45" y="1"/>
                    </a:cubicBezTo>
                    <a:cubicBezTo>
                      <a:pt x="50" y="1"/>
                      <a:pt x="54" y="0"/>
                      <a:pt x="59" y="0"/>
                    </a:cubicBezTo>
                    <a:cubicBezTo>
                      <a:pt x="59" y="0"/>
                      <a:pt x="59" y="0"/>
                      <a:pt x="59" y="0"/>
                    </a:cubicBezTo>
                    <a:cubicBezTo>
                      <a:pt x="61" y="0"/>
                      <a:pt x="64" y="0"/>
                      <a:pt x="66" y="1"/>
                    </a:cubicBezTo>
                    <a:cubicBezTo>
                      <a:pt x="66" y="1"/>
                      <a:pt x="66" y="1"/>
                      <a:pt x="66" y="1"/>
                    </a:cubicBezTo>
                    <a:cubicBezTo>
                      <a:pt x="71" y="2"/>
                      <a:pt x="75" y="3"/>
                      <a:pt x="80" y="5"/>
                    </a:cubicBezTo>
                    <a:cubicBezTo>
                      <a:pt x="80" y="5"/>
                      <a:pt x="80" y="5"/>
                      <a:pt x="80" y="5"/>
                    </a:cubicBezTo>
                    <a:cubicBezTo>
                      <a:pt x="83" y="5"/>
                      <a:pt x="85" y="6"/>
                      <a:pt x="86" y="7"/>
                    </a:cubicBezTo>
                    <a:cubicBezTo>
                      <a:pt x="86" y="7"/>
                      <a:pt x="86" y="7"/>
                      <a:pt x="86" y="7"/>
                    </a:cubicBezTo>
                    <a:cubicBezTo>
                      <a:pt x="88" y="8"/>
                      <a:pt x="88" y="10"/>
                      <a:pt x="88" y="12"/>
                    </a:cubicBezTo>
                    <a:cubicBezTo>
                      <a:pt x="88" y="12"/>
                      <a:pt x="88" y="12"/>
                      <a:pt x="88" y="12"/>
                    </a:cubicBezTo>
                    <a:cubicBezTo>
                      <a:pt x="88" y="13"/>
                      <a:pt x="88" y="14"/>
                      <a:pt x="88" y="15"/>
                    </a:cubicBezTo>
                    <a:cubicBezTo>
                      <a:pt x="88" y="15"/>
                      <a:pt x="88" y="15"/>
                      <a:pt x="88" y="15"/>
                    </a:cubicBezTo>
                    <a:cubicBezTo>
                      <a:pt x="88" y="15"/>
                      <a:pt x="88" y="16"/>
                      <a:pt x="88" y="16"/>
                    </a:cubicBezTo>
                    <a:cubicBezTo>
                      <a:pt x="88" y="16"/>
                      <a:pt x="88" y="16"/>
                      <a:pt x="88" y="16"/>
                    </a:cubicBezTo>
                    <a:cubicBezTo>
                      <a:pt x="88" y="19"/>
                      <a:pt x="89" y="20"/>
                      <a:pt x="90" y="21"/>
                    </a:cubicBezTo>
                    <a:cubicBezTo>
                      <a:pt x="90" y="21"/>
                      <a:pt x="90" y="21"/>
                      <a:pt x="90" y="21"/>
                    </a:cubicBezTo>
                    <a:cubicBezTo>
                      <a:pt x="91" y="23"/>
                      <a:pt x="92" y="25"/>
                      <a:pt x="93" y="28"/>
                    </a:cubicBezTo>
                    <a:cubicBezTo>
                      <a:pt x="93" y="28"/>
                      <a:pt x="93" y="28"/>
                      <a:pt x="93" y="28"/>
                    </a:cubicBezTo>
                    <a:cubicBezTo>
                      <a:pt x="94" y="29"/>
                      <a:pt x="94" y="30"/>
                      <a:pt x="94" y="32"/>
                    </a:cubicBezTo>
                    <a:cubicBezTo>
                      <a:pt x="94" y="32"/>
                      <a:pt x="94" y="32"/>
                      <a:pt x="94" y="32"/>
                    </a:cubicBezTo>
                    <a:cubicBezTo>
                      <a:pt x="94" y="37"/>
                      <a:pt x="92" y="41"/>
                      <a:pt x="92" y="45"/>
                    </a:cubicBezTo>
                    <a:cubicBezTo>
                      <a:pt x="92" y="45"/>
                      <a:pt x="92" y="45"/>
                      <a:pt x="92" y="45"/>
                    </a:cubicBezTo>
                    <a:cubicBezTo>
                      <a:pt x="92" y="47"/>
                      <a:pt x="92" y="48"/>
                      <a:pt x="93" y="50"/>
                    </a:cubicBezTo>
                    <a:cubicBezTo>
                      <a:pt x="93" y="50"/>
                      <a:pt x="93" y="50"/>
                      <a:pt x="93" y="50"/>
                    </a:cubicBezTo>
                    <a:cubicBezTo>
                      <a:pt x="93" y="50"/>
                      <a:pt x="93" y="51"/>
                      <a:pt x="92" y="51"/>
                    </a:cubicBezTo>
                    <a:cubicBezTo>
                      <a:pt x="92" y="51"/>
                      <a:pt x="92" y="51"/>
                      <a:pt x="92" y="51"/>
                    </a:cubicBezTo>
                    <a:cubicBezTo>
                      <a:pt x="92" y="51"/>
                      <a:pt x="92" y="51"/>
                      <a:pt x="91" y="51"/>
                    </a:cubicBezTo>
                    <a:cubicBezTo>
                      <a:pt x="91" y="51"/>
                      <a:pt x="91" y="51"/>
                      <a:pt x="91" y="51"/>
                    </a:cubicBezTo>
                    <a:cubicBezTo>
                      <a:pt x="91" y="51"/>
                      <a:pt x="91" y="51"/>
                      <a:pt x="90" y="51"/>
                    </a:cubicBezTo>
                    <a:close/>
                  </a:path>
                </a:pathLst>
              </a:custGeom>
              <a:solidFill>
                <a:srgbClr val="1E2B58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81" name="Freeform 92"/>
              <p:cNvSpPr/>
              <p:nvPr/>
            </p:nvSpPr>
            <p:spPr bwMode="auto">
              <a:xfrm>
                <a:off x="8366125" y="5199063"/>
                <a:ext cx="312738" cy="146050"/>
              </a:xfrm>
              <a:custGeom>
                <a:avLst/>
                <a:gdLst>
                  <a:gd name="T0" fmla="*/ 3 w 83"/>
                  <a:gd name="T1" fmla="*/ 38 h 39"/>
                  <a:gd name="T2" fmla="*/ 1 w 83"/>
                  <a:gd name="T3" fmla="*/ 29 h 39"/>
                  <a:gd name="T4" fmla="*/ 1 w 83"/>
                  <a:gd name="T5" fmla="*/ 29 h 39"/>
                  <a:gd name="T6" fmla="*/ 5 w 83"/>
                  <a:gd name="T7" fmla="*/ 18 h 39"/>
                  <a:gd name="T8" fmla="*/ 5 w 83"/>
                  <a:gd name="T9" fmla="*/ 18 h 39"/>
                  <a:gd name="T10" fmla="*/ 0 w 83"/>
                  <a:gd name="T11" fmla="*/ 11 h 39"/>
                  <a:gd name="T12" fmla="*/ 0 w 83"/>
                  <a:gd name="T13" fmla="*/ 11 h 39"/>
                  <a:gd name="T14" fmla="*/ 0 w 83"/>
                  <a:gd name="T15" fmla="*/ 9 h 39"/>
                  <a:gd name="T16" fmla="*/ 0 w 83"/>
                  <a:gd name="T17" fmla="*/ 9 h 39"/>
                  <a:gd name="T18" fmla="*/ 1 w 83"/>
                  <a:gd name="T19" fmla="*/ 9 h 39"/>
                  <a:gd name="T20" fmla="*/ 1 w 83"/>
                  <a:gd name="T21" fmla="*/ 9 h 39"/>
                  <a:gd name="T22" fmla="*/ 49 w 83"/>
                  <a:gd name="T23" fmla="*/ 0 h 39"/>
                  <a:gd name="T24" fmla="*/ 49 w 83"/>
                  <a:gd name="T25" fmla="*/ 0 h 39"/>
                  <a:gd name="T26" fmla="*/ 50 w 83"/>
                  <a:gd name="T27" fmla="*/ 0 h 39"/>
                  <a:gd name="T28" fmla="*/ 50 w 83"/>
                  <a:gd name="T29" fmla="*/ 0 h 39"/>
                  <a:gd name="T30" fmla="*/ 66 w 83"/>
                  <a:gd name="T31" fmla="*/ 4 h 39"/>
                  <a:gd name="T32" fmla="*/ 66 w 83"/>
                  <a:gd name="T33" fmla="*/ 4 h 39"/>
                  <a:gd name="T34" fmla="*/ 78 w 83"/>
                  <a:gd name="T35" fmla="*/ 15 h 39"/>
                  <a:gd name="T36" fmla="*/ 78 w 83"/>
                  <a:gd name="T37" fmla="*/ 15 h 39"/>
                  <a:gd name="T38" fmla="*/ 75 w 83"/>
                  <a:gd name="T39" fmla="*/ 20 h 39"/>
                  <a:gd name="T40" fmla="*/ 75 w 83"/>
                  <a:gd name="T41" fmla="*/ 20 h 39"/>
                  <a:gd name="T42" fmla="*/ 83 w 83"/>
                  <a:gd name="T43" fmla="*/ 33 h 39"/>
                  <a:gd name="T44" fmla="*/ 83 w 83"/>
                  <a:gd name="T45" fmla="*/ 33 h 39"/>
                  <a:gd name="T46" fmla="*/ 83 w 83"/>
                  <a:gd name="T47" fmla="*/ 33 h 39"/>
                  <a:gd name="T48" fmla="*/ 83 w 83"/>
                  <a:gd name="T49" fmla="*/ 35 h 39"/>
                  <a:gd name="T50" fmla="*/ 83 w 83"/>
                  <a:gd name="T51" fmla="*/ 35 h 39"/>
                  <a:gd name="T52" fmla="*/ 81 w 83"/>
                  <a:gd name="T53" fmla="*/ 35 h 39"/>
                  <a:gd name="T54" fmla="*/ 81 w 83"/>
                  <a:gd name="T55" fmla="*/ 35 h 39"/>
                  <a:gd name="T56" fmla="*/ 79 w 83"/>
                  <a:gd name="T57" fmla="*/ 32 h 39"/>
                  <a:gd name="T58" fmla="*/ 79 w 83"/>
                  <a:gd name="T59" fmla="*/ 32 h 39"/>
                  <a:gd name="T60" fmla="*/ 77 w 83"/>
                  <a:gd name="T61" fmla="*/ 28 h 39"/>
                  <a:gd name="T62" fmla="*/ 77 w 83"/>
                  <a:gd name="T63" fmla="*/ 28 h 39"/>
                  <a:gd name="T64" fmla="*/ 72 w 83"/>
                  <a:gd name="T65" fmla="*/ 20 h 39"/>
                  <a:gd name="T66" fmla="*/ 72 w 83"/>
                  <a:gd name="T67" fmla="*/ 20 h 39"/>
                  <a:gd name="T68" fmla="*/ 72 w 83"/>
                  <a:gd name="T69" fmla="*/ 18 h 39"/>
                  <a:gd name="T70" fmla="*/ 72 w 83"/>
                  <a:gd name="T71" fmla="*/ 18 h 39"/>
                  <a:gd name="T72" fmla="*/ 76 w 83"/>
                  <a:gd name="T73" fmla="*/ 15 h 39"/>
                  <a:gd name="T74" fmla="*/ 76 w 83"/>
                  <a:gd name="T75" fmla="*/ 15 h 39"/>
                  <a:gd name="T76" fmla="*/ 65 w 83"/>
                  <a:gd name="T77" fmla="*/ 7 h 39"/>
                  <a:gd name="T78" fmla="*/ 65 w 83"/>
                  <a:gd name="T79" fmla="*/ 7 h 39"/>
                  <a:gd name="T80" fmla="*/ 50 w 83"/>
                  <a:gd name="T81" fmla="*/ 3 h 39"/>
                  <a:gd name="T82" fmla="*/ 50 w 83"/>
                  <a:gd name="T83" fmla="*/ 3 h 39"/>
                  <a:gd name="T84" fmla="*/ 50 w 83"/>
                  <a:gd name="T85" fmla="*/ 3 h 39"/>
                  <a:gd name="T86" fmla="*/ 50 w 83"/>
                  <a:gd name="T87" fmla="*/ 3 h 39"/>
                  <a:gd name="T88" fmla="*/ 3 w 83"/>
                  <a:gd name="T89" fmla="*/ 10 h 39"/>
                  <a:gd name="T90" fmla="*/ 3 w 83"/>
                  <a:gd name="T91" fmla="*/ 10 h 39"/>
                  <a:gd name="T92" fmla="*/ 3 w 83"/>
                  <a:gd name="T93" fmla="*/ 11 h 39"/>
                  <a:gd name="T94" fmla="*/ 3 w 83"/>
                  <a:gd name="T95" fmla="*/ 11 h 39"/>
                  <a:gd name="T96" fmla="*/ 7 w 83"/>
                  <a:gd name="T97" fmla="*/ 18 h 39"/>
                  <a:gd name="T98" fmla="*/ 7 w 83"/>
                  <a:gd name="T99" fmla="*/ 18 h 39"/>
                  <a:gd name="T100" fmla="*/ 7 w 83"/>
                  <a:gd name="T101" fmla="*/ 19 h 39"/>
                  <a:gd name="T102" fmla="*/ 7 w 83"/>
                  <a:gd name="T103" fmla="*/ 19 h 39"/>
                  <a:gd name="T104" fmla="*/ 3 w 83"/>
                  <a:gd name="T105" fmla="*/ 29 h 39"/>
                  <a:gd name="T106" fmla="*/ 3 w 83"/>
                  <a:gd name="T107" fmla="*/ 29 h 39"/>
                  <a:gd name="T108" fmla="*/ 5 w 83"/>
                  <a:gd name="T109" fmla="*/ 37 h 39"/>
                  <a:gd name="T110" fmla="*/ 5 w 83"/>
                  <a:gd name="T111" fmla="*/ 37 h 39"/>
                  <a:gd name="T112" fmla="*/ 4 w 83"/>
                  <a:gd name="T113" fmla="*/ 39 h 39"/>
                  <a:gd name="T114" fmla="*/ 4 w 83"/>
                  <a:gd name="T115" fmla="*/ 39 h 39"/>
                  <a:gd name="T116" fmla="*/ 4 w 83"/>
                  <a:gd name="T117" fmla="*/ 39 h 39"/>
                  <a:gd name="T118" fmla="*/ 4 w 83"/>
                  <a:gd name="T119" fmla="*/ 39 h 39"/>
                  <a:gd name="T120" fmla="*/ 3 w 83"/>
                  <a:gd name="T121" fmla="*/ 38 h 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83" h="39">
                    <a:moveTo>
                      <a:pt x="3" y="38"/>
                    </a:moveTo>
                    <a:cubicBezTo>
                      <a:pt x="1" y="36"/>
                      <a:pt x="1" y="32"/>
                      <a:pt x="1" y="29"/>
                    </a:cubicBezTo>
                    <a:cubicBezTo>
                      <a:pt x="1" y="29"/>
                      <a:pt x="1" y="29"/>
                      <a:pt x="1" y="29"/>
                    </a:cubicBezTo>
                    <a:cubicBezTo>
                      <a:pt x="1" y="25"/>
                      <a:pt x="2" y="22"/>
                      <a:pt x="5" y="18"/>
                    </a:cubicBezTo>
                    <a:cubicBezTo>
                      <a:pt x="5" y="18"/>
                      <a:pt x="5" y="18"/>
                      <a:pt x="5" y="18"/>
                    </a:cubicBezTo>
                    <a:cubicBezTo>
                      <a:pt x="3" y="16"/>
                      <a:pt x="0" y="14"/>
                      <a:pt x="0" y="11"/>
                    </a:cubicBezTo>
                    <a:cubicBezTo>
                      <a:pt x="0" y="11"/>
                      <a:pt x="0" y="11"/>
                      <a:pt x="0" y="11"/>
                    </a:cubicBezTo>
                    <a:cubicBezTo>
                      <a:pt x="0" y="10"/>
                      <a:pt x="0" y="10"/>
                      <a:pt x="0" y="9"/>
                    </a:cubicBezTo>
                    <a:cubicBezTo>
                      <a:pt x="0" y="9"/>
                      <a:pt x="0" y="9"/>
                      <a:pt x="0" y="9"/>
                    </a:cubicBezTo>
                    <a:cubicBezTo>
                      <a:pt x="0" y="9"/>
                      <a:pt x="1" y="9"/>
                      <a:pt x="1" y="9"/>
                    </a:cubicBezTo>
                    <a:cubicBezTo>
                      <a:pt x="1" y="9"/>
                      <a:pt x="1" y="9"/>
                      <a:pt x="1" y="9"/>
                    </a:cubicBezTo>
                    <a:cubicBezTo>
                      <a:pt x="15" y="3"/>
                      <a:pt x="35" y="1"/>
                      <a:pt x="49" y="0"/>
                    </a:cubicBezTo>
                    <a:cubicBezTo>
                      <a:pt x="49" y="0"/>
                      <a:pt x="49" y="0"/>
                      <a:pt x="49" y="0"/>
                    </a:cubicBezTo>
                    <a:cubicBezTo>
                      <a:pt x="50" y="0"/>
                      <a:pt x="50" y="0"/>
                      <a:pt x="50" y="0"/>
                    </a:cubicBezTo>
                    <a:cubicBezTo>
                      <a:pt x="50" y="0"/>
                      <a:pt x="50" y="0"/>
                      <a:pt x="50" y="0"/>
                    </a:cubicBezTo>
                    <a:cubicBezTo>
                      <a:pt x="53" y="0"/>
                      <a:pt x="59" y="2"/>
                      <a:pt x="66" y="4"/>
                    </a:cubicBezTo>
                    <a:cubicBezTo>
                      <a:pt x="66" y="4"/>
                      <a:pt x="66" y="4"/>
                      <a:pt x="66" y="4"/>
                    </a:cubicBezTo>
                    <a:cubicBezTo>
                      <a:pt x="72" y="7"/>
                      <a:pt x="78" y="10"/>
                      <a:pt x="78" y="15"/>
                    </a:cubicBezTo>
                    <a:cubicBezTo>
                      <a:pt x="78" y="15"/>
                      <a:pt x="78" y="15"/>
                      <a:pt x="78" y="15"/>
                    </a:cubicBezTo>
                    <a:cubicBezTo>
                      <a:pt x="78" y="17"/>
                      <a:pt x="77" y="18"/>
                      <a:pt x="75" y="20"/>
                    </a:cubicBezTo>
                    <a:cubicBezTo>
                      <a:pt x="75" y="20"/>
                      <a:pt x="75" y="20"/>
                      <a:pt x="75" y="20"/>
                    </a:cubicBezTo>
                    <a:cubicBezTo>
                      <a:pt x="77" y="23"/>
                      <a:pt x="81" y="32"/>
                      <a:pt x="83" y="33"/>
                    </a:cubicBezTo>
                    <a:cubicBezTo>
                      <a:pt x="83" y="33"/>
                      <a:pt x="83" y="33"/>
                      <a:pt x="83" y="33"/>
                    </a:cubicBezTo>
                    <a:cubicBezTo>
                      <a:pt x="83" y="33"/>
                      <a:pt x="83" y="33"/>
                      <a:pt x="83" y="33"/>
                    </a:cubicBezTo>
                    <a:cubicBezTo>
                      <a:pt x="83" y="33"/>
                      <a:pt x="83" y="34"/>
                      <a:pt x="83" y="35"/>
                    </a:cubicBezTo>
                    <a:cubicBezTo>
                      <a:pt x="83" y="35"/>
                      <a:pt x="83" y="35"/>
                      <a:pt x="83" y="35"/>
                    </a:cubicBezTo>
                    <a:cubicBezTo>
                      <a:pt x="83" y="35"/>
                      <a:pt x="82" y="35"/>
                      <a:pt x="81" y="35"/>
                    </a:cubicBezTo>
                    <a:cubicBezTo>
                      <a:pt x="81" y="35"/>
                      <a:pt x="81" y="35"/>
                      <a:pt x="81" y="35"/>
                    </a:cubicBezTo>
                    <a:cubicBezTo>
                      <a:pt x="80" y="34"/>
                      <a:pt x="80" y="34"/>
                      <a:pt x="79" y="32"/>
                    </a:cubicBezTo>
                    <a:cubicBezTo>
                      <a:pt x="79" y="32"/>
                      <a:pt x="79" y="32"/>
                      <a:pt x="79" y="32"/>
                    </a:cubicBezTo>
                    <a:cubicBezTo>
                      <a:pt x="79" y="31"/>
                      <a:pt x="78" y="30"/>
                      <a:pt x="77" y="28"/>
                    </a:cubicBezTo>
                    <a:cubicBezTo>
                      <a:pt x="77" y="28"/>
                      <a:pt x="77" y="28"/>
                      <a:pt x="77" y="28"/>
                    </a:cubicBezTo>
                    <a:cubicBezTo>
                      <a:pt x="75" y="25"/>
                      <a:pt x="73" y="22"/>
                      <a:pt x="72" y="20"/>
                    </a:cubicBezTo>
                    <a:cubicBezTo>
                      <a:pt x="72" y="20"/>
                      <a:pt x="72" y="20"/>
                      <a:pt x="72" y="20"/>
                    </a:cubicBezTo>
                    <a:cubicBezTo>
                      <a:pt x="72" y="19"/>
                      <a:pt x="72" y="19"/>
                      <a:pt x="72" y="18"/>
                    </a:cubicBezTo>
                    <a:cubicBezTo>
                      <a:pt x="72" y="18"/>
                      <a:pt x="72" y="18"/>
                      <a:pt x="72" y="18"/>
                    </a:cubicBezTo>
                    <a:cubicBezTo>
                      <a:pt x="75" y="17"/>
                      <a:pt x="76" y="16"/>
                      <a:pt x="76" y="15"/>
                    </a:cubicBezTo>
                    <a:cubicBezTo>
                      <a:pt x="76" y="15"/>
                      <a:pt x="76" y="15"/>
                      <a:pt x="76" y="15"/>
                    </a:cubicBezTo>
                    <a:cubicBezTo>
                      <a:pt x="76" y="12"/>
                      <a:pt x="71" y="9"/>
                      <a:pt x="65" y="7"/>
                    </a:cubicBezTo>
                    <a:cubicBezTo>
                      <a:pt x="65" y="7"/>
                      <a:pt x="65" y="7"/>
                      <a:pt x="65" y="7"/>
                    </a:cubicBezTo>
                    <a:cubicBezTo>
                      <a:pt x="59" y="4"/>
                      <a:pt x="52" y="3"/>
                      <a:pt x="50" y="3"/>
                    </a:cubicBezTo>
                    <a:cubicBezTo>
                      <a:pt x="50" y="3"/>
                      <a:pt x="50" y="3"/>
                      <a:pt x="50" y="3"/>
                    </a:cubicBezTo>
                    <a:cubicBezTo>
                      <a:pt x="50" y="3"/>
                      <a:pt x="50" y="3"/>
                      <a:pt x="50" y="3"/>
                    </a:cubicBezTo>
                    <a:cubicBezTo>
                      <a:pt x="50" y="3"/>
                      <a:pt x="50" y="3"/>
                      <a:pt x="50" y="3"/>
                    </a:cubicBezTo>
                    <a:cubicBezTo>
                      <a:pt x="35" y="3"/>
                      <a:pt x="16" y="5"/>
                      <a:pt x="3" y="10"/>
                    </a:cubicBezTo>
                    <a:cubicBezTo>
                      <a:pt x="3" y="10"/>
                      <a:pt x="3" y="10"/>
                      <a:pt x="3" y="10"/>
                    </a:cubicBezTo>
                    <a:cubicBezTo>
                      <a:pt x="3" y="11"/>
                      <a:pt x="3" y="11"/>
                      <a:pt x="3" y="11"/>
                    </a:cubicBezTo>
                    <a:cubicBezTo>
                      <a:pt x="3" y="11"/>
                      <a:pt x="3" y="11"/>
                      <a:pt x="3" y="11"/>
                    </a:cubicBezTo>
                    <a:cubicBezTo>
                      <a:pt x="3" y="13"/>
                      <a:pt x="5" y="15"/>
                      <a:pt x="7" y="18"/>
                    </a:cubicBezTo>
                    <a:cubicBezTo>
                      <a:pt x="7" y="18"/>
                      <a:pt x="7" y="18"/>
                      <a:pt x="7" y="18"/>
                    </a:cubicBezTo>
                    <a:cubicBezTo>
                      <a:pt x="7" y="18"/>
                      <a:pt x="7" y="19"/>
                      <a:pt x="7" y="19"/>
                    </a:cubicBezTo>
                    <a:cubicBezTo>
                      <a:pt x="7" y="19"/>
                      <a:pt x="7" y="19"/>
                      <a:pt x="7" y="19"/>
                    </a:cubicBezTo>
                    <a:cubicBezTo>
                      <a:pt x="4" y="22"/>
                      <a:pt x="3" y="26"/>
                      <a:pt x="3" y="29"/>
                    </a:cubicBezTo>
                    <a:cubicBezTo>
                      <a:pt x="3" y="29"/>
                      <a:pt x="3" y="29"/>
                      <a:pt x="3" y="29"/>
                    </a:cubicBezTo>
                    <a:cubicBezTo>
                      <a:pt x="3" y="32"/>
                      <a:pt x="4" y="35"/>
                      <a:pt x="5" y="37"/>
                    </a:cubicBezTo>
                    <a:cubicBezTo>
                      <a:pt x="5" y="37"/>
                      <a:pt x="5" y="37"/>
                      <a:pt x="5" y="37"/>
                    </a:cubicBezTo>
                    <a:cubicBezTo>
                      <a:pt x="5" y="38"/>
                      <a:pt x="5" y="39"/>
                      <a:pt x="4" y="39"/>
                    </a:cubicBezTo>
                    <a:cubicBezTo>
                      <a:pt x="4" y="39"/>
                      <a:pt x="4" y="39"/>
                      <a:pt x="4" y="39"/>
                    </a:cubicBezTo>
                    <a:cubicBezTo>
                      <a:pt x="4" y="39"/>
                      <a:pt x="4" y="39"/>
                      <a:pt x="4" y="39"/>
                    </a:cubicBezTo>
                    <a:cubicBezTo>
                      <a:pt x="4" y="39"/>
                      <a:pt x="4" y="39"/>
                      <a:pt x="4" y="39"/>
                    </a:cubicBezTo>
                    <a:cubicBezTo>
                      <a:pt x="3" y="39"/>
                      <a:pt x="3" y="39"/>
                      <a:pt x="3" y="38"/>
                    </a:cubicBezTo>
                    <a:close/>
                  </a:path>
                </a:pathLst>
              </a:custGeom>
              <a:solidFill>
                <a:srgbClr val="1E2B58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82" name="Freeform 93"/>
              <p:cNvSpPr/>
              <p:nvPr/>
            </p:nvSpPr>
            <p:spPr bwMode="auto">
              <a:xfrm>
                <a:off x="8712200" y="5213350"/>
                <a:ext cx="184150" cy="125413"/>
              </a:xfrm>
              <a:custGeom>
                <a:avLst/>
                <a:gdLst>
                  <a:gd name="T0" fmla="*/ 2 w 49"/>
                  <a:gd name="T1" fmla="*/ 32 h 33"/>
                  <a:gd name="T2" fmla="*/ 0 w 49"/>
                  <a:gd name="T3" fmla="*/ 25 h 33"/>
                  <a:gd name="T4" fmla="*/ 0 w 49"/>
                  <a:gd name="T5" fmla="*/ 25 h 33"/>
                  <a:gd name="T6" fmla="*/ 7 w 49"/>
                  <a:gd name="T7" fmla="*/ 13 h 33"/>
                  <a:gd name="T8" fmla="*/ 7 w 49"/>
                  <a:gd name="T9" fmla="*/ 13 h 33"/>
                  <a:gd name="T10" fmla="*/ 4 w 49"/>
                  <a:gd name="T11" fmla="*/ 5 h 33"/>
                  <a:gd name="T12" fmla="*/ 4 w 49"/>
                  <a:gd name="T13" fmla="*/ 5 h 33"/>
                  <a:gd name="T14" fmla="*/ 7 w 49"/>
                  <a:gd name="T15" fmla="*/ 1 h 33"/>
                  <a:gd name="T16" fmla="*/ 7 w 49"/>
                  <a:gd name="T17" fmla="*/ 1 h 33"/>
                  <a:gd name="T18" fmla="*/ 12 w 49"/>
                  <a:gd name="T19" fmla="*/ 0 h 33"/>
                  <a:gd name="T20" fmla="*/ 12 w 49"/>
                  <a:gd name="T21" fmla="*/ 0 h 33"/>
                  <a:gd name="T22" fmla="*/ 21 w 49"/>
                  <a:gd name="T23" fmla="*/ 0 h 33"/>
                  <a:gd name="T24" fmla="*/ 21 w 49"/>
                  <a:gd name="T25" fmla="*/ 0 h 33"/>
                  <a:gd name="T26" fmla="*/ 22 w 49"/>
                  <a:gd name="T27" fmla="*/ 0 h 33"/>
                  <a:gd name="T28" fmla="*/ 22 w 49"/>
                  <a:gd name="T29" fmla="*/ 0 h 33"/>
                  <a:gd name="T30" fmla="*/ 22 w 49"/>
                  <a:gd name="T31" fmla="*/ 0 h 33"/>
                  <a:gd name="T32" fmla="*/ 22 w 49"/>
                  <a:gd name="T33" fmla="*/ 0 h 33"/>
                  <a:gd name="T34" fmla="*/ 33 w 49"/>
                  <a:gd name="T35" fmla="*/ 0 h 33"/>
                  <a:gd name="T36" fmla="*/ 33 w 49"/>
                  <a:gd name="T37" fmla="*/ 0 h 33"/>
                  <a:gd name="T38" fmla="*/ 49 w 49"/>
                  <a:gd name="T39" fmla="*/ 7 h 33"/>
                  <a:gd name="T40" fmla="*/ 49 w 49"/>
                  <a:gd name="T41" fmla="*/ 7 h 33"/>
                  <a:gd name="T42" fmla="*/ 48 w 49"/>
                  <a:gd name="T43" fmla="*/ 9 h 33"/>
                  <a:gd name="T44" fmla="*/ 48 w 49"/>
                  <a:gd name="T45" fmla="*/ 9 h 33"/>
                  <a:gd name="T46" fmla="*/ 47 w 49"/>
                  <a:gd name="T47" fmla="*/ 9 h 33"/>
                  <a:gd name="T48" fmla="*/ 47 w 49"/>
                  <a:gd name="T49" fmla="*/ 9 h 33"/>
                  <a:gd name="T50" fmla="*/ 33 w 49"/>
                  <a:gd name="T51" fmla="*/ 2 h 33"/>
                  <a:gd name="T52" fmla="*/ 33 w 49"/>
                  <a:gd name="T53" fmla="*/ 2 h 33"/>
                  <a:gd name="T54" fmla="*/ 21 w 49"/>
                  <a:gd name="T55" fmla="*/ 3 h 33"/>
                  <a:gd name="T56" fmla="*/ 21 w 49"/>
                  <a:gd name="T57" fmla="*/ 3 h 33"/>
                  <a:gd name="T58" fmla="*/ 21 w 49"/>
                  <a:gd name="T59" fmla="*/ 3 h 33"/>
                  <a:gd name="T60" fmla="*/ 21 w 49"/>
                  <a:gd name="T61" fmla="*/ 3 h 33"/>
                  <a:gd name="T62" fmla="*/ 21 w 49"/>
                  <a:gd name="T63" fmla="*/ 3 h 33"/>
                  <a:gd name="T64" fmla="*/ 12 w 49"/>
                  <a:gd name="T65" fmla="*/ 2 h 33"/>
                  <a:gd name="T66" fmla="*/ 12 w 49"/>
                  <a:gd name="T67" fmla="*/ 2 h 33"/>
                  <a:gd name="T68" fmla="*/ 8 w 49"/>
                  <a:gd name="T69" fmla="*/ 3 h 33"/>
                  <a:gd name="T70" fmla="*/ 8 w 49"/>
                  <a:gd name="T71" fmla="*/ 3 h 33"/>
                  <a:gd name="T72" fmla="*/ 7 w 49"/>
                  <a:gd name="T73" fmla="*/ 5 h 33"/>
                  <a:gd name="T74" fmla="*/ 7 w 49"/>
                  <a:gd name="T75" fmla="*/ 5 h 33"/>
                  <a:gd name="T76" fmla="*/ 10 w 49"/>
                  <a:gd name="T77" fmla="*/ 13 h 33"/>
                  <a:gd name="T78" fmla="*/ 10 w 49"/>
                  <a:gd name="T79" fmla="*/ 13 h 33"/>
                  <a:gd name="T80" fmla="*/ 10 w 49"/>
                  <a:gd name="T81" fmla="*/ 14 h 33"/>
                  <a:gd name="T82" fmla="*/ 10 w 49"/>
                  <a:gd name="T83" fmla="*/ 14 h 33"/>
                  <a:gd name="T84" fmla="*/ 9 w 49"/>
                  <a:gd name="T85" fmla="*/ 15 h 33"/>
                  <a:gd name="T86" fmla="*/ 9 w 49"/>
                  <a:gd name="T87" fmla="*/ 15 h 33"/>
                  <a:gd name="T88" fmla="*/ 3 w 49"/>
                  <a:gd name="T89" fmla="*/ 25 h 33"/>
                  <a:gd name="T90" fmla="*/ 3 w 49"/>
                  <a:gd name="T91" fmla="*/ 25 h 33"/>
                  <a:gd name="T92" fmla="*/ 4 w 49"/>
                  <a:gd name="T93" fmla="*/ 31 h 33"/>
                  <a:gd name="T94" fmla="*/ 4 w 49"/>
                  <a:gd name="T95" fmla="*/ 31 h 33"/>
                  <a:gd name="T96" fmla="*/ 4 w 49"/>
                  <a:gd name="T97" fmla="*/ 31 h 33"/>
                  <a:gd name="T98" fmla="*/ 4 w 49"/>
                  <a:gd name="T99" fmla="*/ 33 h 33"/>
                  <a:gd name="T100" fmla="*/ 4 w 49"/>
                  <a:gd name="T101" fmla="*/ 33 h 33"/>
                  <a:gd name="T102" fmla="*/ 3 w 49"/>
                  <a:gd name="T103" fmla="*/ 33 h 33"/>
                  <a:gd name="T104" fmla="*/ 3 w 49"/>
                  <a:gd name="T105" fmla="*/ 33 h 33"/>
                  <a:gd name="T106" fmla="*/ 2 w 49"/>
                  <a:gd name="T107" fmla="*/ 32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49" h="33">
                    <a:moveTo>
                      <a:pt x="2" y="32"/>
                    </a:moveTo>
                    <a:cubicBezTo>
                      <a:pt x="1" y="30"/>
                      <a:pt x="0" y="28"/>
                      <a:pt x="0" y="25"/>
                    </a:cubicBezTo>
                    <a:cubicBezTo>
                      <a:pt x="0" y="25"/>
                      <a:pt x="0" y="25"/>
                      <a:pt x="0" y="25"/>
                    </a:cubicBezTo>
                    <a:cubicBezTo>
                      <a:pt x="0" y="21"/>
                      <a:pt x="2" y="15"/>
                      <a:pt x="7" y="13"/>
                    </a:cubicBezTo>
                    <a:cubicBezTo>
                      <a:pt x="7" y="13"/>
                      <a:pt x="7" y="13"/>
                      <a:pt x="7" y="13"/>
                    </a:cubicBezTo>
                    <a:cubicBezTo>
                      <a:pt x="6" y="10"/>
                      <a:pt x="4" y="8"/>
                      <a:pt x="4" y="5"/>
                    </a:cubicBezTo>
                    <a:cubicBezTo>
                      <a:pt x="4" y="5"/>
                      <a:pt x="4" y="5"/>
                      <a:pt x="4" y="5"/>
                    </a:cubicBezTo>
                    <a:cubicBezTo>
                      <a:pt x="4" y="4"/>
                      <a:pt x="5" y="2"/>
                      <a:pt x="7" y="1"/>
                    </a:cubicBezTo>
                    <a:cubicBezTo>
                      <a:pt x="7" y="1"/>
                      <a:pt x="7" y="1"/>
                      <a:pt x="7" y="1"/>
                    </a:cubicBezTo>
                    <a:cubicBezTo>
                      <a:pt x="8" y="0"/>
                      <a:pt x="10" y="0"/>
                      <a:pt x="12" y="0"/>
                    </a:cubicBezTo>
                    <a:cubicBezTo>
                      <a:pt x="12" y="0"/>
                      <a:pt x="12" y="0"/>
                      <a:pt x="12" y="0"/>
                    </a:cubicBezTo>
                    <a:cubicBezTo>
                      <a:pt x="16" y="0"/>
                      <a:pt x="20" y="0"/>
                      <a:pt x="21" y="0"/>
                    </a:cubicBezTo>
                    <a:cubicBezTo>
                      <a:pt x="21" y="0"/>
                      <a:pt x="21" y="0"/>
                      <a:pt x="21" y="0"/>
                    </a:cubicBezTo>
                    <a:cubicBezTo>
                      <a:pt x="21" y="0"/>
                      <a:pt x="22" y="0"/>
                      <a:pt x="22" y="0"/>
                    </a:cubicBezTo>
                    <a:cubicBezTo>
                      <a:pt x="22" y="0"/>
                      <a:pt x="22" y="0"/>
                      <a:pt x="22" y="0"/>
                    </a:cubicBezTo>
                    <a:cubicBezTo>
                      <a:pt x="22" y="0"/>
                      <a:pt x="22" y="0"/>
                      <a:pt x="22" y="0"/>
                    </a:cubicBezTo>
                    <a:cubicBezTo>
                      <a:pt x="22" y="0"/>
                      <a:pt x="22" y="0"/>
                      <a:pt x="22" y="0"/>
                    </a:cubicBezTo>
                    <a:cubicBezTo>
                      <a:pt x="25" y="0"/>
                      <a:pt x="29" y="0"/>
                      <a:pt x="33" y="0"/>
                    </a:cubicBezTo>
                    <a:cubicBezTo>
                      <a:pt x="33" y="0"/>
                      <a:pt x="33" y="0"/>
                      <a:pt x="33" y="0"/>
                    </a:cubicBezTo>
                    <a:cubicBezTo>
                      <a:pt x="39" y="0"/>
                      <a:pt x="45" y="1"/>
                      <a:pt x="49" y="7"/>
                    </a:cubicBezTo>
                    <a:cubicBezTo>
                      <a:pt x="49" y="7"/>
                      <a:pt x="49" y="7"/>
                      <a:pt x="49" y="7"/>
                    </a:cubicBezTo>
                    <a:cubicBezTo>
                      <a:pt x="49" y="8"/>
                      <a:pt x="49" y="9"/>
                      <a:pt x="48" y="9"/>
                    </a:cubicBezTo>
                    <a:cubicBezTo>
                      <a:pt x="48" y="9"/>
                      <a:pt x="48" y="9"/>
                      <a:pt x="48" y="9"/>
                    </a:cubicBezTo>
                    <a:cubicBezTo>
                      <a:pt x="48" y="9"/>
                      <a:pt x="47" y="9"/>
                      <a:pt x="47" y="9"/>
                    </a:cubicBezTo>
                    <a:cubicBezTo>
                      <a:pt x="47" y="9"/>
                      <a:pt x="47" y="9"/>
                      <a:pt x="47" y="9"/>
                    </a:cubicBezTo>
                    <a:cubicBezTo>
                      <a:pt x="44" y="3"/>
                      <a:pt x="39" y="2"/>
                      <a:pt x="33" y="2"/>
                    </a:cubicBezTo>
                    <a:cubicBezTo>
                      <a:pt x="33" y="2"/>
                      <a:pt x="33" y="2"/>
                      <a:pt x="33" y="2"/>
                    </a:cubicBezTo>
                    <a:cubicBezTo>
                      <a:pt x="30" y="2"/>
                      <a:pt x="26" y="3"/>
                      <a:pt x="21" y="3"/>
                    </a:cubicBezTo>
                    <a:cubicBezTo>
                      <a:pt x="21" y="3"/>
                      <a:pt x="21" y="3"/>
                      <a:pt x="21" y="3"/>
                    </a:cubicBezTo>
                    <a:cubicBezTo>
                      <a:pt x="21" y="3"/>
                      <a:pt x="21" y="3"/>
                      <a:pt x="21" y="3"/>
                    </a:cubicBezTo>
                    <a:cubicBezTo>
                      <a:pt x="21" y="3"/>
                      <a:pt x="21" y="3"/>
                      <a:pt x="21" y="3"/>
                    </a:cubicBezTo>
                    <a:cubicBezTo>
                      <a:pt x="21" y="3"/>
                      <a:pt x="21" y="3"/>
                      <a:pt x="21" y="3"/>
                    </a:cubicBezTo>
                    <a:cubicBezTo>
                      <a:pt x="19" y="3"/>
                      <a:pt x="15" y="2"/>
                      <a:pt x="12" y="2"/>
                    </a:cubicBezTo>
                    <a:cubicBezTo>
                      <a:pt x="12" y="2"/>
                      <a:pt x="12" y="2"/>
                      <a:pt x="12" y="2"/>
                    </a:cubicBezTo>
                    <a:cubicBezTo>
                      <a:pt x="11" y="2"/>
                      <a:pt x="9" y="2"/>
                      <a:pt x="8" y="3"/>
                    </a:cubicBezTo>
                    <a:cubicBezTo>
                      <a:pt x="8" y="3"/>
                      <a:pt x="8" y="3"/>
                      <a:pt x="8" y="3"/>
                    </a:cubicBezTo>
                    <a:cubicBezTo>
                      <a:pt x="7" y="4"/>
                      <a:pt x="7" y="4"/>
                      <a:pt x="7" y="5"/>
                    </a:cubicBezTo>
                    <a:cubicBezTo>
                      <a:pt x="7" y="5"/>
                      <a:pt x="7" y="5"/>
                      <a:pt x="7" y="5"/>
                    </a:cubicBezTo>
                    <a:cubicBezTo>
                      <a:pt x="6" y="7"/>
                      <a:pt x="9" y="10"/>
                      <a:pt x="10" y="13"/>
                    </a:cubicBezTo>
                    <a:cubicBezTo>
                      <a:pt x="10" y="13"/>
                      <a:pt x="10" y="13"/>
                      <a:pt x="10" y="13"/>
                    </a:cubicBezTo>
                    <a:cubicBezTo>
                      <a:pt x="10" y="13"/>
                      <a:pt x="10" y="14"/>
                      <a:pt x="10" y="14"/>
                    </a:cubicBezTo>
                    <a:cubicBezTo>
                      <a:pt x="10" y="14"/>
                      <a:pt x="10" y="14"/>
                      <a:pt x="10" y="14"/>
                    </a:cubicBezTo>
                    <a:cubicBezTo>
                      <a:pt x="9" y="14"/>
                      <a:pt x="9" y="15"/>
                      <a:pt x="9" y="15"/>
                    </a:cubicBezTo>
                    <a:cubicBezTo>
                      <a:pt x="9" y="15"/>
                      <a:pt x="9" y="15"/>
                      <a:pt x="9" y="15"/>
                    </a:cubicBezTo>
                    <a:cubicBezTo>
                      <a:pt x="5" y="15"/>
                      <a:pt x="3" y="21"/>
                      <a:pt x="3" y="25"/>
                    </a:cubicBezTo>
                    <a:cubicBezTo>
                      <a:pt x="3" y="25"/>
                      <a:pt x="3" y="25"/>
                      <a:pt x="3" y="25"/>
                    </a:cubicBezTo>
                    <a:cubicBezTo>
                      <a:pt x="3" y="28"/>
                      <a:pt x="3" y="30"/>
                      <a:pt x="4" y="31"/>
                    </a:cubicBezTo>
                    <a:cubicBezTo>
                      <a:pt x="4" y="31"/>
                      <a:pt x="4" y="31"/>
                      <a:pt x="4" y="31"/>
                    </a:cubicBezTo>
                    <a:cubicBezTo>
                      <a:pt x="4" y="31"/>
                      <a:pt x="4" y="31"/>
                      <a:pt x="4" y="31"/>
                    </a:cubicBezTo>
                    <a:cubicBezTo>
                      <a:pt x="4" y="31"/>
                      <a:pt x="4" y="32"/>
                      <a:pt x="4" y="33"/>
                    </a:cubicBezTo>
                    <a:cubicBezTo>
                      <a:pt x="4" y="33"/>
                      <a:pt x="4" y="33"/>
                      <a:pt x="4" y="33"/>
                    </a:cubicBezTo>
                    <a:cubicBezTo>
                      <a:pt x="3" y="33"/>
                      <a:pt x="3" y="33"/>
                      <a:pt x="3" y="33"/>
                    </a:cubicBezTo>
                    <a:cubicBezTo>
                      <a:pt x="3" y="33"/>
                      <a:pt x="3" y="33"/>
                      <a:pt x="3" y="33"/>
                    </a:cubicBezTo>
                    <a:cubicBezTo>
                      <a:pt x="3" y="33"/>
                      <a:pt x="2" y="33"/>
                      <a:pt x="2" y="32"/>
                    </a:cubicBezTo>
                    <a:close/>
                  </a:path>
                </a:pathLst>
              </a:custGeom>
              <a:solidFill>
                <a:srgbClr val="1E2B58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83" name="Freeform 94"/>
              <p:cNvSpPr/>
              <p:nvPr/>
            </p:nvSpPr>
            <p:spPr bwMode="auto">
              <a:xfrm>
                <a:off x="7466013" y="5183188"/>
                <a:ext cx="101600" cy="188913"/>
              </a:xfrm>
              <a:custGeom>
                <a:avLst/>
                <a:gdLst>
                  <a:gd name="T0" fmla="*/ 24 w 27"/>
                  <a:gd name="T1" fmla="*/ 50 h 50"/>
                  <a:gd name="T2" fmla="*/ 24 w 27"/>
                  <a:gd name="T3" fmla="*/ 48 h 50"/>
                  <a:gd name="T4" fmla="*/ 24 w 27"/>
                  <a:gd name="T5" fmla="*/ 48 h 50"/>
                  <a:gd name="T6" fmla="*/ 24 w 27"/>
                  <a:gd name="T7" fmla="*/ 45 h 50"/>
                  <a:gd name="T8" fmla="*/ 24 w 27"/>
                  <a:gd name="T9" fmla="*/ 45 h 50"/>
                  <a:gd name="T10" fmla="*/ 20 w 27"/>
                  <a:gd name="T11" fmla="*/ 34 h 50"/>
                  <a:gd name="T12" fmla="*/ 20 w 27"/>
                  <a:gd name="T13" fmla="*/ 34 h 50"/>
                  <a:gd name="T14" fmla="*/ 20 w 27"/>
                  <a:gd name="T15" fmla="*/ 33 h 50"/>
                  <a:gd name="T16" fmla="*/ 20 w 27"/>
                  <a:gd name="T17" fmla="*/ 33 h 50"/>
                  <a:gd name="T18" fmla="*/ 22 w 27"/>
                  <a:gd name="T19" fmla="*/ 19 h 50"/>
                  <a:gd name="T20" fmla="*/ 22 w 27"/>
                  <a:gd name="T21" fmla="*/ 19 h 50"/>
                  <a:gd name="T22" fmla="*/ 22 w 27"/>
                  <a:gd name="T23" fmla="*/ 18 h 50"/>
                  <a:gd name="T24" fmla="*/ 22 w 27"/>
                  <a:gd name="T25" fmla="*/ 18 h 50"/>
                  <a:gd name="T26" fmla="*/ 2 w 27"/>
                  <a:gd name="T27" fmla="*/ 2 h 50"/>
                  <a:gd name="T28" fmla="*/ 2 w 27"/>
                  <a:gd name="T29" fmla="*/ 2 h 50"/>
                  <a:gd name="T30" fmla="*/ 1 w 27"/>
                  <a:gd name="T31" fmla="*/ 3 h 50"/>
                  <a:gd name="T32" fmla="*/ 1 w 27"/>
                  <a:gd name="T33" fmla="*/ 3 h 50"/>
                  <a:gd name="T34" fmla="*/ 1 w 27"/>
                  <a:gd name="T35" fmla="*/ 3 h 50"/>
                  <a:gd name="T36" fmla="*/ 0 w 27"/>
                  <a:gd name="T37" fmla="*/ 1 h 50"/>
                  <a:gd name="T38" fmla="*/ 0 w 27"/>
                  <a:gd name="T39" fmla="*/ 1 h 50"/>
                  <a:gd name="T40" fmla="*/ 1 w 27"/>
                  <a:gd name="T41" fmla="*/ 0 h 50"/>
                  <a:gd name="T42" fmla="*/ 1 w 27"/>
                  <a:gd name="T43" fmla="*/ 0 h 50"/>
                  <a:gd name="T44" fmla="*/ 2 w 27"/>
                  <a:gd name="T45" fmla="*/ 0 h 50"/>
                  <a:gd name="T46" fmla="*/ 2 w 27"/>
                  <a:gd name="T47" fmla="*/ 0 h 50"/>
                  <a:gd name="T48" fmla="*/ 24 w 27"/>
                  <a:gd name="T49" fmla="*/ 18 h 50"/>
                  <a:gd name="T50" fmla="*/ 24 w 27"/>
                  <a:gd name="T51" fmla="*/ 18 h 50"/>
                  <a:gd name="T52" fmla="*/ 24 w 27"/>
                  <a:gd name="T53" fmla="*/ 19 h 50"/>
                  <a:gd name="T54" fmla="*/ 24 w 27"/>
                  <a:gd name="T55" fmla="*/ 19 h 50"/>
                  <a:gd name="T56" fmla="*/ 23 w 27"/>
                  <a:gd name="T57" fmla="*/ 33 h 50"/>
                  <a:gd name="T58" fmla="*/ 23 w 27"/>
                  <a:gd name="T59" fmla="*/ 33 h 50"/>
                  <a:gd name="T60" fmla="*/ 23 w 27"/>
                  <a:gd name="T61" fmla="*/ 34 h 50"/>
                  <a:gd name="T62" fmla="*/ 23 w 27"/>
                  <a:gd name="T63" fmla="*/ 34 h 50"/>
                  <a:gd name="T64" fmla="*/ 27 w 27"/>
                  <a:gd name="T65" fmla="*/ 45 h 50"/>
                  <a:gd name="T66" fmla="*/ 27 w 27"/>
                  <a:gd name="T67" fmla="*/ 45 h 50"/>
                  <a:gd name="T68" fmla="*/ 26 w 27"/>
                  <a:gd name="T69" fmla="*/ 49 h 50"/>
                  <a:gd name="T70" fmla="*/ 26 w 27"/>
                  <a:gd name="T71" fmla="*/ 49 h 50"/>
                  <a:gd name="T72" fmla="*/ 25 w 27"/>
                  <a:gd name="T73" fmla="*/ 50 h 50"/>
                  <a:gd name="T74" fmla="*/ 25 w 27"/>
                  <a:gd name="T75" fmla="*/ 50 h 50"/>
                  <a:gd name="T76" fmla="*/ 24 w 27"/>
                  <a:gd name="T77" fmla="*/ 50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27" h="50">
                    <a:moveTo>
                      <a:pt x="24" y="50"/>
                    </a:moveTo>
                    <a:cubicBezTo>
                      <a:pt x="24" y="49"/>
                      <a:pt x="23" y="48"/>
                      <a:pt x="24" y="48"/>
                    </a:cubicBezTo>
                    <a:cubicBezTo>
                      <a:pt x="24" y="48"/>
                      <a:pt x="24" y="48"/>
                      <a:pt x="24" y="48"/>
                    </a:cubicBezTo>
                    <a:cubicBezTo>
                      <a:pt x="24" y="47"/>
                      <a:pt x="24" y="46"/>
                      <a:pt x="24" y="45"/>
                    </a:cubicBezTo>
                    <a:cubicBezTo>
                      <a:pt x="24" y="45"/>
                      <a:pt x="24" y="45"/>
                      <a:pt x="24" y="45"/>
                    </a:cubicBezTo>
                    <a:cubicBezTo>
                      <a:pt x="25" y="42"/>
                      <a:pt x="21" y="39"/>
                      <a:pt x="20" y="34"/>
                    </a:cubicBezTo>
                    <a:cubicBezTo>
                      <a:pt x="20" y="34"/>
                      <a:pt x="20" y="34"/>
                      <a:pt x="20" y="34"/>
                    </a:cubicBezTo>
                    <a:cubicBezTo>
                      <a:pt x="20" y="34"/>
                      <a:pt x="20" y="33"/>
                      <a:pt x="20" y="33"/>
                    </a:cubicBezTo>
                    <a:cubicBezTo>
                      <a:pt x="20" y="33"/>
                      <a:pt x="20" y="33"/>
                      <a:pt x="20" y="33"/>
                    </a:cubicBezTo>
                    <a:cubicBezTo>
                      <a:pt x="20" y="28"/>
                      <a:pt x="22" y="23"/>
                      <a:pt x="22" y="19"/>
                    </a:cubicBezTo>
                    <a:cubicBezTo>
                      <a:pt x="22" y="19"/>
                      <a:pt x="22" y="19"/>
                      <a:pt x="22" y="19"/>
                    </a:cubicBezTo>
                    <a:cubicBezTo>
                      <a:pt x="22" y="18"/>
                      <a:pt x="22" y="18"/>
                      <a:pt x="22" y="18"/>
                    </a:cubicBezTo>
                    <a:cubicBezTo>
                      <a:pt x="22" y="18"/>
                      <a:pt x="22" y="18"/>
                      <a:pt x="22" y="18"/>
                    </a:cubicBezTo>
                    <a:cubicBezTo>
                      <a:pt x="21" y="6"/>
                      <a:pt x="14" y="3"/>
                      <a:pt x="2" y="2"/>
                    </a:cubicBezTo>
                    <a:cubicBezTo>
                      <a:pt x="2" y="2"/>
                      <a:pt x="2" y="2"/>
                      <a:pt x="2" y="2"/>
                    </a:cubicBezTo>
                    <a:cubicBezTo>
                      <a:pt x="2" y="2"/>
                      <a:pt x="2" y="3"/>
                      <a:pt x="1" y="3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1" y="3"/>
                      <a:pt x="0" y="2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15" y="0"/>
                      <a:pt x="24" y="5"/>
                      <a:pt x="24" y="18"/>
                    </a:cubicBezTo>
                    <a:cubicBezTo>
                      <a:pt x="24" y="18"/>
                      <a:pt x="24" y="18"/>
                      <a:pt x="24" y="18"/>
                    </a:cubicBezTo>
                    <a:cubicBezTo>
                      <a:pt x="24" y="18"/>
                      <a:pt x="24" y="18"/>
                      <a:pt x="24" y="19"/>
                    </a:cubicBezTo>
                    <a:cubicBezTo>
                      <a:pt x="24" y="19"/>
                      <a:pt x="24" y="19"/>
                      <a:pt x="24" y="19"/>
                    </a:cubicBezTo>
                    <a:cubicBezTo>
                      <a:pt x="24" y="24"/>
                      <a:pt x="23" y="28"/>
                      <a:pt x="23" y="33"/>
                    </a:cubicBezTo>
                    <a:cubicBezTo>
                      <a:pt x="23" y="33"/>
                      <a:pt x="23" y="33"/>
                      <a:pt x="23" y="33"/>
                    </a:cubicBezTo>
                    <a:cubicBezTo>
                      <a:pt x="23" y="33"/>
                      <a:pt x="23" y="34"/>
                      <a:pt x="23" y="34"/>
                    </a:cubicBezTo>
                    <a:cubicBezTo>
                      <a:pt x="23" y="34"/>
                      <a:pt x="23" y="34"/>
                      <a:pt x="23" y="34"/>
                    </a:cubicBezTo>
                    <a:cubicBezTo>
                      <a:pt x="23" y="38"/>
                      <a:pt x="27" y="41"/>
                      <a:pt x="27" y="45"/>
                    </a:cubicBezTo>
                    <a:cubicBezTo>
                      <a:pt x="27" y="45"/>
                      <a:pt x="27" y="45"/>
                      <a:pt x="27" y="45"/>
                    </a:cubicBezTo>
                    <a:cubicBezTo>
                      <a:pt x="27" y="46"/>
                      <a:pt x="27" y="48"/>
                      <a:pt x="26" y="49"/>
                    </a:cubicBezTo>
                    <a:cubicBezTo>
                      <a:pt x="26" y="49"/>
                      <a:pt x="26" y="49"/>
                      <a:pt x="26" y="49"/>
                    </a:cubicBezTo>
                    <a:cubicBezTo>
                      <a:pt x="26" y="49"/>
                      <a:pt x="25" y="50"/>
                      <a:pt x="25" y="50"/>
                    </a:cubicBezTo>
                    <a:cubicBezTo>
                      <a:pt x="25" y="50"/>
                      <a:pt x="25" y="50"/>
                      <a:pt x="25" y="50"/>
                    </a:cubicBezTo>
                    <a:cubicBezTo>
                      <a:pt x="25" y="50"/>
                      <a:pt x="24" y="50"/>
                      <a:pt x="24" y="50"/>
                    </a:cubicBezTo>
                    <a:close/>
                  </a:path>
                </a:pathLst>
              </a:custGeom>
              <a:solidFill>
                <a:srgbClr val="1E2B58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84" name="Freeform 95"/>
              <p:cNvSpPr/>
              <p:nvPr/>
            </p:nvSpPr>
            <p:spPr bwMode="auto">
              <a:xfrm>
                <a:off x="7993063" y="5199063"/>
                <a:ext cx="63500" cy="153988"/>
              </a:xfrm>
              <a:custGeom>
                <a:avLst/>
                <a:gdLst>
                  <a:gd name="T0" fmla="*/ 14 w 17"/>
                  <a:gd name="T1" fmla="*/ 41 h 41"/>
                  <a:gd name="T2" fmla="*/ 13 w 17"/>
                  <a:gd name="T3" fmla="*/ 36 h 41"/>
                  <a:gd name="T4" fmla="*/ 13 w 17"/>
                  <a:gd name="T5" fmla="*/ 36 h 41"/>
                  <a:gd name="T6" fmla="*/ 14 w 17"/>
                  <a:gd name="T7" fmla="*/ 25 h 41"/>
                  <a:gd name="T8" fmla="*/ 14 w 17"/>
                  <a:gd name="T9" fmla="*/ 25 h 41"/>
                  <a:gd name="T10" fmla="*/ 14 w 17"/>
                  <a:gd name="T11" fmla="*/ 25 h 41"/>
                  <a:gd name="T12" fmla="*/ 14 w 17"/>
                  <a:gd name="T13" fmla="*/ 25 h 41"/>
                  <a:gd name="T14" fmla="*/ 14 w 17"/>
                  <a:gd name="T15" fmla="*/ 25 h 41"/>
                  <a:gd name="T16" fmla="*/ 14 w 17"/>
                  <a:gd name="T17" fmla="*/ 25 h 41"/>
                  <a:gd name="T18" fmla="*/ 12 w 17"/>
                  <a:gd name="T19" fmla="*/ 22 h 41"/>
                  <a:gd name="T20" fmla="*/ 12 w 17"/>
                  <a:gd name="T21" fmla="*/ 22 h 41"/>
                  <a:gd name="T22" fmla="*/ 9 w 17"/>
                  <a:gd name="T23" fmla="*/ 18 h 41"/>
                  <a:gd name="T24" fmla="*/ 9 w 17"/>
                  <a:gd name="T25" fmla="*/ 18 h 41"/>
                  <a:gd name="T26" fmla="*/ 1 w 17"/>
                  <a:gd name="T27" fmla="*/ 2 h 41"/>
                  <a:gd name="T28" fmla="*/ 1 w 17"/>
                  <a:gd name="T29" fmla="*/ 2 h 41"/>
                  <a:gd name="T30" fmla="*/ 1 w 17"/>
                  <a:gd name="T31" fmla="*/ 0 h 41"/>
                  <a:gd name="T32" fmla="*/ 1 w 17"/>
                  <a:gd name="T33" fmla="*/ 0 h 41"/>
                  <a:gd name="T34" fmla="*/ 2 w 17"/>
                  <a:gd name="T35" fmla="*/ 0 h 41"/>
                  <a:gd name="T36" fmla="*/ 2 w 17"/>
                  <a:gd name="T37" fmla="*/ 0 h 41"/>
                  <a:gd name="T38" fmla="*/ 11 w 17"/>
                  <a:gd name="T39" fmla="*/ 18 h 41"/>
                  <a:gd name="T40" fmla="*/ 11 w 17"/>
                  <a:gd name="T41" fmla="*/ 18 h 41"/>
                  <a:gd name="T42" fmla="*/ 14 w 17"/>
                  <a:gd name="T43" fmla="*/ 20 h 41"/>
                  <a:gd name="T44" fmla="*/ 14 w 17"/>
                  <a:gd name="T45" fmla="*/ 20 h 41"/>
                  <a:gd name="T46" fmla="*/ 17 w 17"/>
                  <a:gd name="T47" fmla="*/ 25 h 41"/>
                  <a:gd name="T48" fmla="*/ 17 w 17"/>
                  <a:gd name="T49" fmla="*/ 25 h 41"/>
                  <a:gd name="T50" fmla="*/ 17 w 17"/>
                  <a:gd name="T51" fmla="*/ 25 h 41"/>
                  <a:gd name="T52" fmla="*/ 16 w 17"/>
                  <a:gd name="T53" fmla="*/ 36 h 41"/>
                  <a:gd name="T54" fmla="*/ 16 w 17"/>
                  <a:gd name="T55" fmla="*/ 36 h 41"/>
                  <a:gd name="T56" fmla="*/ 16 w 17"/>
                  <a:gd name="T57" fmla="*/ 39 h 41"/>
                  <a:gd name="T58" fmla="*/ 16 w 17"/>
                  <a:gd name="T59" fmla="*/ 39 h 41"/>
                  <a:gd name="T60" fmla="*/ 16 w 17"/>
                  <a:gd name="T61" fmla="*/ 41 h 41"/>
                  <a:gd name="T62" fmla="*/ 16 w 17"/>
                  <a:gd name="T63" fmla="*/ 41 h 41"/>
                  <a:gd name="T64" fmla="*/ 15 w 17"/>
                  <a:gd name="T65" fmla="*/ 41 h 41"/>
                  <a:gd name="T66" fmla="*/ 15 w 17"/>
                  <a:gd name="T67" fmla="*/ 41 h 41"/>
                  <a:gd name="T68" fmla="*/ 14 w 17"/>
                  <a:gd name="T69" fmla="*/ 41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17" h="41">
                    <a:moveTo>
                      <a:pt x="14" y="41"/>
                    </a:moveTo>
                    <a:cubicBezTo>
                      <a:pt x="13" y="39"/>
                      <a:pt x="13" y="38"/>
                      <a:pt x="13" y="36"/>
                    </a:cubicBezTo>
                    <a:cubicBezTo>
                      <a:pt x="13" y="36"/>
                      <a:pt x="13" y="36"/>
                      <a:pt x="13" y="36"/>
                    </a:cubicBezTo>
                    <a:cubicBezTo>
                      <a:pt x="13" y="32"/>
                      <a:pt x="14" y="27"/>
                      <a:pt x="14" y="25"/>
                    </a:cubicBezTo>
                    <a:cubicBezTo>
                      <a:pt x="14" y="25"/>
                      <a:pt x="14" y="25"/>
                      <a:pt x="14" y="25"/>
                    </a:cubicBezTo>
                    <a:cubicBezTo>
                      <a:pt x="14" y="25"/>
                      <a:pt x="14" y="25"/>
                      <a:pt x="14" y="25"/>
                    </a:cubicBezTo>
                    <a:cubicBezTo>
                      <a:pt x="14" y="25"/>
                      <a:pt x="14" y="25"/>
                      <a:pt x="14" y="25"/>
                    </a:cubicBezTo>
                    <a:cubicBezTo>
                      <a:pt x="14" y="25"/>
                      <a:pt x="14" y="25"/>
                      <a:pt x="14" y="25"/>
                    </a:cubicBezTo>
                    <a:cubicBezTo>
                      <a:pt x="14" y="25"/>
                      <a:pt x="14" y="25"/>
                      <a:pt x="14" y="25"/>
                    </a:cubicBezTo>
                    <a:cubicBezTo>
                      <a:pt x="14" y="23"/>
                      <a:pt x="13" y="23"/>
                      <a:pt x="12" y="22"/>
                    </a:cubicBezTo>
                    <a:cubicBezTo>
                      <a:pt x="12" y="22"/>
                      <a:pt x="12" y="22"/>
                      <a:pt x="12" y="22"/>
                    </a:cubicBezTo>
                    <a:cubicBezTo>
                      <a:pt x="11" y="21"/>
                      <a:pt x="10" y="21"/>
                      <a:pt x="9" y="18"/>
                    </a:cubicBezTo>
                    <a:cubicBezTo>
                      <a:pt x="9" y="18"/>
                      <a:pt x="9" y="18"/>
                      <a:pt x="9" y="18"/>
                    </a:cubicBezTo>
                    <a:cubicBezTo>
                      <a:pt x="7" y="10"/>
                      <a:pt x="8" y="7"/>
                      <a:pt x="1" y="2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0" y="2"/>
                      <a:pt x="0" y="1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2" y="0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10" y="5"/>
                      <a:pt x="10" y="10"/>
                      <a:pt x="11" y="18"/>
                    </a:cubicBezTo>
                    <a:cubicBezTo>
                      <a:pt x="11" y="18"/>
                      <a:pt x="11" y="18"/>
                      <a:pt x="11" y="18"/>
                    </a:cubicBezTo>
                    <a:cubicBezTo>
                      <a:pt x="11" y="18"/>
                      <a:pt x="12" y="19"/>
                      <a:pt x="14" y="20"/>
                    </a:cubicBezTo>
                    <a:cubicBezTo>
                      <a:pt x="14" y="20"/>
                      <a:pt x="14" y="20"/>
                      <a:pt x="14" y="20"/>
                    </a:cubicBezTo>
                    <a:cubicBezTo>
                      <a:pt x="15" y="20"/>
                      <a:pt x="17" y="22"/>
                      <a:pt x="17" y="25"/>
                    </a:cubicBezTo>
                    <a:cubicBezTo>
                      <a:pt x="17" y="25"/>
                      <a:pt x="17" y="25"/>
                      <a:pt x="17" y="25"/>
                    </a:cubicBezTo>
                    <a:cubicBezTo>
                      <a:pt x="17" y="25"/>
                      <a:pt x="17" y="25"/>
                      <a:pt x="17" y="25"/>
                    </a:cubicBezTo>
                    <a:cubicBezTo>
                      <a:pt x="17" y="27"/>
                      <a:pt x="16" y="33"/>
                      <a:pt x="16" y="36"/>
                    </a:cubicBezTo>
                    <a:cubicBezTo>
                      <a:pt x="16" y="36"/>
                      <a:pt x="16" y="36"/>
                      <a:pt x="16" y="36"/>
                    </a:cubicBezTo>
                    <a:cubicBezTo>
                      <a:pt x="16" y="38"/>
                      <a:pt x="16" y="39"/>
                      <a:pt x="16" y="39"/>
                    </a:cubicBezTo>
                    <a:cubicBezTo>
                      <a:pt x="16" y="39"/>
                      <a:pt x="16" y="39"/>
                      <a:pt x="16" y="39"/>
                    </a:cubicBezTo>
                    <a:cubicBezTo>
                      <a:pt x="16" y="40"/>
                      <a:pt x="16" y="41"/>
                      <a:pt x="16" y="41"/>
                    </a:cubicBezTo>
                    <a:cubicBezTo>
                      <a:pt x="16" y="41"/>
                      <a:pt x="16" y="41"/>
                      <a:pt x="16" y="41"/>
                    </a:cubicBezTo>
                    <a:cubicBezTo>
                      <a:pt x="15" y="41"/>
                      <a:pt x="15" y="41"/>
                      <a:pt x="15" y="41"/>
                    </a:cubicBezTo>
                    <a:cubicBezTo>
                      <a:pt x="15" y="41"/>
                      <a:pt x="15" y="41"/>
                      <a:pt x="15" y="41"/>
                    </a:cubicBezTo>
                    <a:cubicBezTo>
                      <a:pt x="15" y="41"/>
                      <a:pt x="14" y="41"/>
                      <a:pt x="14" y="41"/>
                    </a:cubicBezTo>
                    <a:close/>
                  </a:path>
                </a:pathLst>
              </a:custGeom>
              <a:solidFill>
                <a:srgbClr val="1E2B58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85" name="Freeform 96"/>
              <p:cNvSpPr/>
              <p:nvPr/>
            </p:nvSpPr>
            <p:spPr bwMode="auto">
              <a:xfrm>
                <a:off x="6646863" y="5380038"/>
                <a:ext cx="857250" cy="36513"/>
              </a:xfrm>
              <a:custGeom>
                <a:avLst/>
                <a:gdLst>
                  <a:gd name="T0" fmla="*/ 132 w 228"/>
                  <a:gd name="T1" fmla="*/ 9 h 10"/>
                  <a:gd name="T2" fmla="*/ 130 w 228"/>
                  <a:gd name="T3" fmla="*/ 7 h 10"/>
                  <a:gd name="T4" fmla="*/ 123 w 228"/>
                  <a:gd name="T5" fmla="*/ 6 h 10"/>
                  <a:gd name="T6" fmla="*/ 100 w 228"/>
                  <a:gd name="T7" fmla="*/ 5 h 10"/>
                  <a:gd name="T8" fmla="*/ 65 w 228"/>
                  <a:gd name="T9" fmla="*/ 6 h 10"/>
                  <a:gd name="T10" fmla="*/ 65 w 228"/>
                  <a:gd name="T11" fmla="*/ 6 h 10"/>
                  <a:gd name="T12" fmla="*/ 36 w 228"/>
                  <a:gd name="T13" fmla="*/ 6 h 10"/>
                  <a:gd name="T14" fmla="*/ 21 w 228"/>
                  <a:gd name="T15" fmla="*/ 6 h 10"/>
                  <a:gd name="T16" fmla="*/ 2 w 228"/>
                  <a:gd name="T17" fmla="*/ 3 h 10"/>
                  <a:gd name="T18" fmla="*/ 1 w 228"/>
                  <a:gd name="T19" fmla="*/ 3 h 10"/>
                  <a:gd name="T20" fmla="*/ 0 w 228"/>
                  <a:gd name="T21" fmla="*/ 1 h 10"/>
                  <a:gd name="T22" fmla="*/ 1 w 228"/>
                  <a:gd name="T23" fmla="*/ 0 h 10"/>
                  <a:gd name="T24" fmla="*/ 2 w 228"/>
                  <a:gd name="T25" fmla="*/ 0 h 10"/>
                  <a:gd name="T26" fmla="*/ 22 w 228"/>
                  <a:gd name="T27" fmla="*/ 3 h 10"/>
                  <a:gd name="T28" fmla="*/ 36 w 228"/>
                  <a:gd name="T29" fmla="*/ 4 h 10"/>
                  <a:gd name="T30" fmla="*/ 65 w 228"/>
                  <a:gd name="T31" fmla="*/ 3 h 10"/>
                  <a:gd name="T32" fmla="*/ 66 w 228"/>
                  <a:gd name="T33" fmla="*/ 3 h 10"/>
                  <a:gd name="T34" fmla="*/ 100 w 228"/>
                  <a:gd name="T35" fmla="*/ 3 h 10"/>
                  <a:gd name="T36" fmla="*/ 131 w 228"/>
                  <a:gd name="T37" fmla="*/ 5 h 10"/>
                  <a:gd name="T38" fmla="*/ 134 w 228"/>
                  <a:gd name="T39" fmla="*/ 8 h 10"/>
                  <a:gd name="T40" fmla="*/ 137 w 228"/>
                  <a:gd name="T41" fmla="*/ 8 h 10"/>
                  <a:gd name="T42" fmla="*/ 158 w 228"/>
                  <a:gd name="T43" fmla="*/ 5 h 10"/>
                  <a:gd name="T44" fmla="*/ 183 w 228"/>
                  <a:gd name="T45" fmla="*/ 3 h 10"/>
                  <a:gd name="T46" fmla="*/ 188 w 228"/>
                  <a:gd name="T47" fmla="*/ 3 h 10"/>
                  <a:gd name="T48" fmla="*/ 189 w 228"/>
                  <a:gd name="T49" fmla="*/ 3 h 10"/>
                  <a:gd name="T50" fmla="*/ 190 w 228"/>
                  <a:gd name="T51" fmla="*/ 3 h 10"/>
                  <a:gd name="T52" fmla="*/ 214 w 228"/>
                  <a:gd name="T53" fmla="*/ 3 h 10"/>
                  <a:gd name="T54" fmla="*/ 226 w 228"/>
                  <a:gd name="T55" fmla="*/ 3 h 10"/>
                  <a:gd name="T56" fmla="*/ 228 w 228"/>
                  <a:gd name="T57" fmla="*/ 5 h 10"/>
                  <a:gd name="T58" fmla="*/ 227 w 228"/>
                  <a:gd name="T59" fmla="*/ 6 h 10"/>
                  <a:gd name="T60" fmla="*/ 214 w 228"/>
                  <a:gd name="T61" fmla="*/ 6 h 10"/>
                  <a:gd name="T62" fmla="*/ 190 w 228"/>
                  <a:gd name="T63" fmla="*/ 6 h 10"/>
                  <a:gd name="T64" fmla="*/ 189 w 228"/>
                  <a:gd name="T65" fmla="*/ 6 h 10"/>
                  <a:gd name="T66" fmla="*/ 188 w 228"/>
                  <a:gd name="T67" fmla="*/ 6 h 10"/>
                  <a:gd name="T68" fmla="*/ 183 w 228"/>
                  <a:gd name="T69" fmla="*/ 6 h 10"/>
                  <a:gd name="T70" fmla="*/ 158 w 228"/>
                  <a:gd name="T71" fmla="*/ 7 h 10"/>
                  <a:gd name="T72" fmla="*/ 137 w 228"/>
                  <a:gd name="T73" fmla="*/ 10 h 10"/>
                  <a:gd name="T74" fmla="*/ 133 w 228"/>
                  <a:gd name="T75" fmla="*/ 1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228" h="10">
                    <a:moveTo>
                      <a:pt x="133" y="10"/>
                    </a:moveTo>
                    <a:cubicBezTo>
                      <a:pt x="133" y="10"/>
                      <a:pt x="132" y="9"/>
                      <a:pt x="132" y="9"/>
                    </a:cubicBezTo>
                    <a:cubicBezTo>
                      <a:pt x="132" y="9"/>
                      <a:pt x="132" y="9"/>
                      <a:pt x="132" y="9"/>
                    </a:cubicBezTo>
                    <a:cubicBezTo>
                      <a:pt x="132" y="9"/>
                      <a:pt x="132" y="8"/>
                      <a:pt x="130" y="7"/>
                    </a:cubicBezTo>
                    <a:cubicBezTo>
                      <a:pt x="130" y="7"/>
                      <a:pt x="130" y="7"/>
                      <a:pt x="130" y="7"/>
                    </a:cubicBezTo>
                    <a:cubicBezTo>
                      <a:pt x="128" y="7"/>
                      <a:pt x="126" y="6"/>
                      <a:pt x="123" y="6"/>
                    </a:cubicBezTo>
                    <a:cubicBezTo>
                      <a:pt x="123" y="6"/>
                      <a:pt x="123" y="6"/>
                      <a:pt x="123" y="6"/>
                    </a:cubicBezTo>
                    <a:cubicBezTo>
                      <a:pt x="116" y="5"/>
                      <a:pt x="108" y="5"/>
                      <a:pt x="100" y="5"/>
                    </a:cubicBezTo>
                    <a:cubicBezTo>
                      <a:pt x="100" y="5"/>
                      <a:pt x="100" y="5"/>
                      <a:pt x="100" y="5"/>
                    </a:cubicBezTo>
                    <a:cubicBezTo>
                      <a:pt x="84" y="5"/>
                      <a:pt x="69" y="6"/>
                      <a:pt x="65" y="6"/>
                    </a:cubicBezTo>
                    <a:cubicBezTo>
                      <a:pt x="65" y="6"/>
                      <a:pt x="65" y="6"/>
                      <a:pt x="65" y="6"/>
                    </a:cubicBezTo>
                    <a:cubicBezTo>
                      <a:pt x="65" y="6"/>
                      <a:pt x="65" y="6"/>
                      <a:pt x="65" y="6"/>
                    </a:cubicBezTo>
                    <a:cubicBezTo>
                      <a:pt x="65" y="6"/>
                      <a:pt x="65" y="6"/>
                      <a:pt x="65" y="6"/>
                    </a:cubicBezTo>
                    <a:cubicBezTo>
                      <a:pt x="56" y="6"/>
                      <a:pt x="46" y="6"/>
                      <a:pt x="36" y="6"/>
                    </a:cubicBezTo>
                    <a:cubicBezTo>
                      <a:pt x="36" y="6"/>
                      <a:pt x="36" y="6"/>
                      <a:pt x="36" y="6"/>
                    </a:cubicBezTo>
                    <a:cubicBezTo>
                      <a:pt x="31" y="6"/>
                      <a:pt x="26" y="6"/>
                      <a:pt x="21" y="6"/>
                    </a:cubicBezTo>
                    <a:cubicBezTo>
                      <a:pt x="21" y="6"/>
                      <a:pt x="21" y="6"/>
                      <a:pt x="21" y="6"/>
                    </a:cubicBezTo>
                    <a:cubicBezTo>
                      <a:pt x="14" y="5"/>
                      <a:pt x="8" y="3"/>
                      <a:pt x="2" y="3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0" y="3"/>
                      <a:pt x="0" y="2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9" y="0"/>
                      <a:pt x="15" y="3"/>
                      <a:pt x="22" y="3"/>
                    </a:cubicBezTo>
                    <a:cubicBezTo>
                      <a:pt x="22" y="3"/>
                      <a:pt x="22" y="3"/>
                      <a:pt x="22" y="3"/>
                    </a:cubicBezTo>
                    <a:cubicBezTo>
                      <a:pt x="26" y="4"/>
                      <a:pt x="31" y="4"/>
                      <a:pt x="36" y="4"/>
                    </a:cubicBezTo>
                    <a:cubicBezTo>
                      <a:pt x="36" y="4"/>
                      <a:pt x="36" y="4"/>
                      <a:pt x="36" y="4"/>
                    </a:cubicBezTo>
                    <a:cubicBezTo>
                      <a:pt x="46" y="4"/>
                      <a:pt x="56" y="3"/>
                      <a:pt x="65" y="3"/>
                    </a:cubicBezTo>
                    <a:cubicBezTo>
                      <a:pt x="65" y="3"/>
                      <a:pt x="65" y="3"/>
                      <a:pt x="65" y="3"/>
                    </a:cubicBezTo>
                    <a:cubicBezTo>
                      <a:pt x="65" y="3"/>
                      <a:pt x="65" y="3"/>
                      <a:pt x="66" y="3"/>
                    </a:cubicBezTo>
                    <a:cubicBezTo>
                      <a:pt x="66" y="3"/>
                      <a:pt x="66" y="3"/>
                      <a:pt x="66" y="3"/>
                    </a:cubicBezTo>
                    <a:cubicBezTo>
                      <a:pt x="69" y="3"/>
                      <a:pt x="85" y="3"/>
                      <a:pt x="100" y="3"/>
                    </a:cubicBezTo>
                    <a:cubicBezTo>
                      <a:pt x="100" y="3"/>
                      <a:pt x="100" y="3"/>
                      <a:pt x="100" y="3"/>
                    </a:cubicBezTo>
                    <a:cubicBezTo>
                      <a:pt x="112" y="3"/>
                      <a:pt x="125" y="3"/>
                      <a:pt x="131" y="5"/>
                    </a:cubicBezTo>
                    <a:cubicBezTo>
                      <a:pt x="131" y="5"/>
                      <a:pt x="131" y="5"/>
                      <a:pt x="131" y="5"/>
                    </a:cubicBezTo>
                    <a:cubicBezTo>
                      <a:pt x="132" y="6"/>
                      <a:pt x="134" y="6"/>
                      <a:pt x="134" y="8"/>
                    </a:cubicBezTo>
                    <a:cubicBezTo>
                      <a:pt x="134" y="8"/>
                      <a:pt x="134" y="8"/>
                      <a:pt x="134" y="8"/>
                    </a:cubicBezTo>
                    <a:cubicBezTo>
                      <a:pt x="135" y="8"/>
                      <a:pt x="136" y="8"/>
                      <a:pt x="137" y="8"/>
                    </a:cubicBezTo>
                    <a:cubicBezTo>
                      <a:pt x="137" y="8"/>
                      <a:pt x="137" y="8"/>
                      <a:pt x="137" y="8"/>
                    </a:cubicBezTo>
                    <a:cubicBezTo>
                      <a:pt x="144" y="8"/>
                      <a:pt x="151" y="6"/>
                      <a:pt x="158" y="5"/>
                    </a:cubicBezTo>
                    <a:cubicBezTo>
                      <a:pt x="158" y="5"/>
                      <a:pt x="158" y="5"/>
                      <a:pt x="158" y="5"/>
                    </a:cubicBezTo>
                    <a:cubicBezTo>
                      <a:pt x="166" y="3"/>
                      <a:pt x="174" y="3"/>
                      <a:pt x="183" y="3"/>
                    </a:cubicBezTo>
                    <a:cubicBezTo>
                      <a:pt x="183" y="3"/>
                      <a:pt x="183" y="3"/>
                      <a:pt x="183" y="3"/>
                    </a:cubicBezTo>
                    <a:cubicBezTo>
                      <a:pt x="184" y="3"/>
                      <a:pt x="186" y="3"/>
                      <a:pt x="188" y="3"/>
                    </a:cubicBezTo>
                    <a:cubicBezTo>
                      <a:pt x="188" y="3"/>
                      <a:pt x="188" y="3"/>
                      <a:pt x="188" y="3"/>
                    </a:cubicBezTo>
                    <a:cubicBezTo>
                      <a:pt x="188" y="3"/>
                      <a:pt x="189" y="3"/>
                      <a:pt x="189" y="3"/>
                    </a:cubicBezTo>
                    <a:cubicBezTo>
                      <a:pt x="189" y="3"/>
                      <a:pt x="189" y="3"/>
                      <a:pt x="189" y="3"/>
                    </a:cubicBezTo>
                    <a:cubicBezTo>
                      <a:pt x="189" y="3"/>
                      <a:pt x="189" y="3"/>
                      <a:pt x="190" y="3"/>
                    </a:cubicBezTo>
                    <a:cubicBezTo>
                      <a:pt x="190" y="3"/>
                      <a:pt x="190" y="3"/>
                      <a:pt x="190" y="3"/>
                    </a:cubicBezTo>
                    <a:cubicBezTo>
                      <a:pt x="198" y="3"/>
                      <a:pt x="206" y="3"/>
                      <a:pt x="214" y="3"/>
                    </a:cubicBezTo>
                    <a:cubicBezTo>
                      <a:pt x="214" y="3"/>
                      <a:pt x="214" y="3"/>
                      <a:pt x="214" y="3"/>
                    </a:cubicBezTo>
                    <a:cubicBezTo>
                      <a:pt x="218" y="3"/>
                      <a:pt x="222" y="3"/>
                      <a:pt x="226" y="3"/>
                    </a:cubicBezTo>
                    <a:cubicBezTo>
                      <a:pt x="226" y="3"/>
                      <a:pt x="226" y="3"/>
                      <a:pt x="226" y="3"/>
                    </a:cubicBezTo>
                    <a:cubicBezTo>
                      <a:pt x="227" y="3"/>
                      <a:pt x="228" y="4"/>
                      <a:pt x="228" y="5"/>
                    </a:cubicBezTo>
                    <a:cubicBezTo>
                      <a:pt x="228" y="5"/>
                      <a:pt x="228" y="5"/>
                      <a:pt x="228" y="5"/>
                    </a:cubicBezTo>
                    <a:cubicBezTo>
                      <a:pt x="228" y="5"/>
                      <a:pt x="227" y="6"/>
                      <a:pt x="227" y="6"/>
                    </a:cubicBezTo>
                    <a:cubicBezTo>
                      <a:pt x="227" y="6"/>
                      <a:pt x="227" y="6"/>
                      <a:pt x="227" y="6"/>
                    </a:cubicBezTo>
                    <a:cubicBezTo>
                      <a:pt x="222" y="6"/>
                      <a:pt x="218" y="6"/>
                      <a:pt x="214" y="6"/>
                    </a:cubicBezTo>
                    <a:cubicBezTo>
                      <a:pt x="214" y="6"/>
                      <a:pt x="214" y="6"/>
                      <a:pt x="214" y="6"/>
                    </a:cubicBezTo>
                    <a:cubicBezTo>
                      <a:pt x="206" y="6"/>
                      <a:pt x="198" y="6"/>
                      <a:pt x="190" y="6"/>
                    </a:cubicBezTo>
                    <a:cubicBezTo>
                      <a:pt x="190" y="6"/>
                      <a:pt x="190" y="6"/>
                      <a:pt x="190" y="6"/>
                    </a:cubicBezTo>
                    <a:cubicBezTo>
                      <a:pt x="189" y="6"/>
                      <a:pt x="189" y="6"/>
                      <a:pt x="189" y="6"/>
                    </a:cubicBezTo>
                    <a:cubicBezTo>
                      <a:pt x="189" y="6"/>
                      <a:pt x="189" y="6"/>
                      <a:pt x="189" y="6"/>
                    </a:cubicBezTo>
                    <a:cubicBezTo>
                      <a:pt x="189" y="6"/>
                      <a:pt x="188" y="6"/>
                      <a:pt x="188" y="6"/>
                    </a:cubicBezTo>
                    <a:cubicBezTo>
                      <a:pt x="188" y="6"/>
                      <a:pt x="188" y="6"/>
                      <a:pt x="188" y="6"/>
                    </a:cubicBezTo>
                    <a:cubicBezTo>
                      <a:pt x="186" y="6"/>
                      <a:pt x="184" y="6"/>
                      <a:pt x="183" y="6"/>
                    </a:cubicBezTo>
                    <a:cubicBezTo>
                      <a:pt x="183" y="6"/>
                      <a:pt x="183" y="6"/>
                      <a:pt x="183" y="6"/>
                    </a:cubicBezTo>
                    <a:cubicBezTo>
                      <a:pt x="174" y="6"/>
                      <a:pt x="166" y="6"/>
                      <a:pt x="158" y="7"/>
                    </a:cubicBezTo>
                    <a:cubicBezTo>
                      <a:pt x="158" y="7"/>
                      <a:pt x="158" y="7"/>
                      <a:pt x="158" y="7"/>
                    </a:cubicBezTo>
                    <a:cubicBezTo>
                      <a:pt x="151" y="8"/>
                      <a:pt x="144" y="10"/>
                      <a:pt x="137" y="10"/>
                    </a:cubicBezTo>
                    <a:cubicBezTo>
                      <a:pt x="137" y="10"/>
                      <a:pt x="137" y="10"/>
                      <a:pt x="137" y="10"/>
                    </a:cubicBezTo>
                    <a:cubicBezTo>
                      <a:pt x="136" y="10"/>
                      <a:pt x="135" y="10"/>
                      <a:pt x="133" y="10"/>
                    </a:cubicBezTo>
                    <a:close/>
                  </a:path>
                </a:pathLst>
              </a:custGeom>
              <a:solidFill>
                <a:srgbClr val="1E2B58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86" name="Freeform 97"/>
              <p:cNvSpPr/>
              <p:nvPr/>
            </p:nvSpPr>
            <p:spPr bwMode="auto">
              <a:xfrm>
                <a:off x="7693025" y="5353050"/>
                <a:ext cx="1052513" cy="76200"/>
              </a:xfrm>
              <a:custGeom>
                <a:avLst/>
                <a:gdLst>
                  <a:gd name="T0" fmla="*/ 150 w 280"/>
                  <a:gd name="T1" fmla="*/ 20 h 20"/>
                  <a:gd name="T2" fmla="*/ 150 w 280"/>
                  <a:gd name="T3" fmla="*/ 18 h 20"/>
                  <a:gd name="T4" fmla="*/ 152 w 280"/>
                  <a:gd name="T5" fmla="*/ 15 h 20"/>
                  <a:gd name="T6" fmla="*/ 113 w 280"/>
                  <a:gd name="T7" fmla="*/ 7 h 20"/>
                  <a:gd name="T8" fmla="*/ 108 w 280"/>
                  <a:gd name="T9" fmla="*/ 7 h 20"/>
                  <a:gd name="T10" fmla="*/ 81 w 280"/>
                  <a:gd name="T11" fmla="*/ 10 h 20"/>
                  <a:gd name="T12" fmla="*/ 75 w 280"/>
                  <a:gd name="T13" fmla="*/ 10 h 20"/>
                  <a:gd name="T14" fmla="*/ 64 w 280"/>
                  <a:gd name="T15" fmla="*/ 4 h 20"/>
                  <a:gd name="T16" fmla="*/ 53 w 280"/>
                  <a:gd name="T17" fmla="*/ 3 h 20"/>
                  <a:gd name="T18" fmla="*/ 44 w 280"/>
                  <a:gd name="T19" fmla="*/ 3 h 20"/>
                  <a:gd name="T20" fmla="*/ 2 w 280"/>
                  <a:gd name="T21" fmla="*/ 11 h 20"/>
                  <a:gd name="T22" fmla="*/ 2 w 280"/>
                  <a:gd name="T23" fmla="*/ 11 h 20"/>
                  <a:gd name="T24" fmla="*/ 1 w 280"/>
                  <a:gd name="T25" fmla="*/ 10 h 20"/>
                  <a:gd name="T26" fmla="*/ 1 w 280"/>
                  <a:gd name="T27" fmla="*/ 8 h 20"/>
                  <a:gd name="T28" fmla="*/ 44 w 280"/>
                  <a:gd name="T29" fmla="*/ 1 h 20"/>
                  <a:gd name="T30" fmla="*/ 53 w 280"/>
                  <a:gd name="T31" fmla="*/ 0 h 20"/>
                  <a:gd name="T32" fmla="*/ 65 w 280"/>
                  <a:gd name="T33" fmla="*/ 2 h 20"/>
                  <a:gd name="T34" fmla="*/ 76 w 280"/>
                  <a:gd name="T35" fmla="*/ 7 h 20"/>
                  <a:gd name="T36" fmla="*/ 81 w 280"/>
                  <a:gd name="T37" fmla="*/ 8 h 20"/>
                  <a:gd name="T38" fmla="*/ 108 w 280"/>
                  <a:gd name="T39" fmla="*/ 4 h 20"/>
                  <a:gd name="T40" fmla="*/ 113 w 280"/>
                  <a:gd name="T41" fmla="*/ 5 h 20"/>
                  <a:gd name="T42" fmla="*/ 154 w 280"/>
                  <a:gd name="T43" fmla="*/ 13 h 20"/>
                  <a:gd name="T44" fmla="*/ 155 w 280"/>
                  <a:gd name="T45" fmla="*/ 14 h 20"/>
                  <a:gd name="T46" fmla="*/ 154 w 280"/>
                  <a:gd name="T47" fmla="*/ 15 h 20"/>
                  <a:gd name="T48" fmla="*/ 153 w 280"/>
                  <a:gd name="T49" fmla="*/ 18 h 20"/>
                  <a:gd name="T50" fmla="*/ 156 w 280"/>
                  <a:gd name="T51" fmla="*/ 18 h 20"/>
                  <a:gd name="T52" fmla="*/ 207 w 280"/>
                  <a:gd name="T53" fmla="*/ 11 h 20"/>
                  <a:gd name="T54" fmla="*/ 216 w 280"/>
                  <a:gd name="T55" fmla="*/ 11 h 20"/>
                  <a:gd name="T56" fmla="*/ 249 w 280"/>
                  <a:gd name="T57" fmla="*/ 13 h 20"/>
                  <a:gd name="T58" fmla="*/ 252 w 280"/>
                  <a:gd name="T59" fmla="*/ 13 h 20"/>
                  <a:gd name="T60" fmla="*/ 263 w 280"/>
                  <a:gd name="T61" fmla="*/ 13 h 20"/>
                  <a:gd name="T62" fmla="*/ 279 w 280"/>
                  <a:gd name="T63" fmla="*/ 15 h 20"/>
                  <a:gd name="T64" fmla="*/ 279 w 280"/>
                  <a:gd name="T65" fmla="*/ 17 h 20"/>
                  <a:gd name="T66" fmla="*/ 278 w 280"/>
                  <a:gd name="T67" fmla="*/ 17 h 20"/>
                  <a:gd name="T68" fmla="*/ 263 w 280"/>
                  <a:gd name="T69" fmla="*/ 15 h 20"/>
                  <a:gd name="T70" fmla="*/ 252 w 280"/>
                  <a:gd name="T71" fmla="*/ 15 h 20"/>
                  <a:gd name="T72" fmla="*/ 249 w 280"/>
                  <a:gd name="T73" fmla="*/ 15 h 20"/>
                  <a:gd name="T74" fmla="*/ 216 w 280"/>
                  <a:gd name="T75" fmla="*/ 14 h 20"/>
                  <a:gd name="T76" fmla="*/ 207 w 280"/>
                  <a:gd name="T77" fmla="*/ 14 h 20"/>
                  <a:gd name="T78" fmla="*/ 156 w 280"/>
                  <a:gd name="T79" fmla="*/ 20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280" h="20">
                    <a:moveTo>
                      <a:pt x="151" y="20"/>
                    </a:moveTo>
                    <a:cubicBezTo>
                      <a:pt x="151" y="20"/>
                      <a:pt x="151" y="20"/>
                      <a:pt x="150" y="20"/>
                    </a:cubicBezTo>
                    <a:cubicBezTo>
                      <a:pt x="150" y="20"/>
                      <a:pt x="150" y="20"/>
                      <a:pt x="150" y="20"/>
                    </a:cubicBezTo>
                    <a:cubicBezTo>
                      <a:pt x="150" y="19"/>
                      <a:pt x="150" y="19"/>
                      <a:pt x="150" y="18"/>
                    </a:cubicBezTo>
                    <a:cubicBezTo>
                      <a:pt x="150" y="18"/>
                      <a:pt x="150" y="18"/>
                      <a:pt x="150" y="18"/>
                    </a:cubicBezTo>
                    <a:cubicBezTo>
                      <a:pt x="151" y="18"/>
                      <a:pt x="151" y="16"/>
                      <a:pt x="152" y="15"/>
                    </a:cubicBezTo>
                    <a:cubicBezTo>
                      <a:pt x="152" y="15"/>
                      <a:pt x="152" y="15"/>
                      <a:pt x="152" y="15"/>
                    </a:cubicBezTo>
                    <a:cubicBezTo>
                      <a:pt x="141" y="11"/>
                      <a:pt x="125" y="9"/>
                      <a:pt x="113" y="7"/>
                    </a:cubicBezTo>
                    <a:cubicBezTo>
                      <a:pt x="113" y="7"/>
                      <a:pt x="113" y="7"/>
                      <a:pt x="113" y="7"/>
                    </a:cubicBezTo>
                    <a:cubicBezTo>
                      <a:pt x="111" y="7"/>
                      <a:pt x="110" y="7"/>
                      <a:pt x="108" y="7"/>
                    </a:cubicBezTo>
                    <a:cubicBezTo>
                      <a:pt x="108" y="7"/>
                      <a:pt x="108" y="7"/>
                      <a:pt x="108" y="7"/>
                    </a:cubicBezTo>
                    <a:cubicBezTo>
                      <a:pt x="100" y="7"/>
                      <a:pt x="90" y="10"/>
                      <a:pt x="81" y="10"/>
                    </a:cubicBezTo>
                    <a:cubicBezTo>
                      <a:pt x="81" y="10"/>
                      <a:pt x="81" y="10"/>
                      <a:pt x="81" y="10"/>
                    </a:cubicBezTo>
                    <a:cubicBezTo>
                      <a:pt x="79" y="10"/>
                      <a:pt x="77" y="10"/>
                      <a:pt x="75" y="10"/>
                    </a:cubicBezTo>
                    <a:cubicBezTo>
                      <a:pt x="75" y="10"/>
                      <a:pt x="75" y="10"/>
                      <a:pt x="75" y="10"/>
                    </a:cubicBezTo>
                    <a:cubicBezTo>
                      <a:pt x="71" y="8"/>
                      <a:pt x="68" y="5"/>
                      <a:pt x="64" y="4"/>
                    </a:cubicBezTo>
                    <a:cubicBezTo>
                      <a:pt x="64" y="4"/>
                      <a:pt x="64" y="4"/>
                      <a:pt x="64" y="4"/>
                    </a:cubicBezTo>
                    <a:cubicBezTo>
                      <a:pt x="61" y="3"/>
                      <a:pt x="57" y="3"/>
                      <a:pt x="53" y="3"/>
                    </a:cubicBezTo>
                    <a:cubicBezTo>
                      <a:pt x="53" y="3"/>
                      <a:pt x="53" y="3"/>
                      <a:pt x="53" y="3"/>
                    </a:cubicBezTo>
                    <a:cubicBezTo>
                      <a:pt x="50" y="3"/>
                      <a:pt x="47" y="3"/>
                      <a:pt x="44" y="3"/>
                    </a:cubicBezTo>
                    <a:cubicBezTo>
                      <a:pt x="44" y="3"/>
                      <a:pt x="44" y="3"/>
                      <a:pt x="44" y="3"/>
                    </a:cubicBezTo>
                    <a:cubicBezTo>
                      <a:pt x="30" y="4"/>
                      <a:pt x="14" y="4"/>
                      <a:pt x="2" y="11"/>
                    </a:cubicBezTo>
                    <a:cubicBezTo>
                      <a:pt x="2" y="11"/>
                      <a:pt x="2" y="11"/>
                      <a:pt x="2" y="11"/>
                    </a:cubicBezTo>
                    <a:cubicBezTo>
                      <a:pt x="2" y="11"/>
                      <a:pt x="2" y="11"/>
                      <a:pt x="2" y="11"/>
                    </a:cubicBezTo>
                    <a:cubicBezTo>
                      <a:pt x="2" y="11"/>
                      <a:pt x="1" y="11"/>
                      <a:pt x="1" y="10"/>
                    </a:cubicBezTo>
                    <a:cubicBezTo>
                      <a:pt x="1" y="10"/>
                      <a:pt x="1" y="10"/>
                      <a:pt x="1" y="10"/>
                    </a:cubicBezTo>
                    <a:cubicBezTo>
                      <a:pt x="0" y="9"/>
                      <a:pt x="0" y="9"/>
                      <a:pt x="1" y="8"/>
                    </a:cubicBezTo>
                    <a:cubicBezTo>
                      <a:pt x="1" y="8"/>
                      <a:pt x="1" y="8"/>
                      <a:pt x="1" y="8"/>
                    </a:cubicBezTo>
                    <a:cubicBezTo>
                      <a:pt x="14" y="2"/>
                      <a:pt x="30" y="1"/>
                      <a:pt x="44" y="1"/>
                    </a:cubicBezTo>
                    <a:cubicBezTo>
                      <a:pt x="44" y="1"/>
                      <a:pt x="44" y="1"/>
                      <a:pt x="44" y="1"/>
                    </a:cubicBezTo>
                    <a:cubicBezTo>
                      <a:pt x="47" y="0"/>
                      <a:pt x="50" y="0"/>
                      <a:pt x="53" y="0"/>
                    </a:cubicBezTo>
                    <a:cubicBezTo>
                      <a:pt x="53" y="0"/>
                      <a:pt x="53" y="0"/>
                      <a:pt x="53" y="0"/>
                    </a:cubicBezTo>
                    <a:cubicBezTo>
                      <a:pt x="57" y="0"/>
                      <a:pt x="61" y="1"/>
                      <a:pt x="65" y="2"/>
                    </a:cubicBezTo>
                    <a:cubicBezTo>
                      <a:pt x="65" y="2"/>
                      <a:pt x="65" y="2"/>
                      <a:pt x="65" y="2"/>
                    </a:cubicBezTo>
                    <a:cubicBezTo>
                      <a:pt x="69" y="3"/>
                      <a:pt x="72" y="6"/>
                      <a:pt x="76" y="7"/>
                    </a:cubicBezTo>
                    <a:cubicBezTo>
                      <a:pt x="76" y="7"/>
                      <a:pt x="76" y="7"/>
                      <a:pt x="76" y="7"/>
                    </a:cubicBezTo>
                    <a:cubicBezTo>
                      <a:pt x="77" y="8"/>
                      <a:pt x="79" y="8"/>
                      <a:pt x="81" y="8"/>
                    </a:cubicBezTo>
                    <a:cubicBezTo>
                      <a:pt x="81" y="8"/>
                      <a:pt x="81" y="8"/>
                      <a:pt x="81" y="8"/>
                    </a:cubicBezTo>
                    <a:cubicBezTo>
                      <a:pt x="89" y="8"/>
                      <a:pt x="99" y="4"/>
                      <a:pt x="108" y="4"/>
                    </a:cubicBezTo>
                    <a:cubicBezTo>
                      <a:pt x="108" y="4"/>
                      <a:pt x="108" y="4"/>
                      <a:pt x="108" y="4"/>
                    </a:cubicBezTo>
                    <a:cubicBezTo>
                      <a:pt x="110" y="4"/>
                      <a:pt x="112" y="5"/>
                      <a:pt x="113" y="5"/>
                    </a:cubicBezTo>
                    <a:cubicBezTo>
                      <a:pt x="113" y="5"/>
                      <a:pt x="113" y="5"/>
                      <a:pt x="113" y="5"/>
                    </a:cubicBezTo>
                    <a:cubicBezTo>
                      <a:pt x="125" y="7"/>
                      <a:pt x="143" y="8"/>
                      <a:pt x="154" y="13"/>
                    </a:cubicBezTo>
                    <a:cubicBezTo>
                      <a:pt x="154" y="13"/>
                      <a:pt x="154" y="13"/>
                      <a:pt x="154" y="13"/>
                    </a:cubicBezTo>
                    <a:cubicBezTo>
                      <a:pt x="154" y="13"/>
                      <a:pt x="155" y="13"/>
                      <a:pt x="155" y="14"/>
                    </a:cubicBezTo>
                    <a:cubicBezTo>
                      <a:pt x="155" y="14"/>
                      <a:pt x="155" y="14"/>
                      <a:pt x="155" y="14"/>
                    </a:cubicBezTo>
                    <a:cubicBezTo>
                      <a:pt x="155" y="14"/>
                      <a:pt x="155" y="14"/>
                      <a:pt x="154" y="15"/>
                    </a:cubicBezTo>
                    <a:cubicBezTo>
                      <a:pt x="154" y="15"/>
                      <a:pt x="154" y="15"/>
                      <a:pt x="154" y="15"/>
                    </a:cubicBezTo>
                    <a:cubicBezTo>
                      <a:pt x="154" y="15"/>
                      <a:pt x="154" y="17"/>
                      <a:pt x="153" y="18"/>
                    </a:cubicBezTo>
                    <a:cubicBezTo>
                      <a:pt x="153" y="18"/>
                      <a:pt x="153" y="18"/>
                      <a:pt x="153" y="18"/>
                    </a:cubicBezTo>
                    <a:cubicBezTo>
                      <a:pt x="154" y="18"/>
                      <a:pt x="155" y="18"/>
                      <a:pt x="156" y="18"/>
                    </a:cubicBezTo>
                    <a:cubicBezTo>
                      <a:pt x="156" y="18"/>
                      <a:pt x="156" y="18"/>
                      <a:pt x="156" y="18"/>
                    </a:cubicBezTo>
                    <a:cubicBezTo>
                      <a:pt x="173" y="18"/>
                      <a:pt x="190" y="12"/>
                      <a:pt x="207" y="11"/>
                    </a:cubicBezTo>
                    <a:cubicBezTo>
                      <a:pt x="207" y="11"/>
                      <a:pt x="207" y="11"/>
                      <a:pt x="207" y="11"/>
                    </a:cubicBezTo>
                    <a:cubicBezTo>
                      <a:pt x="210" y="11"/>
                      <a:pt x="213" y="11"/>
                      <a:pt x="216" y="11"/>
                    </a:cubicBezTo>
                    <a:cubicBezTo>
                      <a:pt x="216" y="11"/>
                      <a:pt x="216" y="11"/>
                      <a:pt x="216" y="11"/>
                    </a:cubicBezTo>
                    <a:cubicBezTo>
                      <a:pt x="227" y="11"/>
                      <a:pt x="238" y="12"/>
                      <a:pt x="249" y="13"/>
                    </a:cubicBezTo>
                    <a:cubicBezTo>
                      <a:pt x="249" y="13"/>
                      <a:pt x="249" y="13"/>
                      <a:pt x="249" y="13"/>
                    </a:cubicBezTo>
                    <a:cubicBezTo>
                      <a:pt x="250" y="13"/>
                      <a:pt x="251" y="13"/>
                      <a:pt x="252" y="13"/>
                    </a:cubicBezTo>
                    <a:cubicBezTo>
                      <a:pt x="252" y="13"/>
                      <a:pt x="252" y="13"/>
                      <a:pt x="252" y="13"/>
                    </a:cubicBezTo>
                    <a:cubicBezTo>
                      <a:pt x="255" y="13"/>
                      <a:pt x="259" y="13"/>
                      <a:pt x="263" y="13"/>
                    </a:cubicBezTo>
                    <a:cubicBezTo>
                      <a:pt x="263" y="13"/>
                      <a:pt x="263" y="13"/>
                      <a:pt x="263" y="13"/>
                    </a:cubicBezTo>
                    <a:cubicBezTo>
                      <a:pt x="269" y="13"/>
                      <a:pt x="276" y="13"/>
                      <a:pt x="279" y="15"/>
                    </a:cubicBezTo>
                    <a:cubicBezTo>
                      <a:pt x="279" y="15"/>
                      <a:pt x="279" y="15"/>
                      <a:pt x="279" y="15"/>
                    </a:cubicBezTo>
                    <a:cubicBezTo>
                      <a:pt x="279" y="15"/>
                      <a:pt x="280" y="16"/>
                      <a:pt x="279" y="17"/>
                    </a:cubicBezTo>
                    <a:cubicBezTo>
                      <a:pt x="279" y="17"/>
                      <a:pt x="279" y="17"/>
                      <a:pt x="279" y="17"/>
                    </a:cubicBezTo>
                    <a:cubicBezTo>
                      <a:pt x="279" y="17"/>
                      <a:pt x="278" y="17"/>
                      <a:pt x="278" y="17"/>
                    </a:cubicBezTo>
                    <a:cubicBezTo>
                      <a:pt x="278" y="17"/>
                      <a:pt x="278" y="17"/>
                      <a:pt x="278" y="17"/>
                    </a:cubicBezTo>
                    <a:cubicBezTo>
                      <a:pt x="275" y="15"/>
                      <a:pt x="269" y="15"/>
                      <a:pt x="263" y="15"/>
                    </a:cubicBezTo>
                    <a:cubicBezTo>
                      <a:pt x="263" y="15"/>
                      <a:pt x="263" y="15"/>
                      <a:pt x="263" y="15"/>
                    </a:cubicBezTo>
                    <a:cubicBezTo>
                      <a:pt x="259" y="15"/>
                      <a:pt x="255" y="15"/>
                      <a:pt x="252" y="15"/>
                    </a:cubicBezTo>
                    <a:cubicBezTo>
                      <a:pt x="252" y="15"/>
                      <a:pt x="252" y="15"/>
                      <a:pt x="252" y="15"/>
                    </a:cubicBezTo>
                    <a:cubicBezTo>
                      <a:pt x="251" y="15"/>
                      <a:pt x="250" y="15"/>
                      <a:pt x="249" y="15"/>
                    </a:cubicBezTo>
                    <a:cubicBezTo>
                      <a:pt x="249" y="15"/>
                      <a:pt x="249" y="15"/>
                      <a:pt x="249" y="15"/>
                    </a:cubicBezTo>
                    <a:cubicBezTo>
                      <a:pt x="238" y="15"/>
                      <a:pt x="227" y="14"/>
                      <a:pt x="216" y="14"/>
                    </a:cubicBezTo>
                    <a:cubicBezTo>
                      <a:pt x="216" y="14"/>
                      <a:pt x="216" y="14"/>
                      <a:pt x="216" y="14"/>
                    </a:cubicBezTo>
                    <a:cubicBezTo>
                      <a:pt x="213" y="14"/>
                      <a:pt x="210" y="14"/>
                      <a:pt x="207" y="14"/>
                    </a:cubicBezTo>
                    <a:cubicBezTo>
                      <a:pt x="207" y="14"/>
                      <a:pt x="207" y="14"/>
                      <a:pt x="207" y="14"/>
                    </a:cubicBezTo>
                    <a:cubicBezTo>
                      <a:pt x="191" y="15"/>
                      <a:pt x="173" y="20"/>
                      <a:pt x="156" y="20"/>
                    </a:cubicBezTo>
                    <a:cubicBezTo>
                      <a:pt x="156" y="20"/>
                      <a:pt x="156" y="20"/>
                      <a:pt x="156" y="20"/>
                    </a:cubicBezTo>
                    <a:cubicBezTo>
                      <a:pt x="155" y="20"/>
                      <a:pt x="153" y="20"/>
                      <a:pt x="151" y="20"/>
                    </a:cubicBezTo>
                    <a:close/>
                  </a:path>
                </a:pathLst>
              </a:custGeom>
              <a:solidFill>
                <a:srgbClr val="1E2B58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87" name="Freeform 98"/>
              <p:cNvSpPr/>
              <p:nvPr/>
            </p:nvSpPr>
            <p:spPr bwMode="auto">
              <a:xfrm>
                <a:off x="8802688" y="5322888"/>
                <a:ext cx="717550" cy="79375"/>
              </a:xfrm>
              <a:custGeom>
                <a:avLst/>
                <a:gdLst>
                  <a:gd name="T0" fmla="*/ 189 w 191"/>
                  <a:gd name="T1" fmla="*/ 21 h 21"/>
                  <a:gd name="T2" fmla="*/ 189 w 191"/>
                  <a:gd name="T3" fmla="*/ 21 h 21"/>
                  <a:gd name="T4" fmla="*/ 189 w 191"/>
                  <a:gd name="T5" fmla="*/ 21 h 21"/>
                  <a:gd name="T6" fmla="*/ 141 w 191"/>
                  <a:gd name="T7" fmla="*/ 17 h 21"/>
                  <a:gd name="T8" fmla="*/ 141 w 191"/>
                  <a:gd name="T9" fmla="*/ 17 h 21"/>
                  <a:gd name="T10" fmla="*/ 137 w 191"/>
                  <a:gd name="T11" fmla="*/ 17 h 21"/>
                  <a:gd name="T12" fmla="*/ 137 w 191"/>
                  <a:gd name="T13" fmla="*/ 17 h 21"/>
                  <a:gd name="T14" fmla="*/ 99 w 191"/>
                  <a:gd name="T15" fmla="*/ 19 h 21"/>
                  <a:gd name="T16" fmla="*/ 99 w 191"/>
                  <a:gd name="T17" fmla="*/ 19 h 21"/>
                  <a:gd name="T18" fmla="*/ 79 w 191"/>
                  <a:gd name="T19" fmla="*/ 16 h 21"/>
                  <a:gd name="T20" fmla="*/ 79 w 191"/>
                  <a:gd name="T21" fmla="*/ 16 h 21"/>
                  <a:gd name="T22" fmla="*/ 79 w 191"/>
                  <a:gd name="T23" fmla="*/ 15 h 21"/>
                  <a:gd name="T24" fmla="*/ 79 w 191"/>
                  <a:gd name="T25" fmla="*/ 15 h 21"/>
                  <a:gd name="T26" fmla="*/ 79 w 191"/>
                  <a:gd name="T27" fmla="*/ 14 h 21"/>
                  <a:gd name="T28" fmla="*/ 79 w 191"/>
                  <a:gd name="T29" fmla="*/ 14 h 21"/>
                  <a:gd name="T30" fmla="*/ 85 w 191"/>
                  <a:gd name="T31" fmla="*/ 9 h 21"/>
                  <a:gd name="T32" fmla="*/ 85 w 191"/>
                  <a:gd name="T33" fmla="*/ 9 h 21"/>
                  <a:gd name="T34" fmla="*/ 67 w 191"/>
                  <a:gd name="T35" fmla="*/ 6 h 21"/>
                  <a:gd name="T36" fmla="*/ 67 w 191"/>
                  <a:gd name="T37" fmla="*/ 6 h 21"/>
                  <a:gd name="T38" fmla="*/ 29 w 191"/>
                  <a:gd name="T39" fmla="*/ 9 h 21"/>
                  <a:gd name="T40" fmla="*/ 29 w 191"/>
                  <a:gd name="T41" fmla="*/ 9 h 21"/>
                  <a:gd name="T42" fmla="*/ 1 w 191"/>
                  <a:gd name="T43" fmla="*/ 2 h 21"/>
                  <a:gd name="T44" fmla="*/ 1 w 191"/>
                  <a:gd name="T45" fmla="*/ 2 h 21"/>
                  <a:gd name="T46" fmla="*/ 1 w 191"/>
                  <a:gd name="T47" fmla="*/ 2 h 21"/>
                  <a:gd name="T48" fmla="*/ 1 w 191"/>
                  <a:gd name="T49" fmla="*/ 1 h 21"/>
                  <a:gd name="T50" fmla="*/ 1 w 191"/>
                  <a:gd name="T51" fmla="*/ 1 h 21"/>
                  <a:gd name="T52" fmla="*/ 2 w 191"/>
                  <a:gd name="T53" fmla="*/ 0 h 21"/>
                  <a:gd name="T54" fmla="*/ 2 w 191"/>
                  <a:gd name="T55" fmla="*/ 0 h 21"/>
                  <a:gd name="T56" fmla="*/ 29 w 191"/>
                  <a:gd name="T57" fmla="*/ 6 h 21"/>
                  <a:gd name="T58" fmla="*/ 29 w 191"/>
                  <a:gd name="T59" fmla="*/ 6 h 21"/>
                  <a:gd name="T60" fmla="*/ 67 w 191"/>
                  <a:gd name="T61" fmla="*/ 4 h 21"/>
                  <a:gd name="T62" fmla="*/ 67 w 191"/>
                  <a:gd name="T63" fmla="*/ 4 h 21"/>
                  <a:gd name="T64" fmla="*/ 89 w 191"/>
                  <a:gd name="T65" fmla="*/ 8 h 21"/>
                  <a:gd name="T66" fmla="*/ 89 w 191"/>
                  <a:gd name="T67" fmla="*/ 8 h 21"/>
                  <a:gd name="T68" fmla="*/ 89 w 191"/>
                  <a:gd name="T69" fmla="*/ 9 h 21"/>
                  <a:gd name="T70" fmla="*/ 89 w 191"/>
                  <a:gd name="T71" fmla="*/ 9 h 21"/>
                  <a:gd name="T72" fmla="*/ 89 w 191"/>
                  <a:gd name="T73" fmla="*/ 10 h 21"/>
                  <a:gd name="T74" fmla="*/ 89 w 191"/>
                  <a:gd name="T75" fmla="*/ 10 h 21"/>
                  <a:gd name="T76" fmla="*/ 82 w 191"/>
                  <a:gd name="T77" fmla="*/ 14 h 21"/>
                  <a:gd name="T78" fmla="*/ 82 w 191"/>
                  <a:gd name="T79" fmla="*/ 14 h 21"/>
                  <a:gd name="T80" fmla="*/ 99 w 191"/>
                  <a:gd name="T81" fmla="*/ 17 h 21"/>
                  <a:gd name="T82" fmla="*/ 99 w 191"/>
                  <a:gd name="T83" fmla="*/ 17 h 21"/>
                  <a:gd name="T84" fmla="*/ 137 w 191"/>
                  <a:gd name="T85" fmla="*/ 14 h 21"/>
                  <a:gd name="T86" fmla="*/ 137 w 191"/>
                  <a:gd name="T87" fmla="*/ 14 h 21"/>
                  <a:gd name="T88" fmla="*/ 141 w 191"/>
                  <a:gd name="T89" fmla="*/ 14 h 21"/>
                  <a:gd name="T90" fmla="*/ 141 w 191"/>
                  <a:gd name="T91" fmla="*/ 14 h 21"/>
                  <a:gd name="T92" fmla="*/ 189 w 191"/>
                  <a:gd name="T93" fmla="*/ 18 h 21"/>
                  <a:gd name="T94" fmla="*/ 189 w 191"/>
                  <a:gd name="T95" fmla="*/ 18 h 21"/>
                  <a:gd name="T96" fmla="*/ 189 w 191"/>
                  <a:gd name="T97" fmla="*/ 18 h 21"/>
                  <a:gd name="T98" fmla="*/ 189 w 191"/>
                  <a:gd name="T99" fmla="*/ 18 h 21"/>
                  <a:gd name="T100" fmla="*/ 191 w 191"/>
                  <a:gd name="T101" fmla="*/ 20 h 21"/>
                  <a:gd name="T102" fmla="*/ 191 w 191"/>
                  <a:gd name="T103" fmla="*/ 20 h 21"/>
                  <a:gd name="T104" fmla="*/ 189 w 191"/>
                  <a:gd name="T105" fmla="*/ 21 h 21"/>
                  <a:gd name="T106" fmla="*/ 189 w 191"/>
                  <a:gd name="T107" fmla="*/ 21 h 21"/>
                  <a:gd name="T108" fmla="*/ 189 w 191"/>
                  <a:gd name="T109" fmla="*/ 21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</a:cxnLst>
                <a:rect l="0" t="0" r="r" b="b"/>
                <a:pathLst>
                  <a:path w="191" h="21">
                    <a:moveTo>
                      <a:pt x="189" y="21"/>
                    </a:moveTo>
                    <a:cubicBezTo>
                      <a:pt x="189" y="21"/>
                      <a:pt x="189" y="21"/>
                      <a:pt x="189" y="21"/>
                    </a:cubicBezTo>
                    <a:cubicBezTo>
                      <a:pt x="189" y="21"/>
                      <a:pt x="189" y="21"/>
                      <a:pt x="189" y="21"/>
                    </a:cubicBezTo>
                    <a:cubicBezTo>
                      <a:pt x="173" y="21"/>
                      <a:pt x="157" y="18"/>
                      <a:pt x="141" y="17"/>
                    </a:cubicBezTo>
                    <a:cubicBezTo>
                      <a:pt x="141" y="17"/>
                      <a:pt x="141" y="17"/>
                      <a:pt x="141" y="17"/>
                    </a:cubicBezTo>
                    <a:cubicBezTo>
                      <a:pt x="139" y="17"/>
                      <a:pt x="138" y="17"/>
                      <a:pt x="137" y="17"/>
                    </a:cubicBezTo>
                    <a:cubicBezTo>
                      <a:pt x="137" y="17"/>
                      <a:pt x="137" y="17"/>
                      <a:pt x="137" y="17"/>
                    </a:cubicBezTo>
                    <a:cubicBezTo>
                      <a:pt x="125" y="17"/>
                      <a:pt x="111" y="19"/>
                      <a:pt x="99" y="19"/>
                    </a:cubicBezTo>
                    <a:cubicBezTo>
                      <a:pt x="99" y="19"/>
                      <a:pt x="99" y="19"/>
                      <a:pt x="99" y="19"/>
                    </a:cubicBezTo>
                    <a:cubicBezTo>
                      <a:pt x="92" y="19"/>
                      <a:pt x="85" y="19"/>
                      <a:pt x="79" y="16"/>
                    </a:cubicBezTo>
                    <a:cubicBezTo>
                      <a:pt x="79" y="16"/>
                      <a:pt x="79" y="16"/>
                      <a:pt x="79" y="16"/>
                    </a:cubicBezTo>
                    <a:cubicBezTo>
                      <a:pt x="79" y="16"/>
                      <a:pt x="79" y="16"/>
                      <a:pt x="79" y="15"/>
                    </a:cubicBezTo>
                    <a:cubicBezTo>
                      <a:pt x="79" y="15"/>
                      <a:pt x="79" y="15"/>
                      <a:pt x="79" y="15"/>
                    </a:cubicBezTo>
                    <a:cubicBezTo>
                      <a:pt x="79" y="15"/>
                      <a:pt x="79" y="15"/>
                      <a:pt x="79" y="14"/>
                    </a:cubicBezTo>
                    <a:cubicBezTo>
                      <a:pt x="79" y="14"/>
                      <a:pt x="79" y="14"/>
                      <a:pt x="79" y="14"/>
                    </a:cubicBezTo>
                    <a:cubicBezTo>
                      <a:pt x="80" y="12"/>
                      <a:pt x="83" y="10"/>
                      <a:pt x="85" y="9"/>
                    </a:cubicBezTo>
                    <a:cubicBezTo>
                      <a:pt x="85" y="9"/>
                      <a:pt x="85" y="9"/>
                      <a:pt x="85" y="9"/>
                    </a:cubicBezTo>
                    <a:cubicBezTo>
                      <a:pt x="80" y="7"/>
                      <a:pt x="73" y="6"/>
                      <a:pt x="67" y="6"/>
                    </a:cubicBezTo>
                    <a:cubicBezTo>
                      <a:pt x="67" y="6"/>
                      <a:pt x="67" y="6"/>
                      <a:pt x="67" y="6"/>
                    </a:cubicBezTo>
                    <a:cubicBezTo>
                      <a:pt x="55" y="6"/>
                      <a:pt x="42" y="9"/>
                      <a:pt x="29" y="9"/>
                    </a:cubicBezTo>
                    <a:cubicBezTo>
                      <a:pt x="29" y="9"/>
                      <a:pt x="29" y="9"/>
                      <a:pt x="29" y="9"/>
                    </a:cubicBezTo>
                    <a:cubicBezTo>
                      <a:pt x="19" y="9"/>
                      <a:pt x="10" y="7"/>
                      <a:pt x="1" y="2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0" y="2"/>
                      <a:pt x="0" y="1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0"/>
                      <a:pt x="2" y="0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10" y="5"/>
                      <a:pt x="19" y="6"/>
                      <a:pt x="29" y="6"/>
                    </a:cubicBezTo>
                    <a:cubicBezTo>
                      <a:pt x="29" y="6"/>
                      <a:pt x="29" y="6"/>
                      <a:pt x="29" y="6"/>
                    </a:cubicBezTo>
                    <a:cubicBezTo>
                      <a:pt x="41" y="6"/>
                      <a:pt x="54" y="4"/>
                      <a:pt x="67" y="4"/>
                    </a:cubicBezTo>
                    <a:cubicBezTo>
                      <a:pt x="67" y="4"/>
                      <a:pt x="67" y="4"/>
                      <a:pt x="67" y="4"/>
                    </a:cubicBezTo>
                    <a:cubicBezTo>
                      <a:pt x="75" y="4"/>
                      <a:pt x="82" y="5"/>
                      <a:pt x="89" y="8"/>
                    </a:cubicBezTo>
                    <a:cubicBezTo>
                      <a:pt x="89" y="8"/>
                      <a:pt x="89" y="8"/>
                      <a:pt x="89" y="8"/>
                    </a:cubicBezTo>
                    <a:cubicBezTo>
                      <a:pt x="89" y="8"/>
                      <a:pt x="89" y="8"/>
                      <a:pt x="89" y="9"/>
                    </a:cubicBezTo>
                    <a:cubicBezTo>
                      <a:pt x="89" y="9"/>
                      <a:pt x="89" y="9"/>
                      <a:pt x="89" y="9"/>
                    </a:cubicBezTo>
                    <a:cubicBezTo>
                      <a:pt x="89" y="9"/>
                      <a:pt x="89" y="10"/>
                      <a:pt x="89" y="10"/>
                    </a:cubicBezTo>
                    <a:cubicBezTo>
                      <a:pt x="89" y="10"/>
                      <a:pt x="89" y="10"/>
                      <a:pt x="89" y="10"/>
                    </a:cubicBezTo>
                    <a:cubicBezTo>
                      <a:pt x="86" y="11"/>
                      <a:pt x="84" y="13"/>
                      <a:pt x="82" y="14"/>
                    </a:cubicBezTo>
                    <a:cubicBezTo>
                      <a:pt x="82" y="14"/>
                      <a:pt x="82" y="14"/>
                      <a:pt x="82" y="14"/>
                    </a:cubicBezTo>
                    <a:cubicBezTo>
                      <a:pt x="87" y="16"/>
                      <a:pt x="93" y="17"/>
                      <a:pt x="99" y="17"/>
                    </a:cubicBezTo>
                    <a:cubicBezTo>
                      <a:pt x="99" y="17"/>
                      <a:pt x="99" y="17"/>
                      <a:pt x="99" y="17"/>
                    </a:cubicBezTo>
                    <a:cubicBezTo>
                      <a:pt x="111" y="17"/>
                      <a:pt x="124" y="14"/>
                      <a:pt x="137" y="14"/>
                    </a:cubicBezTo>
                    <a:cubicBezTo>
                      <a:pt x="137" y="14"/>
                      <a:pt x="137" y="14"/>
                      <a:pt x="137" y="14"/>
                    </a:cubicBezTo>
                    <a:cubicBezTo>
                      <a:pt x="138" y="14"/>
                      <a:pt x="139" y="14"/>
                      <a:pt x="141" y="14"/>
                    </a:cubicBezTo>
                    <a:cubicBezTo>
                      <a:pt x="141" y="14"/>
                      <a:pt x="141" y="14"/>
                      <a:pt x="141" y="14"/>
                    </a:cubicBezTo>
                    <a:cubicBezTo>
                      <a:pt x="157" y="15"/>
                      <a:pt x="173" y="18"/>
                      <a:pt x="189" y="18"/>
                    </a:cubicBezTo>
                    <a:cubicBezTo>
                      <a:pt x="189" y="18"/>
                      <a:pt x="189" y="18"/>
                      <a:pt x="189" y="18"/>
                    </a:cubicBezTo>
                    <a:cubicBezTo>
                      <a:pt x="189" y="18"/>
                      <a:pt x="189" y="18"/>
                      <a:pt x="189" y="18"/>
                    </a:cubicBezTo>
                    <a:cubicBezTo>
                      <a:pt x="189" y="18"/>
                      <a:pt x="189" y="18"/>
                      <a:pt x="189" y="18"/>
                    </a:cubicBezTo>
                    <a:cubicBezTo>
                      <a:pt x="190" y="18"/>
                      <a:pt x="191" y="19"/>
                      <a:pt x="191" y="20"/>
                    </a:cubicBezTo>
                    <a:cubicBezTo>
                      <a:pt x="191" y="20"/>
                      <a:pt x="191" y="20"/>
                      <a:pt x="191" y="20"/>
                    </a:cubicBezTo>
                    <a:cubicBezTo>
                      <a:pt x="191" y="20"/>
                      <a:pt x="190" y="21"/>
                      <a:pt x="189" y="21"/>
                    </a:cubicBezTo>
                    <a:cubicBezTo>
                      <a:pt x="189" y="21"/>
                      <a:pt x="189" y="21"/>
                      <a:pt x="189" y="21"/>
                    </a:cubicBezTo>
                    <a:cubicBezTo>
                      <a:pt x="189" y="21"/>
                      <a:pt x="189" y="21"/>
                      <a:pt x="189" y="21"/>
                    </a:cubicBezTo>
                    <a:close/>
                  </a:path>
                </a:pathLst>
              </a:custGeom>
              <a:solidFill>
                <a:srgbClr val="1E2B58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88" name="Freeform 99"/>
              <p:cNvSpPr/>
              <p:nvPr/>
            </p:nvSpPr>
            <p:spPr bwMode="auto">
              <a:xfrm>
                <a:off x="9024938" y="5383213"/>
                <a:ext cx="371475" cy="79375"/>
              </a:xfrm>
              <a:custGeom>
                <a:avLst/>
                <a:gdLst>
                  <a:gd name="T0" fmla="*/ 97 w 99"/>
                  <a:gd name="T1" fmla="*/ 21 h 21"/>
                  <a:gd name="T2" fmla="*/ 57 w 99"/>
                  <a:gd name="T3" fmla="*/ 16 h 21"/>
                  <a:gd name="T4" fmla="*/ 57 w 99"/>
                  <a:gd name="T5" fmla="*/ 16 h 21"/>
                  <a:gd name="T6" fmla="*/ 22 w 99"/>
                  <a:gd name="T7" fmla="*/ 15 h 21"/>
                  <a:gd name="T8" fmla="*/ 22 w 99"/>
                  <a:gd name="T9" fmla="*/ 15 h 21"/>
                  <a:gd name="T10" fmla="*/ 17 w 99"/>
                  <a:gd name="T11" fmla="*/ 15 h 21"/>
                  <a:gd name="T12" fmla="*/ 17 w 99"/>
                  <a:gd name="T13" fmla="*/ 15 h 21"/>
                  <a:gd name="T14" fmla="*/ 0 w 99"/>
                  <a:gd name="T15" fmla="*/ 11 h 21"/>
                  <a:gd name="T16" fmla="*/ 0 w 99"/>
                  <a:gd name="T17" fmla="*/ 11 h 21"/>
                  <a:gd name="T18" fmla="*/ 0 w 99"/>
                  <a:gd name="T19" fmla="*/ 9 h 21"/>
                  <a:gd name="T20" fmla="*/ 0 w 99"/>
                  <a:gd name="T21" fmla="*/ 9 h 21"/>
                  <a:gd name="T22" fmla="*/ 8 w 99"/>
                  <a:gd name="T23" fmla="*/ 1 h 21"/>
                  <a:gd name="T24" fmla="*/ 8 w 99"/>
                  <a:gd name="T25" fmla="*/ 1 h 21"/>
                  <a:gd name="T26" fmla="*/ 8 w 99"/>
                  <a:gd name="T27" fmla="*/ 1 h 21"/>
                  <a:gd name="T28" fmla="*/ 10 w 99"/>
                  <a:gd name="T29" fmla="*/ 1 h 21"/>
                  <a:gd name="T30" fmla="*/ 10 w 99"/>
                  <a:gd name="T31" fmla="*/ 1 h 21"/>
                  <a:gd name="T32" fmla="*/ 10 w 99"/>
                  <a:gd name="T33" fmla="*/ 2 h 21"/>
                  <a:gd name="T34" fmla="*/ 10 w 99"/>
                  <a:gd name="T35" fmla="*/ 2 h 21"/>
                  <a:gd name="T36" fmla="*/ 3 w 99"/>
                  <a:gd name="T37" fmla="*/ 10 h 21"/>
                  <a:gd name="T38" fmla="*/ 3 w 99"/>
                  <a:gd name="T39" fmla="*/ 10 h 21"/>
                  <a:gd name="T40" fmla="*/ 22 w 99"/>
                  <a:gd name="T41" fmla="*/ 12 h 21"/>
                  <a:gd name="T42" fmla="*/ 22 w 99"/>
                  <a:gd name="T43" fmla="*/ 12 h 21"/>
                  <a:gd name="T44" fmla="*/ 58 w 99"/>
                  <a:gd name="T45" fmla="*/ 14 h 21"/>
                  <a:gd name="T46" fmla="*/ 58 w 99"/>
                  <a:gd name="T47" fmla="*/ 14 h 21"/>
                  <a:gd name="T48" fmla="*/ 98 w 99"/>
                  <a:gd name="T49" fmla="*/ 19 h 21"/>
                  <a:gd name="T50" fmla="*/ 98 w 99"/>
                  <a:gd name="T51" fmla="*/ 19 h 21"/>
                  <a:gd name="T52" fmla="*/ 99 w 99"/>
                  <a:gd name="T53" fmla="*/ 20 h 21"/>
                  <a:gd name="T54" fmla="*/ 99 w 99"/>
                  <a:gd name="T55" fmla="*/ 20 h 21"/>
                  <a:gd name="T56" fmla="*/ 98 w 99"/>
                  <a:gd name="T57" fmla="*/ 21 h 21"/>
                  <a:gd name="T58" fmla="*/ 98 w 99"/>
                  <a:gd name="T59" fmla="*/ 21 h 21"/>
                  <a:gd name="T60" fmla="*/ 97 w 99"/>
                  <a:gd name="T61" fmla="*/ 21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99" h="21">
                    <a:moveTo>
                      <a:pt x="97" y="21"/>
                    </a:moveTo>
                    <a:cubicBezTo>
                      <a:pt x="87" y="16"/>
                      <a:pt x="70" y="17"/>
                      <a:pt x="57" y="16"/>
                    </a:cubicBezTo>
                    <a:cubicBezTo>
                      <a:pt x="57" y="16"/>
                      <a:pt x="57" y="16"/>
                      <a:pt x="57" y="16"/>
                    </a:cubicBezTo>
                    <a:cubicBezTo>
                      <a:pt x="46" y="16"/>
                      <a:pt x="34" y="15"/>
                      <a:pt x="22" y="15"/>
                    </a:cubicBezTo>
                    <a:cubicBezTo>
                      <a:pt x="22" y="15"/>
                      <a:pt x="22" y="15"/>
                      <a:pt x="22" y="15"/>
                    </a:cubicBezTo>
                    <a:cubicBezTo>
                      <a:pt x="21" y="14"/>
                      <a:pt x="19" y="14"/>
                      <a:pt x="17" y="15"/>
                    </a:cubicBezTo>
                    <a:cubicBezTo>
                      <a:pt x="17" y="15"/>
                      <a:pt x="17" y="15"/>
                      <a:pt x="17" y="15"/>
                    </a:cubicBezTo>
                    <a:cubicBezTo>
                      <a:pt x="11" y="15"/>
                      <a:pt x="4" y="15"/>
                      <a:pt x="0" y="11"/>
                    </a:cubicBezTo>
                    <a:cubicBezTo>
                      <a:pt x="0" y="11"/>
                      <a:pt x="0" y="11"/>
                      <a:pt x="0" y="11"/>
                    </a:cubicBezTo>
                    <a:cubicBezTo>
                      <a:pt x="0" y="10"/>
                      <a:pt x="0" y="10"/>
                      <a:pt x="0" y="9"/>
                    </a:cubicBezTo>
                    <a:cubicBezTo>
                      <a:pt x="0" y="9"/>
                      <a:pt x="0" y="9"/>
                      <a:pt x="0" y="9"/>
                    </a:cubicBezTo>
                    <a:cubicBezTo>
                      <a:pt x="3" y="6"/>
                      <a:pt x="5" y="3"/>
                      <a:pt x="8" y="1"/>
                    </a:cubicBezTo>
                    <a:cubicBezTo>
                      <a:pt x="8" y="1"/>
                      <a:pt x="8" y="1"/>
                      <a:pt x="8" y="1"/>
                    </a:cubicBezTo>
                    <a:cubicBezTo>
                      <a:pt x="8" y="1"/>
                      <a:pt x="8" y="1"/>
                      <a:pt x="8" y="1"/>
                    </a:cubicBezTo>
                    <a:cubicBezTo>
                      <a:pt x="8" y="0"/>
                      <a:pt x="9" y="0"/>
                      <a:pt x="10" y="1"/>
                    </a:cubicBezTo>
                    <a:cubicBezTo>
                      <a:pt x="10" y="1"/>
                      <a:pt x="10" y="1"/>
                      <a:pt x="10" y="1"/>
                    </a:cubicBezTo>
                    <a:cubicBezTo>
                      <a:pt x="10" y="1"/>
                      <a:pt x="10" y="2"/>
                      <a:pt x="10" y="2"/>
                    </a:cubicBezTo>
                    <a:cubicBezTo>
                      <a:pt x="10" y="2"/>
                      <a:pt x="10" y="2"/>
                      <a:pt x="10" y="2"/>
                    </a:cubicBezTo>
                    <a:cubicBezTo>
                      <a:pt x="7" y="5"/>
                      <a:pt x="5" y="7"/>
                      <a:pt x="3" y="10"/>
                    </a:cubicBezTo>
                    <a:cubicBezTo>
                      <a:pt x="3" y="10"/>
                      <a:pt x="3" y="10"/>
                      <a:pt x="3" y="10"/>
                    </a:cubicBezTo>
                    <a:cubicBezTo>
                      <a:pt x="6" y="13"/>
                      <a:pt x="17" y="12"/>
                      <a:pt x="22" y="12"/>
                    </a:cubicBezTo>
                    <a:cubicBezTo>
                      <a:pt x="22" y="12"/>
                      <a:pt x="22" y="12"/>
                      <a:pt x="22" y="12"/>
                    </a:cubicBezTo>
                    <a:cubicBezTo>
                      <a:pt x="34" y="13"/>
                      <a:pt x="46" y="13"/>
                      <a:pt x="58" y="14"/>
                    </a:cubicBezTo>
                    <a:cubicBezTo>
                      <a:pt x="58" y="14"/>
                      <a:pt x="58" y="14"/>
                      <a:pt x="58" y="14"/>
                    </a:cubicBezTo>
                    <a:cubicBezTo>
                      <a:pt x="69" y="15"/>
                      <a:pt x="87" y="13"/>
                      <a:pt x="98" y="19"/>
                    </a:cubicBezTo>
                    <a:cubicBezTo>
                      <a:pt x="98" y="19"/>
                      <a:pt x="98" y="19"/>
                      <a:pt x="98" y="19"/>
                    </a:cubicBezTo>
                    <a:cubicBezTo>
                      <a:pt x="99" y="19"/>
                      <a:pt x="99" y="20"/>
                      <a:pt x="99" y="20"/>
                    </a:cubicBezTo>
                    <a:cubicBezTo>
                      <a:pt x="99" y="20"/>
                      <a:pt x="99" y="20"/>
                      <a:pt x="99" y="20"/>
                    </a:cubicBezTo>
                    <a:cubicBezTo>
                      <a:pt x="99" y="21"/>
                      <a:pt x="98" y="21"/>
                      <a:pt x="98" y="21"/>
                    </a:cubicBezTo>
                    <a:cubicBezTo>
                      <a:pt x="98" y="21"/>
                      <a:pt x="98" y="21"/>
                      <a:pt x="98" y="21"/>
                    </a:cubicBezTo>
                    <a:cubicBezTo>
                      <a:pt x="98" y="21"/>
                      <a:pt x="97" y="21"/>
                      <a:pt x="97" y="21"/>
                    </a:cubicBezTo>
                    <a:close/>
                  </a:path>
                </a:pathLst>
              </a:custGeom>
              <a:solidFill>
                <a:srgbClr val="1E2B58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89" name="Freeform 100"/>
              <p:cNvSpPr/>
              <p:nvPr/>
            </p:nvSpPr>
            <p:spPr bwMode="auto">
              <a:xfrm>
                <a:off x="8866188" y="5391150"/>
                <a:ext cx="131763" cy="112713"/>
              </a:xfrm>
              <a:custGeom>
                <a:avLst/>
                <a:gdLst>
                  <a:gd name="T0" fmla="*/ 2 w 35"/>
                  <a:gd name="T1" fmla="*/ 30 h 30"/>
                  <a:gd name="T2" fmla="*/ 0 w 35"/>
                  <a:gd name="T3" fmla="*/ 28 h 30"/>
                  <a:gd name="T4" fmla="*/ 0 w 35"/>
                  <a:gd name="T5" fmla="*/ 28 h 30"/>
                  <a:gd name="T6" fmla="*/ 0 w 35"/>
                  <a:gd name="T7" fmla="*/ 28 h 30"/>
                  <a:gd name="T8" fmla="*/ 0 w 35"/>
                  <a:gd name="T9" fmla="*/ 28 h 30"/>
                  <a:gd name="T10" fmla="*/ 0 w 35"/>
                  <a:gd name="T11" fmla="*/ 27 h 30"/>
                  <a:gd name="T12" fmla="*/ 0 w 35"/>
                  <a:gd name="T13" fmla="*/ 27 h 30"/>
                  <a:gd name="T14" fmla="*/ 22 w 35"/>
                  <a:gd name="T15" fmla="*/ 17 h 30"/>
                  <a:gd name="T16" fmla="*/ 22 w 35"/>
                  <a:gd name="T17" fmla="*/ 17 h 30"/>
                  <a:gd name="T18" fmla="*/ 24 w 35"/>
                  <a:gd name="T19" fmla="*/ 14 h 30"/>
                  <a:gd name="T20" fmla="*/ 24 w 35"/>
                  <a:gd name="T21" fmla="*/ 14 h 30"/>
                  <a:gd name="T22" fmla="*/ 17 w 35"/>
                  <a:gd name="T23" fmla="*/ 7 h 30"/>
                  <a:gd name="T24" fmla="*/ 17 w 35"/>
                  <a:gd name="T25" fmla="*/ 7 h 30"/>
                  <a:gd name="T26" fmla="*/ 16 w 35"/>
                  <a:gd name="T27" fmla="*/ 5 h 30"/>
                  <a:gd name="T28" fmla="*/ 16 w 35"/>
                  <a:gd name="T29" fmla="*/ 5 h 30"/>
                  <a:gd name="T30" fmla="*/ 17 w 35"/>
                  <a:gd name="T31" fmla="*/ 5 h 30"/>
                  <a:gd name="T32" fmla="*/ 17 w 35"/>
                  <a:gd name="T33" fmla="*/ 5 h 30"/>
                  <a:gd name="T34" fmla="*/ 33 w 35"/>
                  <a:gd name="T35" fmla="*/ 1 h 30"/>
                  <a:gd name="T36" fmla="*/ 33 w 35"/>
                  <a:gd name="T37" fmla="*/ 1 h 30"/>
                  <a:gd name="T38" fmla="*/ 33 w 35"/>
                  <a:gd name="T39" fmla="*/ 1 h 30"/>
                  <a:gd name="T40" fmla="*/ 34 w 35"/>
                  <a:gd name="T41" fmla="*/ 1 h 30"/>
                  <a:gd name="T42" fmla="*/ 34 w 35"/>
                  <a:gd name="T43" fmla="*/ 1 h 30"/>
                  <a:gd name="T44" fmla="*/ 34 w 35"/>
                  <a:gd name="T45" fmla="*/ 2 h 30"/>
                  <a:gd name="T46" fmla="*/ 34 w 35"/>
                  <a:gd name="T47" fmla="*/ 2 h 30"/>
                  <a:gd name="T48" fmla="*/ 20 w 35"/>
                  <a:gd name="T49" fmla="*/ 7 h 30"/>
                  <a:gd name="T50" fmla="*/ 20 w 35"/>
                  <a:gd name="T51" fmla="*/ 7 h 30"/>
                  <a:gd name="T52" fmla="*/ 26 w 35"/>
                  <a:gd name="T53" fmla="*/ 14 h 30"/>
                  <a:gd name="T54" fmla="*/ 26 w 35"/>
                  <a:gd name="T55" fmla="*/ 14 h 30"/>
                  <a:gd name="T56" fmla="*/ 24 w 35"/>
                  <a:gd name="T57" fmla="*/ 19 h 30"/>
                  <a:gd name="T58" fmla="*/ 24 w 35"/>
                  <a:gd name="T59" fmla="*/ 19 h 30"/>
                  <a:gd name="T60" fmla="*/ 3 w 35"/>
                  <a:gd name="T61" fmla="*/ 27 h 30"/>
                  <a:gd name="T62" fmla="*/ 3 w 35"/>
                  <a:gd name="T63" fmla="*/ 27 h 30"/>
                  <a:gd name="T64" fmla="*/ 4 w 35"/>
                  <a:gd name="T65" fmla="*/ 28 h 30"/>
                  <a:gd name="T66" fmla="*/ 4 w 35"/>
                  <a:gd name="T67" fmla="*/ 28 h 30"/>
                  <a:gd name="T68" fmla="*/ 4 w 35"/>
                  <a:gd name="T69" fmla="*/ 29 h 30"/>
                  <a:gd name="T70" fmla="*/ 4 w 35"/>
                  <a:gd name="T71" fmla="*/ 29 h 30"/>
                  <a:gd name="T72" fmla="*/ 3 w 35"/>
                  <a:gd name="T73" fmla="*/ 30 h 30"/>
                  <a:gd name="T74" fmla="*/ 3 w 35"/>
                  <a:gd name="T75" fmla="*/ 30 h 30"/>
                  <a:gd name="T76" fmla="*/ 2 w 35"/>
                  <a:gd name="T77" fmla="*/ 3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35" h="30">
                    <a:moveTo>
                      <a:pt x="2" y="30"/>
                    </a:moveTo>
                    <a:cubicBezTo>
                      <a:pt x="2" y="29"/>
                      <a:pt x="1" y="29"/>
                      <a:pt x="0" y="28"/>
                    </a:cubicBezTo>
                    <a:cubicBezTo>
                      <a:pt x="0" y="28"/>
                      <a:pt x="0" y="28"/>
                      <a:pt x="0" y="28"/>
                    </a:cubicBezTo>
                    <a:cubicBezTo>
                      <a:pt x="0" y="28"/>
                      <a:pt x="0" y="28"/>
                      <a:pt x="0" y="28"/>
                    </a:cubicBezTo>
                    <a:cubicBezTo>
                      <a:pt x="0" y="28"/>
                      <a:pt x="0" y="28"/>
                      <a:pt x="0" y="28"/>
                    </a:cubicBezTo>
                    <a:cubicBezTo>
                      <a:pt x="0" y="27"/>
                      <a:pt x="0" y="27"/>
                      <a:pt x="0" y="27"/>
                    </a:cubicBezTo>
                    <a:cubicBezTo>
                      <a:pt x="0" y="27"/>
                      <a:pt x="0" y="27"/>
                      <a:pt x="0" y="27"/>
                    </a:cubicBezTo>
                    <a:cubicBezTo>
                      <a:pt x="6" y="20"/>
                      <a:pt x="17" y="22"/>
                      <a:pt x="22" y="17"/>
                    </a:cubicBezTo>
                    <a:cubicBezTo>
                      <a:pt x="22" y="17"/>
                      <a:pt x="22" y="17"/>
                      <a:pt x="22" y="17"/>
                    </a:cubicBezTo>
                    <a:cubicBezTo>
                      <a:pt x="24" y="15"/>
                      <a:pt x="24" y="14"/>
                      <a:pt x="24" y="14"/>
                    </a:cubicBezTo>
                    <a:cubicBezTo>
                      <a:pt x="24" y="14"/>
                      <a:pt x="24" y="14"/>
                      <a:pt x="24" y="14"/>
                    </a:cubicBezTo>
                    <a:cubicBezTo>
                      <a:pt x="24" y="12"/>
                      <a:pt x="21" y="10"/>
                      <a:pt x="17" y="7"/>
                    </a:cubicBezTo>
                    <a:cubicBezTo>
                      <a:pt x="17" y="7"/>
                      <a:pt x="17" y="7"/>
                      <a:pt x="17" y="7"/>
                    </a:cubicBezTo>
                    <a:cubicBezTo>
                      <a:pt x="16" y="6"/>
                      <a:pt x="16" y="6"/>
                      <a:pt x="16" y="5"/>
                    </a:cubicBezTo>
                    <a:cubicBezTo>
                      <a:pt x="16" y="5"/>
                      <a:pt x="16" y="5"/>
                      <a:pt x="16" y="5"/>
                    </a:cubicBezTo>
                    <a:cubicBezTo>
                      <a:pt x="17" y="5"/>
                      <a:pt x="17" y="5"/>
                      <a:pt x="17" y="5"/>
                    </a:cubicBezTo>
                    <a:cubicBezTo>
                      <a:pt x="17" y="5"/>
                      <a:pt x="17" y="5"/>
                      <a:pt x="17" y="5"/>
                    </a:cubicBezTo>
                    <a:cubicBezTo>
                      <a:pt x="23" y="4"/>
                      <a:pt x="30" y="4"/>
                      <a:pt x="33" y="1"/>
                    </a:cubicBezTo>
                    <a:cubicBezTo>
                      <a:pt x="33" y="1"/>
                      <a:pt x="33" y="1"/>
                      <a:pt x="33" y="1"/>
                    </a:cubicBezTo>
                    <a:cubicBezTo>
                      <a:pt x="33" y="1"/>
                      <a:pt x="33" y="1"/>
                      <a:pt x="33" y="1"/>
                    </a:cubicBezTo>
                    <a:cubicBezTo>
                      <a:pt x="33" y="0"/>
                      <a:pt x="34" y="0"/>
                      <a:pt x="34" y="1"/>
                    </a:cubicBezTo>
                    <a:cubicBezTo>
                      <a:pt x="34" y="1"/>
                      <a:pt x="34" y="1"/>
                      <a:pt x="34" y="1"/>
                    </a:cubicBezTo>
                    <a:cubicBezTo>
                      <a:pt x="35" y="1"/>
                      <a:pt x="35" y="2"/>
                      <a:pt x="34" y="2"/>
                    </a:cubicBezTo>
                    <a:cubicBezTo>
                      <a:pt x="34" y="2"/>
                      <a:pt x="34" y="2"/>
                      <a:pt x="34" y="2"/>
                    </a:cubicBezTo>
                    <a:cubicBezTo>
                      <a:pt x="31" y="6"/>
                      <a:pt x="25" y="6"/>
                      <a:pt x="20" y="7"/>
                    </a:cubicBezTo>
                    <a:cubicBezTo>
                      <a:pt x="20" y="7"/>
                      <a:pt x="20" y="7"/>
                      <a:pt x="20" y="7"/>
                    </a:cubicBezTo>
                    <a:cubicBezTo>
                      <a:pt x="23" y="9"/>
                      <a:pt x="26" y="10"/>
                      <a:pt x="26" y="14"/>
                    </a:cubicBezTo>
                    <a:cubicBezTo>
                      <a:pt x="26" y="14"/>
                      <a:pt x="26" y="14"/>
                      <a:pt x="26" y="14"/>
                    </a:cubicBezTo>
                    <a:cubicBezTo>
                      <a:pt x="26" y="15"/>
                      <a:pt x="25" y="17"/>
                      <a:pt x="24" y="19"/>
                    </a:cubicBezTo>
                    <a:cubicBezTo>
                      <a:pt x="24" y="19"/>
                      <a:pt x="24" y="19"/>
                      <a:pt x="24" y="19"/>
                    </a:cubicBezTo>
                    <a:cubicBezTo>
                      <a:pt x="18" y="24"/>
                      <a:pt x="7" y="23"/>
                      <a:pt x="3" y="27"/>
                    </a:cubicBezTo>
                    <a:cubicBezTo>
                      <a:pt x="3" y="27"/>
                      <a:pt x="3" y="27"/>
                      <a:pt x="3" y="27"/>
                    </a:cubicBezTo>
                    <a:cubicBezTo>
                      <a:pt x="3" y="27"/>
                      <a:pt x="4" y="28"/>
                      <a:pt x="4" y="28"/>
                    </a:cubicBezTo>
                    <a:cubicBezTo>
                      <a:pt x="4" y="28"/>
                      <a:pt x="4" y="28"/>
                      <a:pt x="4" y="28"/>
                    </a:cubicBezTo>
                    <a:cubicBezTo>
                      <a:pt x="4" y="28"/>
                      <a:pt x="5" y="29"/>
                      <a:pt x="4" y="29"/>
                    </a:cubicBezTo>
                    <a:cubicBezTo>
                      <a:pt x="4" y="29"/>
                      <a:pt x="4" y="29"/>
                      <a:pt x="4" y="29"/>
                    </a:cubicBezTo>
                    <a:cubicBezTo>
                      <a:pt x="4" y="30"/>
                      <a:pt x="3" y="30"/>
                      <a:pt x="3" y="30"/>
                    </a:cubicBezTo>
                    <a:cubicBezTo>
                      <a:pt x="3" y="30"/>
                      <a:pt x="3" y="30"/>
                      <a:pt x="3" y="30"/>
                    </a:cubicBezTo>
                    <a:cubicBezTo>
                      <a:pt x="3" y="30"/>
                      <a:pt x="3" y="30"/>
                      <a:pt x="2" y="30"/>
                    </a:cubicBezTo>
                    <a:close/>
                  </a:path>
                </a:pathLst>
              </a:custGeom>
              <a:solidFill>
                <a:srgbClr val="1E2B58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90" name="Freeform 101"/>
              <p:cNvSpPr/>
              <p:nvPr/>
            </p:nvSpPr>
            <p:spPr bwMode="auto">
              <a:xfrm>
                <a:off x="7613650" y="4610100"/>
                <a:ext cx="19050" cy="63500"/>
              </a:xfrm>
              <a:custGeom>
                <a:avLst/>
                <a:gdLst>
                  <a:gd name="T0" fmla="*/ 2 w 5"/>
                  <a:gd name="T1" fmla="*/ 17 h 17"/>
                  <a:gd name="T2" fmla="*/ 2 w 5"/>
                  <a:gd name="T3" fmla="*/ 17 h 17"/>
                  <a:gd name="T4" fmla="*/ 2 w 5"/>
                  <a:gd name="T5" fmla="*/ 17 h 17"/>
                  <a:gd name="T6" fmla="*/ 0 w 5"/>
                  <a:gd name="T7" fmla="*/ 15 h 17"/>
                  <a:gd name="T8" fmla="*/ 0 w 5"/>
                  <a:gd name="T9" fmla="*/ 15 h 17"/>
                  <a:gd name="T10" fmla="*/ 1 w 5"/>
                  <a:gd name="T11" fmla="*/ 14 h 17"/>
                  <a:gd name="T12" fmla="*/ 1 w 5"/>
                  <a:gd name="T13" fmla="*/ 14 h 17"/>
                  <a:gd name="T14" fmla="*/ 0 w 5"/>
                  <a:gd name="T15" fmla="*/ 5 h 17"/>
                  <a:gd name="T16" fmla="*/ 0 w 5"/>
                  <a:gd name="T17" fmla="*/ 5 h 17"/>
                  <a:gd name="T18" fmla="*/ 1 w 5"/>
                  <a:gd name="T19" fmla="*/ 1 h 17"/>
                  <a:gd name="T20" fmla="*/ 1 w 5"/>
                  <a:gd name="T21" fmla="*/ 1 h 17"/>
                  <a:gd name="T22" fmla="*/ 2 w 5"/>
                  <a:gd name="T23" fmla="*/ 0 h 17"/>
                  <a:gd name="T24" fmla="*/ 2 w 5"/>
                  <a:gd name="T25" fmla="*/ 0 h 17"/>
                  <a:gd name="T26" fmla="*/ 3 w 5"/>
                  <a:gd name="T27" fmla="*/ 0 h 17"/>
                  <a:gd name="T28" fmla="*/ 3 w 5"/>
                  <a:gd name="T29" fmla="*/ 0 h 17"/>
                  <a:gd name="T30" fmla="*/ 5 w 5"/>
                  <a:gd name="T31" fmla="*/ 10 h 17"/>
                  <a:gd name="T32" fmla="*/ 5 w 5"/>
                  <a:gd name="T33" fmla="*/ 10 h 17"/>
                  <a:gd name="T34" fmla="*/ 5 w 5"/>
                  <a:gd name="T35" fmla="*/ 15 h 17"/>
                  <a:gd name="T36" fmla="*/ 5 w 5"/>
                  <a:gd name="T37" fmla="*/ 15 h 17"/>
                  <a:gd name="T38" fmla="*/ 4 w 5"/>
                  <a:gd name="T39" fmla="*/ 16 h 17"/>
                  <a:gd name="T40" fmla="*/ 4 w 5"/>
                  <a:gd name="T41" fmla="*/ 16 h 17"/>
                  <a:gd name="T42" fmla="*/ 4 w 5"/>
                  <a:gd name="T43" fmla="*/ 16 h 17"/>
                  <a:gd name="T44" fmla="*/ 4 w 5"/>
                  <a:gd name="T45" fmla="*/ 16 h 17"/>
                  <a:gd name="T46" fmla="*/ 2 w 5"/>
                  <a:gd name="T47" fmla="*/ 17 h 17"/>
                  <a:gd name="T48" fmla="*/ 2 w 5"/>
                  <a:gd name="T49" fmla="*/ 17 h 17"/>
                  <a:gd name="T50" fmla="*/ 2 w 5"/>
                  <a:gd name="T51" fmla="*/ 17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5" h="17">
                    <a:moveTo>
                      <a:pt x="2" y="17"/>
                    </a:moveTo>
                    <a:cubicBezTo>
                      <a:pt x="2" y="17"/>
                      <a:pt x="2" y="17"/>
                      <a:pt x="2" y="17"/>
                    </a:cubicBezTo>
                    <a:cubicBezTo>
                      <a:pt x="2" y="17"/>
                      <a:pt x="2" y="17"/>
                      <a:pt x="2" y="17"/>
                    </a:cubicBezTo>
                    <a:cubicBezTo>
                      <a:pt x="1" y="17"/>
                      <a:pt x="0" y="16"/>
                      <a:pt x="0" y="15"/>
                    </a:cubicBezTo>
                    <a:cubicBezTo>
                      <a:pt x="0" y="15"/>
                      <a:pt x="0" y="15"/>
                      <a:pt x="0" y="15"/>
                    </a:cubicBezTo>
                    <a:cubicBezTo>
                      <a:pt x="0" y="15"/>
                      <a:pt x="1" y="14"/>
                      <a:pt x="1" y="14"/>
                    </a:cubicBezTo>
                    <a:cubicBezTo>
                      <a:pt x="1" y="14"/>
                      <a:pt x="1" y="14"/>
                      <a:pt x="1" y="14"/>
                    </a:cubicBezTo>
                    <a:cubicBezTo>
                      <a:pt x="1" y="11"/>
                      <a:pt x="0" y="8"/>
                      <a:pt x="0" y="5"/>
                    </a:cubicBezTo>
                    <a:cubicBezTo>
                      <a:pt x="0" y="5"/>
                      <a:pt x="0" y="5"/>
                      <a:pt x="0" y="5"/>
                    </a:cubicBezTo>
                    <a:cubicBezTo>
                      <a:pt x="0" y="3"/>
                      <a:pt x="1" y="2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0"/>
                      <a:pt x="1" y="0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2" y="0"/>
                      <a:pt x="3" y="0"/>
                      <a:pt x="3" y="0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5" y="3"/>
                      <a:pt x="5" y="7"/>
                      <a:pt x="5" y="10"/>
                    </a:cubicBezTo>
                    <a:cubicBezTo>
                      <a:pt x="5" y="10"/>
                      <a:pt x="5" y="10"/>
                      <a:pt x="5" y="10"/>
                    </a:cubicBezTo>
                    <a:cubicBezTo>
                      <a:pt x="5" y="12"/>
                      <a:pt x="5" y="14"/>
                      <a:pt x="5" y="15"/>
                    </a:cubicBezTo>
                    <a:cubicBezTo>
                      <a:pt x="5" y="15"/>
                      <a:pt x="5" y="15"/>
                      <a:pt x="5" y="15"/>
                    </a:cubicBezTo>
                    <a:cubicBezTo>
                      <a:pt x="5" y="15"/>
                      <a:pt x="5" y="16"/>
                      <a:pt x="4" y="16"/>
                    </a:cubicBezTo>
                    <a:cubicBezTo>
                      <a:pt x="4" y="16"/>
                      <a:pt x="4" y="16"/>
                      <a:pt x="4" y="16"/>
                    </a:cubicBezTo>
                    <a:cubicBezTo>
                      <a:pt x="4" y="16"/>
                      <a:pt x="4" y="16"/>
                      <a:pt x="4" y="16"/>
                    </a:cubicBezTo>
                    <a:cubicBezTo>
                      <a:pt x="4" y="16"/>
                      <a:pt x="4" y="16"/>
                      <a:pt x="4" y="16"/>
                    </a:cubicBezTo>
                    <a:cubicBezTo>
                      <a:pt x="3" y="17"/>
                      <a:pt x="3" y="17"/>
                      <a:pt x="2" y="17"/>
                    </a:cubicBezTo>
                    <a:cubicBezTo>
                      <a:pt x="2" y="17"/>
                      <a:pt x="2" y="17"/>
                      <a:pt x="2" y="17"/>
                    </a:cubicBezTo>
                    <a:cubicBezTo>
                      <a:pt x="2" y="17"/>
                      <a:pt x="2" y="17"/>
                      <a:pt x="2" y="17"/>
                    </a:cubicBezTo>
                    <a:close/>
                  </a:path>
                </a:pathLst>
              </a:custGeom>
              <a:solidFill>
                <a:srgbClr val="1E2B58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91" name="Freeform 102"/>
              <p:cNvSpPr/>
              <p:nvPr/>
            </p:nvSpPr>
            <p:spPr bwMode="auto">
              <a:xfrm>
                <a:off x="7578725" y="4730750"/>
                <a:ext cx="19050" cy="49213"/>
              </a:xfrm>
              <a:custGeom>
                <a:avLst/>
                <a:gdLst>
                  <a:gd name="T0" fmla="*/ 2 w 5"/>
                  <a:gd name="T1" fmla="*/ 12 h 13"/>
                  <a:gd name="T2" fmla="*/ 1 w 5"/>
                  <a:gd name="T3" fmla="*/ 11 h 13"/>
                  <a:gd name="T4" fmla="*/ 1 w 5"/>
                  <a:gd name="T5" fmla="*/ 11 h 13"/>
                  <a:gd name="T6" fmla="*/ 1 w 5"/>
                  <a:gd name="T7" fmla="*/ 11 h 13"/>
                  <a:gd name="T8" fmla="*/ 1 w 5"/>
                  <a:gd name="T9" fmla="*/ 11 h 13"/>
                  <a:gd name="T10" fmla="*/ 0 w 5"/>
                  <a:gd name="T11" fmla="*/ 3 h 13"/>
                  <a:gd name="T12" fmla="*/ 0 w 5"/>
                  <a:gd name="T13" fmla="*/ 3 h 13"/>
                  <a:gd name="T14" fmla="*/ 0 w 5"/>
                  <a:gd name="T15" fmla="*/ 1 h 13"/>
                  <a:gd name="T16" fmla="*/ 0 w 5"/>
                  <a:gd name="T17" fmla="*/ 1 h 13"/>
                  <a:gd name="T18" fmla="*/ 1 w 5"/>
                  <a:gd name="T19" fmla="*/ 0 h 13"/>
                  <a:gd name="T20" fmla="*/ 1 w 5"/>
                  <a:gd name="T21" fmla="*/ 0 h 13"/>
                  <a:gd name="T22" fmla="*/ 2 w 5"/>
                  <a:gd name="T23" fmla="*/ 0 h 13"/>
                  <a:gd name="T24" fmla="*/ 2 w 5"/>
                  <a:gd name="T25" fmla="*/ 0 h 13"/>
                  <a:gd name="T26" fmla="*/ 5 w 5"/>
                  <a:gd name="T27" fmla="*/ 8 h 13"/>
                  <a:gd name="T28" fmla="*/ 5 w 5"/>
                  <a:gd name="T29" fmla="*/ 8 h 13"/>
                  <a:gd name="T30" fmla="*/ 3 w 5"/>
                  <a:gd name="T31" fmla="*/ 12 h 13"/>
                  <a:gd name="T32" fmla="*/ 3 w 5"/>
                  <a:gd name="T33" fmla="*/ 12 h 13"/>
                  <a:gd name="T34" fmla="*/ 3 w 5"/>
                  <a:gd name="T35" fmla="*/ 13 h 13"/>
                  <a:gd name="T36" fmla="*/ 3 w 5"/>
                  <a:gd name="T37" fmla="*/ 13 h 13"/>
                  <a:gd name="T38" fmla="*/ 2 w 5"/>
                  <a:gd name="T39" fmla="*/ 12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5" h="13">
                    <a:moveTo>
                      <a:pt x="2" y="12"/>
                    </a:moveTo>
                    <a:cubicBezTo>
                      <a:pt x="1" y="12"/>
                      <a:pt x="1" y="11"/>
                      <a:pt x="1" y="11"/>
                    </a:cubicBezTo>
                    <a:cubicBezTo>
                      <a:pt x="1" y="11"/>
                      <a:pt x="1" y="11"/>
                      <a:pt x="1" y="11"/>
                    </a:cubicBezTo>
                    <a:cubicBezTo>
                      <a:pt x="1" y="11"/>
                      <a:pt x="1" y="11"/>
                      <a:pt x="1" y="11"/>
                    </a:cubicBezTo>
                    <a:cubicBezTo>
                      <a:pt x="1" y="11"/>
                      <a:pt x="1" y="11"/>
                      <a:pt x="1" y="11"/>
                    </a:cubicBezTo>
                    <a:cubicBezTo>
                      <a:pt x="0" y="8"/>
                      <a:pt x="0" y="6"/>
                      <a:pt x="0" y="3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0" y="2"/>
                      <a:pt x="0" y="2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0"/>
                      <a:pt x="0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2" y="0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4" y="2"/>
                      <a:pt x="5" y="5"/>
                      <a:pt x="5" y="8"/>
                    </a:cubicBezTo>
                    <a:cubicBezTo>
                      <a:pt x="5" y="8"/>
                      <a:pt x="5" y="8"/>
                      <a:pt x="5" y="8"/>
                    </a:cubicBezTo>
                    <a:cubicBezTo>
                      <a:pt x="5" y="10"/>
                      <a:pt x="5" y="11"/>
                      <a:pt x="3" y="12"/>
                    </a:cubicBezTo>
                    <a:cubicBezTo>
                      <a:pt x="3" y="12"/>
                      <a:pt x="3" y="12"/>
                      <a:pt x="3" y="12"/>
                    </a:cubicBezTo>
                    <a:cubicBezTo>
                      <a:pt x="3" y="13"/>
                      <a:pt x="3" y="13"/>
                      <a:pt x="3" y="13"/>
                    </a:cubicBezTo>
                    <a:cubicBezTo>
                      <a:pt x="3" y="13"/>
                      <a:pt x="3" y="13"/>
                      <a:pt x="3" y="13"/>
                    </a:cubicBezTo>
                    <a:cubicBezTo>
                      <a:pt x="2" y="13"/>
                      <a:pt x="2" y="13"/>
                      <a:pt x="2" y="12"/>
                    </a:cubicBezTo>
                    <a:close/>
                  </a:path>
                </a:pathLst>
              </a:custGeom>
              <a:solidFill>
                <a:srgbClr val="1E2B58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92" name="Freeform 103"/>
              <p:cNvSpPr>
                <a:spLocks noEditPoints="1"/>
              </p:cNvSpPr>
              <p:nvPr/>
            </p:nvSpPr>
            <p:spPr bwMode="auto">
              <a:xfrm>
                <a:off x="7594600" y="4722813"/>
                <a:ext cx="22225" cy="57150"/>
              </a:xfrm>
              <a:custGeom>
                <a:avLst/>
                <a:gdLst>
                  <a:gd name="T0" fmla="*/ 2 w 6"/>
                  <a:gd name="T1" fmla="*/ 14 h 15"/>
                  <a:gd name="T2" fmla="*/ 0 w 6"/>
                  <a:gd name="T3" fmla="*/ 8 h 15"/>
                  <a:gd name="T4" fmla="*/ 0 w 6"/>
                  <a:gd name="T5" fmla="*/ 8 h 15"/>
                  <a:gd name="T6" fmla="*/ 1 w 6"/>
                  <a:gd name="T7" fmla="*/ 2 h 15"/>
                  <a:gd name="T8" fmla="*/ 1 w 6"/>
                  <a:gd name="T9" fmla="*/ 2 h 15"/>
                  <a:gd name="T10" fmla="*/ 2 w 6"/>
                  <a:gd name="T11" fmla="*/ 0 h 15"/>
                  <a:gd name="T12" fmla="*/ 2 w 6"/>
                  <a:gd name="T13" fmla="*/ 0 h 15"/>
                  <a:gd name="T14" fmla="*/ 3 w 6"/>
                  <a:gd name="T15" fmla="*/ 1 h 15"/>
                  <a:gd name="T16" fmla="*/ 3 w 6"/>
                  <a:gd name="T17" fmla="*/ 1 h 15"/>
                  <a:gd name="T18" fmla="*/ 6 w 6"/>
                  <a:gd name="T19" fmla="*/ 7 h 15"/>
                  <a:gd name="T20" fmla="*/ 6 w 6"/>
                  <a:gd name="T21" fmla="*/ 7 h 15"/>
                  <a:gd name="T22" fmla="*/ 6 w 6"/>
                  <a:gd name="T23" fmla="*/ 8 h 15"/>
                  <a:gd name="T24" fmla="*/ 6 w 6"/>
                  <a:gd name="T25" fmla="*/ 8 h 15"/>
                  <a:gd name="T26" fmla="*/ 5 w 6"/>
                  <a:gd name="T27" fmla="*/ 13 h 15"/>
                  <a:gd name="T28" fmla="*/ 5 w 6"/>
                  <a:gd name="T29" fmla="*/ 13 h 15"/>
                  <a:gd name="T30" fmla="*/ 4 w 6"/>
                  <a:gd name="T31" fmla="*/ 15 h 15"/>
                  <a:gd name="T32" fmla="*/ 4 w 6"/>
                  <a:gd name="T33" fmla="*/ 15 h 15"/>
                  <a:gd name="T34" fmla="*/ 4 w 6"/>
                  <a:gd name="T35" fmla="*/ 15 h 15"/>
                  <a:gd name="T36" fmla="*/ 4 w 6"/>
                  <a:gd name="T37" fmla="*/ 15 h 15"/>
                  <a:gd name="T38" fmla="*/ 3 w 6"/>
                  <a:gd name="T39" fmla="*/ 15 h 15"/>
                  <a:gd name="T40" fmla="*/ 3 w 6"/>
                  <a:gd name="T41" fmla="*/ 15 h 15"/>
                  <a:gd name="T42" fmla="*/ 3 w 6"/>
                  <a:gd name="T43" fmla="*/ 15 h 15"/>
                  <a:gd name="T44" fmla="*/ 3 w 6"/>
                  <a:gd name="T45" fmla="*/ 15 h 15"/>
                  <a:gd name="T46" fmla="*/ 2 w 6"/>
                  <a:gd name="T47" fmla="*/ 14 h 15"/>
                  <a:gd name="T48" fmla="*/ 3 w 6"/>
                  <a:gd name="T49" fmla="*/ 8 h 15"/>
                  <a:gd name="T50" fmla="*/ 3 w 6"/>
                  <a:gd name="T51" fmla="*/ 12 h 15"/>
                  <a:gd name="T52" fmla="*/ 3 w 6"/>
                  <a:gd name="T53" fmla="*/ 12 h 15"/>
                  <a:gd name="T54" fmla="*/ 3 w 6"/>
                  <a:gd name="T55" fmla="*/ 8 h 15"/>
                  <a:gd name="T56" fmla="*/ 3 w 6"/>
                  <a:gd name="T57" fmla="*/ 8 h 15"/>
                  <a:gd name="T58" fmla="*/ 3 w 6"/>
                  <a:gd name="T59" fmla="*/ 7 h 15"/>
                  <a:gd name="T60" fmla="*/ 3 w 6"/>
                  <a:gd name="T61" fmla="*/ 7 h 15"/>
                  <a:gd name="T62" fmla="*/ 3 w 6"/>
                  <a:gd name="T63" fmla="*/ 6 h 15"/>
                  <a:gd name="T64" fmla="*/ 3 w 6"/>
                  <a:gd name="T65" fmla="*/ 6 h 15"/>
                  <a:gd name="T66" fmla="*/ 3 w 6"/>
                  <a:gd name="T67" fmla="*/ 8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6" h="15">
                    <a:moveTo>
                      <a:pt x="2" y="14"/>
                    </a:moveTo>
                    <a:cubicBezTo>
                      <a:pt x="0" y="13"/>
                      <a:pt x="0" y="10"/>
                      <a:pt x="0" y="8"/>
                    </a:cubicBezTo>
                    <a:cubicBezTo>
                      <a:pt x="0" y="8"/>
                      <a:pt x="0" y="8"/>
                      <a:pt x="0" y="8"/>
                    </a:cubicBezTo>
                    <a:cubicBezTo>
                      <a:pt x="0" y="5"/>
                      <a:pt x="0" y="3"/>
                      <a:pt x="1" y="2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1" y="1"/>
                      <a:pt x="1" y="1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2" y="0"/>
                      <a:pt x="3" y="1"/>
                      <a:pt x="3" y="1"/>
                    </a:cubicBezTo>
                    <a:cubicBezTo>
                      <a:pt x="3" y="1"/>
                      <a:pt x="3" y="1"/>
                      <a:pt x="3" y="1"/>
                    </a:cubicBezTo>
                    <a:cubicBezTo>
                      <a:pt x="4" y="2"/>
                      <a:pt x="5" y="5"/>
                      <a:pt x="6" y="7"/>
                    </a:cubicBezTo>
                    <a:cubicBezTo>
                      <a:pt x="6" y="7"/>
                      <a:pt x="6" y="7"/>
                      <a:pt x="6" y="7"/>
                    </a:cubicBezTo>
                    <a:cubicBezTo>
                      <a:pt x="6" y="7"/>
                      <a:pt x="6" y="8"/>
                      <a:pt x="6" y="8"/>
                    </a:cubicBezTo>
                    <a:cubicBezTo>
                      <a:pt x="6" y="8"/>
                      <a:pt x="6" y="8"/>
                      <a:pt x="6" y="8"/>
                    </a:cubicBezTo>
                    <a:cubicBezTo>
                      <a:pt x="6" y="10"/>
                      <a:pt x="5" y="13"/>
                      <a:pt x="5" y="13"/>
                    </a:cubicBezTo>
                    <a:cubicBezTo>
                      <a:pt x="5" y="13"/>
                      <a:pt x="5" y="13"/>
                      <a:pt x="5" y="13"/>
                    </a:cubicBezTo>
                    <a:cubicBezTo>
                      <a:pt x="5" y="14"/>
                      <a:pt x="5" y="15"/>
                      <a:pt x="4" y="15"/>
                    </a:cubicBezTo>
                    <a:cubicBezTo>
                      <a:pt x="4" y="15"/>
                      <a:pt x="4" y="15"/>
                      <a:pt x="4" y="15"/>
                    </a:cubicBezTo>
                    <a:cubicBezTo>
                      <a:pt x="4" y="15"/>
                      <a:pt x="4" y="15"/>
                      <a:pt x="4" y="15"/>
                    </a:cubicBezTo>
                    <a:cubicBezTo>
                      <a:pt x="4" y="15"/>
                      <a:pt x="4" y="15"/>
                      <a:pt x="4" y="15"/>
                    </a:cubicBezTo>
                    <a:cubicBezTo>
                      <a:pt x="4" y="15"/>
                      <a:pt x="3" y="15"/>
                      <a:pt x="3" y="15"/>
                    </a:cubicBezTo>
                    <a:cubicBezTo>
                      <a:pt x="3" y="15"/>
                      <a:pt x="3" y="15"/>
                      <a:pt x="3" y="15"/>
                    </a:cubicBezTo>
                    <a:cubicBezTo>
                      <a:pt x="3" y="15"/>
                      <a:pt x="3" y="15"/>
                      <a:pt x="3" y="15"/>
                    </a:cubicBezTo>
                    <a:cubicBezTo>
                      <a:pt x="3" y="15"/>
                      <a:pt x="3" y="15"/>
                      <a:pt x="3" y="15"/>
                    </a:cubicBezTo>
                    <a:cubicBezTo>
                      <a:pt x="2" y="15"/>
                      <a:pt x="2" y="15"/>
                      <a:pt x="2" y="14"/>
                    </a:cubicBezTo>
                    <a:close/>
                    <a:moveTo>
                      <a:pt x="3" y="8"/>
                    </a:moveTo>
                    <a:cubicBezTo>
                      <a:pt x="3" y="9"/>
                      <a:pt x="3" y="11"/>
                      <a:pt x="3" y="12"/>
                    </a:cubicBezTo>
                    <a:cubicBezTo>
                      <a:pt x="3" y="12"/>
                      <a:pt x="3" y="12"/>
                      <a:pt x="3" y="12"/>
                    </a:cubicBezTo>
                    <a:cubicBezTo>
                      <a:pt x="3" y="11"/>
                      <a:pt x="3" y="9"/>
                      <a:pt x="3" y="8"/>
                    </a:cubicBezTo>
                    <a:cubicBezTo>
                      <a:pt x="3" y="8"/>
                      <a:pt x="3" y="8"/>
                      <a:pt x="3" y="8"/>
                    </a:cubicBezTo>
                    <a:cubicBezTo>
                      <a:pt x="3" y="8"/>
                      <a:pt x="3" y="7"/>
                      <a:pt x="3" y="7"/>
                    </a:cubicBezTo>
                    <a:cubicBezTo>
                      <a:pt x="3" y="7"/>
                      <a:pt x="3" y="7"/>
                      <a:pt x="3" y="7"/>
                    </a:cubicBezTo>
                    <a:cubicBezTo>
                      <a:pt x="3" y="7"/>
                      <a:pt x="3" y="6"/>
                      <a:pt x="3" y="6"/>
                    </a:cubicBezTo>
                    <a:cubicBezTo>
                      <a:pt x="3" y="6"/>
                      <a:pt x="3" y="6"/>
                      <a:pt x="3" y="6"/>
                    </a:cubicBezTo>
                    <a:cubicBezTo>
                      <a:pt x="3" y="6"/>
                      <a:pt x="3" y="7"/>
                      <a:pt x="3" y="8"/>
                    </a:cubicBezTo>
                    <a:close/>
                  </a:path>
                </a:pathLst>
              </a:custGeom>
              <a:solidFill>
                <a:srgbClr val="1E2B58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93" name="Freeform 104"/>
              <p:cNvSpPr/>
              <p:nvPr/>
            </p:nvSpPr>
            <p:spPr bwMode="auto">
              <a:xfrm>
                <a:off x="7616825" y="4725988"/>
                <a:ext cx="19050" cy="57150"/>
              </a:xfrm>
              <a:custGeom>
                <a:avLst/>
                <a:gdLst>
                  <a:gd name="T0" fmla="*/ 1 w 5"/>
                  <a:gd name="T1" fmla="*/ 14 h 15"/>
                  <a:gd name="T2" fmla="*/ 0 w 5"/>
                  <a:gd name="T3" fmla="*/ 9 h 15"/>
                  <a:gd name="T4" fmla="*/ 0 w 5"/>
                  <a:gd name="T5" fmla="*/ 9 h 15"/>
                  <a:gd name="T6" fmla="*/ 0 w 5"/>
                  <a:gd name="T7" fmla="*/ 2 h 15"/>
                  <a:gd name="T8" fmla="*/ 0 w 5"/>
                  <a:gd name="T9" fmla="*/ 2 h 15"/>
                  <a:gd name="T10" fmla="*/ 0 w 5"/>
                  <a:gd name="T11" fmla="*/ 1 h 15"/>
                  <a:gd name="T12" fmla="*/ 0 w 5"/>
                  <a:gd name="T13" fmla="*/ 1 h 15"/>
                  <a:gd name="T14" fmla="*/ 1 w 5"/>
                  <a:gd name="T15" fmla="*/ 0 h 15"/>
                  <a:gd name="T16" fmla="*/ 1 w 5"/>
                  <a:gd name="T17" fmla="*/ 0 h 15"/>
                  <a:gd name="T18" fmla="*/ 2 w 5"/>
                  <a:gd name="T19" fmla="*/ 1 h 15"/>
                  <a:gd name="T20" fmla="*/ 2 w 5"/>
                  <a:gd name="T21" fmla="*/ 1 h 15"/>
                  <a:gd name="T22" fmla="*/ 5 w 5"/>
                  <a:gd name="T23" fmla="*/ 9 h 15"/>
                  <a:gd name="T24" fmla="*/ 5 w 5"/>
                  <a:gd name="T25" fmla="*/ 9 h 15"/>
                  <a:gd name="T26" fmla="*/ 3 w 5"/>
                  <a:gd name="T27" fmla="*/ 13 h 15"/>
                  <a:gd name="T28" fmla="*/ 3 w 5"/>
                  <a:gd name="T29" fmla="*/ 13 h 15"/>
                  <a:gd name="T30" fmla="*/ 3 w 5"/>
                  <a:gd name="T31" fmla="*/ 14 h 15"/>
                  <a:gd name="T32" fmla="*/ 3 w 5"/>
                  <a:gd name="T33" fmla="*/ 14 h 15"/>
                  <a:gd name="T34" fmla="*/ 2 w 5"/>
                  <a:gd name="T35" fmla="*/ 15 h 15"/>
                  <a:gd name="T36" fmla="*/ 2 w 5"/>
                  <a:gd name="T37" fmla="*/ 15 h 15"/>
                  <a:gd name="T38" fmla="*/ 1 w 5"/>
                  <a:gd name="T39" fmla="*/ 14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5" h="15">
                    <a:moveTo>
                      <a:pt x="1" y="14"/>
                    </a:moveTo>
                    <a:cubicBezTo>
                      <a:pt x="0" y="13"/>
                      <a:pt x="0" y="11"/>
                      <a:pt x="0" y="9"/>
                    </a:cubicBezTo>
                    <a:cubicBezTo>
                      <a:pt x="0" y="9"/>
                      <a:pt x="0" y="9"/>
                      <a:pt x="0" y="9"/>
                    </a:cubicBezTo>
                    <a:cubicBezTo>
                      <a:pt x="0" y="6"/>
                      <a:pt x="0" y="3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2" y="0"/>
                      <a:pt x="2" y="0"/>
                      <a:pt x="2" y="1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3" y="2"/>
                      <a:pt x="5" y="6"/>
                      <a:pt x="5" y="9"/>
                    </a:cubicBezTo>
                    <a:cubicBezTo>
                      <a:pt x="5" y="9"/>
                      <a:pt x="5" y="9"/>
                      <a:pt x="5" y="9"/>
                    </a:cubicBezTo>
                    <a:cubicBezTo>
                      <a:pt x="5" y="10"/>
                      <a:pt x="4" y="12"/>
                      <a:pt x="3" y="13"/>
                    </a:cubicBezTo>
                    <a:cubicBezTo>
                      <a:pt x="3" y="13"/>
                      <a:pt x="3" y="13"/>
                      <a:pt x="3" y="13"/>
                    </a:cubicBezTo>
                    <a:cubicBezTo>
                      <a:pt x="3" y="13"/>
                      <a:pt x="3" y="14"/>
                      <a:pt x="3" y="14"/>
                    </a:cubicBezTo>
                    <a:cubicBezTo>
                      <a:pt x="3" y="14"/>
                      <a:pt x="3" y="14"/>
                      <a:pt x="3" y="14"/>
                    </a:cubicBezTo>
                    <a:cubicBezTo>
                      <a:pt x="2" y="14"/>
                      <a:pt x="2" y="15"/>
                      <a:pt x="2" y="15"/>
                    </a:cubicBezTo>
                    <a:cubicBezTo>
                      <a:pt x="2" y="15"/>
                      <a:pt x="2" y="15"/>
                      <a:pt x="2" y="15"/>
                    </a:cubicBezTo>
                    <a:cubicBezTo>
                      <a:pt x="1" y="15"/>
                      <a:pt x="1" y="14"/>
                      <a:pt x="1" y="14"/>
                    </a:cubicBezTo>
                    <a:close/>
                  </a:path>
                </a:pathLst>
              </a:custGeom>
              <a:solidFill>
                <a:srgbClr val="1E2B58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94" name="Freeform 105"/>
              <p:cNvSpPr>
                <a:spLocks noEditPoints="1"/>
              </p:cNvSpPr>
              <p:nvPr/>
            </p:nvSpPr>
            <p:spPr bwMode="auto">
              <a:xfrm>
                <a:off x="7586663" y="4783138"/>
                <a:ext cx="19050" cy="49213"/>
              </a:xfrm>
              <a:custGeom>
                <a:avLst/>
                <a:gdLst>
                  <a:gd name="T0" fmla="*/ 2 w 5"/>
                  <a:gd name="T1" fmla="*/ 13 h 13"/>
                  <a:gd name="T2" fmla="*/ 1 w 5"/>
                  <a:gd name="T3" fmla="*/ 13 h 13"/>
                  <a:gd name="T4" fmla="*/ 1 w 5"/>
                  <a:gd name="T5" fmla="*/ 13 h 13"/>
                  <a:gd name="T6" fmla="*/ 0 w 5"/>
                  <a:gd name="T7" fmla="*/ 7 h 13"/>
                  <a:gd name="T8" fmla="*/ 0 w 5"/>
                  <a:gd name="T9" fmla="*/ 7 h 13"/>
                  <a:gd name="T10" fmla="*/ 1 w 5"/>
                  <a:gd name="T11" fmla="*/ 1 h 13"/>
                  <a:gd name="T12" fmla="*/ 1 w 5"/>
                  <a:gd name="T13" fmla="*/ 1 h 13"/>
                  <a:gd name="T14" fmla="*/ 1 w 5"/>
                  <a:gd name="T15" fmla="*/ 0 h 13"/>
                  <a:gd name="T16" fmla="*/ 1 w 5"/>
                  <a:gd name="T17" fmla="*/ 0 h 13"/>
                  <a:gd name="T18" fmla="*/ 3 w 5"/>
                  <a:gd name="T19" fmla="*/ 0 h 13"/>
                  <a:gd name="T20" fmla="*/ 3 w 5"/>
                  <a:gd name="T21" fmla="*/ 0 h 13"/>
                  <a:gd name="T22" fmla="*/ 5 w 5"/>
                  <a:gd name="T23" fmla="*/ 7 h 13"/>
                  <a:gd name="T24" fmla="*/ 5 w 5"/>
                  <a:gd name="T25" fmla="*/ 7 h 13"/>
                  <a:gd name="T26" fmla="*/ 3 w 5"/>
                  <a:gd name="T27" fmla="*/ 13 h 13"/>
                  <a:gd name="T28" fmla="*/ 3 w 5"/>
                  <a:gd name="T29" fmla="*/ 13 h 13"/>
                  <a:gd name="T30" fmla="*/ 3 w 5"/>
                  <a:gd name="T31" fmla="*/ 13 h 13"/>
                  <a:gd name="T32" fmla="*/ 3 w 5"/>
                  <a:gd name="T33" fmla="*/ 13 h 13"/>
                  <a:gd name="T34" fmla="*/ 2 w 5"/>
                  <a:gd name="T35" fmla="*/ 13 h 13"/>
                  <a:gd name="T36" fmla="*/ 3 w 5"/>
                  <a:gd name="T37" fmla="*/ 7 h 13"/>
                  <a:gd name="T38" fmla="*/ 3 w 5"/>
                  <a:gd name="T39" fmla="*/ 9 h 13"/>
                  <a:gd name="T40" fmla="*/ 3 w 5"/>
                  <a:gd name="T41" fmla="*/ 9 h 13"/>
                  <a:gd name="T42" fmla="*/ 3 w 5"/>
                  <a:gd name="T43" fmla="*/ 7 h 13"/>
                  <a:gd name="T44" fmla="*/ 3 w 5"/>
                  <a:gd name="T45" fmla="*/ 7 h 13"/>
                  <a:gd name="T46" fmla="*/ 3 w 5"/>
                  <a:gd name="T47" fmla="*/ 6 h 13"/>
                  <a:gd name="T48" fmla="*/ 3 w 5"/>
                  <a:gd name="T49" fmla="*/ 6 h 13"/>
                  <a:gd name="T50" fmla="*/ 3 w 5"/>
                  <a:gd name="T51" fmla="*/ 7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5" h="13">
                    <a:moveTo>
                      <a:pt x="2" y="13"/>
                    </a:moveTo>
                    <a:cubicBezTo>
                      <a:pt x="2" y="13"/>
                      <a:pt x="1" y="13"/>
                      <a:pt x="1" y="13"/>
                    </a:cubicBezTo>
                    <a:cubicBezTo>
                      <a:pt x="1" y="13"/>
                      <a:pt x="1" y="13"/>
                      <a:pt x="1" y="13"/>
                    </a:cubicBezTo>
                    <a:cubicBezTo>
                      <a:pt x="0" y="11"/>
                      <a:pt x="0" y="9"/>
                      <a:pt x="0" y="7"/>
                    </a:cubicBezTo>
                    <a:cubicBezTo>
                      <a:pt x="0" y="7"/>
                      <a:pt x="0" y="7"/>
                      <a:pt x="0" y="7"/>
                    </a:cubicBezTo>
                    <a:cubicBezTo>
                      <a:pt x="0" y="5"/>
                      <a:pt x="0" y="3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2" y="0"/>
                      <a:pt x="2" y="0"/>
                      <a:pt x="3" y="0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4" y="2"/>
                      <a:pt x="5" y="5"/>
                      <a:pt x="5" y="7"/>
                    </a:cubicBezTo>
                    <a:cubicBezTo>
                      <a:pt x="5" y="7"/>
                      <a:pt x="5" y="7"/>
                      <a:pt x="5" y="7"/>
                    </a:cubicBezTo>
                    <a:cubicBezTo>
                      <a:pt x="5" y="9"/>
                      <a:pt x="5" y="11"/>
                      <a:pt x="3" y="13"/>
                    </a:cubicBezTo>
                    <a:cubicBezTo>
                      <a:pt x="3" y="13"/>
                      <a:pt x="3" y="13"/>
                      <a:pt x="3" y="13"/>
                    </a:cubicBezTo>
                    <a:cubicBezTo>
                      <a:pt x="3" y="13"/>
                      <a:pt x="3" y="13"/>
                      <a:pt x="3" y="13"/>
                    </a:cubicBezTo>
                    <a:cubicBezTo>
                      <a:pt x="3" y="13"/>
                      <a:pt x="3" y="13"/>
                      <a:pt x="3" y="13"/>
                    </a:cubicBezTo>
                    <a:cubicBezTo>
                      <a:pt x="2" y="13"/>
                      <a:pt x="2" y="13"/>
                      <a:pt x="2" y="13"/>
                    </a:cubicBezTo>
                    <a:close/>
                    <a:moveTo>
                      <a:pt x="3" y="7"/>
                    </a:moveTo>
                    <a:cubicBezTo>
                      <a:pt x="3" y="8"/>
                      <a:pt x="3" y="8"/>
                      <a:pt x="3" y="9"/>
                    </a:cubicBezTo>
                    <a:cubicBezTo>
                      <a:pt x="3" y="9"/>
                      <a:pt x="3" y="9"/>
                      <a:pt x="3" y="9"/>
                    </a:cubicBezTo>
                    <a:cubicBezTo>
                      <a:pt x="3" y="8"/>
                      <a:pt x="3" y="8"/>
                      <a:pt x="3" y="7"/>
                    </a:cubicBezTo>
                    <a:cubicBezTo>
                      <a:pt x="3" y="7"/>
                      <a:pt x="3" y="7"/>
                      <a:pt x="3" y="7"/>
                    </a:cubicBezTo>
                    <a:cubicBezTo>
                      <a:pt x="3" y="7"/>
                      <a:pt x="3" y="6"/>
                      <a:pt x="3" y="6"/>
                    </a:cubicBezTo>
                    <a:cubicBezTo>
                      <a:pt x="3" y="6"/>
                      <a:pt x="3" y="6"/>
                      <a:pt x="3" y="6"/>
                    </a:cubicBezTo>
                    <a:cubicBezTo>
                      <a:pt x="3" y="6"/>
                      <a:pt x="3" y="7"/>
                      <a:pt x="3" y="7"/>
                    </a:cubicBezTo>
                    <a:close/>
                  </a:path>
                </a:pathLst>
              </a:custGeom>
              <a:solidFill>
                <a:srgbClr val="1E2B58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95" name="Freeform 106"/>
              <p:cNvSpPr/>
              <p:nvPr/>
            </p:nvSpPr>
            <p:spPr bwMode="auto">
              <a:xfrm>
                <a:off x="7605713" y="4794250"/>
                <a:ext cx="19050" cy="49213"/>
              </a:xfrm>
              <a:custGeom>
                <a:avLst/>
                <a:gdLst>
                  <a:gd name="T0" fmla="*/ 1 w 5"/>
                  <a:gd name="T1" fmla="*/ 13 h 13"/>
                  <a:gd name="T2" fmla="*/ 0 w 5"/>
                  <a:gd name="T3" fmla="*/ 6 h 13"/>
                  <a:gd name="T4" fmla="*/ 0 w 5"/>
                  <a:gd name="T5" fmla="*/ 6 h 13"/>
                  <a:gd name="T6" fmla="*/ 1 w 5"/>
                  <a:gd name="T7" fmla="*/ 0 h 13"/>
                  <a:gd name="T8" fmla="*/ 1 w 5"/>
                  <a:gd name="T9" fmla="*/ 0 h 13"/>
                  <a:gd name="T10" fmla="*/ 2 w 5"/>
                  <a:gd name="T11" fmla="*/ 0 h 13"/>
                  <a:gd name="T12" fmla="*/ 2 w 5"/>
                  <a:gd name="T13" fmla="*/ 0 h 13"/>
                  <a:gd name="T14" fmla="*/ 3 w 5"/>
                  <a:gd name="T15" fmla="*/ 0 h 13"/>
                  <a:gd name="T16" fmla="*/ 3 w 5"/>
                  <a:gd name="T17" fmla="*/ 0 h 13"/>
                  <a:gd name="T18" fmla="*/ 5 w 5"/>
                  <a:gd name="T19" fmla="*/ 6 h 13"/>
                  <a:gd name="T20" fmla="*/ 5 w 5"/>
                  <a:gd name="T21" fmla="*/ 6 h 13"/>
                  <a:gd name="T22" fmla="*/ 4 w 5"/>
                  <a:gd name="T23" fmla="*/ 12 h 13"/>
                  <a:gd name="T24" fmla="*/ 4 w 5"/>
                  <a:gd name="T25" fmla="*/ 12 h 13"/>
                  <a:gd name="T26" fmla="*/ 3 w 5"/>
                  <a:gd name="T27" fmla="*/ 13 h 13"/>
                  <a:gd name="T28" fmla="*/ 3 w 5"/>
                  <a:gd name="T29" fmla="*/ 13 h 13"/>
                  <a:gd name="T30" fmla="*/ 3 w 5"/>
                  <a:gd name="T31" fmla="*/ 13 h 13"/>
                  <a:gd name="T32" fmla="*/ 3 w 5"/>
                  <a:gd name="T33" fmla="*/ 13 h 13"/>
                  <a:gd name="T34" fmla="*/ 3 w 5"/>
                  <a:gd name="T35" fmla="*/ 13 h 13"/>
                  <a:gd name="T36" fmla="*/ 3 w 5"/>
                  <a:gd name="T37" fmla="*/ 13 h 13"/>
                  <a:gd name="T38" fmla="*/ 2 w 5"/>
                  <a:gd name="T39" fmla="*/ 13 h 13"/>
                  <a:gd name="T40" fmla="*/ 2 w 5"/>
                  <a:gd name="T41" fmla="*/ 13 h 13"/>
                  <a:gd name="T42" fmla="*/ 1 w 5"/>
                  <a:gd name="T43" fmla="*/ 13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5" h="13">
                    <a:moveTo>
                      <a:pt x="1" y="13"/>
                    </a:moveTo>
                    <a:cubicBezTo>
                      <a:pt x="0" y="11"/>
                      <a:pt x="0" y="8"/>
                      <a:pt x="0" y="6"/>
                    </a:cubicBezTo>
                    <a:cubicBezTo>
                      <a:pt x="0" y="6"/>
                      <a:pt x="0" y="6"/>
                      <a:pt x="0" y="6"/>
                    </a:cubicBezTo>
                    <a:cubicBezTo>
                      <a:pt x="0" y="4"/>
                      <a:pt x="0" y="2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2" y="0"/>
                      <a:pt x="2" y="0"/>
                      <a:pt x="3" y="0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4" y="2"/>
                      <a:pt x="5" y="4"/>
                      <a:pt x="5" y="6"/>
                    </a:cubicBezTo>
                    <a:cubicBezTo>
                      <a:pt x="5" y="6"/>
                      <a:pt x="5" y="6"/>
                      <a:pt x="5" y="6"/>
                    </a:cubicBezTo>
                    <a:cubicBezTo>
                      <a:pt x="5" y="8"/>
                      <a:pt x="4" y="10"/>
                      <a:pt x="4" y="12"/>
                    </a:cubicBezTo>
                    <a:cubicBezTo>
                      <a:pt x="4" y="12"/>
                      <a:pt x="4" y="12"/>
                      <a:pt x="4" y="12"/>
                    </a:cubicBezTo>
                    <a:cubicBezTo>
                      <a:pt x="4" y="12"/>
                      <a:pt x="4" y="12"/>
                      <a:pt x="3" y="13"/>
                    </a:cubicBezTo>
                    <a:cubicBezTo>
                      <a:pt x="3" y="13"/>
                      <a:pt x="3" y="13"/>
                      <a:pt x="3" y="13"/>
                    </a:cubicBezTo>
                    <a:cubicBezTo>
                      <a:pt x="3" y="13"/>
                      <a:pt x="3" y="13"/>
                      <a:pt x="3" y="13"/>
                    </a:cubicBezTo>
                    <a:cubicBezTo>
                      <a:pt x="3" y="13"/>
                      <a:pt x="3" y="13"/>
                      <a:pt x="3" y="13"/>
                    </a:cubicBezTo>
                    <a:cubicBezTo>
                      <a:pt x="3" y="13"/>
                      <a:pt x="3" y="13"/>
                      <a:pt x="3" y="13"/>
                    </a:cubicBezTo>
                    <a:cubicBezTo>
                      <a:pt x="3" y="13"/>
                      <a:pt x="3" y="13"/>
                      <a:pt x="3" y="13"/>
                    </a:cubicBezTo>
                    <a:cubicBezTo>
                      <a:pt x="2" y="13"/>
                      <a:pt x="2" y="13"/>
                      <a:pt x="2" y="13"/>
                    </a:cubicBezTo>
                    <a:cubicBezTo>
                      <a:pt x="2" y="13"/>
                      <a:pt x="2" y="13"/>
                      <a:pt x="2" y="13"/>
                    </a:cubicBezTo>
                    <a:cubicBezTo>
                      <a:pt x="2" y="13"/>
                      <a:pt x="1" y="13"/>
                      <a:pt x="1" y="13"/>
                    </a:cubicBezTo>
                    <a:close/>
                  </a:path>
                </a:pathLst>
              </a:custGeom>
              <a:solidFill>
                <a:srgbClr val="1E2B58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96" name="Freeform 107"/>
              <p:cNvSpPr/>
              <p:nvPr/>
            </p:nvSpPr>
            <p:spPr bwMode="auto">
              <a:xfrm>
                <a:off x="8259763" y="4949825"/>
                <a:ext cx="290513" cy="25400"/>
              </a:xfrm>
              <a:custGeom>
                <a:avLst/>
                <a:gdLst>
                  <a:gd name="T0" fmla="*/ 56 w 77"/>
                  <a:gd name="T1" fmla="*/ 7 h 7"/>
                  <a:gd name="T2" fmla="*/ 39 w 77"/>
                  <a:gd name="T3" fmla="*/ 6 h 7"/>
                  <a:gd name="T4" fmla="*/ 39 w 77"/>
                  <a:gd name="T5" fmla="*/ 6 h 7"/>
                  <a:gd name="T6" fmla="*/ 8 w 77"/>
                  <a:gd name="T7" fmla="*/ 3 h 7"/>
                  <a:gd name="T8" fmla="*/ 8 w 77"/>
                  <a:gd name="T9" fmla="*/ 3 h 7"/>
                  <a:gd name="T10" fmla="*/ 2 w 77"/>
                  <a:gd name="T11" fmla="*/ 3 h 7"/>
                  <a:gd name="T12" fmla="*/ 2 w 77"/>
                  <a:gd name="T13" fmla="*/ 3 h 7"/>
                  <a:gd name="T14" fmla="*/ 2 w 77"/>
                  <a:gd name="T15" fmla="*/ 3 h 7"/>
                  <a:gd name="T16" fmla="*/ 0 w 77"/>
                  <a:gd name="T17" fmla="*/ 2 h 7"/>
                  <a:gd name="T18" fmla="*/ 0 w 77"/>
                  <a:gd name="T19" fmla="*/ 2 h 7"/>
                  <a:gd name="T20" fmla="*/ 2 w 77"/>
                  <a:gd name="T21" fmla="*/ 1 h 7"/>
                  <a:gd name="T22" fmla="*/ 2 w 77"/>
                  <a:gd name="T23" fmla="*/ 1 h 7"/>
                  <a:gd name="T24" fmla="*/ 8 w 77"/>
                  <a:gd name="T25" fmla="*/ 0 h 7"/>
                  <a:gd name="T26" fmla="*/ 8 w 77"/>
                  <a:gd name="T27" fmla="*/ 0 h 7"/>
                  <a:gd name="T28" fmla="*/ 40 w 77"/>
                  <a:gd name="T29" fmla="*/ 3 h 7"/>
                  <a:gd name="T30" fmla="*/ 40 w 77"/>
                  <a:gd name="T31" fmla="*/ 3 h 7"/>
                  <a:gd name="T32" fmla="*/ 56 w 77"/>
                  <a:gd name="T33" fmla="*/ 4 h 7"/>
                  <a:gd name="T34" fmla="*/ 56 w 77"/>
                  <a:gd name="T35" fmla="*/ 4 h 7"/>
                  <a:gd name="T36" fmla="*/ 61 w 77"/>
                  <a:gd name="T37" fmla="*/ 4 h 7"/>
                  <a:gd name="T38" fmla="*/ 61 w 77"/>
                  <a:gd name="T39" fmla="*/ 4 h 7"/>
                  <a:gd name="T40" fmla="*/ 66 w 77"/>
                  <a:gd name="T41" fmla="*/ 4 h 7"/>
                  <a:gd name="T42" fmla="*/ 66 w 77"/>
                  <a:gd name="T43" fmla="*/ 4 h 7"/>
                  <a:gd name="T44" fmla="*/ 66 w 77"/>
                  <a:gd name="T45" fmla="*/ 4 h 7"/>
                  <a:gd name="T46" fmla="*/ 66 w 77"/>
                  <a:gd name="T47" fmla="*/ 4 h 7"/>
                  <a:gd name="T48" fmla="*/ 66 w 77"/>
                  <a:gd name="T49" fmla="*/ 4 h 7"/>
                  <a:gd name="T50" fmla="*/ 73 w 77"/>
                  <a:gd name="T51" fmla="*/ 4 h 7"/>
                  <a:gd name="T52" fmla="*/ 73 w 77"/>
                  <a:gd name="T53" fmla="*/ 4 h 7"/>
                  <a:gd name="T54" fmla="*/ 76 w 77"/>
                  <a:gd name="T55" fmla="*/ 4 h 7"/>
                  <a:gd name="T56" fmla="*/ 76 w 77"/>
                  <a:gd name="T57" fmla="*/ 4 h 7"/>
                  <a:gd name="T58" fmla="*/ 77 w 77"/>
                  <a:gd name="T59" fmla="*/ 6 h 7"/>
                  <a:gd name="T60" fmla="*/ 77 w 77"/>
                  <a:gd name="T61" fmla="*/ 6 h 7"/>
                  <a:gd name="T62" fmla="*/ 75 w 77"/>
                  <a:gd name="T63" fmla="*/ 7 h 7"/>
                  <a:gd name="T64" fmla="*/ 75 w 77"/>
                  <a:gd name="T65" fmla="*/ 7 h 7"/>
                  <a:gd name="T66" fmla="*/ 73 w 77"/>
                  <a:gd name="T67" fmla="*/ 6 h 7"/>
                  <a:gd name="T68" fmla="*/ 73 w 77"/>
                  <a:gd name="T69" fmla="*/ 6 h 7"/>
                  <a:gd name="T70" fmla="*/ 66 w 77"/>
                  <a:gd name="T71" fmla="*/ 7 h 7"/>
                  <a:gd name="T72" fmla="*/ 66 w 77"/>
                  <a:gd name="T73" fmla="*/ 7 h 7"/>
                  <a:gd name="T74" fmla="*/ 66 w 77"/>
                  <a:gd name="T75" fmla="*/ 7 h 7"/>
                  <a:gd name="T76" fmla="*/ 66 w 77"/>
                  <a:gd name="T77" fmla="*/ 7 h 7"/>
                  <a:gd name="T78" fmla="*/ 66 w 77"/>
                  <a:gd name="T79" fmla="*/ 7 h 7"/>
                  <a:gd name="T80" fmla="*/ 66 w 77"/>
                  <a:gd name="T81" fmla="*/ 7 h 7"/>
                  <a:gd name="T82" fmla="*/ 61 w 77"/>
                  <a:gd name="T83" fmla="*/ 7 h 7"/>
                  <a:gd name="T84" fmla="*/ 61 w 77"/>
                  <a:gd name="T85" fmla="*/ 7 h 7"/>
                  <a:gd name="T86" fmla="*/ 56 w 77"/>
                  <a:gd name="T87" fmla="*/ 7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77" h="7">
                    <a:moveTo>
                      <a:pt x="56" y="7"/>
                    </a:moveTo>
                    <a:cubicBezTo>
                      <a:pt x="50" y="6"/>
                      <a:pt x="45" y="6"/>
                      <a:pt x="39" y="6"/>
                    </a:cubicBezTo>
                    <a:cubicBezTo>
                      <a:pt x="39" y="6"/>
                      <a:pt x="39" y="6"/>
                      <a:pt x="39" y="6"/>
                    </a:cubicBezTo>
                    <a:cubicBezTo>
                      <a:pt x="29" y="5"/>
                      <a:pt x="18" y="3"/>
                      <a:pt x="8" y="3"/>
                    </a:cubicBezTo>
                    <a:cubicBezTo>
                      <a:pt x="8" y="3"/>
                      <a:pt x="8" y="3"/>
                      <a:pt x="8" y="3"/>
                    </a:cubicBezTo>
                    <a:cubicBezTo>
                      <a:pt x="6" y="3"/>
                      <a:pt x="4" y="3"/>
                      <a:pt x="2" y="3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1" y="3"/>
                      <a:pt x="1" y="3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1"/>
                      <a:pt x="1" y="1"/>
                      <a:pt x="2" y="1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4" y="0"/>
                      <a:pt x="6" y="0"/>
                      <a:pt x="8" y="0"/>
                    </a:cubicBezTo>
                    <a:cubicBezTo>
                      <a:pt x="8" y="0"/>
                      <a:pt x="8" y="0"/>
                      <a:pt x="8" y="0"/>
                    </a:cubicBezTo>
                    <a:cubicBezTo>
                      <a:pt x="19" y="0"/>
                      <a:pt x="30" y="3"/>
                      <a:pt x="40" y="3"/>
                    </a:cubicBezTo>
                    <a:cubicBezTo>
                      <a:pt x="40" y="3"/>
                      <a:pt x="40" y="3"/>
                      <a:pt x="40" y="3"/>
                    </a:cubicBezTo>
                    <a:cubicBezTo>
                      <a:pt x="45" y="3"/>
                      <a:pt x="51" y="4"/>
                      <a:pt x="56" y="4"/>
                    </a:cubicBezTo>
                    <a:cubicBezTo>
                      <a:pt x="56" y="4"/>
                      <a:pt x="56" y="4"/>
                      <a:pt x="56" y="4"/>
                    </a:cubicBezTo>
                    <a:cubicBezTo>
                      <a:pt x="58" y="4"/>
                      <a:pt x="60" y="4"/>
                      <a:pt x="61" y="4"/>
                    </a:cubicBezTo>
                    <a:cubicBezTo>
                      <a:pt x="61" y="4"/>
                      <a:pt x="61" y="4"/>
                      <a:pt x="61" y="4"/>
                    </a:cubicBezTo>
                    <a:cubicBezTo>
                      <a:pt x="63" y="4"/>
                      <a:pt x="64" y="4"/>
                      <a:pt x="66" y="4"/>
                    </a:cubicBezTo>
                    <a:cubicBezTo>
                      <a:pt x="66" y="4"/>
                      <a:pt x="66" y="4"/>
                      <a:pt x="66" y="4"/>
                    </a:cubicBezTo>
                    <a:cubicBezTo>
                      <a:pt x="66" y="4"/>
                      <a:pt x="66" y="4"/>
                      <a:pt x="66" y="4"/>
                    </a:cubicBezTo>
                    <a:cubicBezTo>
                      <a:pt x="66" y="4"/>
                      <a:pt x="66" y="4"/>
                      <a:pt x="66" y="4"/>
                    </a:cubicBezTo>
                    <a:cubicBezTo>
                      <a:pt x="66" y="4"/>
                      <a:pt x="66" y="4"/>
                      <a:pt x="66" y="4"/>
                    </a:cubicBezTo>
                    <a:cubicBezTo>
                      <a:pt x="68" y="4"/>
                      <a:pt x="71" y="4"/>
                      <a:pt x="73" y="4"/>
                    </a:cubicBezTo>
                    <a:cubicBezTo>
                      <a:pt x="73" y="4"/>
                      <a:pt x="73" y="4"/>
                      <a:pt x="73" y="4"/>
                    </a:cubicBezTo>
                    <a:cubicBezTo>
                      <a:pt x="74" y="4"/>
                      <a:pt x="75" y="4"/>
                      <a:pt x="76" y="4"/>
                    </a:cubicBezTo>
                    <a:cubicBezTo>
                      <a:pt x="76" y="4"/>
                      <a:pt x="76" y="4"/>
                      <a:pt x="76" y="4"/>
                    </a:cubicBezTo>
                    <a:cubicBezTo>
                      <a:pt x="77" y="5"/>
                      <a:pt x="77" y="6"/>
                      <a:pt x="77" y="6"/>
                    </a:cubicBezTo>
                    <a:cubicBezTo>
                      <a:pt x="77" y="6"/>
                      <a:pt x="77" y="6"/>
                      <a:pt x="77" y="6"/>
                    </a:cubicBezTo>
                    <a:cubicBezTo>
                      <a:pt x="76" y="7"/>
                      <a:pt x="76" y="7"/>
                      <a:pt x="75" y="7"/>
                    </a:cubicBezTo>
                    <a:cubicBezTo>
                      <a:pt x="75" y="7"/>
                      <a:pt x="75" y="7"/>
                      <a:pt x="75" y="7"/>
                    </a:cubicBezTo>
                    <a:cubicBezTo>
                      <a:pt x="75" y="6"/>
                      <a:pt x="74" y="6"/>
                      <a:pt x="73" y="6"/>
                    </a:cubicBezTo>
                    <a:cubicBezTo>
                      <a:pt x="73" y="6"/>
                      <a:pt x="73" y="6"/>
                      <a:pt x="73" y="6"/>
                    </a:cubicBezTo>
                    <a:cubicBezTo>
                      <a:pt x="71" y="6"/>
                      <a:pt x="68" y="7"/>
                      <a:pt x="66" y="7"/>
                    </a:cubicBezTo>
                    <a:cubicBezTo>
                      <a:pt x="66" y="7"/>
                      <a:pt x="66" y="7"/>
                      <a:pt x="66" y="7"/>
                    </a:cubicBezTo>
                    <a:cubicBezTo>
                      <a:pt x="66" y="7"/>
                      <a:pt x="66" y="7"/>
                      <a:pt x="66" y="7"/>
                    </a:cubicBezTo>
                    <a:cubicBezTo>
                      <a:pt x="66" y="7"/>
                      <a:pt x="66" y="7"/>
                      <a:pt x="66" y="7"/>
                    </a:cubicBezTo>
                    <a:cubicBezTo>
                      <a:pt x="66" y="7"/>
                      <a:pt x="66" y="7"/>
                      <a:pt x="66" y="7"/>
                    </a:cubicBezTo>
                    <a:cubicBezTo>
                      <a:pt x="66" y="7"/>
                      <a:pt x="66" y="7"/>
                      <a:pt x="66" y="7"/>
                    </a:cubicBezTo>
                    <a:cubicBezTo>
                      <a:pt x="64" y="7"/>
                      <a:pt x="63" y="7"/>
                      <a:pt x="61" y="7"/>
                    </a:cubicBezTo>
                    <a:cubicBezTo>
                      <a:pt x="61" y="7"/>
                      <a:pt x="61" y="7"/>
                      <a:pt x="61" y="7"/>
                    </a:cubicBezTo>
                    <a:cubicBezTo>
                      <a:pt x="60" y="7"/>
                      <a:pt x="58" y="7"/>
                      <a:pt x="56" y="7"/>
                    </a:cubicBezTo>
                    <a:close/>
                  </a:path>
                </a:pathLst>
              </a:custGeom>
              <a:solidFill>
                <a:srgbClr val="1E2B58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97" name="Freeform 108"/>
              <p:cNvSpPr/>
              <p:nvPr/>
            </p:nvSpPr>
            <p:spPr bwMode="auto">
              <a:xfrm>
                <a:off x="8272463" y="4964113"/>
                <a:ext cx="277813" cy="30163"/>
              </a:xfrm>
              <a:custGeom>
                <a:avLst/>
                <a:gdLst>
                  <a:gd name="T0" fmla="*/ 72 w 74"/>
                  <a:gd name="T1" fmla="*/ 8 h 8"/>
                  <a:gd name="T2" fmla="*/ 68 w 74"/>
                  <a:gd name="T3" fmla="*/ 8 h 8"/>
                  <a:gd name="T4" fmla="*/ 68 w 74"/>
                  <a:gd name="T5" fmla="*/ 8 h 8"/>
                  <a:gd name="T6" fmla="*/ 62 w 74"/>
                  <a:gd name="T7" fmla="*/ 8 h 8"/>
                  <a:gd name="T8" fmla="*/ 62 w 74"/>
                  <a:gd name="T9" fmla="*/ 8 h 8"/>
                  <a:gd name="T10" fmla="*/ 60 w 74"/>
                  <a:gd name="T11" fmla="*/ 8 h 8"/>
                  <a:gd name="T12" fmla="*/ 60 w 74"/>
                  <a:gd name="T13" fmla="*/ 8 h 8"/>
                  <a:gd name="T14" fmla="*/ 41 w 74"/>
                  <a:gd name="T15" fmla="*/ 6 h 8"/>
                  <a:gd name="T16" fmla="*/ 41 w 74"/>
                  <a:gd name="T17" fmla="*/ 6 h 8"/>
                  <a:gd name="T18" fmla="*/ 1 w 74"/>
                  <a:gd name="T19" fmla="*/ 3 h 8"/>
                  <a:gd name="T20" fmla="*/ 1 w 74"/>
                  <a:gd name="T21" fmla="*/ 3 h 8"/>
                  <a:gd name="T22" fmla="*/ 0 w 74"/>
                  <a:gd name="T23" fmla="*/ 2 h 8"/>
                  <a:gd name="T24" fmla="*/ 0 w 74"/>
                  <a:gd name="T25" fmla="*/ 2 h 8"/>
                  <a:gd name="T26" fmla="*/ 1 w 74"/>
                  <a:gd name="T27" fmla="*/ 0 h 8"/>
                  <a:gd name="T28" fmla="*/ 1 w 74"/>
                  <a:gd name="T29" fmla="*/ 0 h 8"/>
                  <a:gd name="T30" fmla="*/ 41 w 74"/>
                  <a:gd name="T31" fmla="*/ 4 h 8"/>
                  <a:gd name="T32" fmla="*/ 41 w 74"/>
                  <a:gd name="T33" fmla="*/ 4 h 8"/>
                  <a:gd name="T34" fmla="*/ 61 w 74"/>
                  <a:gd name="T35" fmla="*/ 6 h 8"/>
                  <a:gd name="T36" fmla="*/ 61 w 74"/>
                  <a:gd name="T37" fmla="*/ 6 h 8"/>
                  <a:gd name="T38" fmla="*/ 62 w 74"/>
                  <a:gd name="T39" fmla="*/ 6 h 8"/>
                  <a:gd name="T40" fmla="*/ 62 w 74"/>
                  <a:gd name="T41" fmla="*/ 6 h 8"/>
                  <a:gd name="T42" fmla="*/ 68 w 74"/>
                  <a:gd name="T43" fmla="*/ 6 h 8"/>
                  <a:gd name="T44" fmla="*/ 68 w 74"/>
                  <a:gd name="T45" fmla="*/ 6 h 8"/>
                  <a:gd name="T46" fmla="*/ 73 w 74"/>
                  <a:gd name="T47" fmla="*/ 6 h 8"/>
                  <a:gd name="T48" fmla="*/ 73 w 74"/>
                  <a:gd name="T49" fmla="*/ 6 h 8"/>
                  <a:gd name="T50" fmla="*/ 73 w 74"/>
                  <a:gd name="T51" fmla="*/ 8 h 8"/>
                  <a:gd name="T52" fmla="*/ 73 w 74"/>
                  <a:gd name="T53" fmla="*/ 8 h 8"/>
                  <a:gd name="T54" fmla="*/ 72 w 74"/>
                  <a:gd name="T55" fmla="*/ 8 h 8"/>
                  <a:gd name="T56" fmla="*/ 72 w 74"/>
                  <a:gd name="T57" fmla="*/ 8 h 8"/>
                  <a:gd name="T58" fmla="*/ 72 w 74"/>
                  <a:gd name="T59" fmla="*/ 8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74" h="8">
                    <a:moveTo>
                      <a:pt x="72" y="8"/>
                    </a:moveTo>
                    <a:cubicBezTo>
                      <a:pt x="71" y="8"/>
                      <a:pt x="70" y="8"/>
                      <a:pt x="68" y="8"/>
                    </a:cubicBezTo>
                    <a:cubicBezTo>
                      <a:pt x="68" y="8"/>
                      <a:pt x="68" y="8"/>
                      <a:pt x="68" y="8"/>
                    </a:cubicBezTo>
                    <a:cubicBezTo>
                      <a:pt x="66" y="8"/>
                      <a:pt x="64" y="8"/>
                      <a:pt x="62" y="8"/>
                    </a:cubicBezTo>
                    <a:cubicBezTo>
                      <a:pt x="62" y="8"/>
                      <a:pt x="62" y="8"/>
                      <a:pt x="62" y="8"/>
                    </a:cubicBezTo>
                    <a:cubicBezTo>
                      <a:pt x="62" y="8"/>
                      <a:pt x="61" y="8"/>
                      <a:pt x="60" y="8"/>
                    </a:cubicBezTo>
                    <a:cubicBezTo>
                      <a:pt x="60" y="8"/>
                      <a:pt x="60" y="8"/>
                      <a:pt x="60" y="8"/>
                    </a:cubicBezTo>
                    <a:cubicBezTo>
                      <a:pt x="54" y="7"/>
                      <a:pt x="47" y="7"/>
                      <a:pt x="41" y="6"/>
                    </a:cubicBezTo>
                    <a:cubicBezTo>
                      <a:pt x="41" y="6"/>
                      <a:pt x="41" y="6"/>
                      <a:pt x="41" y="6"/>
                    </a:cubicBezTo>
                    <a:cubicBezTo>
                      <a:pt x="27" y="5"/>
                      <a:pt x="14" y="3"/>
                      <a:pt x="1" y="3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0" y="3"/>
                      <a:pt x="0" y="2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1"/>
                      <a:pt x="0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5" y="0"/>
                      <a:pt x="28" y="2"/>
                      <a:pt x="41" y="4"/>
                    </a:cubicBezTo>
                    <a:cubicBezTo>
                      <a:pt x="41" y="4"/>
                      <a:pt x="41" y="4"/>
                      <a:pt x="41" y="4"/>
                    </a:cubicBezTo>
                    <a:cubicBezTo>
                      <a:pt x="48" y="4"/>
                      <a:pt x="54" y="5"/>
                      <a:pt x="61" y="6"/>
                    </a:cubicBezTo>
                    <a:cubicBezTo>
                      <a:pt x="61" y="6"/>
                      <a:pt x="61" y="6"/>
                      <a:pt x="61" y="6"/>
                    </a:cubicBezTo>
                    <a:cubicBezTo>
                      <a:pt x="61" y="6"/>
                      <a:pt x="62" y="6"/>
                      <a:pt x="62" y="6"/>
                    </a:cubicBezTo>
                    <a:cubicBezTo>
                      <a:pt x="62" y="6"/>
                      <a:pt x="62" y="6"/>
                      <a:pt x="62" y="6"/>
                    </a:cubicBezTo>
                    <a:cubicBezTo>
                      <a:pt x="64" y="6"/>
                      <a:pt x="66" y="6"/>
                      <a:pt x="68" y="6"/>
                    </a:cubicBezTo>
                    <a:cubicBezTo>
                      <a:pt x="68" y="6"/>
                      <a:pt x="68" y="6"/>
                      <a:pt x="68" y="6"/>
                    </a:cubicBezTo>
                    <a:cubicBezTo>
                      <a:pt x="70" y="6"/>
                      <a:pt x="71" y="6"/>
                      <a:pt x="73" y="6"/>
                    </a:cubicBezTo>
                    <a:cubicBezTo>
                      <a:pt x="73" y="6"/>
                      <a:pt x="73" y="6"/>
                      <a:pt x="73" y="6"/>
                    </a:cubicBezTo>
                    <a:cubicBezTo>
                      <a:pt x="73" y="6"/>
                      <a:pt x="74" y="7"/>
                      <a:pt x="73" y="8"/>
                    </a:cubicBezTo>
                    <a:cubicBezTo>
                      <a:pt x="73" y="8"/>
                      <a:pt x="73" y="8"/>
                      <a:pt x="73" y="8"/>
                    </a:cubicBezTo>
                    <a:cubicBezTo>
                      <a:pt x="73" y="8"/>
                      <a:pt x="73" y="8"/>
                      <a:pt x="72" y="8"/>
                    </a:cubicBezTo>
                    <a:cubicBezTo>
                      <a:pt x="72" y="8"/>
                      <a:pt x="72" y="8"/>
                      <a:pt x="72" y="8"/>
                    </a:cubicBezTo>
                    <a:cubicBezTo>
                      <a:pt x="72" y="8"/>
                      <a:pt x="72" y="8"/>
                      <a:pt x="72" y="8"/>
                    </a:cubicBezTo>
                    <a:close/>
                  </a:path>
                </a:pathLst>
              </a:custGeom>
              <a:solidFill>
                <a:srgbClr val="1E2B58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98" name="Freeform 109"/>
              <p:cNvSpPr/>
              <p:nvPr/>
            </p:nvSpPr>
            <p:spPr bwMode="auto">
              <a:xfrm>
                <a:off x="8272463" y="4983163"/>
                <a:ext cx="277813" cy="33338"/>
              </a:xfrm>
              <a:custGeom>
                <a:avLst/>
                <a:gdLst>
                  <a:gd name="T0" fmla="*/ 72 w 74"/>
                  <a:gd name="T1" fmla="*/ 9 h 9"/>
                  <a:gd name="T2" fmla="*/ 38 w 74"/>
                  <a:gd name="T3" fmla="*/ 7 h 9"/>
                  <a:gd name="T4" fmla="*/ 38 w 74"/>
                  <a:gd name="T5" fmla="*/ 7 h 9"/>
                  <a:gd name="T6" fmla="*/ 16 w 74"/>
                  <a:gd name="T7" fmla="*/ 4 h 9"/>
                  <a:gd name="T8" fmla="*/ 16 w 74"/>
                  <a:gd name="T9" fmla="*/ 4 h 9"/>
                  <a:gd name="T10" fmla="*/ 1 w 74"/>
                  <a:gd name="T11" fmla="*/ 3 h 9"/>
                  <a:gd name="T12" fmla="*/ 1 w 74"/>
                  <a:gd name="T13" fmla="*/ 3 h 9"/>
                  <a:gd name="T14" fmla="*/ 0 w 74"/>
                  <a:gd name="T15" fmla="*/ 1 h 9"/>
                  <a:gd name="T16" fmla="*/ 0 w 74"/>
                  <a:gd name="T17" fmla="*/ 1 h 9"/>
                  <a:gd name="T18" fmla="*/ 2 w 74"/>
                  <a:gd name="T19" fmla="*/ 0 h 9"/>
                  <a:gd name="T20" fmla="*/ 2 w 74"/>
                  <a:gd name="T21" fmla="*/ 0 h 9"/>
                  <a:gd name="T22" fmla="*/ 16 w 74"/>
                  <a:gd name="T23" fmla="*/ 2 h 9"/>
                  <a:gd name="T24" fmla="*/ 16 w 74"/>
                  <a:gd name="T25" fmla="*/ 2 h 9"/>
                  <a:gd name="T26" fmla="*/ 38 w 74"/>
                  <a:gd name="T27" fmla="*/ 4 h 9"/>
                  <a:gd name="T28" fmla="*/ 38 w 74"/>
                  <a:gd name="T29" fmla="*/ 4 h 9"/>
                  <a:gd name="T30" fmla="*/ 72 w 74"/>
                  <a:gd name="T31" fmla="*/ 7 h 9"/>
                  <a:gd name="T32" fmla="*/ 72 w 74"/>
                  <a:gd name="T33" fmla="*/ 7 h 9"/>
                  <a:gd name="T34" fmla="*/ 74 w 74"/>
                  <a:gd name="T35" fmla="*/ 8 h 9"/>
                  <a:gd name="T36" fmla="*/ 74 w 74"/>
                  <a:gd name="T37" fmla="*/ 8 h 9"/>
                  <a:gd name="T38" fmla="*/ 72 w 74"/>
                  <a:gd name="T39" fmla="*/ 9 h 9"/>
                  <a:gd name="T40" fmla="*/ 72 w 74"/>
                  <a:gd name="T41" fmla="*/ 9 h 9"/>
                  <a:gd name="T42" fmla="*/ 72 w 74"/>
                  <a:gd name="T43" fmla="*/ 9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74" h="9">
                    <a:moveTo>
                      <a:pt x="72" y="9"/>
                    </a:moveTo>
                    <a:cubicBezTo>
                      <a:pt x="61" y="8"/>
                      <a:pt x="49" y="7"/>
                      <a:pt x="38" y="7"/>
                    </a:cubicBezTo>
                    <a:cubicBezTo>
                      <a:pt x="38" y="7"/>
                      <a:pt x="38" y="7"/>
                      <a:pt x="38" y="7"/>
                    </a:cubicBezTo>
                    <a:cubicBezTo>
                      <a:pt x="30" y="6"/>
                      <a:pt x="23" y="5"/>
                      <a:pt x="16" y="4"/>
                    </a:cubicBezTo>
                    <a:cubicBezTo>
                      <a:pt x="16" y="4"/>
                      <a:pt x="16" y="4"/>
                      <a:pt x="16" y="4"/>
                    </a:cubicBezTo>
                    <a:cubicBezTo>
                      <a:pt x="11" y="3"/>
                      <a:pt x="6" y="4"/>
                      <a:pt x="1" y="3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1" y="2"/>
                      <a:pt x="0" y="2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1" y="0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6" y="1"/>
                      <a:pt x="11" y="1"/>
                      <a:pt x="16" y="2"/>
                    </a:cubicBezTo>
                    <a:cubicBezTo>
                      <a:pt x="16" y="2"/>
                      <a:pt x="16" y="2"/>
                      <a:pt x="16" y="2"/>
                    </a:cubicBezTo>
                    <a:cubicBezTo>
                      <a:pt x="23" y="3"/>
                      <a:pt x="31" y="4"/>
                      <a:pt x="38" y="4"/>
                    </a:cubicBezTo>
                    <a:cubicBezTo>
                      <a:pt x="38" y="4"/>
                      <a:pt x="38" y="4"/>
                      <a:pt x="38" y="4"/>
                    </a:cubicBezTo>
                    <a:cubicBezTo>
                      <a:pt x="49" y="5"/>
                      <a:pt x="61" y="5"/>
                      <a:pt x="72" y="7"/>
                    </a:cubicBezTo>
                    <a:cubicBezTo>
                      <a:pt x="72" y="7"/>
                      <a:pt x="72" y="7"/>
                      <a:pt x="72" y="7"/>
                    </a:cubicBezTo>
                    <a:cubicBezTo>
                      <a:pt x="73" y="7"/>
                      <a:pt x="74" y="7"/>
                      <a:pt x="74" y="8"/>
                    </a:cubicBezTo>
                    <a:cubicBezTo>
                      <a:pt x="74" y="8"/>
                      <a:pt x="74" y="8"/>
                      <a:pt x="74" y="8"/>
                    </a:cubicBezTo>
                    <a:cubicBezTo>
                      <a:pt x="73" y="9"/>
                      <a:pt x="73" y="9"/>
                      <a:pt x="72" y="9"/>
                    </a:cubicBezTo>
                    <a:cubicBezTo>
                      <a:pt x="72" y="9"/>
                      <a:pt x="72" y="9"/>
                      <a:pt x="72" y="9"/>
                    </a:cubicBezTo>
                    <a:cubicBezTo>
                      <a:pt x="72" y="9"/>
                      <a:pt x="72" y="9"/>
                      <a:pt x="72" y="9"/>
                    </a:cubicBezTo>
                    <a:close/>
                  </a:path>
                </a:pathLst>
              </a:custGeom>
              <a:solidFill>
                <a:srgbClr val="1E2B58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99" name="Freeform 110"/>
              <p:cNvSpPr/>
              <p:nvPr/>
            </p:nvSpPr>
            <p:spPr bwMode="auto">
              <a:xfrm>
                <a:off x="8531225" y="4900613"/>
                <a:ext cx="87313" cy="52388"/>
              </a:xfrm>
              <a:custGeom>
                <a:avLst/>
                <a:gdLst>
                  <a:gd name="T0" fmla="*/ 15 w 23"/>
                  <a:gd name="T1" fmla="*/ 10 h 14"/>
                  <a:gd name="T2" fmla="*/ 14 w 23"/>
                  <a:gd name="T3" fmla="*/ 6 h 14"/>
                  <a:gd name="T4" fmla="*/ 14 w 23"/>
                  <a:gd name="T5" fmla="*/ 6 h 14"/>
                  <a:gd name="T6" fmla="*/ 13 w 23"/>
                  <a:gd name="T7" fmla="*/ 4 h 14"/>
                  <a:gd name="T8" fmla="*/ 13 w 23"/>
                  <a:gd name="T9" fmla="*/ 4 h 14"/>
                  <a:gd name="T10" fmla="*/ 13 w 23"/>
                  <a:gd name="T11" fmla="*/ 4 h 14"/>
                  <a:gd name="T12" fmla="*/ 13 w 23"/>
                  <a:gd name="T13" fmla="*/ 4 h 14"/>
                  <a:gd name="T14" fmla="*/ 12 w 23"/>
                  <a:gd name="T15" fmla="*/ 4 h 14"/>
                  <a:gd name="T16" fmla="*/ 12 w 23"/>
                  <a:gd name="T17" fmla="*/ 4 h 14"/>
                  <a:gd name="T18" fmla="*/ 11 w 23"/>
                  <a:gd name="T19" fmla="*/ 9 h 14"/>
                  <a:gd name="T20" fmla="*/ 11 w 23"/>
                  <a:gd name="T21" fmla="*/ 9 h 14"/>
                  <a:gd name="T22" fmla="*/ 6 w 23"/>
                  <a:gd name="T23" fmla="*/ 12 h 14"/>
                  <a:gd name="T24" fmla="*/ 6 w 23"/>
                  <a:gd name="T25" fmla="*/ 12 h 14"/>
                  <a:gd name="T26" fmla="*/ 2 w 23"/>
                  <a:gd name="T27" fmla="*/ 11 h 14"/>
                  <a:gd name="T28" fmla="*/ 2 w 23"/>
                  <a:gd name="T29" fmla="*/ 11 h 14"/>
                  <a:gd name="T30" fmla="*/ 2 w 23"/>
                  <a:gd name="T31" fmla="*/ 11 h 14"/>
                  <a:gd name="T32" fmla="*/ 0 w 23"/>
                  <a:gd name="T33" fmla="*/ 10 h 14"/>
                  <a:gd name="T34" fmla="*/ 0 w 23"/>
                  <a:gd name="T35" fmla="*/ 10 h 14"/>
                  <a:gd name="T36" fmla="*/ 2 w 23"/>
                  <a:gd name="T37" fmla="*/ 9 h 14"/>
                  <a:gd name="T38" fmla="*/ 2 w 23"/>
                  <a:gd name="T39" fmla="*/ 9 h 14"/>
                  <a:gd name="T40" fmla="*/ 6 w 23"/>
                  <a:gd name="T41" fmla="*/ 9 h 14"/>
                  <a:gd name="T42" fmla="*/ 6 w 23"/>
                  <a:gd name="T43" fmla="*/ 9 h 14"/>
                  <a:gd name="T44" fmla="*/ 9 w 23"/>
                  <a:gd name="T45" fmla="*/ 8 h 14"/>
                  <a:gd name="T46" fmla="*/ 9 w 23"/>
                  <a:gd name="T47" fmla="*/ 8 h 14"/>
                  <a:gd name="T48" fmla="*/ 11 w 23"/>
                  <a:gd name="T49" fmla="*/ 2 h 14"/>
                  <a:gd name="T50" fmla="*/ 11 w 23"/>
                  <a:gd name="T51" fmla="*/ 2 h 14"/>
                  <a:gd name="T52" fmla="*/ 13 w 23"/>
                  <a:gd name="T53" fmla="*/ 1 h 14"/>
                  <a:gd name="T54" fmla="*/ 13 w 23"/>
                  <a:gd name="T55" fmla="*/ 1 h 14"/>
                  <a:gd name="T56" fmla="*/ 16 w 23"/>
                  <a:gd name="T57" fmla="*/ 6 h 14"/>
                  <a:gd name="T58" fmla="*/ 16 w 23"/>
                  <a:gd name="T59" fmla="*/ 6 h 14"/>
                  <a:gd name="T60" fmla="*/ 17 w 23"/>
                  <a:gd name="T61" fmla="*/ 10 h 14"/>
                  <a:gd name="T62" fmla="*/ 17 w 23"/>
                  <a:gd name="T63" fmla="*/ 10 h 14"/>
                  <a:gd name="T64" fmla="*/ 18 w 23"/>
                  <a:gd name="T65" fmla="*/ 11 h 14"/>
                  <a:gd name="T66" fmla="*/ 18 w 23"/>
                  <a:gd name="T67" fmla="*/ 11 h 14"/>
                  <a:gd name="T68" fmla="*/ 19 w 23"/>
                  <a:gd name="T69" fmla="*/ 11 h 14"/>
                  <a:gd name="T70" fmla="*/ 19 w 23"/>
                  <a:gd name="T71" fmla="*/ 11 h 14"/>
                  <a:gd name="T72" fmla="*/ 20 w 23"/>
                  <a:gd name="T73" fmla="*/ 8 h 14"/>
                  <a:gd name="T74" fmla="*/ 20 w 23"/>
                  <a:gd name="T75" fmla="*/ 8 h 14"/>
                  <a:gd name="T76" fmla="*/ 20 w 23"/>
                  <a:gd name="T77" fmla="*/ 5 h 14"/>
                  <a:gd name="T78" fmla="*/ 20 w 23"/>
                  <a:gd name="T79" fmla="*/ 5 h 14"/>
                  <a:gd name="T80" fmla="*/ 21 w 23"/>
                  <a:gd name="T81" fmla="*/ 1 h 14"/>
                  <a:gd name="T82" fmla="*/ 21 w 23"/>
                  <a:gd name="T83" fmla="*/ 1 h 14"/>
                  <a:gd name="T84" fmla="*/ 23 w 23"/>
                  <a:gd name="T85" fmla="*/ 1 h 14"/>
                  <a:gd name="T86" fmla="*/ 23 w 23"/>
                  <a:gd name="T87" fmla="*/ 1 h 14"/>
                  <a:gd name="T88" fmla="*/ 23 w 23"/>
                  <a:gd name="T89" fmla="*/ 2 h 14"/>
                  <a:gd name="T90" fmla="*/ 23 w 23"/>
                  <a:gd name="T91" fmla="*/ 2 h 14"/>
                  <a:gd name="T92" fmla="*/ 23 w 23"/>
                  <a:gd name="T93" fmla="*/ 5 h 14"/>
                  <a:gd name="T94" fmla="*/ 23 w 23"/>
                  <a:gd name="T95" fmla="*/ 5 h 14"/>
                  <a:gd name="T96" fmla="*/ 23 w 23"/>
                  <a:gd name="T97" fmla="*/ 8 h 14"/>
                  <a:gd name="T98" fmla="*/ 23 w 23"/>
                  <a:gd name="T99" fmla="*/ 8 h 14"/>
                  <a:gd name="T100" fmla="*/ 21 w 23"/>
                  <a:gd name="T101" fmla="*/ 13 h 14"/>
                  <a:gd name="T102" fmla="*/ 21 w 23"/>
                  <a:gd name="T103" fmla="*/ 13 h 14"/>
                  <a:gd name="T104" fmla="*/ 18 w 23"/>
                  <a:gd name="T105" fmla="*/ 14 h 14"/>
                  <a:gd name="T106" fmla="*/ 18 w 23"/>
                  <a:gd name="T107" fmla="*/ 14 h 14"/>
                  <a:gd name="T108" fmla="*/ 15 w 23"/>
                  <a:gd name="T109" fmla="*/ 10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</a:cxnLst>
                <a:rect l="0" t="0" r="r" b="b"/>
                <a:pathLst>
                  <a:path w="23" h="14">
                    <a:moveTo>
                      <a:pt x="15" y="10"/>
                    </a:moveTo>
                    <a:cubicBezTo>
                      <a:pt x="14" y="9"/>
                      <a:pt x="14" y="7"/>
                      <a:pt x="14" y="6"/>
                    </a:cubicBezTo>
                    <a:cubicBezTo>
                      <a:pt x="14" y="6"/>
                      <a:pt x="14" y="6"/>
                      <a:pt x="14" y="6"/>
                    </a:cubicBezTo>
                    <a:cubicBezTo>
                      <a:pt x="14" y="6"/>
                      <a:pt x="14" y="5"/>
                      <a:pt x="13" y="4"/>
                    </a:cubicBezTo>
                    <a:cubicBezTo>
                      <a:pt x="13" y="4"/>
                      <a:pt x="13" y="4"/>
                      <a:pt x="13" y="4"/>
                    </a:cubicBezTo>
                    <a:cubicBezTo>
                      <a:pt x="13" y="4"/>
                      <a:pt x="13" y="4"/>
                      <a:pt x="13" y="4"/>
                    </a:cubicBezTo>
                    <a:cubicBezTo>
                      <a:pt x="13" y="4"/>
                      <a:pt x="13" y="4"/>
                      <a:pt x="13" y="4"/>
                    </a:cubicBezTo>
                    <a:cubicBezTo>
                      <a:pt x="13" y="4"/>
                      <a:pt x="12" y="4"/>
                      <a:pt x="12" y="4"/>
                    </a:cubicBezTo>
                    <a:cubicBezTo>
                      <a:pt x="12" y="4"/>
                      <a:pt x="12" y="4"/>
                      <a:pt x="12" y="4"/>
                    </a:cubicBezTo>
                    <a:cubicBezTo>
                      <a:pt x="12" y="4"/>
                      <a:pt x="12" y="6"/>
                      <a:pt x="11" y="9"/>
                    </a:cubicBezTo>
                    <a:cubicBezTo>
                      <a:pt x="11" y="9"/>
                      <a:pt x="11" y="9"/>
                      <a:pt x="11" y="9"/>
                    </a:cubicBezTo>
                    <a:cubicBezTo>
                      <a:pt x="10" y="11"/>
                      <a:pt x="8" y="12"/>
                      <a:pt x="6" y="12"/>
                    </a:cubicBezTo>
                    <a:cubicBezTo>
                      <a:pt x="6" y="12"/>
                      <a:pt x="6" y="12"/>
                      <a:pt x="6" y="12"/>
                    </a:cubicBezTo>
                    <a:cubicBezTo>
                      <a:pt x="5" y="12"/>
                      <a:pt x="3" y="11"/>
                      <a:pt x="2" y="11"/>
                    </a:cubicBezTo>
                    <a:cubicBezTo>
                      <a:pt x="2" y="11"/>
                      <a:pt x="2" y="11"/>
                      <a:pt x="2" y="11"/>
                    </a:cubicBezTo>
                    <a:cubicBezTo>
                      <a:pt x="2" y="11"/>
                      <a:pt x="2" y="11"/>
                      <a:pt x="2" y="11"/>
                    </a:cubicBezTo>
                    <a:cubicBezTo>
                      <a:pt x="1" y="11"/>
                      <a:pt x="0" y="11"/>
                      <a:pt x="0" y="10"/>
                    </a:cubicBezTo>
                    <a:cubicBezTo>
                      <a:pt x="0" y="10"/>
                      <a:pt x="0" y="10"/>
                      <a:pt x="0" y="10"/>
                    </a:cubicBezTo>
                    <a:cubicBezTo>
                      <a:pt x="0" y="9"/>
                      <a:pt x="1" y="9"/>
                      <a:pt x="2" y="9"/>
                    </a:cubicBezTo>
                    <a:cubicBezTo>
                      <a:pt x="2" y="9"/>
                      <a:pt x="2" y="9"/>
                      <a:pt x="2" y="9"/>
                    </a:cubicBezTo>
                    <a:cubicBezTo>
                      <a:pt x="3" y="9"/>
                      <a:pt x="5" y="9"/>
                      <a:pt x="6" y="9"/>
                    </a:cubicBezTo>
                    <a:cubicBezTo>
                      <a:pt x="6" y="9"/>
                      <a:pt x="6" y="9"/>
                      <a:pt x="6" y="9"/>
                    </a:cubicBezTo>
                    <a:cubicBezTo>
                      <a:pt x="8" y="9"/>
                      <a:pt x="8" y="9"/>
                      <a:pt x="9" y="8"/>
                    </a:cubicBezTo>
                    <a:cubicBezTo>
                      <a:pt x="9" y="8"/>
                      <a:pt x="9" y="8"/>
                      <a:pt x="9" y="8"/>
                    </a:cubicBezTo>
                    <a:cubicBezTo>
                      <a:pt x="9" y="7"/>
                      <a:pt x="8" y="3"/>
                      <a:pt x="11" y="2"/>
                    </a:cubicBezTo>
                    <a:cubicBezTo>
                      <a:pt x="11" y="2"/>
                      <a:pt x="11" y="2"/>
                      <a:pt x="11" y="2"/>
                    </a:cubicBezTo>
                    <a:cubicBezTo>
                      <a:pt x="12" y="1"/>
                      <a:pt x="12" y="1"/>
                      <a:pt x="13" y="1"/>
                    </a:cubicBezTo>
                    <a:cubicBezTo>
                      <a:pt x="13" y="1"/>
                      <a:pt x="13" y="1"/>
                      <a:pt x="13" y="1"/>
                    </a:cubicBezTo>
                    <a:cubicBezTo>
                      <a:pt x="16" y="2"/>
                      <a:pt x="16" y="4"/>
                      <a:pt x="16" y="6"/>
                    </a:cubicBezTo>
                    <a:cubicBezTo>
                      <a:pt x="16" y="6"/>
                      <a:pt x="16" y="6"/>
                      <a:pt x="16" y="6"/>
                    </a:cubicBezTo>
                    <a:cubicBezTo>
                      <a:pt x="17" y="7"/>
                      <a:pt x="17" y="8"/>
                      <a:pt x="17" y="10"/>
                    </a:cubicBezTo>
                    <a:cubicBezTo>
                      <a:pt x="17" y="10"/>
                      <a:pt x="17" y="10"/>
                      <a:pt x="17" y="10"/>
                    </a:cubicBezTo>
                    <a:cubicBezTo>
                      <a:pt x="17" y="11"/>
                      <a:pt x="18" y="11"/>
                      <a:pt x="18" y="11"/>
                    </a:cubicBezTo>
                    <a:cubicBezTo>
                      <a:pt x="18" y="11"/>
                      <a:pt x="18" y="11"/>
                      <a:pt x="18" y="11"/>
                    </a:cubicBezTo>
                    <a:cubicBezTo>
                      <a:pt x="18" y="11"/>
                      <a:pt x="19" y="11"/>
                      <a:pt x="19" y="11"/>
                    </a:cubicBezTo>
                    <a:cubicBezTo>
                      <a:pt x="19" y="11"/>
                      <a:pt x="19" y="11"/>
                      <a:pt x="19" y="11"/>
                    </a:cubicBezTo>
                    <a:cubicBezTo>
                      <a:pt x="20" y="10"/>
                      <a:pt x="20" y="9"/>
                      <a:pt x="20" y="8"/>
                    </a:cubicBezTo>
                    <a:cubicBezTo>
                      <a:pt x="20" y="8"/>
                      <a:pt x="20" y="8"/>
                      <a:pt x="20" y="8"/>
                    </a:cubicBezTo>
                    <a:cubicBezTo>
                      <a:pt x="20" y="7"/>
                      <a:pt x="20" y="6"/>
                      <a:pt x="20" y="5"/>
                    </a:cubicBezTo>
                    <a:cubicBezTo>
                      <a:pt x="20" y="5"/>
                      <a:pt x="20" y="5"/>
                      <a:pt x="20" y="5"/>
                    </a:cubicBezTo>
                    <a:cubicBezTo>
                      <a:pt x="20" y="4"/>
                      <a:pt x="20" y="2"/>
                      <a:pt x="21" y="1"/>
                    </a:cubicBezTo>
                    <a:cubicBezTo>
                      <a:pt x="21" y="1"/>
                      <a:pt x="21" y="1"/>
                      <a:pt x="21" y="1"/>
                    </a:cubicBezTo>
                    <a:cubicBezTo>
                      <a:pt x="21" y="1"/>
                      <a:pt x="22" y="0"/>
                      <a:pt x="23" y="1"/>
                    </a:cubicBezTo>
                    <a:cubicBezTo>
                      <a:pt x="23" y="1"/>
                      <a:pt x="23" y="1"/>
                      <a:pt x="23" y="1"/>
                    </a:cubicBezTo>
                    <a:cubicBezTo>
                      <a:pt x="23" y="1"/>
                      <a:pt x="23" y="2"/>
                      <a:pt x="23" y="2"/>
                    </a:cubicBezTo>
                    <a:cubicBezTo>
                      <a:pt x="23" y="2"/>
                      <a:pt x="23" y="2"/>
                      <a:pt x="23" y="2"/>
                    </a:cubicBezTo>
                    <a:cubicBezTo>
                      <a:pt x="23" y="3"/>
                      <a:pt x="23" y="4"/>
                      <a:pt x="23" y="5"/>
                    </a:cubicBezTo>
                    <a:cubicBezTo>
                      <a:pt x="23" y="5"/>
                      <a:pt x="23" y="5"/>
                      <a:pt x="23" y="5"/>
                    </a:cubicBezTo>
                    <a:cubicBezTo>
                      <a:pt x="23" y="5"/>
                      <a:pt x="23" y="7"/>
                      <a:pt x="23" y="8"/>
                    </a:cubicBezTo>
                    <a:cubicBezTo>
                      <a:pt x="23" y="8"/>
                      <a:pt x="23" y="8"/>
                      <a:pt x="23" y="8"/>
                    </a:cubicBezTo>
                    <a:cubicBezTo>
                      <a:pt x="23" y="9"/>
                      <a:pt x="23" y="12"/>
                      <a:pt x="21" y="13"/>
                    </a:cubicBezTo>
                    <a:cubicBezTo>
                      <a:pt x="21" y="13"/>
                      <a:pt x="21" y="13"/>
                      <a:pt x="21" y="13"/>
                    </a:cubicBezTo>
                    <a:cubicBezTo>
                      <a:pt x="20" y="13"/>
                      <a:pt x="19" y="14"/>
                      <a:pt x="18" y="14"/>
                    </a:cubicBezTo>
                    <a:cubicBezTo>
                      <a:pt x="18" y="14"/>
                      <a:pt x="18" y="14"/>
                      <a:pt x="18" y="14"/>
                    </a:cubicBezTo>
                    <a:cubicBezTo>
                      <a:pt x="16" y="14"/>
                      <a:pt x="15" y="12"/>
                      <a:pt x="15" y="10"/>
                    </a:cubicBezTo>
                    <a:close/>
                  </a:path>
                </a:pathLst>
              </a:custGeom>
              <a:solidFill>
                <a:srgbClr val="1E2B58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00" name="Freeform 111"/>
              <p:cNvSpPr/>
              <p:nvPr/>
            </p:nvSpPr>
            <p:spPr bwMode="auto">
              <a:xfrm>
                <a:off x="8621713" y="4900613"/>
                <a:ext cx="33338" cy="52388"/>
              </a:xfrm>
              <a:custGeom>
                <a:avLst/>
                <a:gdLst>
                  <a:gd name="T0" fmla="*/ 1 w 9"/>
                  <a:gd name="T1" fmla="*/ 10 h 14"/>
                  <a:gd name="T2" fmla="*/ 0 w 9"/>
                  <a:gd name="T3" fmla="*/ 5 h 14"/>
                  <a:gd name="T4" fmla="*/ 0 w 9"/>
                  <a:gd name="T5" fmla="*/ 5 h 14"/>
                  <a:gd name="T6" fmla="*/ 0 w 9"/>
                  <a:gd name="T7" fmla="*/ 3 h 14"/>
                  <a:gd name="T8" fmla="*/ 0 w 9"/>
                  <a:gd name="T9" fmla="*/ 3 h 14"/>
                  <a:gd name="T10" fmla="*/ 1 w 9"/>
                  <a:gd name="T11" fmla="*/ 2 h 14"/>
                  <a:gd name="T12" fmla="*/ 1 w 9"/>
                  <a:gd name="T13" fmla="*/ 2 h 14"/>
                  <a:gd name="T14" fmla="*/ 3 w 9"/>
                  <a:gd name="T15" fmla="*/ 4 h 14"/>
                  <a:gd name="T16" fmla="*/ 3 w 9"/>
                  <a:gd name="T17" fmla="*/ 4 h 14"/>
                  <a:gd name="T18" fmla="*/ 2 w 9"/>
                  <a:gd name="T19" fmla="*/ 5 h 14"/>
                  <a:gd name="T20" fmla="*/ 2 w 9"/>
                  <a:gd name="T21" fmla="*/ 5 h 14"/>
                  <a:gd name="T22" fmla="*/ 3 w 9"/>
                  <a:gd name="T23" fmla="*/ 9 h 14"/>
                  <a:gd name="T24" fmla="*/ 3 w 9"/>
                  <a:gd name="T25" fmla="*/ 9 h 14"/>
                  <a:gd name="T26" fmla="*/ 4 w 9"/>
                  <a:gd name="T27" fmla="*/ 11 h 14"/>
                  <a:gd name="T28" fmla="*/ 4 w 9"/>
                  <a:gd name="T29" fmla="*/ 11 h 14"/>
                  <a:gd name="T30" fmla="*/ 5 w 9"/>
                  <a:gd name="T31" fmla="*/ 11 h 14"/>
                  <a:gd name="T32" fmla="*/ 5 w 9"/>
                  <a:gd name="T33" fmla="*/ 11 h 14"/>
                  <a:gd name="T34" fmla="*/ 6 w 9"/>
                  <a:gd name="T35" fmla="*/ 8 h 14"/>
                  <a:gd name="T36" fmla="*/ 6 w 9"/>
                  <a:gd name="T37" fmla="*/ 8 h 14"/>
                  <a:gd name="T38" fmla="*/ 6 w 9"/>
                  <a:gd name="T39" fmla="*/ 3 h 14"/>
                  <a:gd name="T40" fmla="*/ 6 w 9"/>
                  <a:gd name="T41" fmla="*/ 3 h 14"/>
                  <a:gd name="T42" fmla="*/ 6 w 9"/>
                  <a:gd name="T43" fmla="*/ 1 h 14"/>
                  <a:gd name="T44" fmla="*/ 6 w 9"/>
                  <a:gd name="T45" fmla="*/ 1 h 14"/>
                  <a:gd name="T46" fmla="*/ 8 w 9"/>
                  <a:gd name="T47" fmla="*/ 0 h 14"/>
                  <a:gd name="T48" fmla="*/ 8 w 9"/>
                  <a:gd name="T49" fmla="*/ 0 h 14"/>
                  <a:gd name="T50" fmla="*/ 9 w 9"/>
                  <a:gd name="T51" fmla="*/ 1 h 14"/>
                  <a:gd name="T52" fmla="*/ 9 w 9"/>
                  <a:gd name="T53" fmla="*/ 1 h 14"/>
                  <a:gd name="T54" fmla="*/ 8 w 9"/>
                  <a:gd name="T55" fmla="*/ 3 h 14"/>
                  <a:gd name="T56" fmla="*/ 8 w 9"/>
                  <a:gd name="T57" fmla="*/ 3 h 14"/>
                  <a:gd name="T58" fmla="*/ 9 w 9"/>
                  <a:gd name="T59" fmla="*/ 8 h 14"/>
                  <a:gd name="T60" fmla="*/ 9 w 9"/>
                  <a:gd name="T61" fmla="*/ 8 h 14"/>
                  <a:gd name="T62" fmla="*/ 6 w 9"/>
                  <a:gd name="T63" fmla="*/ 13 h 14"/>
                  <a:gd name="T64" fmla="*/ 6 w 9"/>
                  <a:gd name="T65" fmla="*/ 13 h 14"/>
                  <a:gd name="T66" fmla="*/ 4 w 9"/>
                  <a:gd name="T67" fmla="*/ 14 h 14"/>
                  <a:gd name="T68" fmla="*/ 4 w 9"/>
                  <a:gd name="T69" fmla="*/ 14 h 14"/>
                  <a:gd name="T70" fmla="*/ 1 w 9"/>
                  <a:gd name="T71" fmla="*/ 10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9" h="14">
                    <a:moveTo>
                      <a:pt x="1" y="10"/>
                    </a:moveTo>
                    <a:cubicBezTo>
                      <a:pt x="0" y="8"/>
                      <a:pt x="0" y="6"/>
                      <a:pt x="0" y="5"/>
                    </a:cubicBezTo>
                    <a:cubicBezTo>
                      <a:pt x="0" y="5"/>
                      <a:pt x="0" y="5"/>
                      <a:pt x="0" y="5"/>
                    </a:cubicBezTo>
                    <a:cubicBezTo>
                      <a:pt x="0" y="4"/>
                      <a:pt x="0" y="4"/>
                      <a:pt x="0" y="3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0" y="3"/>
                      <a:pt x="1" y="2"/>
                      <a:pt x="1" y="2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2" y="2"/>
                      <a:pt x="3" y="3"/>
                      <a:pt x="3" y="4"/>
                    </a:cubicBezTo>
                    <a:cubicBezTo>
                      <a:pt x="3" y="4"/>
                      <a:pt x="3" y="4"/>
                      <a:pt x="3" y="4"/>
                    </a:cubicBezTo>
                    <a:cubicBezTo>
                      <a:pt x="2" y="4"/>
                      <a:pt x="2" y="4"/>
                      <a:pt x="2" y="5"/>
                    </a:cubicBezTo>
                    <a:cubicBezTo>
                      <a:pt x="2" y="5"/>
                      <a:pt x="2" y="5"/>
                      <a:pt x="2" y="5"/>
                    </a:cubicBezTo>
                    <a:cubicBezTo>
                      <a:pt x="2" y="6"/>
                      <a:pt x="3" y="8"/>
                      <a:pt x="3" y="9"/>
                    </a:cubicBezTo>
                    <a:cubicBezTo>
                      <a:pt x="3" y="9"/>
                      <a:pt x="3" y="9"/>
                      <a:pt x="3" y="9"/>
                    </a:cubicBezTo>
                    <a:cubicBezTo>
                      <a:pt x="3" y="11"/>
                      <a:pt x="4" y="11"/>
                      <a:pt x="4" y="11"/>
                    </a:cubicBezTo>
                    <a:cubicBezTo>
                      <a:pt x="4" y="11"/>
                      <a:pt x="4" y="11"/>
                      <a:pt x="4" y="11"/>
                    </a:cubicBezTo>
                    <a:cubicBezTo>
                      <a:pt x="4" y="11"/>
                      <a:pt x="5" y="11"/>
                      <a:pt x="5" y="11"/>
                    </a:cubicBezTo>
                    <a:cubicBezTo>
                      <a:pt x="5" y="11"/>
                      <a:pt x="5" y="11"/>
                      <a:pt x="5" y="11"/>
                    </a:cubicBezTo>
                    <a:cubicBezTo>
                      <a:pt x="6" y="11"/>
                      <a:pt x="6" y="10"/>
                      <a:pt x="6" y="8"/>
                    </a:cubicBezTo>
                    <a:cubicBezTo>
                      <a:pt x="6" y="8"/>
                      <a:pt x="6" y="8"/>
                      <a:pt x="6" y="8"/>
                    </a:cubicBezTo>
                    <a:cubicBezTo>
                      <a:pt x="6" y="7"/>
                      <a:pt x="6" y="5"/>
                      <a:pt x="6" y="3"/>
                    </a:cubicBezTo>
                    <a:cubicBezTo>
                      <a:pt x="6" y="3"/>
                      <a:pt x="6" y="3"/>
                      <a:pt x="6" y="3"/>
                    </a:cubicBezTo>
                    <a:cubicBezTo>
                      <a:pt x="6" y="2"/>
                      <a:pt x="6" y="1"/>
                      <a:pt x="6" y="1"/>
                    </a:cubicBezTo>
                    <a:cubicBezTo>
                      <a:pt x="6" y="1"/>
                      <a:pt x="6" y="1"/>
                      <a:pt x="6" y="1"/>
                    </a:cubicBezTo>
                    <a:cubicBezTo>
                      <a:pt x="6" y="0"/>
                      <a:pt x="7" y="0"/>
                      <a:pt x="8" y="0"/>
                    </a:cubicBezTo>
                    <a:cubicBezTo>
                      <a:pt x="8" y="0"/>
                      <a:pt x="8" y="0"/>
                      <a:pt x="8" y="0"/>
                    </a:cubicBezTo>
                    <a:cubicBezTo>
                      <a:pt x="8" y="0"/>
                      <a:pt x="9" y="1"/>
                      <a:pt x="9" y="1"/>
                    </a:cubicBezTo>
                    <a:cubicBezTo>
                      <a:pt x="9" y="1"/>
                      <a:pt x="9" y="1"/>
                      <a:pt x="9" y="1"/>
                    </a:cubicBezTo>
                    <a:cubicBezTo>
                      <a:pt x="8" y="2"/>
                      <a:pt x="8" y="2"/>
                      <a:pt x="8" y="3"/>
                    </a:cubicBezTo>
                    <a:cubicBezTo>
                      <a:pt x="8" y="3"/>
                      <a:pt x="8" y="3"/>
                      <a:pt x="8" y="3"/>
                    </a:cubicBezTo>
                    <a:cubicBezTo>
                      <a:pt x="8" y="5"/>
                      <a:pt x="9" y="6"/>
                      <a:pt x="9" y="8"/>
                    </a:cubicBezTo>
                    <a:cubicBezTo>
                      <a:pt x="9" y="8"/>
                      <a:pt x="9" y="8"/>
                      <a:pt x="9" y="8"/>
                    </a:cubicBezTo>
                    <a:cubicBezTo>
                      <a:pt x="9" y="10"/>
                      <a:pt x="8" y="12"/>
                      <a:pt x="6" y="13"/>
                    </a:cubicBezTo>
                    <a:cubicBezTo>
                      <a:pt x="6" y="13"/>
                      <a:pt x="6" y="13"/>
                      <a:pt x="6" y="13"/>
                    </a:cubicBezTo>
                    <a:cubicBezTo>
                      <a:pt x="5" y="14"/>
                      <a:pt x="5" y="14"/>
                      <a:pt x="4" y="14"/>
                    </a:cubicBezTo>
                    <a:cubicBezTo>
                      <a:pt x="4" y="14"/>
                      <a:pt x="4" y="14"/>
                      <a:pt x="4" y="14"/>
                    </a:cubicBezTo>
                    <a:cubicBezTo>
                      <a:pt x="2" y="14"/>
                      <a:pt x="1" y="12"/>
                      <a:pt x="1" y="10"/>
                    </a:cubicBezTo>
                    <a:close/>
                  </a:path>
                </a:pathLst>
              </a:custGeom>
              <a:solidFill>
                <a:srgbClr val="1E2B58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01" name="Freeform 112"/>
              <p:cNvSpPr/>
              <p:nvPr/>
            </p:nvSpPr>
            <p:spPr bwMode="auto">
              <a:xfrm>
                <a:off x="8659813" y="4903788"/>
                <a:ext cx="74613" cy="49213"/>
              </a:xfrm>
              <a:custGeom>
                <a:avLst/>
                <a:gdLst>
                  <a:gd name="T0" fmla="*/ 13 w 20"/>
                  <a:gd name="T1" fmla="*/ 12 h 13"/>
                  <a:gd name="T2" fmla="*/ 10 w 20"/>
                  <a:gd name="T3" fmla="*/ 9 h 13"/>
                  <a:gd name="T4" fmla="*/ 10 w 20"/>
                  <a:gd name="T5" fmla="*/ 9 h 13"/>
                  <a:gd name="T6" fmla="*/ 10 w 20"/>
                  <a:gd name="T7" fmla="*/ 9 h 13"/>
                  <a:gd name="T8" fmla="*/ 10 w 20"/>
                  <a:gd name="T9" fmla="*/ 9 h 13"/>
                  <a:gd name="T10" fmla="*/ 9 w 20"/>
                  <a:gd name="T11" fmla="*/ 10 h 13"/>
                  <a:gd name="T12" fmla="*/ 9 w 20"/>
                  <a:gd name="T13" fmla="*/ 10 h 13"/>
                  <a:gd name="T14" fmla="*/ 4 w 20"/>
                  <a:gd name="T15" fmla="*/ 11 h 13"/>
                  <a:gd name="T16" fmla="*/ 4 w 20"/>
                  <a:gd name="T17" fmla="*/ 11 h 13"/>
                  <a:gd name="T18" fmla="*/ 2 w 20"/>
                  <a:gd name="T19" fmla="*/ 10 h 13"/>
                  <a:gd name="T20" fmla="*/ 2 w 20"/>
                  <a:gd name="T21" fmla="*/ 10 h 13"/>
                  <a:gd name="T22" fmla="*/ 0 w 20"/>
                  <a:gd name="T23" fmla="*/ 3 h 13"/>
                  <a:gd name="T24" fmla="*/ 0 w 20"/>
                  <a:gd name="T25" fmla="*/ 3 h 13"/>
                  <a:gd name="T26" fmla="*/ 1 w 20"/>
                  <a:gd name="T27" fmla="*/ 1 h 13"/>
                  <a:gd name="T28" fmla="*/ 1 w 20"/>
                  <a:gd name="T29" fmla="*/ 1 h 13"/>
                  <a:gd name="T30" fmla="*/ 1 w 20"/>
                  <a:gd name="T31" fmla="*/ 1 h 13"/>
                  <a:gd name="T32" fmla="*/ 2 w 20"/>
                  <a:gd name="T33" fmla="*/ 1 h 13"/>
                  <a:gd name="T34" fmla="*/ 2 w 20"/>
                  <a:gd name="T35" fmla="*/ 1 h 13"/>
                  <a:gd name="T36" fmla="*/ 3 w 20"/>
                  <a:gd name="T37" fmla="*/ 2 h 13"/>
                  <a:gd name="T38" fmla="*/ 3 w 20"/>
                  <a:gd name="T39" fmla="*/ 2 h 13"/>
                  <a:gd name="T40" fmla="*/ 3 w 20"/>
                  <a:gd name="T41" fmla="*/ 2 h 13"/>
                  <a:gd name="T42" fmla="*/ 3 w 20"/>
                  <a:gd name="T43" fmla="*/ 2 h 13"/>
                  <a:gd name="T44" fmla="*/ 3 w 20"/>
                  <a:gd name="T45" fmla="*/ 3 h 13"/>
                  <a:gd name="T46" fmla="*/ 3 w 20"/>
                  <a:gd name="T47" fmla="*/ 3 h 13"/>
                  <a:gd name="T48" fmla="*/ 4 w 20"/>
                  <a:gd name="T49" fmla="*/ 8 h 13"/>
                  <a:gd name="T50" fmla="*/ 4 w 20"/>
                  <a:gd name="T51" fmla="*/ 8 h 13"/>
                  <a:gd name="T52" fmla="*/ 4 w 20"/>
                  <a:gd name="T53" fmla="*/ 9 h 13"/>
                  <a:gd name="T54" fmla="*/ 4 w 20"/>
                  <a:gd name="T55" fmla="*/ 9 h 13"/>
                  <a:gd name="T56" fmla="*/ 8 w 20"/>
                  <a:gd name="T57" fmla="*/ 7 h 13"/>
                  <a:gd name="T58" fmla="*/ 8 w 20"/>
                  <a:gd name="T59" fmla="*/ 7 h 13"/>
                  <a:gd name="T60" fmla="*/ 8 w 20"/>
                  <a:gd name="T61" fmla="*/ 5 h 13"/>
                  <a:gd name="T62" fmla="*/ 8 w 20"/>
                  <a:gd name="T63" fmla="*/ 5 h 13"/>
                  <a:gd name="T64" fmla="*/ 8 w 20"/>
                  <a:gd name="T65" fmla="*/ 5 h 13"/>
                  <a:gd name="T66" fmla="*/ 8 w 20"/>
                  <a:gd name="T67" fmla="*/ 5 h 13"/>
                  <a:gd name="T68" fmla="*/ 9 w 20"/>
                  <a:gd name="T69" fmla="*/ 4 h 13"/>
                  <a:gd name="T70" fmla="*/ 9 w 20"/>
                  <a:gd name="T71" fmla="*/ 4 h 13"/>
                  <a:gd name="T72" fmla="*/ 11 w 20"/>
                  <a:gd name="T73" fmla="*/ 4 h 13"/>
                  <a:gd name="T74" fmla="*/ 11 w 20"/>
                  <a:gd name="T75" fmla="*/ 4 h 13"/>
                  <a:gd name="T76" fmla="*/ 14 w 20"/>
                  <a:gd name="T77" fmla="*/ 10 h 13"/>
                  <a:gd name="T78" fmla="*/ 14 w 20"/>
                  <a:gd name="T79" fmla="*/ 10 h 13"/>
                  <a:gd name="T80" fmla="*/ 15 w 20"/>
                  <a:gd name="T81" fmla="*/ 10 h 13"/>
                  <a:gd name="T82" fmla="*/ 15 w 20"/>
                  <a:gd name="T83" fmla="*/ 10 h 13"/>
                  <a:gd name="T84" fmla="*/ 16 w 20"/>
                  <a:gd name="T85" fmla="*/ 10 h 13"/>
                  <a:gd name="T86" fmla="*/ 16 w 20"/>
                  <a:gd name="T87" fmla="*/ 10 h 13"/>
                  <a:gd name="T88" fmla="*/ 18 w 20"/>
                  <a:gd name="T89" fmla="*/ 7 h 13"/>
                  <a:gd name="T90" fmla="*/ 18 w 20"/>
                  <a:gd name="T91" fmla="*/ 7 h 13"/>
                  <a:gd name="T92" fmla="*/ 20 w 20"/>
                  <a:gd name="T93" fmla="*/ 8 h 13"/>
                  <a:gd name="T94" fmla="*/ 20 w 20"/>
                  <a:gd name="T95" fmla="*/ 8 h 13"/>
                  <a:gd name="T96" fmla="*/ 20 w 20"/>
                  <a:gd name="T97" fmla="*/ 10 h 13"/>
                  <a:gd name="T98" fmla="*/ 20 w 20"/>
                  <a:gd name="T99" fmla="*/ 10 h 13"/>
                  <a:gd name="T100" fmla="*/ 18 w 20"/>
                  <a:gd name="T101" fmla="*/ 10 h 13"/>
                  <a:gd name="T102" fmla="*/ 18 w 20"/>
                  <a:gd name="T103" fmla="*/ 10 h 13"/>
                  <a:gd name="T104" fmla="*/ 18 w 20"/>
                  <a:gd name="T105" fmla="*/ 10 h 13"/>
                  <a:gd name="T106" fmla="*/ 18 w 20"/>
                  <a:gd name="T107" fmla="*/ 10 h 13"/>
                  <a:gd name="T108" fmla="*/ 18 w 20"/>
                  <a:gd name="T109" fmla="*/ 11 h 13"/>
                  <a:gd name="T110" fmla="*/ 18 w 20"/>
                  <a:gd name="T111" fmla="*/ 11 h 13"/>
                  <a:gd name="T112" fmla="*/ 15 w 20"/>
                  <a:gd name="T113" fmla="*/ 13 h 13"/>
                  <a:gd name="T114" fmla="*/ 15 w 20"/>
                  <a:gd name="T115" fmla="*/ 13 h 13"/>
                  <a:gd name="T116" fmla="*/ 13 w 20"/>
                  <a:gd name="T117" fmla="*/ 12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20" h="13">
                    <a:moveTo>
                      <a:pt x="13" y="12"/>
                    </a:moveTo>
                    <a:cubicBezTo>
                      <a:pt x="12" y="11"/>
                      <a:pt x="11" y="10"/>
                      <a:pt x="10" y="9"/>
                    </a:cubicBezTo>
                    <a:cubicBezTo>
                      <a:pt x="10" y="9"/>
                      <a:pt x="10" y="9"/>
                      <a:pt x="10" y="9"/>
                    </a:cubicBezTo>
                    <a:cubicBezTo>
                      <a:pt x="10" y="9"/>
                      <a:pt x="10" y="9"/>
                      <a:pt x="10" y="9"/>
                    </a:cubicBezTo>
                    <a:cubicBezTo>
                      <a:pt x="10" y="9"/>
                      <a:pt x="10" y="9"/>
                      <a:pt x="10" y="9"/>
                    </a:cubicBezTo>
                    <a:cubicBezTo>
                      <a:pt x="10" y="9"/>
                      <a:pt x="10" y="10"/>
                      <a:pt x="9" y="10"/>
                    </a:cubicBezTo>
                    <a:cubicBezTo>
                      <a:pt x="9" y="10"/>
                      <a:pt x="9" y="10"/>
                      <a:pt x="9" y="10"/>
                    </a:cubicBezTo>
                    <a:cubicBezTo>
                      <a:pt x="8" y="10"/>
                      <a:pt x="6" y="11"/>
                      <a:pt x="4" y="11"/>
                    </a:cubicBezTo>
                    <a:cubicBezTo>
                      <a:pt x="4" y="11"/>
                      <a:pt x="4" y="11"/>
                      <a:pt x="4" y="11"/>
                    </a:cubicBezTo>
                    <a:cubicBezTo>
                      <a:pt x="3" y="11"/>
                      <a:pt x="2" y="11"/>
                      <a:pt x="2" y="10"/>
                    </a:cubicBezTo>
                    <a:cubicBezTo>
                      <a:pt x="2" y="10"/>
                      <a:pt x="2" y="10"/>
                      <a:pt x="2" y="10"/>
                    </a:cubicBezTo>
                    <a:cubicBezTo>
                      <a:pt x="1" y="8"/>
                      <a:pt x="1" y="5"/>
                      <a:pt x="0" y="3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1" y="2"/>
                      <a:pt x="0" y="2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2" y="0"/>
                      <a:pt x="2" y="1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3" y="1"/>
                      <a:pt x="3" y="2"/>
                      <a:pt x="3" y="2"/>
                    </a:cubicBezTo>
                    <a:cubicBezTo>
                      <a:pt x="3" y="2"/>
                      <a:pt x="3" y="2"/>
                      <a:pt x="3" y="2"/>
                    </a:cubicBezTo>
                    <a:cubicBezTo>
                      <a:pt x="3" y="2"/>
                      <a:pt x="3" y="2"/>
                      <a:pt x="3" y="2"/>
                    </a:cubicBezTo>
                    <a:cubicBezTo>
                      <a:pt x="3" y="2"/>
                      <a:pt x="3" y="2"/>
                      <a:pt x="3" y="2"/>
                    </a:cubicBezTo>
                    <a:cubicBezTo>
                      <a:pt x="3" y="2"/>
                      <a:pt x="3" y="3"/>
                      <a:pt x="3" y="3"/>
                    </a:cubicBezTo>
                    <a:cubicBezTo>
                      <a:pt x="3" y="3"/>
                      <a:pt x="3" y="3"/>
                      <a:pt x="3" y="3"/>
                    </a:cubicBezTo>
                    <a:cubicBezTo>
                      <a:pt x="3" y="5"/>
                      <a:pt x="4" y="8"/>
                      <a:pt x="4" y="8"/>
                    </a:cubicBezTo>
                    <a:cubicBezTo>
                      <a:pt x="4" y="8"/>
                      <a:pt x="4" y="8"/>
                      <a:pt x="4" y="8"/>
                    </a:cubicBezTo>
                    <a:cubicBezTo>
                      <a:pt x="4" y="9"/>
                      <a:pt x="4" y="9"/>
                      <a:pt x="4" y="9"/>
                    </a:cubicBezTo>
                    <a:cubicBezTo>
                      <a:pt x="4" y="9"/>
                      <a:pt x="4" y="9"/>
                      <a:pt x="4" y="9"/>
                    </a:cubicBezTo>
                    <a:cubicBezTo>
                      <a:pt x="5" y="9"/>
                      <a:pt x="6" y="8"/>
                      <a:pt x="8" y="7"/>
                    </a:cubicBezTo>
                    <a:cubicBezTo>
                      <a:pt x="8" y="7"/>
                      <a:pt x="8" y="7"/>
                      <a:pt x="8" y="7"/>
                    </a:cubicBezTo>
                    <a:cubicBezTo>
                      <a:pt x="8" y="7"/>
                      <a:pt x="8" y="6"/>
                      <a:pt x="8" y="5"/>
                    </a:cubicBezTo>
                    <a:cubicBezTo>
                      <a:pt x="8" y="5"/>
                      <a:pt x="8" y="5"/>
                      <a:pt x="8" y="5"/>
                    </a:cubicBezTo>
                    <a:cubicBezTo>
                      <a:pt x="8" y="5"/>
                      <a:pt x="8" y="5"/>
                      <a:pt x="8" y="5"/>
                    </a:cubicBezTo>
                    <a:cubicBezTo>
                      <a:pt x="8" y="5"/>
                      <a:pt x="8" y="5"/>
                      <a:pt x="8" y="5"/>
                    </a:cubicBezTo>
                    <a:cubicBezTo>
                      <a:pt x="8" y="4"/>
                      <a:pt x="9" y="4"/>
                      <a:pt x="9" y="4"/>
                    </a:cubicBezTo>
                    <a:cubicBezTo>
                      <a:pt x="9" y="4"/>
                      <a:pt x="9" y="4"/>
                      <a:pt x="9" y="4"/>
                    </a:cubicBezTo>
                    <a:cubicBezTo>
                      <a:pt x="10" y="4"/>
                      <a:pt x="10" y="4"/>
                      <a:pt x="11" y="4"/>
                    </a:cubicBezTo>
                    <a:cubicBezTo>
                      <a:pt x="11" y="4"/>
                      <a:pt x="11" y="4"/>
                      <a:pt x="11" y="4"/>
                    </a:cubicBezTo>
                    <a:cubicBezTo>
                      <a:pt x="13" y="6"/>
                      <a:pt x="12" y="9"/>
                      <a:pt x="14" y="10"/>
                    </a:cubicBezTo>
                    <a:cubicBezTo>
                      <a:pt x="14" y="10"/>
                      <a:pt x="14" y="10"/>
                      <a:pt x="14" y="10"/>
                    </a:cubicBezTo>
                    <a:cubicBezTo>
                      <a:pt x="15" y="10"/>
                      <a:pt x="15" y="10"/>
                      <a:pt x="15" y="10"/>
                    </a:cubicBezTo>
                    <a:cubicBezTo>
                      <a:pt x="15" y="10"/>
                      <a:pt x="15" y="10"/>
                      <a:pt x="15" y="10"/>
                    </a:cubicBezTo>
                    <a:cubicBezTo>
                      <a:pt x="15" y="10"/>
                      <a:pt x="15" y="10"/>
                      <a:pt x="16" y="10"/>
                    </a:cubicBezTo>
                    <a:cubicBezTo>
                      <a:pt x="16" y="10"/>
                      <a:pt x="16" y="10"/>
                      <a:pt x="16" y="10"/>
                    </a:cubicBezTo>
                    <a:cubicBezTo>
                      <a:pt x="16" y="9"/>
                      <a:pt x="16" y="8"/>
                      <a:pt x="18" y="7"/>
                    </a:cubicBezTo>
                    <a:cubicBezTo>
                      <a:pt x="18" y="7"/>
                      <a:pt x="18" y="7"/>
                      <a:pt x="18" y="7"/>
                    </a:cubicBezTo>
                    <a:cubicBezTo>
                      <a:pt x="19" y="7"/>
                      <a:pt x="19" y="8"/>
                      <a:pt x="20" y="8"/>
                    </a:cubicBezTo>
                    <a:cubicBezTo>
                      <a:pt x="20" y="8"/>
                      <a:pt x="20" y="8"/>
                      <a:pt x="20" y="8"/>
                    </a:cubicBezTo>
                    <a:cubicBezTo>
                      <a:pt x="20" y="8"/>
                      <a:pt x="20" y="9"/>
                      <a:pt x="20" y="10"/>
                    </a:cubicBezTo>
                    <a:cubicBezTo>
                      <a:pt x="20" y="10"/>
                      <a:pt x="20" y="10"/>
                      <a:pt x="20" y="10"/>
                    </a:cubicBezTo>
                    <a:cubicBezTo>
                      <a:pt x="20" y="10"/>
                      <a:pt x="19" y="10"/>
                      <a:pt x="18" y="10"/>
                    </a:cubicBezTo>
                    <a:cubicBezTo>
                      <a:pt x="18" y="10"/>
                      <a:pt x="18" y="10"/>
                      <a:pt x="18" y="10"/>
                    </a:cubicBezTo>
                    <a:cubicBezTo>
                      <a:pt x="18" y="10"/>
                      <a:pt x="18" y="10"/>
                      <a:pt x="18" y="10"/>
                    </a:cubicBezTo>
                    <a:cubicBezTo>
                      <a:pt x="18" y="10"/>
                      <a:pt x="18" y="10"/>
                      <a:pt x="18" y="10"/>
                    </a:cubicBezTo>
                    <a:cubicBezTo>
                      <a:pt x="18" y="10"/>
                      <a:pt x="18" y="10"/>
                      <a:pt x="18" y="11"/>
                    </a:cubicBezTo>
                    <a:cubicBezTo>
                      <a:pt x="18" y="11"/>
                      <a:pt x="18" y="11"/>
                      <a:pt x="18" y="11"/>
                    </a:cubicBezTo>
                    <a:cubicBezTo>
                      <a:pt x="18" y="11"/>
                      <a:pt x="17" y="13"/>
                      <a:pt x="15" y="13"/>
                    </a:cubicBezTo>
                    <a:cubicBezTo>
                      <a:pt x="15" y="13"/>
                      <a:pt x="15" y="13"/>
                      <a:pt x="15" y="13"/>
                    </a:cubicBezTo>
                    <a:cubicBezTo>
                      <a:pt x="14" y="13"/>
                      <a:pt x="14" y="12"/>
                      <a:pt x="13" y="12"/>
                    </a:cubicBezTo>
                    <a:close/>
                  </a:path>
                </a:pathLst>
              </a:custGeom>
              <a:solidFill>
                <a:srgbClr val="1E2B58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02" name="Freeform 113"/>
              <p:cNvSpPr>
                <a:spLocks noEditPoints="1"/>
              </p:cNvSpPr>
              <p:nvPr/>
            </p:nvSpPr>
            <p:spPr bwMode="auto">
              <a:xfrm>
                <a:off x="7180263" y="4476750"/>
                <a:ext cx="26988" cy="517525"/>
              </a:xfrm>
              <a:custGeom>
                <a:avLst/>
                <a:gdLst>
                  <a:gd name="T0" fmla="*/ 4 w 7"/>
                  <a:gd name="T1" fmla="*/ 136 h 137"/>
                  <a:gd name="T2" fmla="*/ 4 w 7"/>
                  <a:gd name="T3" fmla="*/ 135 h 137"/>
                  <a:gd name="T4" fmla="*/ 2 w 7"/>
                  <a:gd name="T5" fmla="*/ 122 h 137"/>
                  <a:gd name="T6" fmla="*/ 2 w 7"/>
                  <a:gd name="T7" fmla="*/ 110 h 137"/>
                  <a:gd name="T8" fmla="*/ 1 w 7"/>
                  <a:gd name="T9" fmla="*/ 97 h 137"/>
                  <a:gd name="T10" fmla="*/ 1 w 7"/>
                  <a:gd name="T11" fmla="*/ 88 h 137"/>
                  <a:gd name="T12" fmla="*/ 1 w 7"/>
                  <a:gd name="T13" fmla="*/ 80 h 137"/>
                  <a:gd name="T14" fmla="*/ 0 w 7"/>
                  <a:gd name="T15" fmla="*/ 68 h 137"/>
                  <a:gd name="T16" fmla="*/ 2 w 7"/>
                  <a:gd name="T17" fmla="*/ 49 h 137"/>
                  <a:gd name="T18" fmla="*/ 5 w 7"/>
                  <a:gd name="T19" fmla="*/ 41 h 137"/>
                  <a:gd name="T20" fmla="*/ 5 w 7"/>
                  <a:gd name="T21" fmla="*/ 40 h 137"/>
                  <a:gd name="T22" fmla="*/ 4 w 7"/>
                  <a:gd name="T23" fmla="*/ 30 h 137"/>
                  <a:gd name="T24" fmla="*/ 4 w 7"/>
                  <a:gd name="T25" fmla="*/ 30 h 137"/>
                  <a:gd name="T26" fmla="*/ 4 w 7"/>
                  <a:gd name="T27" fmla="*/ 11 h 137"/>
                  <a:gd name="T28" fmla="*/ 4 w 7"/>
                  <a:gd name="T29" fmla="*/ 1 h 137"/>
                  <a:gd name="T30" fmla="*/ 5 w 7"/>
                  <a:gd name="T31" fmla="*/ 0 h 137"/>
                  <a:gd name="T32" fmla="*/ 6 w 7"/>
                  <a:gd name="T33" fmla="*/ 1 h 137"/>
                  <a:gd name="T34" fmla="*/ 6 w 7"/>
                  <a:gd name="T35" fmla="*/ 11 h 137"/>
                  <a:gd name="T36" fmla="*/ 6 w 7"/>
                  <a:gd name="T37" fmla="*/ 30 h 137"/>
                  <a:gd name="T38" fmla="*/ 6 w 7"/>
                  <a:gd name="T39" fmla="*/ 30 h 137"/>
                  <a:gd name="T40" fmla="*/ 7 w 7"/>
                  <a:gd name="T41" fmla="*/ 40 h 137"/>
                  <a:gd name="T42" fmla="*/ 7 w 7"/>
                  <a:gd name="T43" fmla="*/ 41 h 137"/>
                  <a:gd name="T44" fmla="*/ 5 w 7"/>
                  <a:gd name="T45" fmla="*/ 49 h 137"/>
                  <a:gd name="T46" fmla="*/ 3 w 7"/>
                  <a:gd name="T47" fmla="*/ 68 h 137"/>
                  <a:gd name="T48" fmla="*/ 3 w 7"/>
                  <a:gd name="T49" fmla="*/ 79 h 137"/>
                  <a:gd name="T50" fmla="*/ 3 w 7"/>
                  <a:gd name="T51" fmla="*/ 88 h 137"/>
                  <a:gd name="T52" fmla="*/ 3 w 7"/>
                  <a:gd name="T53" fmla="*/ 97 h 137"/>
                  <a:gd name="T54" fmla="*/ 4 w 7"/>
                  <a:gd name="T55" fmla="*/ 110 h 137"/>
                  <a:gd name="T56" fmla="*/ 5 w 7"/>
                  <a:gd name="T57" fmla="*/ 122 h 137"/>
                  <a:gd name="T58" fmla="*/ 6 w 7"/>
                  <a:gd name="T59" fmla="*/ 135 h 137"/>
                  <a:gd name="T60" fmla="*/ 6 w 7"/>
                  <a:gd name="T61" fmla="*/ 136 h 137"/>
                  <a:gd name="T62" fmla="*/ 5 w 7"/>
                  <a:gd name="T63" fmla="*/ 137 h 137"/>
                  <a:gd name="T64" fmla="*/ 4 w 7"/>
                  <a:gd name="T65" fmla="*/ 1 h 137"/>
                  <a:gd name="T66" fmla="*/ 4 w 7"/>
                  <a:gd name="T67" fmla="*/ 1 h 137"/>
                  <a:gd name="T68" fmla="*/ 4 w 7"/>
                  <a:gd name="T69" fmla="*/ 1 h 1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7" h="137">
                    <a:moveTo>
                      <a:pt x="5" y="137"/>
                    </a:moveTo>
                    <a:cubicBezTo>
                      <a:pt x="4" y="137"/>
                      <a:pt x="4" y="136"/>
                      <a:pt x="4" y="136"/>
                    </a:cubicBezTo>
                    <a:cubicBezTo>
                      <a:pt x="4" y="136"/>
                      <a:pt x="4" y="136"/>
                      <a:pt x="4" y="136"/>
                    </a:cubicBezTo>
                    <a:cubicBezTo>
                      <a:pt x="4" y="135"/>
                      <a:pt x="4" y="135"/>
                      <a:pt x="4" y="135"/>
                    </a:cubicBezTo>
                    <a:cubicBezTo>
                      <a:pt x="4" y="135"/>
                      <a:pt x="4" y="135"/>
                      <a:pt x="4" y="135"/>
                    </a:cubicBezTo>
                    <a:cubicBezTo>
                      <a:pt x="4" y="131"/>
                      <a:pt x="2" y="127"/>
                      <a:pt x="2" y="122"/>
                    </a:cubicBezTo>
                    <a:cubicBezTo>
                      <a:pt x="2" y="122"/>
                      <a:pt x="2" y="122"/>
                      <a:pt x="2" y="122"/>
                    </a:cubicBezTo>
                    <a:cubicBezTo>
                      <a:pt x="2" y="118"/>
                      <a:pt x="2" y="114"/>
                      <a:pt x="2" y="110"/>
                    </a:cubicBezTo>
                    <a:cubicBezTo>
                      <a:pt x="2" y="110"/>
                      <a:pt x="2" y="110"/>
                      <a:pt x="2" y="110"/>
                    </a:cubicBezTo>
                    <a:cubicBezTo>
                      <a:pt x="1" y="106"/>
                      <a:pt x="1" y="101"/>
                      <a:pt x="1" y="97"/>
                    </a:cubicBezTo>
                    <a:cubicBezTo>
                      <a:pt x="1" y="97"/>
                      <a:pt x="1" y="97"/>
                      <a:pt x="1" y="97"/>
                    </a:cubicBezTo>
                    <a:cubicBezTo>
                      <a:pt x="1" y="94"/>
                      <a:pt x="1" y="91"/>
                      <a:pt x="1" y="88"/>
                    </a:cubicBezTo>
                    <a:cubicBezTo>
                      <a:pt x="1" y="88"/>
                      <a:pt x="1" y="88"/>
                      <a:pt x="1" y="88"/>
                    </a:cubicBezTo>
                    <a:cubicBezTo>
                      <a:pt x="1" y="85"/>
                      <a:pt x="1" y="82"/>
                      <a:pt x="1" y="80"/>
                    </a:cubicBezTo>
                    <a:cubicBezTo>
                      <a:pt x="1" y="80"/>
                      <a:pt x="1" y="80"/>
                      <a:pt x="1" y="80"/>
                    </a:cubicBezTo>
                    <a:cubicBezTo>
                      <a:pt x="1" y="76"/>
                      <a:pt x="0" y="72"/>
                      <a:pt x="0" y="68"/>
                    </a:cubicBezTo>
                    <a:cubicBezTo>
                      <a:pt x="0" y="68"/>
                      <a:pt x="0" y="68"/>
                      <a:pt x="0" y="68"/>
                    </a:cubicBezTo>
                    <a:cubicBezTo>
                      <a:pt x="0" y="62"/>
                      <a:pt x="1" y="55"/>
                      <a:pt x="2" y="49"/>
                    </a:cubicBezTo>
                    <a:cubicBezTo>
                      <a:pt x="2" y="49"/>
                      <a:pt x="2" y="49"/>
                      <a:pt x="2" y="49"/>
                    </a:cubicBezTo>
                    <a:cubicBezTo>
                      <a:pt x="3" y="45"/>
                      <a:pt x="5" y="43"/>
                      <a:pt x="5" y="41"/>
                    </a:cubicBezTo>
                    <a:cubicBezTo>
                      <a:pt x="5" y="41"/>
                      <a:pt x="5" y="41"/>
                      <a:pt x="5" y="41"/>
                    </a:cubicBezTo>
                    <a:cubicBezTo>
                      <a:pt x="5" y="41"/>
                      <a:pt x="5" y="40"/>
                      <a:pt x="5" y="40"/>
                    </a:cubicBezTo>
                    <a:cubicBezTo>
                      <a:pt x="5" y="40"/>
                      <a:pt x="5" y="40"/>
                      <a:pt x="5" y="40"/>
                    </a:cubicBezTo>
                    <a:cubicBezTo>
                      <a:pt x="4" y="37"/>
                      <a:pt x="4" y="34"/>
                      <a:pt x="4" y="30"/>
                    </a:cubicBezTo>
                    <a:cubicBezTo>
                      <a:pt x="4" y="30"/>
                      <a:pt x="4" y="30"/>
                      <a:pt x="4" y="30"/>
                    </a:cubicBezTo>
                    <a:cubicBezTo>
                      <a:pt x="4" y="30"/>
                      <a:pt x="4" y="30"/>
                      <a:pt x="4" y="30"/>
                    </a:cubicBezTo>
                    <a:cubicBezTo>
                      <a:pt x="4" y="30"/>
                      <a:pt x="4" y="30"/>
                      <a:pt x="4" y="30"/>
                    </a:cubicBezTo>
                    <a:cubicBezTo>
                      <a:pt x="4" y="24"/>
                      <a:pt x="4" y="17"/>
                      <a:pt x="4" y="11"/>
                    </a:cubicBezTo>
                    <a:cubicBezTo>
                      <a:pt x="4" y="11"/>
                      <a:pt x="4" y="11"/>
                      <a:pt x="4" y="11"/>
                    </a:cubicBezTo>
                    <a:cubicBezTo>
                      <a:pt x="4" y="8"/>
                      <a:pt x="4" y="4"/>
                      <a:pt x="4" y="1"/>
                    </a:cubicBezTo>
                    <a:cubicBezTo>
                      <a:pt x="4" y="1"/>
                      <a:pt x="4" y="1"/>
                      <a:pt x="4" y="1"/>
                    </a:cubicBezTo>
                    <a:cubicBezTo>
                      <a:pt x="4" y="1"/>
                      <a:pt x="4" y="0"/>
                      <a:pt x="5" y="0"/>
                    </a:cubicBezTo>
                    <a:cubicBezTo>
                      <a:pt x="5" y="0"/>
                      <a:pt x="5" y="0"/>
                      <a:pt x="5" y="0"/>
                    </a:cubicBezTo>
                    <a:cubicBezTo>
                      <a:pt x="6" y="0"/>
                      <a:pt x="6" y="0"/>
                      <a:pt x="6" y="1"/>
                    </a:cubicBezTo>
                    <a:cubicBezTo>
                      <a:pt x="6" y="1"/>
                      <a:pt x="6" y="1"/>
                      <a:pt x="6" y="1"/>
                    </a:cubicBezTo>
                    <a:cubicBezTo>
                      <a:pt x="6" y="4"/>
                      <a:pt x="6" y="8"/>
                      <a:pt x="6" y="11"/>
                    </a:cubicBezTo>
                    <a:cubicBezTo>
                      <a:pt x="6" y="11"/>
                      <a:pt x="6" y="11"/>
                      <a:pt x="6" y="11"/>
                    </a:cubicBezTo>
                    <a:cubicBezTo>
                      <a:pt x="6" y="17"/>
                      <a:pt x="6" y="24"/>
                      <a:pt x="6" y="30"/>
                    </a:cubicBezTo>
                    <a:cubicBezTo>
                      <a:pt x="6" y="30"/>
                      <a:pt x="6" y="30"/>
                      <a:pt x="6" y="30"/>
                    </a:cubicBezTo>
                    <a:cubicBezTo>
                      <a:pt x="6" y="30"/>
                      <a:pt x="6" y="30"/>
                      <a:pt x="6" y="30"/>
                    </a:cubicBezTo>
                    <a:cubicBezTo>
                      <a:pt x="6" y="33"/>
                      <a:pt x="7" y="36"/>
                      <a:pt x="7" y="40"/>
                    </a:cubicBezTo>
                    <a:cubicBezTo>
                      <a:pt x="7" y="40"/>
                      <a:pt x="7" y="40"/>
                      <a:pt x="7" y="40"/>
                    </a:cubicBezTo>
                    <a:cubicBezTo>
                      <a:pt x="7" y="40"/>
                      <a:pt x="7" y="40"/>
                      <a:pt x="7" y="41"/>
                    </a:cubicBezTo>
                    <a:cubicBezTo>
                      <a:pt x="7" y="41"/>
                      <a:pt x="7" y="41"/>
                      <a:pt x="7" y="41"/>
                    </a:cubicBezTo>
                    <a:cubicBezTo>
                      <a:pt x="7" y="44"/>
                      <a:pt x="5" y="47"/>
                      <a:pt x="5" y="49"/>
                    </a:cubicBezTo>
                    <a:cubicBezTo>
                      <a:pt x="5" y="49"/>
                      <a:pt x="5" y="49"/>
                      <a:pt x="5" y="49"/>
                    </a:cubicBezTo>
                    <a:cubicBezTo>
                      <a:pt x="3" y="55"/>
                      <a:pt x="3" y="62"/>
                      <a:pt x="3" y="68"/>
                    </a:cubicBezTo>
                    <a:cubicBezTo>
                      <a:pt x="3" y="68"/>
                      <a:pt x="3" y="68"/>
                      <a:pt x="3" y="68"/>
                    </a:cubicBezTo>
                    <a:cubicBezTo>
                      <a:pt x="3" y="72"/>
                      <a:pt x="3" y="76"/>
                      <a:pt x="3" y="79"/>
                    </a:cubicBezTo>
                    <a:cubicBezTo>
                      <a:pt x="3" y="79"/>
                      <a:pt x="3" y="79"/>
                      <a:pt x="3" y="79"/>
                    </a:cubicBezTo>
                    <a:cubicBezTo>
                      <a:pt x="3" y="82"/>
                      <a:pt x="3" y="85"/>
                      <a:pt x="3" y="88"/>
                    </a:cubicBezTo>
                    <a:cubicBezTo>
                      <a:pt x="3" y="88"/>
                      <a:pt x="3" y="88"/>
                      <a:pt x="3" y="88"/>
                    </a:cubicBezTo>
                    <a:cubicBezTo>
                      <a:pt x="3" y="91"/>
                      <a:pt x="3" y="94"/>
                      <a:pt x="3" y="97"/>
                    </a:cubicBezTo>
                    <a:cubicBezTo>
                      <a:pt x="3" y="97"/>
                      <a:pt x="3" y="97"/>
                      <a:pt x="3" y="97"/>
                    </a:cubicBezTo>
                    <a:cubicBezTo>
                      <a:pt x="3" y="101"/>
                      <a:pt x="3" y="106"/>
                      <a:pt x="4" y="110"/>
                    </a:cubicBezTo>
                    <a:cubicBezTo>
                      <a:pt x="4" y="110"/>
                      <a:pt x="4" y="110"/>
                      <a:pt x="4" y="110"/>
                    </a:cubicBezTo>
                    <a:cubicBezTo>
                      <a:pt x="5" y="114"/>
                      <a:pt x="5" y="118"/>
                      <a:pt x="5" y="122"/>
                    </a:cubicBezTo>
                    <a:cubicBezTo>
                      <a:pt x="5" y="122"/>
                      <a:pt x="5" y="122"/>
                      <a:pt x="5" y="122"/>
                    </a:cubicBezTo>
                    <a:cubicBezTo>
                      <a:pt x="5" y="126"/>
                      <a:pt x="6" y="130"/>
                      <a:pt x="6" y="135"/>
                    </a:cubicBezTo>
                    <a:cubicBezTo>
                      <a:pt x="6" y="135"/>
                      <a:pt x="6" y="135"/>
                      <a:pt x="6" y="135"/>
                    </a:cubicBezTo>
                    <a:cubicBezTo>
                      <a:pt x="6" y="135"/>
                      <a:pt x="6" y="136"/>
                      <a:pt x="6" y="136"/>
                    </a:cubicBezTo>
                    <a:cubicBezTo>
                      <a:pt x="6" y="136"/>
                      <a:pt x="6" y="136"/>
                      <a:pt x="6" y="136"/>
                    </a:cubicBezTo>
                    <a:cubicBezTo>
                      <a:pt x="6" y="137"/>
                      <a:pt x="6" y="137"/>
                      <a:pt x="5" y="137"/>
                    </a:cubicBezTo>
                    <a:cubicBezTo>
                      <a:pt x="5" y="137"/>
                      <a:pt x="5" y="137"/>
                      <a:pt x="5" y="137"/>
                    </a:cubicBezTo>
                    <a:cubicBezTo>
                      <a:pt x="5" y="137"/>
                      <a:pt x="5" y="137"/>
                      <a:pt x="5" y="137"/>
                    </a:cubicBezTo>
                    <a:close/>
                    <a:moveTo>
                      <a:pt x="4" y="1"/>
                    </a:moveTo>
                    <a:cubicBezTo>
                      <a:pt x="4" y="1"/>
                      <a:pt x="4" y="1"/>
                      <a:pt x="4" y="1"/>
                    </a:cubicBezTo>
                    <a:cubicBezTo>
                      <a:pt x="4" y="1"/>
                      <a:pt x="4" y="1"/>
                      <a:pt x="4" y="1"/>
                    </a:cubicBezTo>
                    <a:cubicBezTo>
                      <a:pt x="4" y="1"/>
                      <a:pt x="4" y="1"/>
                      <a:pt x="4" y="1"/>
                    </a:cubicBezTo>
                    <a:cubicBezTo>
                      <a:pt x="4" y="1"/>
                      <a:pt x="4" y="1"/>
                      <a:pt x="4" y="1"/>
                    </a:cubicBezTo>
                    <a:cubicBezTo>
                      <a:pt x="4" y="1"/>
                      <a:pt x="4" y="1"/>
                      <a:pt x="4" y="1"/>
                    </a:cubicBezTo>
                    <a:close/>
                  </a:path>
                </a:pathLst>
              </a:custGeom>
              <a:solidFill>
                <a:srgbClr val="1E2B58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03" name="Freeform 114"/>
              <p:cNvSpPr/>
              <p:nvPr/>
            </p:nvSpPr>
            <p:spPr bwMode="auto">
              <a:xfrm>
                <a:off x="7177088" y="4476750"/>
                <a:ext cx="14288" cy="46038"/>
              </a:xfrm>
              <a:custGeom>
                <a:avLst/>
                <a:gdLst>
                  <a:gd name="T0" fmla="*/ 2 w 4"/>
                  <a:gd name="T1" fmla="*/ 12 h 12"/>
                  <a:gd name="T2" fmla="*/ 2 w 4"/>
                  <a:gd name="T3" fmla="*/ 12 h 12"/>
                  <a:gd name="T4" fmla="*/ 2 w 4"/>
                  <a:gd name="T5" fmla="*/ 12 h 12"/>
                  <a:gd name="T6" fmla="*/ 0 w 4"/>
                  <a:gd name="T7" fmla="*/ 11 h 12"/>
                  <a:gd name="T8" fmla="*/ 0 w 4"/>
                  <a:gd name="T9" fmla="*/ 11 h 12"/>
                  <a:gd name="T10" fmla="*/ 0 w 4"/>
                  <a:gd name="T11" fmla="*/ 7 h 12"/>
                  <a:gd name="T12" fmla="*/ 0 w 4"/>
                  <a:gd name="T13" fmla="*/ 7 h 12"/>
                  <a:gd name="T14" fmla="*/ 1 w 4"/>
                  <a:gd name="T15" fmla="*/ 1 h 12"/>
                  <a:gd name="T16" fmla="*/ 1 w 4"/>
                  <a:gd name="T17" fmla="*/ 1 h 12"/>
                  <a:gd name="T18" fmla="*/ 2 w 4"/>
                  <a:gd name="T19" fmla="*/ 0 h 12"/>
                  <a:gd name="T20" fmla="*/ 2 w 4"/>
                  <a:gd name="T21" fmla="*/ 0 h 12"/>
                  <a:gd name="T22" fmla="*/ 3 w 4"/>
                  <a:gd name="T23" fmla="*/ 1 h 12"/>
                  <a:gd name="T24" fmla="*/ 3 w 4"/>
                  <a:gd name="T25" fmla="*/ 1 h 12"/>
                  <a:gd name="T26" fmla="*/ 4 w 4"/>
                  <a:gd name="T27" fmla="*/ 6 h 12"/>
                  <a:gd name="T28" fmla="*/ 4 w 4"/>
                  <a:gd name="T29" fmla="*/ 6 h 12"/>
                  <a:gd name="T30" fmla="*/ 4 w 4"/>
                  <a:gd name="T31" fmla="*/ 11 h 12"/>
                  <a:gd name="T32" fmla="*/ 4 w 4"/>
                  <a:gd name="T33" fmla="*/ 11 h 12"/>
                  <a:gd name="T34" fmla="*/ 3 w 4"/>
                  <a:gd name="T35" fmla="*/ 12 h 12"/>
                  <a:gd name="T36" fmla="*/ 3 w 4"/>
                  <a:gd name="T37" fmla="*/ 12 h 12"/>
                  <a:gd name="T38" fmla="*/ 2 w 4"/>
                  <a:gd name="T39" fmla="*/ 12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4" h="12">
                    <a:moveTo>
                      <a:pt x="2" y="12"/>
                    </a:moveTo>
                    <a:cubicBezTo>
                      <a:pt x="2" y="12"/>
                      <a:pt x="2" y="12"/>
                      <a:pt x="2" y="12"/>
                    </a:cubicBezTo>
                    <a:cubicBezTo>
                      <a:pt x="2" y="12"/>
                      <a:pt x="2" y="12"/>
                      <a:pt x="2" y="12"/>
                    </a:cubicBezTo>
                    <a:cubicBezTo>
                      <a:pt x="1" y="12"/>
                      <a:pt x="0" y="12"/>
                      <a:pt x="0" y="11"/>
                    </a:cubicBezTo>
                    <a:cubicBezTo>
                      <a:pt x="0" y="11"/>
                      <a:pt x="0" y="11"/>
                      <a:pt x="0" y="11"/>
                    </a:cubicBezTo>
                    <a:cubicBezTo>
                      <a:pt x="0" y="10"/>
                      <a:pt x="0" y="8"/>
                      <a:pt x="0" y="7"/>
                    </a:cubicBezTo>
                    <a:cubicBezTo>
                      <a:pt x="0" y="7"/>
                      <a:pt x="0" y="7"/>
                      <a:pt x="0" y="7"/>
                    </a:cubicBezTo>
                    <a:cubicBezTo>
                      <a:pt x="0" y="5"/>
                      <a:pt x="1" y="3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2" y="1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3" y="0"/>
                      <a:pt x="3" y="1"/>
                      <a:pt x="3" y="1"/>
                    </a:cubicBezTo>
                    <a:cubicBezTo>
                      <a:pt x="3" y="1"/>
                      <a:pt x="3" y="1"/>
                      <a:pt x="3" y="1"/>
                    </a:cubicBezTo>
                    <a:cubicBezTo>
                      <a:pt x="4" y="2"/>
                      <a:pt x="4" y="4"/>
                      <a:pt x="4" y="6"/>
                    </a:cubicBezTo>
                    <a:cubicBezTo>
                      <a:pt x="4" y="6"/>
                      <a:pt x="4" y="6"/>
                      <a:pt x="4" y="6"/>
                    </a:cubicBezTo>
                    <a:cubicBezTo>
                      <a:pt x="4" y="8"/>
                      <a:pt x="4" y="10"/>
                      <a:pt x="4" y="11"/>
                    </a:cubicBezTo>
                    <a:cubicBezTo>
                      <a:pt x="4" y="11"/>
                      <a:pt x="4" y="11"/>
                      <a:pt x="4" y="11"/>
                    </a:cubicBezTo>
                    <a:cubicBezTo>
                      <a:pt x="4" y="12"/>
                      <a:pt x="4" y="12"/>
                      <a:pt x="3" y="12"/>
                    </a:cubicBezTo>
                    <a:cubicBezTo>
                      <a:pt x="3" y="12"/>
                      <a:pt x="3" y="12"/>
                      <a:pt x="3" y="12"/>
                    </a:cubicBezTo>
                    <a:cubicBezTo>
                      <a:pt x="3" y="12"/>
                      <a:pt x="3" y="12"/>
                      <a:pt x="2" y="12"/>
                    </a:cubicBezTo>
                    <a:close/>
                  </a:path>
                </a:pathLst>
              </a:custGeom>
              <a:solidFill>
                <a:srgbClr val="1E2B58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04" name="Freeform 115"/>
              <p:cNvSpPr/>
              <p:nvPr/>
            </p:nvSpPr>
            <p:spPr bwMode="auto">
              <a:xfrm>
                <a:off x="7165975" y="4481513"/>
                <a:ext cx="14288" cy="44450"/>
              </a:xfrm>
              <a:custGeom>
                <a:avLst/>
                <a:gdLst>
                  <a:gd name="T0" fmla="*/ 0 w 4"/>
                  <a:gd name="T1" fmla="*/ 11 h 12"/>
                  <a:gd name="T2" fmla="*/ 0 w 4"/>
                  <a:gd name="T3" fmla="*/ 5 h 12"/>
                  <a:gd name="T4" fmla="*/ 0 w 4"/>
                  <a:gd name="T5" fmla="*/ 5 h 12"/>
                  <a:gd name="T6" fmla="*/ 0 w 4"/>
                  <a:gd name="T7" fmla="*/ 1 h 12"/>
                  <a:gd name="T8" fmla="*/ 0 w 4"/>
                  <a:gd name="T9" fmla="*/ 1 h 12"/>
                  <a:gd name="T10" fmla="*/ 1 w 4"/>
                  <a:gd name="T11" fmla="*/ 0 h 12"/>
                  <a:gd name="T12" fmla="*/ 1 w 4"/>
                  <a:gd name="T13" fmla="*/ 0 h 12"/>
                  <a:gd name="T14" fmla="*/ 2 w 4"/>
                  <a:gd name="T15" fmla="*/ 1 h 12"/>
                  <a:gd name="T16" fmla="*/ 2 w 4"/>
                  <a:gd name="T17" fmla="*/ 1 h 12"/>
                  <a:gd name="T18" fmla="*/ 4 w 4"/>
                  <a:gd name="T19" fmla="*/ 9 h 12"/>
                  <a:gd name="T20" fmla="*/ 4 w 4"/>
                  <a:gd name="T21" fmla="*/ 9 h 12"/>
                  <a:gd name="T22" fmla="*/ 3 w 4"/>
                  <a:gd name="T23" fmla="*/ 10 h 12"/>
                  <a:gd name="T24" fmla="*/ 3 w 4"/>
                  <a:gd name="T25" fmla="*/ 10 h 12"/>
                  <a:gd name="T26" fmla="*/ 2 w 4"/>
                  <a:gd name="T27" fmla="*/ 10 h 12"/>
                  <a:gd name="T28" fmla="*/ 2 w 4"/>
                  <a:gd name="T29" fmla="*/ 10 h 12"/>
                  <a:gd name="T30" fmla="*/ 2 w 4"/>
                  <a:gd name="T31" fmla="*/ 11 h 12"/>
                  <a:gd name="T32" fmla="*/ 2 w 4"/>
                  <a:gd name="T33" fmla="*/ 11 h 12"/>
                  <a:gd name="T34" fmla="*/ 1 w 4"/>
                  <a:gd name="T35" fmla="*/ 12 h 12"/>
                  <a:gd name="T36" fmla="*/ 1 w 4"/>
                  <a:gd name="T37" fmla="*/ 12 h 12"/>
                  <a:gd name="T38" fmla="*/ 0 w 4"/>
                  <a:gd name="T39" fmla="*/ 11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4" h="12">
                    <a:moveTo>
                      <a:pt x="0" y="11"/>
                    </a:moveTo>
                    <a:cubicBezTo>
                      <a:pt x="0" y="9"/>
                      <a:pt x="0" y="7"/>
                      <a:pt x="0" y="5"/>
                    </a:cubicBezTo>
                    <a:cubicBezTo>
                      <a:pt x="0" y="5"/>
                      <a:pt x="0" y="5"/>
                      <a:pt x="0" y="5"/>
                    </a:cubicBezTo>
                    <a:cubicBezTo>
                      <a:pt x="0" y="4"/>
                      <a:pt x="0" y="2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2" y="0"/>
                      <a:pt x="2" y="0"/>
                      <a:pt x="2" y="1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3" y="3"/>
                      <a:pt x="4" y="6"/>
                      <a:pt x="4" y="9"/>
                    </a:cubicBezTo>
                    <a:cubicBezTo>
                      <a:pt x="4" y="9"/>
                      <a:pt x="4" y="9"/>
                      <a:pt x="4" y="9"/>
                    </a:cubicBezTo>
                    <a:cubicBezTo>
                      <a:pt x="4" y="9"/>
                      <a:pt x="4" y="10"/>
                      <a:pt x="3" y="10"/>
                    </a:cubicBezTo>
                    <a:cubicBezTo>
                      <a:pt x="3" y="10"/>
                      <a:pt x="3" y="10"/>
                      <a:pt x="3" y="10"/>
                    </a:cubicBezTo>
                    <a:cubicBezTo>
                      <a:pt x="3" y="10"/>
                      <a:pt x="2" y="10"/>
                      <a:pt x="2" y="10"/>
                    </a:cubicBezTo>
                    <a:cubicBezTo>
                      <a:pt x="2" y="10"/>
                      <a:pt x="2" y="10"/>
                      <a:pt x="2" y="10"/>
                    </a:cubicBezTo>
                    <a:cubicBezTo>
                      <a:pt x="2" y="10"/>
                      <a:pt x="2" y="11"/>
                      <a:pt x="2" y="11"/>
                    </a:cubicBezTo>
                    <a:cubicBezTo>
                      <a:pt x="2" y="11"/>
                      <a:pt x="2" y="11"/>
                      <a:pt x="2" y="11"/>
                    </a:cubicBezTo>
                    <a:cubicBezTo>
                      <a:pt x="2" y="12"/>
                      <a:pt x="2" y="12"/>
                      <a:pt x="1" y="12"/>
                    </a:cubicBezTo>
                    <a:cubicBezTo>
                      <a:pt x="1" y="12"/>
                      <a:pt x="1" y="12"/>
                      <a:pt x="1" y="12"/>
                    </a:cubicBezTo>
                    <a:cubicBezTo>
                      <a:pt x="0" y="12"/>
                      <a:pt x="0" y="12"/>
                      <a:pt x="0" y="11"/>
                    </a:cubicBezTo>
                    <a:close/>
                  </a:path>
                </a:pathLst>
              </a:custGeom>
              <a:solidFill>
                <a:srgbClr val="1E2B58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05" name="Freeform 116"/>
              <p:cNvSpPr/>
              <p:nvPr/>
            </p:nvSpPr>
            <p:spPr bwMode="auto">
              <a:xfrm>
                <a:off x="7089775" y="4492625"/>
                <a:ext cx="15875" cy="49213"/>
              </a:xfrm>
              <a:custGeom>
                <a:avLst/>
                <a:gdLst>
                  <a:gd name="T0" fmla="*/ 2 w 4"/>
                  <a:gd name="T1" fmla="*/ 12 h 13"/>
                  <a:gd name="T2" fmla="*/ 2 w 4"/>
                  <a:gd name="T3" fmla="*/ 12 h 13"/>
                  <a:gd name="T4" fmla="*/ 2 w 4"/>
                  <a:gd name="T5" fmla="*/ 12 h 13"/>
                  <a:gd name="T6" fmla="*/ 0 w 4"/>
                  <a:gd name="T7" fmla="*/ 11 h 13"/>
                  <a:gd name="T8" fmla="*/ 0 w 4"/>
                  <a:gd name="T9" fmla="*/ 11 h 13"/>
                  <a:gd name="T10" fmla="*/ 0 w 4"/>
                  <a:gd name="T11" fmla="*/ 5 h 13"/>
                  <a:gd name="T12" fmla="*/ 0 w 4"/>
                  <a:gd name="T13" fmla="*/ 5 h 13"/>
                  <a:gd name="T14" fmla="*/ 0 w 4"/>
                  <a:gd name="T15" fmla="*/ 1 h 13"/>
                  <a:gd name="T16" fmla="*/ 0 w 4"/>
                  <a:gd name="T17" fmla="*/ 1 h 13"/>
                  <a:gd name="T18" fmla="*/ 1 w 4"/>
                  <a:gd name="T19" fmla="*/ 0 h 13"/>
                  <a:gd name="T20" fmla="*/ 1 w 4"/>
                  <a:gd name="T21" fmla="*/ 0 h 13"/>
                  <a:gd name="T22" fmla="*/ 3 w 4"/>
                  <a:gd name="T23" fmla="*/ 0 h 13"/>
                  <a:gd name="T24" fmla="*/ 3 w 4"/>
                  <a:gd name="T25" fmla="*/ 0 h 13"/>
                  <a:gd name="T26" fmla="*/ 4 w 4"/>
                  <a:gd name="T27" fmla="*/ 8 h 13"/>
                  <a:gd name="T28" fmla="*/ 4 w 4"/>
                  <a:gd name="T29" fmla="*/ 8 h 13"/>
                  <a:gd name="T30" fmla="*/ 4 w 4"/>
                  <a:gd name="T31" fmla="*/ 12 h 13"/>
                  <a:gd name="T32" fmla="*/ 4 w 4"/>
                  <a:gd name="T33" fmla="*/ 12 h 13"/>
                  <a:gd name="T34" fmla="*/ 4 w 4"/>
                  <a:gd name="T35" fmla="*/ 12 h 13"/>
                  <a:gd name="T36" fmla="*/ 3 w 4"/>
                  <a:gd name="T37" fmla="*/ 13 h 13"/>
                  <a:gd name="T38" fmla="*/ 3 w 4"/>
                  <a:gd name="T39" fmla="*/ 13 h 13"/>
                  <a:gd name="T40" fmla="*/ 3 w 4"/>
                  <a:gd name="T41" fmla="*/ 13 h 13"/>
                  <a:gd name="T42" fmla="*/ 3 w 4"/>
                  <a:gd name="T43" fmla="*/ 13 h 13"/>
                  <a:gd name="T44" fmla="*/ 2 w 4"/>
                  <a:gd name="T45" fmla="*/ 12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4" h="13">
                    <a:moveTo>
                      <a:pt x="2" y="12"/>
                    </a:moveTo>
                    <a:cubicBezTo>
                      <a:pt x="2" y="12"/>
                      <a:pt x="2" y="12"/>
                      <a:pt x="2" y="12"/>
                    </a:cubicBezTo>
                    <a:cubicBezTo>
                      <a:pt x="2" y="12"/>
                      <a:pt x="2" y="12"/>
                      <a:pt x="2" y="12"/>
                    </a:cubicBezTo>
                    <a:cubicBezTo>
                      <a:pt x="1" y="12"/>
                      <a:pt x="0" y="11"/>
                      <a:pt x="0" y="11"/>
                    </a:cubicBezTo>
                    <a:cubicBezTo>
                      <a:pt x="0" y="11"/>
                      <a:pt x="0" y="11"/>
                      <a:pt x="0" y="11"/>
                    </a:cubicBezTo>
                    <a:cubicBezTo>
                      <a:pt x="0" y="9"/>
                      <a:pt x="0" y="7"/>
                      <a:pt x="0" y="5"/>
                    </a:cubicBezTo>
                    <a:cubicBezTo>
                      <a:pt x="0" y="5"/>
                      <a:pt x="0" y="5"/>
                      <a:pt x="0" y="5"/>
                    </a:cubicBezTo>
                    <a:cubicBezTo>
                      <a:pt x="0" y="3"/>
                      <a:pt x="0" y="2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2" y="0"/>
                      <a:pt x="2" y="0"/>
                      <a:pt x="3" y="0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4" y="3"/>
                      <a:pt x="4" y="5"/>
                      <a:pt x="4" y="8"/>
                    </a:cubicBezTo>
                    <a:cubicBezTo>
                      <a:pt x="4" y="8"/>
                      <a:pt x="4" y="8"/>
                      <a:pt x="4" y="8"/>
                    </a:cubicBezTo>
                    <a:cubicBezTo>
                      <a:pt x="4" y="9"/>
                      <a:pt x="4" y="11"/>
                      <a:pt x="4" y="12"/>
                    </a:cubicBezTo>
                    <a:cubicBezTo>
                      <a:pt x="4" y="12"/>
                      <a:pt x="4" y="12"/>
                      <a:pt x="4" y="12"/>
                    </a:cubicBezTo>
                    <a:cubicBezTo>
                      <a:pt x="4" y="12"/>
                      <a:pt x="4" y="12"/>
                      <a:pt x="4" y="12"/>
                    </a:cubicBezTo>
                    <a:cubicBezTo>
                      <a:pt x="4" y="12"/>
                      <a:pt x="4" y="13"/>
                      <a:pt x="3" y="13"/>
                    </a:cubicBezTo>
                    <a:cubicBezTo>
                      <a:pt x="3" y="13"/>
                      <a:pt x="3" y="13"/>
                      <a:pt x="3" y="13"/>
                    </a:cubicBezTo>
                    <a:cubicBezTo>
                      <a:pt x="3" y="13"/>
                      <a:pt x="3" y="13"/>
                      <a:pt x="3" y="13"/>
                    </a:cubicBezTo>
                    <a:cubicBezTo>
                      <a:pt x="3" y="13"/>
                      <a:pt x="3" y="13"/>
                      <a:pt x="3" y="13"/>
                    </a:cubicBezTo>
                    <a:cubicBezTo>
                      <a:pt x="2" y="13"/>
                      <a:pt x="2" y="13"/>
                      <a:pt x="2" y="12"/>
                    </a:cubicBezTo>
                    <a:close/>
                  </a:path>
                </a:pathLst>
              </a:custGeom>
              <a:solidFill>
                <a:srgbClr val="1E2B58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06" name="Freeform 117"/>
              <p:cNvSpPr/>
              <p:nvPr/>
            </p:nvSpPr>
            <p:spPr bwMode="auto">
              <a:xfrm>
                <a:off x="7078663" y="4495800"/>
                <a:ext cx="22225" cy="49213"/>
              </a:xfrm>
              <a:custGeom>
                <a:avLst/>
                <a:gdLst>
                  <a:gd name="T0" fmla="*/ 0 w 6"/>
                  <a:gd name="T1" fmla="*/ 12 h 13"/>
                  <a:gd name="T2" fmla="*/ 0 w 6"/>
                  <a:gd name="T3" fmla="*/ 7 h 13"/>
                  <a:gd name="T4" fmla="*/ 0 w 6"/>
                  <a:gd name="T5" fmla="*/ 7 h 13"/>
                  <a:gd name="T6" fmla="*/ 2 w 6"/>
                  <a:gd name="T7" fmla="*/ 0 h 13"/>
                  <a:gd name="T8" fmla="*/ 2 w 6"/>
                  <a:gd name="T9" fmla="*/ 0 h 13"/>
                  <a:gd name="T10" fmla="*/ 3 w 6"/>
                  <a:gd name="T11" fmla="*/ 0 h 13"/>
                  <a:gd name="T12" fmla="*/ 3 w 6"/>
                  <a:gd name="T13" fmla="*/ 0 h 13"/>
                  <a:gd name="T14" fmla="*/ 4 w 6"/>
                  <a:gd name="T15" fmla="*/ 0 h 13"/>
                  <a:gd name="T16" fmla="*/ 4 w 6"/>
                  <a:gd name="T17" fmla="*/ 0 h 13"/>
                  <a:gd name="T18" fmla="*/ 6 w 6"/>
                  <a:gd name="T19" fmla="*/ 9 h 13"/>
                  <a:gd name="T20" fmla="*/ 6 w 6"/>
                  <a:gd name="T21" fmla="*/ 9 h 13"/>
                  <a:gd name="T22" fmla="*/ 5 w 6"/>
                  <a:gd name="T23" fmla="*/ 10 h 13"/>
                  <a:gd name="T24" fmla="*/ 5 w 6"/>
                  <a:gd name="T25" fmla="*/ 10 h 13"/>
                  <a:gd name="T26" fmla="*/ 3 w 6"/>
                  <a:gd name="T27" fmla="*/ 10 h 13"/>
                  <a:gd name="T28" fmla="*/ 3 w 6"/>
                  <a:gd name="T29" fmla="*/ 10 h 13"/>
                  <a:gd name="T30" fmla="*/ 3 w 6"/>
                  <a:gd name="T31" fmla="*/ 8 h 13"/>
                  <a:gd name="T32" fmla="*/ 3 w 6"/>
                  <a:gd name="T33" fmla="*/ 8 h 13"/>
                  <a:gd name="T34" fmla="*/ 3 w 6"/>
                  <a:gd name="T35" fmla="*/ 12 h 13"/>
                  <a:gd name="T36" fmla="*/ 3 w 6"/>
                  <a:gd name="T37" fmla="*/ 12 h 13"/>
                  <a:gd name="T38" fmla="*/ 2 w 6"/>
                  <a:gd name="T39" fmla="*/ 13 h 13"/>
                  <a:gd name="T40" fmla="*/ 2 w 6"/>
                  <a:gd name="T41" fmla="*/ 13 h 13"/>
                  <a:gd name="T42" fmla="*/ 0 w 6"/>
                  <a:gd name="T43" fmla="*/ 12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6" h="13">
                    <a:moveTo>
                      <a:pt x="0" y="12"/>
                    </a:moveTo>
                    <a:cubicBezTo>
                      <a:pt x="0" y="10"/>
                      <a:pt x="0" y="9"/>
                      <a:pt x="0" y="7"/>
                    </a:cubicBezTo>
                    <a:cubicBezTo>
                      <a:pt x="0" y="7"/>
                      <a:pt x="0" y="7"/>
                      <a:pt x="0" y="7"/>
                    </a:cubicBezTo>
                    <a:cubicBezTo>
                      <a:pt x="0" y="5"/>
                      <a:pt x="1" y="2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2" y="0"/>
                      <a:pt x="2" y="0"/>
                      <a:pt x="3" y="0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3" y="0"/>
                      <a:pt x="3" y="0"/>
                      <a:pt x="4" y="0"/>
                    </a:cubicBezTo>
                    <a:cubicBezTo>
                      <a:pt x="4" y="0"/>
                      <a:pt x="4" y="0"/>
                      <a:pt x="4" y="0"/>
                    </a:cubicBezTo>
                    <a:cubicBezTo>
                      <a:pt x="5" y="3"/>
                      <a:pt x="5" y="7"/>
                      <a:pt x="6" y="9"/>
                    </a:cubicBezTo>
                    <a:cubicBezTo>
                      <a:pt x="6" y="9"/>
                      <a:pt x="6" y="9"/>
                      <a:pt x="6" y="9"/>
                    </a:cubicBezTo>
                    <a:cubicBezTo>
                      <a:pt x="6" y="9"/>
                      <a:pt x="6" y="10"/>
                      <a:pt x="5" y="10"/>
                    </a:cubicBezTo>
                    <a:cubicBezTo>
                      <a:pt x="5" y="10"/>
                      <a:pt x="5" y="10"/>
                      <a:pt x="5" y="10"/>
                    </a:cubicBezTo>
                    <a:cubicBezTo>
                      <a:pt x="4" y="11"/>
                      <a:pt x="4" y="10"/>
                      <a:pt x="3" y="10"/>
                    </a:cubicBezTo>
                    <a:cubicBezTo>
                      <a:pt x="3" y="10"/>
                      <a:pt x="3" y="10"/>
                      <a:pt x="3" y="10"/>
                    </a:cubicBezTo>
                    <a:cubicBezTo>
                      <a:pt x="3" y="9"/>
                      <a:pt x="3" y="8"/>
                      <a:pt x="3" y="8"/>
                    </a:cubicBezTo>
                    <a:cubicBezTo>
                      <a:pt x="3" y="8"/>
                      <a:pt x="3" y="8"/>
                      <a:pt x="3" y="8"/>
                    </a:cubicBezTo>
                    <a:cubicBezTo>
                      <a:pt x="3" y="9"/>
                      <a:pt x="3" y="10"/>
                      <a:pt x="3" y="12"/>
                    </a:cubicBezTo>
                    <a:cubicBezTo>
                      <a:pt x="3" y="12"/>
                      <a:pt x="3" y="12"/>
                      <a:pt x="3" y="12"/>
                    </a:cubicBezTo>
                    <a:cubicBezTo>
                      <a:pt x="3" y="12"/>
                      <a:pt x="2" y="13"/>
                      <a:pt x="2" y="13"/>
                    </a:cubicBezTo>
                    <a:cubicBezTo>
                      <a:pt x="2" y="13"/>
                      <a:pt x="2" y="13"/>
                      <a:pt x="2" y="13"/>
                    </a:cubicBezTo>
                    <a:cubicBezTo>
                      <a:pt x="1" y="13"/>
                      <a:pt x="0" y="12"/>
                      <a:pt x="0" y="12"/>
                    </a:cubicBezTo>
                    <a:close/>
                  </a:path>
                </a:pathLst>
              </a:custGeom>
              <a:solidFill>
                <a:srgbClr val="1E2B58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07" name="Freeform 118"/>
              <p:cNvSpPr/>
              <p:nvPr/>
            </p:nvSpPr>
            <p:spPr bwMode="auto">
              <a:xfrm>
                <a:off x="7312025" y="4492625"/>
                <a:ext cx="15875" cy="52388"/>
              </a:xfrm>
              <a:custGeom>
                <a:avLst/>
                <a:gdLst>
                  <a:gd name="T0" fmla="*/ 2 w 4"/>
                  <a:gd name="T1" fmla="*/ 13 h 14"/>
                  <a:gd name="T2" fmla="*/ 1 w 4"/>
                  <a:gd name="T3" fmla="*/ 12 h 14"/>
                  <a:gd name="T4" fmla="*/ 1 w 4"/>
                  <a:gd name="T5" fmla="*/ 12 h 14"/>
                  <a:gd name="T6" fmla="*/ 0 w 4"/>
                  <a:gd name="T7" fmla="*/ 8 h 14"/>
                  <a:gd name="T8" fmla="*/ 0 w 4"/>
                  <a:gd name="T9" fmla="*/ 8 h 14"/>
                  <a:gd name="T10" fmla="*/ 1 w 4"/>
                  <a:gd name="T11" fmla="*/ 0 h 14"/>
                  <a:gd name="T12" fmla="*/ 1 w 4"/>
                  <a:gd name="T13" fmla="*/ 0 h 14"/>
                  <a:gd name="T14" fmla="*/ 2 w 4"/>
                  <a:gd name="T15" fmla="*/ 0 h 14"/>
                  <a:gd name="T16" fmla="*/ 2 w 4"/>
                  <a:gd name="T17" fmla="*/ 0 h 14"/>
                  <a:gd name="T18" fmla="*/ 3 w 4"/>
                  <a:gd name="T19" fmla="*/ 0 h 14"/>
                  <a:gd name="T20" fmla="*/ 3 w 4"/>
                  <a:gd name="T21" fmla="*/ 0 h 14"/>
                  <a:gd name="T22" fmla="*/ 4 w 4"/>
                  <a:gd name="T23" fmla="*/ 4 h 14"/>
                  <a:gd name="T24" fmla="*/ 4 w 4"/>
                  <a:gd name="T25" fmla="*/ 4 h 14"/>
                  <a:gd name="T26" fmla="*/ 3 w 4"/>
                  <a:gd name="T27" fmla="*/ 10 h 14"/>
                  <a:gd name="T28" fmla="*/ 3 w 4"/>
                  <a:gd name="T29" fmla="*/ 10 h 14"/>
                  <a:gd name="T30" fmla="*/ 4 w 4"/>
                  <a:gd name="T31" fmla="*/ 12 h 14"/>
                  <a:gd name="T32" fmla="*/ 4 w 4"/>
                  <a:gd name="T33" fmla="*/ 12 h 14"/>
                  <a:gd name="T34" fmla="*/ 3 w 4"/>
                  <a:gd name="T35" fmla="*/ 14 h 14"/>
                  <a:gd name="T36" fmla="*/ 3 w 4"/>
                  <a:gd name="T37" fmla="*/ 14 h 14"/>
                  <a:gd name="T38" fmla="*/ 3 w 4"/>
                  <a:gd name="T39" fmla="*/ 14 h 14"/>
                  <a:gd name="T40" fmla="*/ 3 w 4"/>
                  <a:gd name="T41" fmla="*/ 14 h 14"/>
                  <a:gd name="T42" fmla="*/ 2 w 4"/>
                  <a:gd name="T43" fmla="*/ 13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4" h="14">
                    <a:moveTo>
                      <a:pt x="2" y="13"/>
                    </a:moveTo>
                    <a:cubicBezTo>
                      <a:pt x="2" y="13"/>
                      <a:pt x="1" y="13"/>
                      <a:pt x="1" y="12"/>
                    </a:cubicBezTo>
                    <a:cubicBezTo>
                      <a:pt x="1" y="12"/>
                      <a:pt x="1" y="12"/>
                      <a:pt x="1" y="12"/>
                    </a:cubicBezTo>
                    <a:cubicBezTo>
                      <a:pt x="0" y="11"/>
                      <a:pt x="0" y="10"/>
                      <a:pt x="0" y="8"/>
                    </a:cubicBezTo>
                    <a:cubicBezTo>
                      <a:pt x="0" y="8"/>
                      <a:pt x="0" y="8"/>
                      <a:pt x="0" y="8"/>
                    </a:cubicBezTo>
                    <a:cubicBezTo>
                      <a:pt x="0" y="5"/>
                      <a:pt x="0" y="2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2" y="0"/>
                      <a:pt x="3" y="0"/>
                      <a:pt x="3" y="0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4" y="1"/>
                      <a:pt x="4" y="3"/>
                      <a:pt x="4" y="4"/>
                    </a:cubicBezTo>
                    <a:cubicBezTo>
                      <a:pt x="4" y="4"/>
                      <a:pt x="4" y="4"/>
                      <a:pt x="4" y="4"/>
                    </a:cubicBezTo>
                    <a:cubicBezTo>
                      <a:pt x="4" y="6"/>
                      <a:pt x="3" y="9"/>
                      <a:pt x="3" y="10"/>
                    </a:cubicBezTo>
                    <a:cubicBezTo>
                      <a:pt x="3" y="10"/>
                      <a:pt x="3" y="10"/>
                      <a:pt x="3" y="10"/>
                    </a:cubicBezTo>
                    <a:cubicBezTo>
                      <a:pt x="3" y="11"/>
                      <a:pt x="4" y="12"/>
                      <a:pt x="4" y="12"/>
                    </a:cubicBezTo>
                    <a:cubicBezTo>
                      <a:pt x="4" y="12"/>
                      <a:pt x="4" y="12"/>
                      <a:pt x="4" y="12"/>
                    </a:cubicBezTo>
                    <a:cubicBezTo>
                      <a:pt x="4" y="12"/>
                      <a:pt x="4" y="13"/>
                      <a:pt x="3" y="14"/>
                    </a:cubicBezTo>
                    <a:cubicBezTo>
                      <a:pt x="3" y="14"/>
                      <a:pt x="3" y="14"/>
                      <a:pt x="3" y="14"/>
                    </a:cubicBezTo>
                    <a:cubicBezTo>
                      <a:pt x="3" y="14"/>
                      <a:pt x="3" y="14"/>
                      <a:pt x="3" y="14"/>
                    </a:cubicBezTo>
                    <a:cubicBezTo>
                      <a:pt x="3" y="14"/>
                      <a:pt x="3" y="14"/>
                      <a:pt x="3" y="14"/>
                    </a:cubicBezTo>
                    <a:cubicBezTo>
                      <a:pt x="2" y="14"/>
                      <a:pt x="2" y="14"/>
                      <a:pt x="2" y="13"/>
                    </a:cubicBezTo>
                    <a:close/>
                  </a:path>
                </a:pathLst>
              </a:custGeom>
              <a:solidFill>
                <a:srgbClr val="1E2B58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08" name="Freeform 119"/>
              <p:cNvSpPr/>
              <p:nvPr/>
            </p:nvSpPr>
            <p:spPr bwMode="auto">
              <a:xfrm>
                <a:off x="7172325" y="4435475"/>
                <a:ext cx="19050" cy="30163"/>
              </a:xfrm>
              <a:custGeom>
                <a:avLst/>
                <a:gdLst>
                  <a:gd name="T0" fmla="*/ 1 w 5"/>
                  <a:gd name="T1" fmla="*/ 7 h 8"/>
                  <a:gd name="T2" fmla="*/ 0 w 5"/>
                  <a:gd name="T3" fmla="*/ 4 h 8"/>
                  <a:gd name="T4" fmla="*/ 0 w 5"/>
                  <a:gd name="T5" fmla="*/ 4 h 8"/>
                  <a:gd name="T6" fmla="*/ 1 w 5"/>
                  <a:gd name="T7" fmla="*/ 1 h 8"/>
                  <a:gd name="T8" fmla="*/ 1 w 5"/>
                  <a:gd name="T9" fmla="*/ 1 h 8"/>
                  <a:gd name="T10" fmla="*/ 2 w 5"/>
                  <a:gd name="T11" fmla="*/ 0 h 8"/>
                  <a:gd name="T12" fmla="*/ 2 w 5"/>
                  <a:gd name="T13" fmla="*/ 0 h 8"/>
                  <a:gd name="T14" fmla="*/ 3 w 5"/>
                  <a:gd name="T15" fmla="*/ 0 h 8"/>
                  <a:gd name="T16" fmla="*/ 3 w 5"/>
                  <a:gd name="T17" fmla="*/ 0 h 8"/>
                  <a:gd name="T18" fmla="*/ 4 w 5"/>
                  <a:gd name="T19" fmla="*/ 6 h 8"/>
                  <a:gd name="T20" fmla="*/ 4 w 5"/>
                  <a:gd name="T21" fmla="*/ 6 h 8"/>
                  <a:gd name="T22" fmla="*/ 4 w 5"/>
                  <a:gd name="T23" fmla="*/ 8 h 8"/>
                  <a:gd name="T24" fmla="*/ 4 w 5"/>
                  <a:gd name="T25" fmla="*/ 8 h 8"/>
                  <a:gd name="T26" fmla="*/ 3 w 5"/>
                  <a:gd name="T27" fmla="*/ 8 h 8"/>
                  <a:gd name="T28" fmla="*/ 3 w 5"/>
                  <a:gd name="T29" fmla="*/ 8 h 8"/>
                  <a:gd name="T30" fmla="*/ 2 w 5"/>
                  <a:gd name="T31" fmla="*/ 8 h 8"/>
                  <a:gd name="T32" fmla="*/ 2 w 5"/>
                  <a:gd name="T33" fmla="*/ 8 h 8"/>
                  <a:gd name="T34" fmla="*/ 1 w 5"/>
                  <a:gd name="T35" fmla="*/ 7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5" h="8">
                    <a:moveTo>
                      <a:pt x="1" y="7"/>
                    </a:moveTo>
                    <a:cubicBezTo>
                      <a:pt x="0" y="6"/>
                      <a:pt x="0" y="5"/>
                      <a:pt x="0" y="4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3"/>
                      <a:pt x="0" y="2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0"/>
                      <a:pt x="1" y="0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2" y="0"/>
                      <a:pt x="2" y="0"/>
                      <a:pt x="3" y="0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5" y="2"/>
                      <a:pt x="4" y="5"/>
                      <a:pt x="4" y="6"/>
                    </a:cubicBezTo>
                    <a:cubicBezTo>
                      <a:pt x="4" y="6"/>
                      <a:pt x="4" y="6"/>
                      <a:pt x="4" y="6"/>
                    </a:cubicBezTo>
                    <a:cubicBezTo>
                      <a:pt x="5" y="6"/>
                      <a:pt x="4" y="7"/>
                      <a:pt x="4" y="8"/>
                    </a:cubicBezTo>
                    <a:cubicBezTo>
                      <a:pt x="4" y="8"/>
                      <a:pt x="4" y="8"/>
                      <a:pt x="4" y="8"/>
                    </a:cubicBezTo>
                    <a:cubicBezTo>
                      <a:pt x="3" y="8"/>
                      <a:pt x="3" y="8"/>
                      <a:pt x="3" y="8"/>
                    </a:cubicBezTo>
                    <a:cubicBezTo>
                      <a:pt x="3" y="8"/>
                      <a:pt x="3" y="8"/>
                      <a:pt x="3" y="8"/>
                    </a:cubicBezTo>
                    <a:cubicBezTo>
                      <a:pt x="3" y="8"/>
                      <a:pt x="2" y="8"/>
                      <a:pt x="2" y="8"/>
                    </a:cubicBezTo>
                    <a:cubicBezTo>
                      <a:pt x="2" y="8"/>
                      <a:pt x="2" y="8"/>
                      <a:pt x="2" y="8"/>
                    </a:cubicBezTo>
                    <a:cubicBezTo>
                      <a:pt x="2" y="8"/>
                      <a:pt x="2" y="8"/>
                      <a:pt x="1" y="7"/>
                    </a:cubicBezTo>
                    <a:close/>
                  </a:path>
                </a:pathLst>
              </a:custGeom>
              <a:solidFill>
                <a:srgbClr val="1E2B58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09" name="Freeform 120"/>
              <p:cNvSpPr/>
              <p:nvPr/>
            </p:nvSpPr>
            <p:spPr bwMode="auto">
              <a:xfrm>
                <a:off x="7218363" y="4654550"/>
                <a:ext cx="55563" cy="19050"/>
              </a:xfrm>
              <a:custGeom>
                <a:avLst/>
                <a:gdLst>
                  <a:gd name="T0" fmla="*/ 1 w 15"/>
                  <a:gd name="T1" fmla="*/ 5 h 5"/>
                  <a:gd name="T2" fmla="*/ 1 w 15"/>
                  <a:gd name="T3" fmla="*/ 3 h 5"/>
                  <a:gd name="T4" fmla="*/ 1 w 15"/>
                  <a:gd name="T5" fmla="*/ 3 h 5"/>
                  <a:gd name="T6" fmla="*/ 2 w 15"/>
                  <a:gd name="T7" fmla="*/ 2 h 5"/>
                  <a:gd name="T8" fmla="*/ 2 w 15"/>
                  <a:gd name="T9" fmla="*/ 2 h 5"/>
                  <a:gd name="T10" fmla="*/ 4 w 15"/>
                  <a:gd name="T11" fmla="*/ 2 h 5"/>
                  <a:gd name="T12" fmla="*/ 4 w 15"/>
                  <a:gd name="T13" fmla="*/ 2 h 5"/>
                  <a:gd name="T14" fmla="*/ 13 w 15"/>
                  <a:gd name="T15" fmla="*/ 1 h 5"/>
                  <a:gd name="T16" fmla="*/ 13 w 15"/>
                  <a:gd name="T17" fmla="*/ 1 h 5"/>
                  <a:gd name="T18" fmla="*/ 15 w 15"/>
                  <a:gd name="T19" fmla="*/ 2 h 5"/>
                  <a:gd name="T20" fmla="*/ 15 w 15"/>
                  <a:gd name="T21" fmla="*/ 2 h 5"/>
                  <a:gd name="T22" fmla="*/ 14 w 15"/>
                  <a:gd name="T23" fmla="*/ 3 h 5"/>
                  <a:gd name="T24" fmla="*/ 14 w 15"/>
                  <a:gd name="T25" fmla="*/ 3 h 5"/>
                  <a:gd name="T26" fmla="*/ 4 w 15"/>
                  <a:gd name="T27" fmla="*/ 5 h 5"/>
                  <a:gd name="T28" fmla="*/ 4 w 15"/>
                  <a:gd name="T29" fmla="*/ 5 h 5"/>
                  <a:gd name="T30" fmla="*/ 1 w 15"/>
                  <a:gd name="T31" fmla="*/ 5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5" h="5">
                    <a:moveTo>
                      <a:pt x="1" y="5"/>
                    </a:moveTo>
                    <a:cubicBezTo>
                      <a:pt x="1" y="4"/>
                      <a:pt x="0" y="4"/>
                      <a:pt x="1" y="3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1" y="2"/>
                      <a:pt x="1" y="2"/>
                      <a:pt x="2" y="2"/>
                    </a:cubicBezTo>
                    <a:cubicBezTo>
                      <a:pt x="2" y="2"/>
                      <a:pt x="2" y="2"/>
                      <a:pt x="2" y="2"/>
                    </a:cubicBezTo>
                    <a:cubicBezTo>
                      <a:pt x="3" y="2"/>
                      <a:pt x="3" y="2"/>
                      <a:pt x="4" y="2"/>
                    </a:cubicBezTo>
                    <a:cubicBezTo>
                      <a:pt x="4" y="2"/>
                      <a:pt x="4" y="2"/>
                      <a:pt x="4" y="2"/>
                    </a:cubicBezTo>
                    <a:cubicBezTo>
                      <a:pt x="6" y="2"/>
                      <a:pt x="10" y="1"/>
                      <a:pt x="13" y="1"/>
                    </a:cubicBezTo>
                    <a:cubicBezTo>
                      <a:pt x="13" y="1"/>
                      <a:pt x="13" y="1"/>
                      <a:pt x="13" y="1"/>
                    </a:cubicBezTo>
                    <a:cubicBezTo>
                      <a:pt x="14" y="0"/>
                      <a:pt x="15" y="1"/>
                      <a:pt x="15" y="2"/>
                    </a:cubicBezTo>
                    <a:cubicBezTo>
                      <a:pt x="15" y="2"/>
                      <a:pt x="15" y="2"/>
                      <a:pt x="15" y="2"/>
                    </a:cubicBezTo>
                    <a:cubicBezTo>
                      <a:pt x="15" y="2"/>
                      <a:pt x="14" y="3"/>
                      <a:pt x="14" y="3"/>
                    </a:cubicBezTo>
                    <a:cubicBezTo>
                      <a:pt x="14" y="3"/>
                      <a:pt x="14" y="3"/>
                      <a:pt x="14" y="3"/>
                    </a:cubicBezTo>
                    <a:cubicBezTo>
                      <a:pt x="11" y="3"/>
                      <a:pt x="7" y="5"/>
                      <a:pt x="4" y="5"/>
                    </a:cubicBezTo>
                    <a:cubicBezTo>
                      <a:pt x="4" y="5"/>
                      <a:pt x="4" y="5"/>
                      <a:pt x="4" y="5"/>
                    </a:cubicBezTo>
                    <a:cubicBezTo>
                      <a:pt x="3" y="5"/>
                      <a:pt x="2" y="5"/>
                      <a:pt x="1" y="5"/>
                    </a:cubicBezTo>
                    <a:close/>
                  </a:path>
                </a:pathLst>
              </a:custGeom>
              <a:solidFill>
                <a:srgbClr val="1E2B58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10" name="Freeform 121"/>
              <p:cNvSpPr/>
              <p:nvPr/>
            </p:nvSpPr>
            <p:spPr bwMode="auto">
              <a:xfrm>
                <a:off x="7105650" y="4659313"/>
                <a:ext cx="79375" cy="17463"/>
              </a:xfrm>
              <a:custGeom>
                <a:avLst/>
                <a:gdLst>
                  <a:gd name="T0" fmla="*/ 0 w 21"/>
                  <a:gd name="T1" fmla="*/ 4 h 5"/>
                  <a:gd name="T2" fmla="*/ 1 w 21"/>
                  <a:gd name="T3" fmla="*/ 2 h 5"/>
                  <a:gd name="T4" fmla="*/ 1 w 21"/>
                  <a:gd name="T5" fmla="*/ 2 h 5"/>
                  <a:gd name="T6" fmla="*/ 10 w 21"/>
                  <a:gd name="T7" fmla="*/ 1 h 5"/>
                  <a:gd name="T8" fmla="*/ 10 w 21"/>
                  <a:gd name="T9" fmla="*/ 1 h 5"/>
                  <a:gd name="T10" fmla="*/ 19 w 21"/>
                  <a:gd name="T11" fmla="*/ 0 h 5"/>
                  <a:gd name="T12" fmla="*/ 19 w 21"/>
                  <a:gd name="T13" fmla="*/ 0 h 5"/>
                  <a:gd name="T14" fmla="*/ 21 w 21"/>
                  <a:gd name="T15" fmla="*/ 1 h 5"/>
                  <a:gd name="T16" fmla="*/ 21 w 21"/>
                  <a:gd name="T17" fmla="*/ 1 h 5"/>
                  <a:gd name="T18" fmla="*/ 20 w 21"/>
                  <a:gd name="T19" fmla="*/ 3 h 5"/>
                  <a:gd name="T20" fmla="*/ 20 w 21"/>
                  <a:gd name="T21" fmla="*/ 3 h 5"/>
                  <a:gd name="T22" fmla="*/ 13 w 21"/>
                  <a:gd name="T23" fmla="*/ 3 h 5"/>
                  <a:gd name="T24" fmla="*/ 13 w 21"/>
                  <a:gd name="T25" fmla="*/ 3 h 5"/>
                  <a:gd name="T26" fmla="*/ 10 w 21"/>
                  <a:gd name="T27" fmla="*/ 4 h 5"/>
                  <a:gd name="T28" fmla="*/ 10 w 21"/>
                  <a:gd name="T29" fmla="*/ 4 h 5"/>
                  <a:gd name="T30" fmla="*/ 1 w 21"/>
                  <a:gd name="T31" fmla="*/ 5 h 5"/>
                  <a:gd name="T32" fmla="*/ 1 w 21"/>
                  <a:gd name="T33" fmla="*/ 5 h 5"/>
                  <a:gd name="T34" fmla="*/ 1 w 21"/>
                  <a:gd name="T35" fmla="*/ 5 h 5"/>
                  <a:gd name="T36" fmla="*/ 1 w 21"/>
                  <a:gd name="T37" fmla="*/ 5 h 5"/>
                  <a:gd name="T38" fmla="*/ 0 w 21"/>
                  <a:gd name="T39" fmla="*/ 4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21" h="5">
                    <a:moveTo>
                      <a:pt x="0" y="4"/>
                    </a:moveTo>
                    <a:cubicBezTo>
                      <a:pt x="0" y="3"/>
                      <a:pt x="0" y="2"/>
                      <a:pt x="1" y="2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4" y="2"/>
                      <a:pt x="7" y="2"/>
                      <a:pt x="10" y="1"/>
                    </a:cubicBezTo>
                    <a:cubicBezTo>
                      <a:pt x="10" y="1"/>
                      <a:pt x="10" y="1"/>
                      <a:pt x="10" y="1"/>
                    </a:cubicBezTo>
                    <a:cubicBezTo>
                      <a:pt x="13" y="1"/>
                      <a:pt x="17" y="1"/>
                      <a:pt x="19" y="0"/>
                    </a:cubicBezTo>
                    <a:cubicBezTo>
                      <a:pt x="19" y="0"/>
                      <a:pt x="19" y="0"/>
                      <a:pt x="19" y="0"/>
                    </a:cubicBezTo>
                    <a:cubicBezTo>
                      <a:pt x="20" y="0"/>
                      <a:pt x="20" y="1"/>
                      <a:pt x="21" y="1"/>
                    </a:cubicBezTo>
                    <a:cubicBezTo>
                      <a:pt x="21" y="1"/>
                      <a:pt x="21" y="1"/>
                      <a:pt x="21" y="1"/>
                    </a:cubicBezTo>
                    <a:cubicBezTo>
                      <a:pt x="21" y="2"/>
                      <a:pt x="21" y="2"/>
                      <a:pt x="20" y="3"/>
                    </a:cubicBezTo>
                    <a:cubicBezTo>
                      <a:pt x="20" y="3"/>
                      <a:pt x="20" y="3"/>
                      <a:pt x="20" y="3"/>
                    </a:cubicBezTo>
                    <a:cubicBezTo>
                      <a:pt x="18" y="4"/>
                      <a:pt x="16" y="4"/>
                      <a:pt x="13" y="3"/>
                    </a:cubicBezTo>
                    <a:cubicBezTo>
                      <a:pt x="13" y="3"/>
                      <a:pt x="13" y="3"/>
                      <a:pt x="13" y="3"/>
                    </a:cubicBezTo>
                    <a:cubicBezTo>
                      <a:pt x="12" y="3"/>
                      <a:pt x="11" y="3"/>
                      <a:pt x="10" y="4"/>
                    </a:cubicBezTo>
                    <a:cubicBezTo>
                      <a:pt x="10" y="4"/>
                      <a:pt x="10" y="4"/>
                      <a:pt x="10" y="4"/>
                    </a:cubicBezTo>
                    <a:cubicBezTo>
                      <a:pt x="7" y="4"/>
                      <a:pt x="4" y="5"/>
                      <a:pt x="1" y="5"/>
                    </a:cubicBezTo>
                    <a:cubicBezTo>
                      <a:pt x="1" y="5"/>
                      <a:pt x="1" y="5"/>
                      <a:pt x="1" y="5"/>
                    </a:cubicBezTo>
                    <a:cubicBezTo>
                      <a:pt x="1" y="5"/>
                      <a:pt x="1" y="5"/>
                      <a:pt x="1" y="5"/>
                    </a:cubicBezTo>
                    <a:cubicBezTo>
                      <a:pt x="1" y="5"/>
                      <a:pt x="1" y="5"/>
                      <a:pt x="1" y="5"/>
                    </a:cubicBezTo>
                    <a:cubicBezTo>
                      <a:pt x="1" y="5"/>
                      <a:pt x="0" y="4"/>
                      <a:pt x="0" y="4"/>
                    </a:cubicBezTo>
                    <a:close/>
                  </a:path>
                </a:pathLst>
              </a:custGeom>
              <a:solidFill>
                <a:srgbClr val="1E2B58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11" name="Freeform 122"/>
              <p:cNvSpPr/>
              <p:nvPr/>
            </p:nvSpPr>
            <p:spPr bwMode="auto">
              <a:xfrm>
                <a:off x="6378575" y="5073650"/>
                <a:ext cx="2540000" cy="38100"/>
              </a:xfrm>
              <a:custGeom>
                <a:avLst/>
                <a:gdLst>
                  <a:gd name="T0" fmla="*/ 673 w 675"/>
                  <a:gd name="T1" fmla="*/ 10 h 10"/>
                  <a:gd name="T2" fmla="*/ 509 w 675"/>
                  <a:gd name="T3" fmla="*/ 7 h 10"/>
                  <a:gd name="T4" fmla="*/ 509 w 675"/>
                  <a:gd name="T5" fmla="*/ 7 h 10"/>
                  <a:gd name="T6" fmla="*/ 300 w 675"/>
                  <a:gd name="T7" fmla="*/ 3 h 10"/>
                  <a:gd name="T8" fmla="*/ 300 w 675"/>
                  <a:gd name="T9" fmla="*/ 3 h 10"/>
                  <a:gd name="T10" fmla="*/ 293 w 675"/>
                  <a:gd name="T11" fmla="*/ 3 h 10"/>
                  <a:gd name="T12" fmla="*/ 293 w 675"/>
                  <a:gd name="T13" fmla="*/ 3 h 10"/>
                  <a:gd name="T14" fmla="*/ 250 w 675"/>
                  <a:gd name="T15" fmla="*/ 3 h 10"/>
                  <a:gd name="T16" fmla="*/ 250 w 675"/>
                  <a:gd name="T17" fmla="*/ 3 h 10"/>
                  <a:gd name="T18" fmla="*/ 1 w 675"/>
                  <a:gd name="T19" fmla="*/ 2 h 10"/>
                  <a:gd name="T20" fmla="*/ 1 w 675"/>
                  <a:gd name="T21" fmla="*/ 2 h 10"/>
                  <a:gd name="T22" fmla="*/ 0 w 675"/>
                  <a:gd name="T23" fmla="*/ 1 h 10"/>
                  <a:gd name="T24" fmla="*/ 0 w 675"/>
                  <a:gd name="T25" fmla="*/ 1 h 10"/>
                  <a:gd name="T26" fmla="*/ 1 w 675"/>
                  <a:gd name="T27" fmla="*/ 0 h 10"/>
                  <a:gd name="T28" fmla="*/ 1 w 675"/>
                  <a:gd name="T29" fmla="*/ 0 h 10"/>
                  <a:gd name="T30" fmla="*/ 250 w 675"/>
                  <a:gd name="T31" fmla="*/ 1 h 10"/>
                  <a:gd name="T32" fmla="*/ 250 w 675"/>
                  <a:gd name="T33" fmla="*/ 1 h 10"/>
                  <a:gd name="T34" fmla="*/ 293 w 675"/>
                  <a:gd name="T35" fmla="*/ 1 h 10"/>
                  <a:gd name="T36" fmla="*/ 293 w 675"/>
                  <a:gd name="T37" fmla="*/ 1 h 10"/>
                  <a:gd name="T38" fmla="*/ 300 w 675"/>
                  <a:gd name="T39" fmla="*/ 1 h 10"/>
                  <a:gd name="T40" fmla="*/ 300 w 675"/>
                  <a:gd name="T41" fmla="*/ 1 h 10"/>
                  <a:gd name="T42" fmla="*/ 673 w 675"/>
                  <a:gd name="T43" fmla="*/ 8 h 10"/>
                  <a:gd name="T44" fmla="*/ 673 w 675"/>
                  <a:gd name="T45" fmla="*/ 8 h 10"/>
                  <a:gd name="T46" fmla="*/ 673 w 675"/>
                  <a:gd name="T47" fmla="*/ 8 h 10"/>
                  <a:gd name="T48" fmla="*/ 675 w 675"/>
                  <a:gd name="T49" fmla="*/ 9 h 10"/>
                  <a:gd name="T50" fmla="*/ 675 w 675"/>
                  <a:gd name="T51" fmla="*/ 9 h 10"/>
                  <a:gd name="T52" fmla="*/ 673 w 675"/>
                  <a:gd name="T53" fmla="*/ 10 h 10"/>
                  <a:gd name="T54" fmla="*/ 673 w 675"/>
                  <a:gd name="T55" fmla="*/ 10 h 10"/>
                  <a:gd name="T56" fmla="*/ 673 w 675"/>
                  <a:gd name="T57" fmla="*/ 1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675" h="10">
                    <a:moveTo>
                      <a:pt x="673" y="10"/>
                    </a:moveTo>
                    <a:cubicBezTo>
                      <a:pt x="673" y="10"/>
                      <a:pt x="595" y="9"/>
                      <a:pt x="509" y="7"/>
                    </a:cubicBezTo>
                    <a:cubicBezTo>
                      <a:pt x="509" y="7"/>
                      <a:pt x="509" y="7"/>
                      <a:pt x="509" y="7"/>
                    </a:cubicBezTo>
                    <a:cubicBezTo>
                      <a:pt x="423" y="5"/>
                      <a:pt x="329" y="3"/>
                      <a:pt x="300" y="3"/>
                    </a:cubicBezTo>
                    <a:cubicBezTo>
                      <a:pt x="300" y="3"/>
                      <a:pt x="300" y="3"/>
                      <a:pt x="300" y="3"/>
                    </a:cubicBezTo>
                    <a:cubicBezTo>
                      <a:pt x="297" y="3"/>
                      <a:pt x="294" y="3"/>
                      <a:pt x="293" y="3"/>
                    </a:cubicBezTo>
                    <a:cubicBezTo>
                      <a:pt x="293" y="3"/>
                      <a:pt x="293" y="3"/>
                      <a:pt x="293" y="3"/>
                    </a:cubicBezTo>
                    <a:cubicBezTo>
                      <a:pt x="286" y="3"/>
                      <a:pt x="270" y="3"/>
                      <a:pt x="250" y="3"/>
                    </a:cubicBezTo>
                    <a:cubicBezTo>
                      <a:pt x="250" y="3"/>
                      <a:pt x="250" y="3"/>
                      <a:pt x="250" y="3"/>
                    </a:cubicBezTo>
                    <a:cubicBezTo>
                      <a:pt x="168" y="3"/>
                      <a:pt x="7" y="2"/>
                      <a:pt x="1" y="2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1" y="2"/>
                      <a:pt x="0" y="2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7" y="0"/>
                      <a:pt x="168" y="1"/>
                      <a:pt x="250" y="1"/>
                    </a:cubicBezTo>
                    <a:cubicBezTo>
                      <a:pt x="250" y="1"/>
                      <a:pt x="250" y="1"/>
                      <a:pt x="250" y="1"/>
                    </a:cubicBezTo>
                    <a:cubicBezTo>
                      <a:pt x="270" y="1"/>
                      <a:pt x="286" y="1"/>
                      <a:pt x="293" y="1"/>
                    </a:cubicBezTo>
                    <a:cubicBezTo>
                      <a:pt x="293" y="1"/>
                      <a:pt x="293" y="1"/>
                      <a:pt x="293" y="1"/>
                    </a:cubicBezTo>
                    <a:cubicBezTo>
                      <a:pt x="294" y="1"/>
                      <a:pt x="297" y="1"/>
                      <a:pt x="300" y="1"/>
                    </a:cubicBezTo>
                    <a:cubicBezTo>
                      <a:pt x="300" y="1"/>
                      <a:pt x="300" y="1"/>
                      <a:pt x="300" y="1"/>
                    </a:cubicBezTo>
                    <a:cubicBezTo>
                      <a:pt x="359" y="1"/>
                      <a:pt x="673" y="8"/>
                      <a:pt x="673" y="8"/>
                    </a:cubicBezTo>
                    <a:cubicBezTo>
                      <a:pt x="673" y="8"/>
                      <a:pt x="673" y="8"/>
                      <a:pt x="673" y="8"/>
                    </a:cubicBezTo>
                    <a:cubicBezTo>
                      <a:pt x="673" y="8"/>
                      <a:pt x="673" y="8"/>
                      <a:pt x="673" y="8"/>
                    </a:cubicBezTo>
                    <a:cubicBezTo>
                      <a:pt x="674" y="8"/>
                      <a:pt x="675" y="9"/>
                      <a:pt x="675" y="9"/>
                    </a:cubicBezTo>
                    <a:cubicBezTo>
                      <a:pt x="675" y="9"/>
                      <a:pt x="675" y="9"/>
                      <a:pt x="675" y="9"/>
                    </a:cubicBezTo>
                    <a:cubicBezTo>
                      <a:pt x="675" y="10"/>
                      <a:pt x="674" y="10"/>
                      <a:pt x="673" y="10"/>
                    </a:cubicBezTo>
                    <a:cubicBezTo>
                      <a:pt x="673" y="10"/>
                      <a:pt x="673" y="10"/>
                      <a:pt x="673" y="10"/>
                    </a:cubicBezTo>
                    <a:cubicBezTo>
                      <a:pt x="673" y="10"/>
                      <a:pt x="673" y="10"/>
                      <a:pt x="673" y="10"/>
                    </a:cubicBezTo>
                    <a:close/>
                  </a:path>
                </a:pathLst>
              </a:custGeom>
              <a:solidFill>
                <a:srgbClr val="1E2B58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12" name="Freeform 123"/>
              <p:cNvSpPr/>
              <p:nvPr/>
            </p:nvSpPr>
            <p:spPr bwMode="auto">
              <a:xfrm>
                <a:off x="8907463" y="5084763"/>
                <a:ext cx="511175" cy="238125"/>
              </a:xfrm>
              <a:custGeom>
                <a:avLst/>
                <a:gdLst>
                  <a:gd name="T0" fmla="*/ 0 w 136"/>
                  <a:gd name="T1" fmla="*/ 49 h 63"/>
                  <a:gd name="T2" fmla="*/ 1 w 136"/>
                  <a:gd name="T3" fmla="*/ 30 h 63"/>
                  <a:gd name="T4" fmla="*/ 2 w 136"/>
                  <a:gd name="T5" fmla="*/ 2 h 63"/>
                  <a:gd name="T6" fmla="*/ 3 w 136"/>
                  <a:gd name="T7" fmla="*/ 1 h 63"/>
                  <a:gd name="T8" fmla="*/ 21 w 136"/>
                  <a:gd name="T9" fmla="*/ 0 h 63"/>
                  <a:gd name="T10" fmla="*/ 44 w 136"/>
                  <a:gd name="T11" fmla="*/ 2 h 63"/>
                  <a:gd name="T12" fmla="*/ 68 w 136"/>
                  <a:gd name="T13" fmla="*/ 6 h 63"/>
                  <a:gd name="T14" fmla="*/ 72 w 136"/>
                  <a:gd name="T15" fmla="*/ 13 h 63"/>
                  <a:gd name="T16" fmla="*/ 71 w 136"/>
                  <a:gd name="T17" fmla="*/ 23 h 63"/>
                  <a:gd name="T18" fmla="*/ 73 w 136"/>
                  <a:gd name="T19" fmla="*/ 28 h 63"/>
                  <a:gd name="T20" fmla="*/ 75 w 136"/>
                  <a:gd name="T21" fmla="*/ 28 h 63"/>
                  <a:gd name="T22" fmla="*/ 85 w 136"/>
                  <a:gd name="T23" fmla="*/ 27 h 63"/>
                  <a:gd name="T24" fmla="*/ 88 w 136"/>
                  <a:gd name="T25" fmla="*/ 27 h 63"/>
                  <a:gd name="T26" fmla="*/ 100 w 136"/>
                  <a:gd name="T27" fmla="*/ 28 h 63"/>
                  <a:gd name="T28" fmla="*/ 108 w 136"/>
                  <a:gd name="T29" fmla="*/ 28 h 63"/>
                  <a:gd name="T30" fmla="*/ 135 w 136"/>
                  <a:gd name="T31" fmla="*/ 26 h 63"/>
                  <a:gd name="T32" fmla="*/ 136 w 136"/>
                  <a:gd name="T33" fmla="*/ 27 h 63"/>
                  <a:gd name="T34" fmla="*/ 135 w 136"/>
                  <a:gd name="T35" fmla="*/ 29 h 63"/>
                  <a:gd name="T36" fmla="*/ 108 w 136"/>
                  <a:gd name="T37" fmla="*/ 30 h 63"/>
                  <a:gd name="T38" fmla="*/ 100 w 136"/>
                  <a:gd name="T39" fmla="*/ 30 h 63"/>
                  <a:gd name="T40" fmla="*/ 88 w 136"/>
                  <a:gd name="T41" fmla="*/ 29 h 63"/>
                  <a:gd name="T42" fmla="*/ 85 w 136"/>
                  <a:gd name="T43" fmla="*/ 29 h 63"/>
                  <a:gd name="T44" fmla="*/ 75 w 136"/>
                  <a:gd name="T45" fmla="*/ 31 h 63"/>
                  <a:gd name="T46" fmla="*/ 72 w 136"/>
                  <a:gd name="T47" fmla="*/ 30 h 63"/>
                  <a:gd name="T48" fmla="*/ 68 w 136"/>
                  <a:gd name="T49" fmla="*/ 23 h 63"/>
                  <a:gd name="T50" fmla="*/ 69 w 136"/>
                  <a:gd name="T51" fmla="*/ 13 h 63"/>
                  <a:gd name="T52" fmla="*/ 67 w 136"/>
                  <a:gd name="T53" fmla="*/ 8 h 63"/>
                  <a:gd name="T54" fmla="*/ 43 w 136"/>
                  <a:gd name="T55" fmla="*/ 4 h 63"/>
                  <a:gd name="T56" fmla="*/ 21 w 136"/>
                  <a:gd name="T57" fmla="*/ 3 h 63"/>
                  <a:gd name="T58" fmla="*/ 4 w 136"/>
                  <a:gd name="T59" fmla="*/ 3 h 63"/>
                  <a:gd name="T60" fmla="*/ 3 w 136"/>
                  <a:gd name="T61" fmla="*/ 30 h 63"/>
                  <a:gd name="T62" fmla="*/ 2 w 136"/>
                  <a:gd name="T63" fmla="*/ 49 h 63"/>
                  <a:gd name="T64" fmla="*/ 5 w 136"/>
                  <a:gd name="T65" fmla="*/ 61 h 63"/>
                  <a:gd name="T66" fmla="*/ 5 w 136"/>
                  <a:gd name="T67" fmla="*/ 62 h 63"/>
                  <a:gd name="T68" fmla="*/ 4 w 136"/>
                  <a:gd name="T69" fmla="*/ 63 h 63"/>
                  <a:gd name="T70" fmla="*/ 3 w 136"/>
                  <a:gd name="T71" fmla="*/ 62 h 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136" h="63">
                    <a:moveTo>
                      <a:pt x="3" y="62"/>
                    </a:moveTo>
                    <a:cubicBezTo>
                      <a:pt x="0" y="59"/>
                      <a:pt x="0" y="54"/>
                      <a:pt x="0" y="49"/>
                    </a:cubicBezTo>
                    <a:cubicBezTo>
                      <a:pt x="0" y="49"/>
                      <a:pt x="0" y="49"/>
                      <a:pt x="0" y="49"/>
                    </a:cubicBezTo>
                    <a:cubicBezTo>
                      <a:pt x="0" y="42"/>
                      <a:pt x="1" y="34"/>
                      <a:pt x="1" y="30"/>
                    </a:cubicBezTo>
                    <a:cubicBezTo>
                      <a:pt x="1" y="30"/>
                      <a:pt x="1" y="30"/>
                      <a:pt x="1" y="30"/>
                    </a:cubicBezTo>
                    <a:cubicBezTo>
                      <a:pt x="1" y="20"/>
                      <a:pt x="1" y="12"/>
                      <a:pt x="2" y="2"/>
                    </a:cubicBezTo>
                    <a:cubicBezTo>
                      <a:pt x="2" y="2"/>
                      <a:pt x="2" y="2"/>
                      <a:pt x="2" y="2"/>
                    </a:cubicBezTo>
                    <a:cubicBezTo>
                      <a:pt x="2" y="2"/>
                      <a:pt x="2" y="1"/>
                      <a:pt x="3" y="1"/>
                    </a:cubicBezTo>
                    <a:cubicBezTo>
                      <a:pt x="3" y="1"/>
                      <a:pt x="3" y="1"/>
                      <a:pt x="3" y="1"/>
                    </a:cubicBezTo>
                    <a:cubicBezTo>
                      <a:pt x="9" y="0"/>
                      <a:pt x="15" y="0"/>
                      <a:pt x="21" y="0"/>
                    </a:cubicBezTo>
                    <a:cubicBezTo>
                      <a:pt x="21" y="0"/>
                      <a:pt x="21" y="0"/>
                      <a:pt x="21" y="0"/>
                    </a:cubicBezTo>
                    <a:cubicBezTo>
                      <a:pt x="29" y="0"/>
                      <a:pt x="37" y="1"/>
                      <a:pt x="44" y="2"/>
                    </a:cubicBezTo>
                    <a:cubicBezTo>
                      <a:pt x="44" y="2"/>
                      <a:pt x="44" y="2"/>
                      <a:pt x="44" y="2"/>
                    </a:cubicBezTo>
                    <a:cubicBezTo>
                      <a:pt x="49" y="2"/>
                      <a:pt x="63" y="3"/>
                      <a:pt x="68" y="6"/>
                    </a:cubicBezTo>
                    <a:cubicBezTo>
                      <a:pt x="68" y="6"/>
                      <a:pt x="68" y="6"/>
                      <a:pt x="68" y="6"/>
                    </a:cubicBezTo>
                    <a:cubicBezTo>
                      <a:pt x="71" y="8"/>
                      <a:pt x="72" y="10"/>
                      <a:pt x="72" y="13"/>
                    </a:cubicBezTo>
                    <a:cubicBezTo>
                      <a:pt x="72" y="13"/>
                      <a:pt x="72" y="13"/>
                      <a:pt x="72" y="13"/>
                    </a:cubicBezTo>
                    <a:cubicBezTo>
                      <a:pt x="72" y="16"/>
                      <a:pt x="71" y="20"/>
                      <a:pt x="71" y="23"/>
                    </a:cubicBezTo>
                    <a:cubicBezTo>
                      <a:pt x="71" y="23"/>
                      <a:pt x="71" y="23"/>
                      <a:pt x="71" y="23"/>
                    </a:cubicBezTo>
                    <a:cubicBezTo>
                      <a:pt x="71" y="25"/>
                      <a:pt x="71" y="27"/>
                      <a:pt x="73" y="28"/>
                    </a:cubicBezTo>
                    <a:cubicBezTo>
                      <a:pt x="73" y="28"/>
                      <a:pt x="73" y="28"/>
                      <a:pt x="73" y="28"/>
                    </a:cubicBezTo>
                    <a:cubicBezTo>
                      <a:pt x="73" y="28"/>
                      <a:pt x="74" y="28"/>
                      <a:pt x="75" y="28"/>
                    </a:cubicBezTo>
                    <a:cubicBezTo>
                      <a:pt x="75" y="28"/>
                      <a:pt x="75" y="28"/>
                      <a:pt x="75" y="28"/>
                    </a:cubicBezTo>
                    <a:cubicBezTo>
                      <a:pt x="78" y="28"/>
                      <a:pt x="83" y="27"/>
                      <a:pt x="85" y="27"/>
                    </a:cubicBezTo>
                    <a:cubicBezTo>
                      <a:pt x="85" y="27"/>
                      <a:pt x="85" y="27"/>
                      <a:pt x="85" y="27"/>
                    </a:cubicBezTo>
                    <a:cubicBezTo>
                      <a:pt x="86" y="27"/>
                      <a:pt x="87" y="27"/>
                      <a:pt x="88" y="27"/>
                    </a:cubicBezTo>
                    <a:cubicBezTo>
                      <a:pt x="88" y="27"/>
                      <a:pt x="88" y="27"/>
                      <a:pt x="88" y="27"/>
                    </a:cubicBezTo>
                    <a:cubicBezTo>
                      <a:pt x="92" y="27"/>
                      <a:pt x="96" y="27"/>
                      <a:pt x="100" y="28"/>
                    </a:cubicBezTo>
                    <a:cubicBezTo>
                      <a:pt x="100" y="28"/>
                      <a:pt x="100" y="28"/>
                      <a:pt x="100" y="28"/>
                    </a:cubicBezTo>
                    <a:cubicBezTo>
                      <a:pt x="103" y="28"/>
                      <a:pt x="105" y="28"/>
                      <a:pt x="108" y="28"/>
                    </a:cubicBezTo>
                    <a:cubicBezTo>
                      <a:pt x="108" y="28"/>
                      <a:pt x="108" y="28"/>
                      <a:pt x="108" y="28"/>
                    </a:cubicBezTo>
                    <a:cubicBezTo>
                      <a:pt x="117" y="28"/>
                      <a:pt x="125" y="27"/>
                      <a:pt x="135" y="26"/>
                    </a:cubicBezTo>
                    <a:cubicBezTo>
                      <a:pt x="135" y="26"/>
                      <a:pt x="135" y="26"/>
                      <a:pt x="135" y="26"/>
                    </a:cubicBezTo>
                    <a:cubicBezTo>
                      <a:pt x="135" y="26"/>
                      <a:pt x="136" y="27"/>
                      <a:pt x="136" y="27"/>
                    </a:cubicBezTo>
                    <a:cubicBezTo>
                      <a:pt x="136" y="27"/>
                      <a:pt x="136" y="27"/>
                      <a:pt x="136" y="27"/>
                    </a:cubicBezTo>
                    <a:cubicBezTo>
                      <a:pt x="136" y="28"/>
                      <a:pt x="136" y="28"/>
                      <a:pt x="135" y="29"/>
                    </a:cubicBezTo>
                    <a:cubicBezTo>
                      <a:pt x="135" y="29"/>
                      <a:pt x="135" y="29"/>
                      <a:pt x="135" y="29"/>
                    </a:cubicBezTo>
                    <a:cubicBezTo>
                      <a:pt x="125" y="29"/>
                      <a:pt x="117" y="30"/>
                      <a:pt x="108" y="30"/>
                    </a:cubicBezTo>
                    <a:cubicBezTo>
                      <a:pt x="108" y="30"/>
                      <a:pt x="108" y="30"/>
                      <a:pt x="108" y="30"/>
                    </a:cubicBezTo>
                    <a:cubicBezTo>
                      <a:pt x="105" y="30"/>
                      <a:pt x="103" y="30"/>
                      <a:pt x="100" y="30"/>
                    </a:cubicBezTo>
                    <a:cubicBezTo>
                      <a:pt x="100" y="30"/>
                      <a:pt x="100" y="30"/>
                      <a:pt x="100" y="30"/>
                    </a:cubicBezTo>
                    <a:cubicBezTo>
                      <a:pt x="96" y="30"/>
                      <a:pt x="92" y="29"/>
                      <a:pt x="88" y="29"/>
                    </a:cubicBezTo>
                    <a:cubicBezTo>
                      <a:pt x="88" y="29"/>
                      <a:pt x="88" y="29"/>
                      <a:pt x="88" y="29"/>
                    </a:cubicBezTo>
                    <a:cubicBezTo>
                      <a:pt x="87" y="29"/>
                      <a:pt x="86" y="29"/>
                      <a:pt x="85" y="29"/>
                    </a:cubicBezTo>
                    <a:cubicBezTo>
                      <a:pt x="85" y="29"/>
                      <a:pt x="85" y="29"/>
                      <a:pt x="85" y="29"/>
                    </a:cubicBezTo>
                    <a:cubicBezTo>
                      <a:pt x="83" y="29"/>
                      <a:pt x="79" y="31"/>
                      <a:pt x="75" y="31"/>
                    </a:cubicBezTo>
                    <a:cubicBezTo>
                      <a:pt x="75" y="31"/>
                      <a:pt x="75" y="31"/>
                      <a:pt x="75" y="31"/>
                    </a:cubicBezTo>
                    <a:cubicBezTo>
                      <a:pt x="74" y="31"/>
                      <a:pt x="73" y="31"/>
                      <a:pt x="72" y="30"/>
                    </a:cubicBezTo>
                    <a:cubicBezTo>
                      <a:pt x="72" y="30"/>
                      <a:pt x="72" y="30"/>
                      <a:pt x="72" y="30"/>
                    </a:cubicBezTo>
                    <a:cubicBezTo>
                      <a:pt x="69" y="28"/>
                      <a:pt x="68" y="26"/>
                      <a:pt x="68" y="23"/>
                    </a:cubicBezTo>
                    <a:cubicBezTo>
                      <a:pt x="68" y="23"/>
                      <a:pt x="68" y="23"/>
                      <a:pt x="68" y="23"/>
                    </a:cubicBezTo>
                    <a:cubicBezTo>
                      <a:pt x="68" y="20"/>
                      <a:pt x="69" y="16"/>
                      <a:pt x="69" y="13"/>
                    </a:cubicBezTo>
                    <a:cubicBezTo>
                      <a:pt x="69" y="13"/>
                      <a:pt x="69" y="13"/>
                      <a:pt x="69" y="13"/>
                    </a:cubicBezTo>
                    <a:cubicBezTo>
                      <a:pt x="69" y="11"/>
                      <a:pt x="69" y="9"/>
                      <a:pt x="67" y="8"/>
                    </a:cubicBezTo>
                    <a:cubicBezTo>
                      <a:pt x="67" y="8"/>
                      <a:pt x="67" y="8"/>
                      <a:pt x="67" y="8"/>
                    </a:cubicBezTo>
                    <a:cubicBezTo>
                      <a:pt x="63" y="6"/>
                      <a:pt x="49" y="5"/>
                      <a:pt x="43" y="4"/>
                    </a:cubicBezTo>
                    <a:cubicBezTo>
                      <a:pt x="43" y="4"/>
                      <a:pt x="43" y="4"/>
                      <a:pt x="43" y="4"/>
                    </a:cubicBezTo>
                    <a:cubicBezTo>
                      <a:pt x="37" y="3"/>
                      <a:pt x="29" y="3"/>
                      <a:pt x="21" y="3"/>
                    </a:cubicBezTo>
                    <a:cubicBezTo>
                      <a:pt x="21" y="3"/>
                      <a:pt x="21" y="3"/>
                      <a:pt x="21" y="3"/>
                    </a:cubicBezTo>
                    <a:cubicBezTo>
                      <a:pt x="15" y="3"/>
                      <a:pt x="9" y="3"/>
                      <a:pt x="4" y="3"/>
                    </a:cubicBezTo>
                    <a:cubicBezTo>
                      <a:pt x="4" y="3"/>
                      <a:pt x="4" y="3"/>
                      <a:pt x="4" y="3"/>
                    </a:cubicBezTo>
                    <a:cubicBezTo>
                      <a:pt x="4" y="12"/>
                      <a:pt x="4" y="21"/>
                      <a:pt x="3" y="30"/>
                    </a:cubicBezTo>
                    <a:cubicBezTo>
                      <a:pt x="3" y="30"/>
                      <a:pt x="3" y="30"/>
                      <a:pt x="3" y="30"/>
                    </a:cubicBezTo>
                    <a:cubicBezTo>
                      <a:pt x="3" y="34"/>
                      <a:pt x="2" y="42"/>
                      <a:pt x="2" y="49"/>
                    </a:cubicBezTo>
                    <a:cubicBezTo>
                      <a:pt x="2" y="49"/>
                      <a:pt x="2" y="49"/>
                      <a:pt x="2" y="49"/>
                    </a:cubicBezTo>
                    <a:cubicBezTo>
                      <a:pt x="2" y="54"/>
                      <a:pt x="3" y="59"/>
                      <a:pt x="5" y="61"/>
                    </a:cubicBezTo>
                    <a:cubicBezTo>
                      <a:pt x="5" y="61"/>
                      <a:pt x="5" y="61"/>
                      <a:pt x="5" y="61"/>
                    </a:cubicBezTo>
                    <a:cubicBezTo>
                      <a:pt x="5" y="61"/>
                      <a:pt x="5" y="62"/>
                      <a:pt x="5" y="62"/>
                    </a:cubicBezTo>
                    <a:cubicBezTo>
                      <a:pt x="5" y="62"/>
                      <a:pt x="5" y="62"/>
                      <a:pt x="5" y="62"/>
                    </a:cubicBezTo>
                    <a:cubicBezTo>
                      <a:pt x="4" y="63"/>
                      <a:pt x="4" y="63"/>
                      <a:pt x="4" y="63"/>
                    </a:cubicBezTo>
                    <a:cubicBezTo>
                      <a:pt x="4" y="63"/>
                      <a:pt x="4" y="63"/>
                      <a:pt x="4" y="63"/>
                    </a:cubicBezTo>
                    <a:cubicBezTo>
                      <a:pt x="3" y="63"/>
                      <a:pt x="3" y="63"/>
                      <a:pt x="3" y="62"/>
                    </a:cubicBezTo>
                    <a:close/>
                  </a:path>
                </a:pathLst>
              </a:custGeom>
              <a:solidFill>
                <a:srgbClr val="1E2B58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13" name="Freeform 124"/>
              <p:cNvSpPr/>
              <p:nvPr/>
            </p:nvSpPr>
            <p:spPr bwMode="auto">
              <a:xfrm>
                <a:off x="7391400" y="4851400"/>
                <a:ext cx="14288" cy="184150"/>
              </a:xfrm>
              <a:custGeom>
                <a:avLst/>
                <a:gdLst>
                  <a:gd name="T0" fmla="*/ 1 w 4"/>
                  <a:gd name="T1" fmla="*/ 48 h 49"/>
                  <a:gd name="T2" fmla="*/ 1 w 4"/>
                  <a:gd name="T3" fmla="*/ 48 h 49"/>
                  <a:gd name="T4" fmla="*/ 1 w 4"/>
                  <a:gd name="T5" fmla="*/ 48 h 49"/>
                  <a:gd name="T6" fmla="*/ 0 w 4"/>
                  <a:gd name="T7" fmla="*/ 13 h 49"/>
                  <a:gd name="T8" fmla="*/ 0 w 4"/>
                  <a:gd name="T9" fmla="*/ 13 h 49"/>
                  <a:gd name="T10" fmla="*/ 0 w 4"/>
                  <a:gd name="T11" fmla="*/ 1 h 49"/>
                  <a:gd name="T12" fmla="*/ 0 w 4"/>
                  <a:gd name="T13" fmla="*/ 1 h 49"/>
                  <a:gd name="T14" fmla="*/ 0 w 4"/>
                  <a:gd name="T15" fmla="*/ 1 h 49"/>
                  <a:gd name="T16" fmla="*/ 2 w 4"/>
                  <a:gd name="T17" fmla="*/ 0 h 49"/>
                  <a:gd name="T18" fmla="*/ 2 w 4"/>
                  <a:gd name="T19" fmla="*/ 0 h 49"/>
                  <a:gd name="T20" fmla="*/ 3 w 4"/>
                  <a:gd name="T21" fmla="*/ 2 h 49"/>
                  <a:gd name="T22" fmla="*/ 3 w 4"/>
                  <a:gd name="T23" fmla="*/ 2 h 49"/>
                  <a:gd name="T24" fmla="*/ 2 w 4"/>
                  <a:gd name="T25" fmla="*/ 13 h 49"/>
                  <a:gd name="T26" fmla="*/ 2 w 4"/>
                  <a:gd name="T27" fmla="*/ 13 h 49"/>
                  <a:gd name="T28" fmla="*/ 4 w 4"/>
                  <a:gd name="T29" fmla="*/ 48 h 49"/>
                  <a:gd name="T30" fmla="*/ 4 w 4"/>
                  <a:gd name="T31" fmla="*/ 48 h 49"/>
                  <a:gd name="T32" fmla="*/ 3 w 4"/>
                  <a:gd name="T33" fmla="*/ 49 h 49"/>
                  <a:gd name="T34" fmla="*/ 3 w 4"/>
                  <a:gd name="T35" fmla="*/ 49 h 49"/>
                  <a:gd name="T36" fmla="*/ 2 w 4"/>
                  <a:gd name="T37" fmla="*/ 49 h 49"/>
                  <a:gd name="T38" fmla="*/ 2 w 4"/>
                  <a:gd name="T39" fmla="*/ 49 h 49"/>
                  <a:gd name="T40" fmla="*/ 1 w 4"/>
                  <a:gd name="T41" fmla="*/ 48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4" h="49">
                    <a:moveTo>
                      <a:pt x="1" y="48"/>
                    </a:moveTo>
                    <a:cubicBezTo>
                      <a:pt x="1" y="48"/>
                      <a:pt x="1" y="48"/>
                      <a:pt x="1" y="48"/>
                    </a:cubicBezTo>
                    <a:cubicBezTo>
                      <a:pt x="1" y="48"/>
                      <a:pt x="1" y="48"/>
                      <a:pt x="1" y="48"/>
                    </a:cubicBezTo>
                    <a:cubicBezTo>
                      <a:pt x="1" y="37"/>
                      <a:pt x="0" y="24"/>
                      <a:pt x="0" y="13"/>
                    </a:cubicBezTo>
                    <a:cubicBezTo>
                      <a:pt x="0" y="13"/>
                      <a:pt x="0" y="13"/>
                      <a:pt x="0" y="13"/>
                    </a:cubicBezTo>
                    <a:cubicBezTo>
                      <a:pt x="0" y="9"/>
                      <a:pt x="0" y="5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1" y="1"/>
                      <a:pt x="1" y="0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2" y="0"/>
                      <a:pt x="3" y="1"/>
                      <a:pt x="3" y="2"/>
                    </a:cubicBezTo>
                    <a:cubicBezTo>
                      <a:pt x="3" y="2"/>
                      <a:pt x="3" y="2"/>
                      <a:pt x="3" y="2"/>
                    </a:cubicBezTo>
                    <a:cubicBezTo>
                      <a:pt x="2" y="5"/>
                      <a:pt x="2" y="9"/>
                      <a:pt x="2" y="13"/>
                    </a:cubicBezTo>
                    <a:cubicBezTo>
                      <a:pt x="2" y="13"/>
                      <a:pt x="2" y="13"/>
                      <a:pt x="2" y="13"/>
                    </a:cubicBezTo>
                    <a:cubicBezTo>
                      <a:pt x="2" y="24"/>
                      <a:pt x="4" y="36"/>
                      <a:pt x="4" y="48"/>
                    </a:cubicBezTo>
                    <a:cubicBezTo>
                      <a:pt x="4" y="48"/>
                      <a:pt x="4" y="48"/>
                      <a:pt x="4" y="48"/>
                    </a:cubicBezTo>
                    <a:cubicBezTo>
                      <a:pt x="4" y="48"/>
                      <a:pt x="3" y="49"/>
                      <a:pt x="3" y="49"/>
                    </a:cubicBezTo>
                    <a:cubicBezTo>
                      <a:pt x="3" y="49"/>
                      <a:pt x="3" y="49"/>
                      <a:pt x="3" y="49"/>
                    </a:cubicBezTo>
                    <a:cubicBezTo>
                      <a:pt x="3" y="49"/>
                      <a:pt x="3" y="49"/>
                      <a:pt x="2" y="49"/>
                    </a:cubicBezTo>
                    <a:cubicBezTo>
                      <a:pt x="2" y="49"/>
                      <a:pt x="2" y="49"/>
                      <a:pt x="2" y="49"/>
                    </a:cubicBezTo>
                    <a:cubicBezTo>
                      <a:pt x="2" y="49"/>
                      <a:pt x="1" y="49"/>
                      <a:pt x="1" y="48"/>
                    </a:cubicBezTo>
                    <a:close/>
                  </a:path>
                </a:pathLst>
              </a:custGeom>
              <a:solidFill>
                <a:srgbClr val="1E2B58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14" name="Freeform 125"/>
              <p:cNvSpPr/>
              <p:nvPr/>
            </p:nvSpPr>
            <p:spPr bwMode="auto">
              <a:xfrm>
                <a:off x="7399338" y="4862513"/>
                <a:ext cx="14288" cy="180975"/>
              </a:xfrm>
              <a:custGeom>
                <a:avLst/>
                <a:gdLst>
                  <a:gd name="T0" fmla="*/ 2 w 4"/>
                  <a:gd name="T1" fmla="*/ 47 h 48"/>
                  <a:gd name="T2" fmla="*/ 0 w 4"/>
                  <a:gd name="T3" fmla="*/ 37 h 48"/>
                  <a:gd name="T4" fmla="*/ 0 w 4"/>
                  <a:gd name="T5" fmla="*/ 37 h 48"/>
                  <a:gd name="T6" fmla="*/ 1 w 4"/>
                  <a:gd name="T7" fmla="*/ 24 h 48"/>
                  <a:gd name="T8" fmla="*/ 1 w 4"/>
                  <a:gd name="T9" fmla="*/ 24 h 48"/>
                  <a:gd name="T10" fmla="*/ 0 w 4"/>
                  <a:gd name="T11" fmla="*/ 2 h 48"/>
                  <a:gd name="T12" fmla="*/ 0 w 4"/>
                  <a:gd name="T13" fmla="*/ 2 h 48"/>
                  <a:gd name="T14" fmla="*/ 1 w 4"/>
                  <a:gd name="T15" fmla="*/ 0 h 48"/>
                  <a:gd name="T16" fmla="*/ 1 w 4"/>
                  <a:gd name="T17" fmla="*/ 0 h 48"/>
                  <a:gd name="T18" fmla="*/ 3 w 4"/>
                  <a:gd name="T19" fmla="*/ 2 h 48"/>
                  <a:gd name="T20" fmla="*/ 3 w 4"/>
                  <a:gd name="T21" fmla="*/ 2 h 48"/>
                  <a:gd name="T22" fmla="*/ 3 w 4"/>
                  <a:gd name="T23" fmla="*/ 24 h 48"/>
                  <a:gd name="T24" fmla="*/ 3 w 4"/>
                  <a:gd name="T25" fmla="*/ 24 h 48"/>
                  <a:gd name="T26" fmla="*/ 3 w 4"/>
                  <a:gd name="T27" fmla="*/ 37 h 48"/>
                  <a:gd name="T28" fmla="*/ 3 w 4"/>
                  <a:gd name="T29" fmla="*/ 37 h 48"/>
                  <a:gd name="T30" fmla="*/ 4 w 4"/>
                  <a:gd name="T31" fmla="*/ 46 h 48"/>
                  <a:gd name="T32" fmla="*/ 4 w 4"/>
                  <a:gd name="T33" fmla="*/ 46 h 48"/>
                  <a:gd name="T34" fmla="*/ 3 w 4"/>
                  <a:gd name="T35" fmla="*/ 48 h 48"/>
                  <a:gd name="T36" fmla="*/ 3 w 4"/>
                  <a:gd name="T37" fmla="*/ 48 h 48"/>
                  <a:gd name="T38" fmla="*/ 3 w 4"/>
                  <a:gd name="T39" fmla="*/ 48 h 48"/>
                  <a:gd name="T40" fmla="*/ 3 w 4"/>
                  <a:gd name="T41" fmla="*/ 48 h 48"/>
                  <a:gd name="T42" fmla="*/ 2 w 4"/>
                  <a:gd name="T43" fmla="*/ 47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4" h="48">
                    <a:moveTo>
                      <a:pt x="2" y="47"/>
                    </a:moveTo>
                    <a:cubicBezTo>
                      <a:pt x="1" y="44"/>
                      <a:pt x="0" y="41"/>
                      <a:pt x="0" y="37"/>
                    </a:cubicBezTo>
                    <a:cubicBezTo>
                      <a:pt x="0" y="37"/>
                      <a:pt x="0" y="37"/>
                      <a:pt x="0" y="37"/>
                    </a:cubicBezTo>
                    <a:cubicBezTo>
                      <a:pt x="0" y="33"/>
                      <a:pt x="1" y="28"/>
                      <a:pt x="1" y="24"/>
                    </a:cubicBezTo>
                    <a:cubicBezTo>
                      <a:pt x="1" y="24"/>
                      <a:pt x="1" y="24"/>
                      <a:pt x="1" y="24"/>
                    </a:cubicBezTo>
                    <a:cubicBezTo>
                      <a:pt x="1" y="17"/>
                      <a:pt x="1" y="9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1"/>
                      <a:pt x="0" y="1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2" y="0"/>
                      <a:pt x="2" y="1"/>
                      <a:pt x="3" y="2"/>
                    </a:cubicBezTo>
                    <a:cubicBezTo>
                      <a:pt x="3" y="2"/>
                      <a:pt x="3" y="2"/>
                      <a:pt x="3" y="2"/>
                    </a:cubicBezTo>
                    <a:cubicBezTo>
                      <a:pt x="3" y="9"/>
                      <a:pt x="3" y="17"/>
                      <a:pt x="3" y="24"/>
                    </a:cubicBezTo>
                    <a:cubicBezTo>
                      <a:pt x="3" y="24"/>
                      <a:pt x="3" y="24"/>
                      <a:pt x="3" y="24"/>
                    </a:cubicBezTo>
                    <a:cubicBezTo>
                      <a:pt x="3" y="28"/>
                      <a:pt x="3" y="33"/>
                      <a:pt x="3" y="37"/>
                    </a:cubicBezTo>
                    <a:cubicBezTo>
                      <a:pt x="3" y="37"/>
                      <a:pt x="3" y="37"/>
                      <a:pt x="3" y="37"/>
                    </a:cubicBezTo>
                    <a:cubicBezTo>
                      <a:pt x="3" y="41"/>
                      <a:pt x="3" y="44"/>
                      <a:pt x="4" y="46"/>
                    </a:cubicBezTo>
                    <a:cubicBezTo>
                      <a:pt x="4" y="46"/>
                      <a:pt x="4" y="46"/>
                      <a:pt x="4" y="46"/>
                    </a:cubicBezTo>
                    <a:cubicBezTo>
                      <a:pt x="4" y="47"/>
                      <a:pt x="4" y="47"/>
                      <a:pt x="3" y="48"/>
                    </a:cubicBezTo>
                    <a:cubicBezTo>
                      <a:pt x="3" y="48"/>
                      <a:pt x="3" y="48"/>
                      <a:pt x="3" y="48"/>
                    </a:cubicBezTo>
                    <a:cubicBezTo>
                      <a:pt x="3" y="48"/>
                      <a:pt x="3" y="48"/>
                      <a:pt x="3" y="48"/>
                    </a:cubicBezTo>
                    <a:cubicBezTo>
                      <a:pt x="3" y="48"/>
                      <a:pt x="3" y="48"/>
                      <a:pt x="3" y="48"/>
                    </a:cubicBezTo>
                    <a:cubicBezTo>
                      <a:pt x="2" y="48"/>
                      <a:pt x="2" y="47"/>
                      <a:pt x="2" y="47"/>
                    </a:cubicBezTo>
                    <a:close/>
                  </a:path>
                </a:pathLst>
              </a:custGeom>
              <a:solidFill>
                <a:srgbClr val="1E2B58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15" name="Freeform 126"/>
              <p:cNvSpPr/>
              <p:nvPr/>
            </p:nvSpPr>
            <p:spPr bwMode="auto">
              <a:xfrm>
                <a:off x="7413625" y="4851400"/>
                <a:ext cx="19050" cy="184150"/>
              </a:xfrm>
              <a:custGeom>
                <a:avLst/>
                <a:gdLst>
                  <a:gd name="T0" fmla="*/ 4 w 5"/>
                  <a:gd name="T1" fmla="*/ 49 h 49"/>
                  <a:gd name="T2" fmla="*/ 3 w 5"/>
                  <a:gd name="T3" fmla="*/ 49 h 49"/>
                  <a:gd name="T4" fmla="*/ 3 w 5"/>
                  <a:gd name="T5" fmla="*/ 49 h 49"/>
                  <a:gd name="T6" fmla="*/ 2 w 5"/>
                  <a:gd name="T7" fmla="*/ 49 h 49"/>
                  <a:gd name="T8" fmla="*/ 1 w 5"/>
                  <a:gd name="T9" fmla="*/ 40 h 49"/>
                  <a:gd name="T10" fmla="*/ 1 w 5"/>
                  <a:gd name="T11" fmla="*/ 40 h 49"/>
                  <a:gd name="T12" fmla="*/ 2 w 5"/>
                  <a:gd name="T13" fmla="*/ 29 h 49"/>
                  <a:gd name="T14" fmla="*/ 2 w 5"/>
                  <a:gd name="T15" fmla="*/ 29 h 49"/>
                  <a:gd name="T16" fmla="*/ 2 w 5"/>
                  <a:gd name="T17" fmla="*/ 27 h 49"/>
                  <a:gd name="T18" fmla="*/ 2 w 5"/>
                  <a:gd name="T19" fmla="*/ 27 h 49"/>
                  <a:gd name="T20" fmla="*/ 0 w 5"/>
                  <a:gd name="T21" fmla="*/ 2 h 49"/>
                  <a:gd name="T22" fmla="*/ 0 w 5"/>
                  <a:gd name="T23" fmla="*/ 2 h 49"/>
                  <a:gd name="T24" fmla="*/ 0 w 5"/>
                  <a:gd name="T25" fmla="*/ 1 h 49"/>
                  <a:gd name="T26" fmla="*/ 0 w 5"/>
                  <a:gd name="T27" fmla="*/ 1 h 49"/>
                  <a:gd name="T28" fmla="*/ 1 w 5"/>
                  <a:gd name="T29" fmla="*/ 0 h 49"/>
                  <a:gd name="T30" fmla="*/ 1 w 5"/>
                  <a:gd name="T31" fmla="*/ 0 h 49"/>
                  <a:gd name="T32" fmla="*/ 3 w 5"/>
                  <a:gd name="T33" fmla="*/ 1 h 49"/>
                  <a:gd name="T34" fmla="*/ 3 w 5"/>
                  <a:gd name="T35" fmla="*/ 1 h 49"/>
                  <a:gd name="T36" fmla="*/ 3 w 5"/>
                  <a:gd name="T37" fmla="*/ 2 h 49"/>
                  <a:gd name="T38" fmla="*/ 3 w 5"/>
                  <a:gd name="T39" fmla="*/ 2 h 49"/>
                  <a:gd name="T40" fmla="*/ 4 w 5"/>
                  <a:gd name="T41" fmla="*/ 27 h 49"/>
                  <a:gd name="T42" fmla="*/ 4 w 5"/>
                  <a:gd name="T43" fmla="*/ 27 h 49"/>
                  <a:gd name="T44" fmla="*/ 4 w 5"/>
                  <a:gd name="T45" fmla="*/ 29 h 49"/>
                  <a:gd name="T46" fmla="*/ 4 w 5"/>
                  <a:gd name="T47" fmla="*/ 29 h 49"/>
                  <a:gd name="T48" fmla="*/ 4 w 5"/>
                  <a:gd name="T49" fmla="*/ 40 h 49"/>
                  <a:gd name="T50" fmla="*/ 4 w 5"/>
                  <a:gd name="T51" fmla="*/ 40 h 49"/>
                  <a:gd name="T52" fmla="*/ 4 w 5"/>
                  <a:gd name="T53" fmla="*/ 46 h 49"/>
                  <a:gd name="T54" fmla="*/ 4 w 5"/>
                  <a:gd name="T55" fmla="*/ 46 h 49"/>
                  <a:gd name="T56" fmla="*/ 5 w 5"/>
                  <a:gd name="T57" fmla="*/ 46 h 49"/>
                  <a:gd name="T58" fmla="*/ 5 w 5"/>
                  <a:gd name="T59" fmla="*/ 46 h 49"/>
                  <a:gd name="T60" fmla="*/ 5 w 5"/>
                  <a:gd name="T61" fmla="*/ 47 h 49"/>
                  <a:gd name="T62" fmla="*/ 5 w 5"/>
                  <a:gd name="T63" fmla="*/ 47 h 49"/>
                  <a:gd name="T64" fmla="*/ 5 w 5"/>
                  <a:gd name="T65" fmla="*/ 48 h 49"/>
                  <a:gd name="T66" fmla="*/ 5 w 5"/>
                  <a:gd name="T67" fmla="*/ 48 h 49"/>
                  <a:gd name="T68" fmla="*/ 5 w 5"/>
                  <a:gd name="T69" fmla="*/ 49 h 49"/>
                  <a:gd name="T70" fmla="*/ 5 w 5"/>
                  <a:gd name="T71" fmla="*/ 49 h 49"/>
                  <a:gd name="T72" fmla="*/ 4 w 5"/>
                  <a:gd name="T73" fmla="*/ 49 h 49"/>
                  <a:gd name="T74" fmla="*/ 4 w 5"/>
                  <a:gd name="T75" fmla="*/ 49 h 49"/>
                  <a:gd name="T76" fmla="*/ 4 w 5"/>
                  <a:gd name="T77" fmla="*/ 49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5" h="49">
                    <a:moveTo>
                      <a:pt x="4" y="49"/>
                    </a:moveTo>
                    <a:cubicBezTo>
                      <a:pt x="3" y="49"/>
                      <a:pt x="3" y="49"/>
                      <a:pt x="3" y="49"/>
                    </a:cubicBezTo>
                    <a:cubicBezTo>
                      <a:pt x="3" y="49"/>
                      <a:pt x="3" y="49"/>
                      <a:pt x="3" y="49"/>
                    </a:cubicBezTo>
                    <a:cubicBezTo>
                      <a:pt x="2" y="49"/>
                      <a:pt x="2" y="49"/>
                      <a:pt x="2" y="49"/>
                    </a:cubicBezTo>
                    <a:cubicBezTo>
                      <a:pt x="2" y="46"/>
                      <a:pt x="1" y="43"/>
                      <a:pt x="1" y="40"/>
                    </a:cubicBezTo>
                    <a:cubicBezTo>
                      <a:pt x="1" y="40"/>
                      <a:pt x="1" y="40"/>
                      <a:pt x="1" y="40"/>
                    </a:cubicBezTo>
                    <a:cubicBezTo>
                      <a:pt x="1" y="36"/>
                      <a:pt x="2" y="32"/>
                      <a:pt x="2" y="29"/>
                    </a:cubicBezTo>
                    <a:cubicBezTo>
                      <a:pt x="2" y="29"/>
                      <a:pt x="2" y="29"/>
                      <a:pt x="2" y="29"/>
                    </a:cubicBezTo>
                    <a:cubicBezTo>
                      <a:pt x="2" y="28"/>
                      <a:pt x="2" y="28"/>
                      <a:pt x="2" y="27"/>
                    </a:cubicBezTo>
                    <a:cubicBezTo>
                      <a:pt x="2" y="27"/>
                      <a:pt x="2" y="27"/>
                      <a:pt x="2" y="27"/>
                    </a:cubicBezTo>
                    <a:cubicBezTo>
                      <a:pt x="1" y="19"/>
                      <a:pt x="0" y="11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0" y="2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2" y="0"/>
                      <a:pt x="3" y="1"/>
                      <a:pt x="3" y="1"/>
                    </a:cubicBezTo>
                    <a:cubicBezTo>
                      <a:pt x="3" y="1"/>
                      <a:pt x="3" y="1"/>
                      <a:pt x="3" y="1"/>
                    </a:cubicBezTo>
                    <a:cubicBezTo>
                      <a:pt x="3" y="2"/>
                      <a:pt x="3" y="2"/>
                      <a:pt x="3" y="2"/>
                    </a:cubicBezTo>
                    <a:cubicBezTo>
                      <a:pt x="3" y="2"/>
                      <a:pt x="3" y="2"/>
                      <a:pt x="3" y="2"/>
                    </a:cubicBezTo>
                    <a:cubicBezTo>
                      <a:pt x="3" y="10"/>
                      <a:pt x="4" y="19"/>
                      <a:pt x="4" y="27"/>
                    </a:cubicBezTo>
                    <a:cubicBezTo>
                      <a:pt x="4" y="27"/>
                      <a:pt x="4" y="27"/>
                      <a:pt x="4" y="27"/>
                    </a:cubicBezTo>
                    <a:cubicBezTo>
                      <a:pt x="4" y="27"/>
                      <a:pt x="4" y="28"/>
                      <a:pt x="4" y="29"/>
                    </a:cubicBezTo>
                    <a:cubicBezTo>
                      <a:pt x="4" y="29"/>
                      <a:pt x="4" y="29"/>
                      <a:pt x="4" y="29"/>
                    </a:cubicBezTo>
                    <a:cubicBezTo>
                      <a:pt x="4" y="32"/>
                      <a:pt x="4" y="37"/>
                      <a:pt x="4" y="40"/>
                    </a:cubicBezTo>
                    <a:cubicBezTo>
                      <a:pt x="4" y="40"/>
                      <a:pt x="4" y="40"/>
                      <a:pt x="4" y="40"/>
                    </a:cubicBezTo>
                    <a:cubicBezTo>
                      <a:pt x="4" y="42"/>
                      <a:pt x="4" y="44"/>
                      <a:pt x="4" y="46"/>
                    </a:cubicBezTo>
                    <a:cubicBezTo>
                      <a:pt x="4" y="46"/>
                      <a:pt x="4" y="46"/>
                      <a:pt x="4" y="46"/>
                    </a:cubicBezTo>
                    <a:cubicBezTo>
                      <a:pt x="4" y="46"/>
                      <a:pt x="4" y="46"/>
                      <a:pt x="5" y="46"/>
                    </a:cubicBezTo>
                    <a:cubicBezTo>
                      <a:pt x="5" y="46"/>
                      <a:pt x="5" y="46"/>
                      <a:pt x="5" y="46"/>
                    </a:cubicBezTo>
                    <a:cubicBezTo>
                      <a:pt x="5" y="46"/>
                      <a:pt x="5" y="47"/>
                      <a:pt x="5" y="47"/>
                    </a:cubicBezTo>
                    <a:cubicBezTo>
                      <a:pt x="5" y="47"/>
                      <a:pt x="5" y="47"/>
                      <a:pt x="5" y="47"/>
                    </a:cubicBezTo>
                    <a:cubicBezTo>
                      <a:pt x="5" y="47"/>
                      <a:pt x="5" y="48"/>
                      <a:pt x="5" y="48"/>
                    </a:cubicBezTo>
                    <a:cubicBezTo>
                      <a:pt x="5" y="48"/>
                      <a:pt x="5" y="48"/>
                      <a:pt x="5" y="48"/>
                    </a:cubicBezTo>
                    <a:cubicBezTo>
                      <a:pt x="5" y="48"/>
                      <a:pt x="5" y="48"/>
                      <a:pt x="5" y="49"/>
                    </a:cubicBezTo>
                    <a:cubicBezTo>
                      <a:pt x="5" y="49"/>
                      <a:pt x="5" y="49"/>
                      <a:pt x="5" y="49"/>
                    </a:cubicBezTo>
                    <a:cubicBezTo>
                      <a:pt x="5" y="49"/>
                      <a:pt x="4" y="49"/>
                      <a:pt x="4" y="49"/>
                    </a:cubicBezTo>
                    <a:cubicBezTo>
                      <a:pt x="4" y="49"/>
                      <a:pt x="4" y="49"/>
                      <a:pt x="4" y="49"/>
                    </a:cubicBezTo>
                    <a:cubicBezTo>
                      <a:pt x="4" y="49"/>
                      <a:pt x="4" y="49"/>
                      <a:pt x="4" y="49"/>
                    </a:cubicBezTo>
                    <a:close/>
                  </a:path>
                </a:pathLst>
              </a:custGeom>
              <a:solidFill>
                <a:srgbClr val="1E2B58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16" name="Freeform 127"/>
              <p:cNvSpPr/>
              <p:nvPr/>
            </p:nvSpPr>
            <p:spPr bwMode="auto">
              <a:xfrm>
                <a:off x="7424738" y="4843463"/>
                <a:ext cx="19050" cy="200025"/>
              </a:xfrm>
              <a:custGeom>
                <a:avLst/>
                <a:gdLst>
                  <a:gd name="T0" fmla="*/ 3 w 5"/>
                  <a:gd name="T1" fmla="*/ 53 h 53"/>
                  <a:gd name="T2" fmla="*/ 1 w 5"/>
                  <a:gd name="T3" fmla="*/ 45 h 53"/>
                  <a:gd name="T4" fmla="*/ 1 w 5"/>
                  <a:gd name="T5" fmla="*/ 45 h 53"/>
                  <a:gd name="T6" fmla="*/ 3 w 5"/>
                  <a:gd name="T7" fmla="*/ 29 h 53"/>
                  <a:gd name="T8" fmla="*/ 3 w 5"/>
                  <a:gd name="T9" fmla="*/ 29 h 53"/>
                  <a:gd name="T10" fmla="*/ 3 w 5"/>
                  <a:gd name="T11" fmla="*/ 29 h 53"/>
                  <a:gd name="T12" fmla="*/ 0 w 5"/>
                  <a:gd name="T13" fmla="*/ 7 h 53"/>
                  <a:gd name="T14" fmla="*/ 0 w 5"/>
                  <a:gd name="T15" fmla="*/ 7 h 53"/>
                  <a:gd name="T16" fmla="*/ 1 w 5"/>
                  <a:gd name="T17" fmla="*/ 0 h 53"/>
                  <a:gd name="T18" fmla="*/ 1 w 5"/>
                  <a:gd name="T19" fmla="*/ 0 h 53"/>
                  <a:gd name="T20" fmla="*/ 1 w 5"/>
                  <a:gd name="T21" fmla="*/ 0 h 53"/>
                  <a:gd name="T22" fmla="*/ 3 w 5"/>
                  <a:gd name="T23" fmla="*/ 0 h 53"/>
                  <a:gd name="T24" fmla="*/ 3 w 5"/>
                  <a:gd name="T25" fmla="*/ 0 h 53"/>
                  <a:gd name="T26" fmla="*/ 3 w 5"/>
                  <a:gd name="T27" fmla="*/ 2 h 53"/>
                  <a:gd name="T28" fmla="*/ 3 w 5"/>
                  <a:gd name="T29" fmla="*/ 2 h 53"/>
                  <a:gd name="T30" fmla="*/ 2 w 5"/>
                  <a:gd name="T31" fmla="*/ 7 h 53"/>
                  <a:gd name="T32" fmla="*/ 2 w 5"/>
                  <a:gd name="T33" fmla="*/ 7 h 53"/>
                  <a:gd name="T34" fmla="*/ 5 w 5"/>
                  <a:gd name="T35" fmla="*/ 29 h 53"/>
                  <a:gd name="T36" fmla="*/ 5 w 5"/>
                  <a:gd name="T37" fmla="*/ 29 h 53"/>
                  <a:gd name="T38" fmla="*/ 5 w 5"/>
                  <a:gd name="T39" fmla="*/ 29 h 53"/>
                  <a:gd name="T40" fmla="*/ 4 w 5"/>
                  <a:gd name="T41" fmla="*/ 45 h 53"/>
                  <a:gd name="T42" fmla="*/ 4 w 5"/>
                  <a:gd name="T43" fmla="*/ 45 h 53"/>
                  <a:gd name="T44" fmla="*/ 5 w 5"/>
                  <a:gd name="T45" fmla="*/ 52 h 53"/>
                  <a:gd name="T46" fmla="*/ 5 w 5"/>
                  <a:gd name="T47" fmla="*/ 52 h 53"/>
                  <a:gd name="T48" fmla="*/ 5 w 5"/>
                  <a:gd name="T49" fmla="*/ 53 h 53"/>
                  <a:gd name="T50" fmla="*/ 5 w 5"/>
                  <a:gd name="T51" fmla="*/ 53 h 53"/>
                  <a:gd name="T52" fmla="*/ 4 w 5"/>
                  <a:gd name="T53" fmla="*/ 53 h 53"/>
                  <a:gd name="T54" fmla="*/ 4 w 5"/>
                  <a:gd name="T55" fmla="*/ 53 h 53"/>
                  <a:gd name="T56" fmla="*/ 3 w 5"/>
                  <a:gd name="T57" fmla="*/ 53 h 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5" h="53">
                    <a:moveTo>
                      <a:pt x="3" y="53"/>
                    </a:moveTo>
                    <a:cubicBezTo>
                      <a:pt x="2" y="51"/>
                      <a:pt x="1" y="48"/>
                      <a:pt x="1" y="45"/>
                    </a:cubicBezTo>
                    <a:cubicBezTo>
                      <a:pt x="1" y="45"/>
                      <a:pt x="1" y="45"/>
                      <a:pt x="1" y="45"/>
                    </a:cubicBezTo>
                    <a:cubicBezTo>
                      <a:pt x="1" y="39"/>
                      <a:pt x="3" y="32"/>
                      <a:pt x="3" y="29"/>
                    </a:cubicBezTo>
                    <a:cubicBezTo>
                      <a:pt x="3" y="29"/>
                      <a:pt x="3" y="29"/>
                      <a:pt x="3" y="29"/>
                    </a:cubicBezTo>
                    <a:cubicBezTo>
                      <a:pt x="3" y="29"/>
                      <a:pt x="3" y="29"/>
                      <a:pt x="3" y="29"/>
                    </a:cubicBezTo>
                    <a:cubicBezTo>
                      <a:pt x="3" y="24"/>
                      <a:pt x="0" y="14"/>
                      <a:pt x="0" y="7"/>
                    </a:cubicBezTo>
                    <a:cubicBezTo>
                      <a:pt x="0" y="7"/>
                      <a:pt x="0" y="7"/>
                      <a:pt x="0" y="7"/>
                    </a:cubicBezTo>
                    <a:cubicBezTo>
                      <a:pt x="0" y="5"/>
                      <a:pt x="0" y="2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2" y="0"/>
                      <a:pt x="2" y="0"/>
                      <a:pt x="3" y="0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4" y="0"/>
                      <a:pt x="4" y="1"/>
                      <a:pt x="3" y="2"/>
                    </a:cubicBezTo>
                    <a:cubicBezTo>
                      <a:pt x="3" y="2"/>
                      <a:pt x="3" y="2"/>
                      <a:pt x="3" y="2"/>
                    </a:cubicBezTo>
                    <a:cubicBezTo>
                      <a:pt x="3" y="3"/>
                      <a:pt x="2" y="5"/>
                      <a:pt x="2" y="7"/>
                    </a:cubicBezTo>
                    <a:cubicBezTo>
                      <a:pt x="2" y="7"/>
                      <a:pt x="2" y="7"/>
                      <a:pt x="2" y="7"/>
                    </a:cubicBezTo>
                    <a:cubicBezTo>
                      <a:pt x="2" y="14"/>
                      <a:pt x="5" y="23"/>
                      <a:pt x="5" y="29"/>
                    </a:cubicBezTo>
                    <a:cubicBezTo>
                      <a:pt x="5" y="29"/>
                      <a:pt x="5" y="29"/>
                      <a:pt x="5" y="29"/>
                    </a:cubicBezTo>
                    <a:cubicBezTo>
                      <a:pt x="5" y="29"/>
                      <a:pt x="5" y="29"/>
                      <a:pt x="5" y="29"/>
                    </a:cubicBezTo>
                    <a:cubicBezTo>
                      <a:pt x="5" y="33"/>
                      <a:pt x="4" y="40"/>
                      <a:pt x="4" y="45"/>
                    </a:cubicBezTo>
                    <a:cubicBezTo>
                      <a:pt x="4" y="45"/>
                      <a:pt x="4" y="45"/>
                      <a:pt x="4" y="45"/>
                    </a:cubicBezTo>
                    <a:cubicBezTo>
                      <a:pt x="4" y="48"/>
                      <a:pt x="4" y="50"/>
                      <a:pt x="5" y="52"/>
                    </a:cubicBezTo>
                    <a:cubicBezTo>
                      <a:pt x="5" y="52"/>
                      <a:pt x="5" y="52"/>
                      <a:pt x="5" y="52"/>
                    </a:cubicBezTo>
                    <a:cubicBezTo>
                      <a:pt x="5" y="52"/>
                      <a:pt x="5" y="53"/>
                      <a:pt x="5" y="53"/>
                    </a:cubicBezTo>
                    <a:cubicBezTo>
                      <a:pt x="5" y="53"/>
                      <a:pt x="5" y="53"/>
                      <a:pt x="5" y="53"/>
                    </a:cubicBezTo>
                    <a:cubicBezTo>
                      <a:pt x="4" y="53"/>
                      <a:pt x="4" y="53"/>
                      <a:pt x="4" y="53"/>
                    </a:cubicBezTo>
                    <a:cubicBezTo>
                      <a:pt x="4" y="53"/>
                      <a:pt x="4" y="53"/>
                      <a:pt x="4" y="53"/>
                    </a:cubicBezTo>
                    <a:cubicBezTo>
                      <a:pt x="4" y="53"/>
                      <a:pt x="3" y="53"/>
                      <a:pt x="3" y="53"/>
                    </a:cubicBezTo>
                    <a:close/>
                  </a:path>
                </a:pathLst>
              </a:custGeom>
              <a:solidFill>
                <a:srgbClr val="1E2B58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17" name="Freeform 128"/>
              <p:cNvSpPr/>
              <p:nvPr/>
            </p:nvSpPr>
            <p:spPr bwMode="auto">
              <a:xfrm>
                <a:off x="7443788" y="4843463"/>
                <a:ext cx="15875" cy="200025"/>
              </a:xfrm>
              <a:custGeom>
                <a:avLst/>
                <a:gdLst>
                  <a:gd name="T0" fmla="*/ 2 w 4"/>
                  <a:gd name="T1" fmla="*/ 52 h 53"/>
                  <a:gd name="T2" fmla="*/ 1 w 4"/>
                  <a:gd name="T3" fmla="*/ 42 h 53"/>
                  <a:gd name="T4" fmla="*/ 1 w 4"/>
                  <a:gd name="T5" fmla="*/ 42 h 53"/>
                  <a:gd name="T6" fmla="*/ 1 w 4"/>
                  <a:gd name="T7" fmla="*/ 30 h 53"/>
                  <a:gd name="T8" fmla="*/ 1 w 4"/>
                  <a:gd name="T9" fmla="*/ 30 h 53"/>
                  <a:gd name="T10" fmla="*/ 1 w 4"/>
                  <a:gd name="T11" fmla="*/ 19 h 53"/>
                  <a:gd name="T12" fmla="*/ 1 w 4"/>
                  <a:gd name="T13" fmla="*/ 19 h 53"/>
                  <a:gd name="T14" fmla="*/ 1 w 4"/>
                  <a:gd name="T15" fmla="*/ 14 h 53"/>
                  <a:gd name="T16" fmla="*/ 1 w 4"/>
                  <a:gd name="T17" fmla="*/ 14 h 53"/>
                  <a:gd name="T18" fmla="*/ 0 w 4"/>
                  <a:gd name="T19" fmla="*/ 5 h 53"/>
                  <a:gd name="T20" fmla="*/ 0 w 4"/>
                  <a:gd name="T21" fmla="*/ 5 h 53"/>
                  <a:gd name="T22" fmla="*/ 1 w 4"/>
                  <a:gd name="T23" fmla="*/ 0 h 53"/>
                  <a:gd name="T24" fmla="*/ 1 w 4"/>
                  <a:gd name="T25" fmla="*/ 0 h 53"/>
                  <a:gd name="T26" fmla="*/ 1 w 4"/>
                  <a:gd name="T27" fmla="*/ 0 h 53"/>
                  <a:gd name="T28" fmla="*/ 3 w 4"/>
                  <a:gd name="T29" fmla="*/ 0 h 53"/>
                  <a:gd name="T30" fmla="*/ 3 w 4"/>
                  <a:gd name="T31" fmla="*/ 0 h 53"/>
                  <a:gd name="T32" fmla="*/ 3 w 4"/>
                  <a:gd name="T33" fmla="*/ 2 h 53"/>
                  <a:gd name="T34" fmla="*/ 3 w 4"/>
                  <a:gd name="T35" fmla="*/ 2 h 53"/>
                  <a:gd name="T36" fmla="*/ 3 w 4"/>
                  <a:gd name="T37" fmla="*/ 5 h 53"/>
                  <a:gd name="T38" fmla="*/ 3 w 4"/>
                  <a:gd name="T39" fmla="*/ 5 h 53"/>
                  <a:gd name="T40" fmla="*/ 4 w 4"/>
                  <a:gd name="T41" fmla="*/ 14 h 53"/>
                  <a:gd name="T42" fmla="*/ 4 w 4"/>
                  <a:gd name="T43" fmla="*/ 14 h 53"/>
                  <a:gd name="T44" fmla="*/ 4 w 4"/>
                  <a:gd name="T45" fmla="*/ 19 h 53"/>
                  <a:gd name="T46" fmla="*/ 4 w 4"/>
                  <a:gd name="T47" fmla="*/ 19 h 53"/>
                  <a:gd name="T48" fmla="*/ 4 w 4"/>
                  <a:gd name="T49" fmla="*/ 30 h 53"/>
                  <a:gd name="T50" fmla="*/ 4 w 4"/>
                  <a:gd name="T51" fmla="*/ 30 h 53"/>
                  <a:gd name="T52" fmla="*/ 3 w 4"/>
                  <a:gd name="T53" fmla="*/ 42 h 53"/>
                  <a:gd name="T54" fmla="*/ 3 w 4"/>
                  <a:gd name="T55" fmla="*/ 42 h 53"/>
                  <a:gd name="T56" fmla="*/ 4 w 4"/>
                  <a:gd name="T57" fmla="*/ 51 h 53"/>
                  <a:gd name="T58" fmla="*/ 4 w 4"/>
                  <a:gd name="T59" fmla="*/ 51 h 53"/>
                  <a:gd name="T60" fmla="*/ 4 w 4"/>
                  <a:gd name="T61" fmla="*/ 53 h 53"/>
                  <a:gd name="T62" fmla="*/ 4 w 4"/>
                  <a:gd name="T63" fmla="*/ 53 h 53"/>
                  <a:gd name="T64" fmla="*/ 3 w 4"/>
                  <a:gd name="T65" fmla="*/ 53 h 53"/>
                  <a:gd name="T66" fmla="*/ 3 w 4"/>
                  <a:gd name="T67" fmla="*/ 53 h 53"/>
                  <a:gd name="T68" fmla="*/ 2 w 4"/>
                  <a:gd name="T69" fmla="*/ 52 h 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4" h="53">
                    <a:moveTo>
                      <a:pt x="2" y="52"/>
                    </a:moveTo>
                    <a:cubicBezTo>
                      <a:pt x="1" y="49"/>
                      <a:pt x="1" y="46"/>
                      <a:pt x="1" y="42"/>
                    </a:cubicBezTo>
                    <a:cubicBezTo>
                      <a:pt x="1" y="42"/>
                      <a:pt x="1" y="42"/>
                      <a:pt x="1" y="42"/>
                    </a:cubicBezTo>
                    <a:cubicBezTo>
                      <a:pt x="1" y="38"/>
                      <a:pt x="1" y="34"/>
                      <a:pt x="1" y="30"/>
                    </a:cubicBezTo>
                    <a:cubicBezTo>
                      <a:pt x="1" y="30"/>
                      <a:pt x="1" y="30"/>
                      <a:pt x="1" y="30"/>
                    </a:cubicBezTo>
                    <a:cubicBezTo>
                      <a:pt x="1" y="27"/>
                      <a:pt x="1" y="23"/>
                      <a:pt x="1" y="19"/>
                    </a:cubicBezTo>
                    <a:cubicBezTo>
                      <a:pt x="1" y="19"/>
                      <a:pt x="1" y="19"/>
                      <a:pt x="1" y="19"/>
                    </a:cubicBezTo>
                    <a:cubicBezTo>
                      <a:pt x="1" y="18"/>
                      <a:pt x="1" y="16"/>
                      <a:pt x="1" y="14"/>
                    </a:cubicBezTo>
                    <a:cubicBezTo>
                      <a:pt x="1" y="14"/>
                      <a:pt x="1" y="14"/>
                      <a:pt x="1" y="14"/>
                    </a:cubicBezTo>
                    <a:cubicBezTo>
                      <a:pt x="1" y="12"/>
                      <a:pt x="0" y="8"/>
                      <a:pt x="0" y="5"/>
                    </a:cubicBezTo>
                    <a:cubicBezTo>
                      <a:pt x="0" y="5"/>
                      <a:pt x="0" y="5"/>
                      <a:pt x="0" y="5"/>
                    </a:cubicBezTo>
                    <a:cubicBezTo>
                      <a:pt x="0" y="4"/>
                      <a:pt x="0" y="2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2" y="0"/>
                      <a:pt x="2" y="0"/>
                      <a:pt x="3" y="0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3" y="0"/>
                      <a:pt x="4" y="1"/>
                      <a:pt x="3" y="2"/>
                    </a:cubicBezTo>
                    <a:cubicBezTo>
                      <a:pt x="3" y="2"/>
                      <a:pt x="3" y="2"/>
                      <a:pt x="3" y="2"/>
                    </a:cubicBezTo>
                    <a:cubicBezTo>
                      <a:pt x="3" y="3"/>
                      <a:pt x="3" y="4"/>
                      <a:pt x="3" y="5"/>
                    </a:cubicBezTo>
                    <a:cubicBezTo>
                      <a:pt x="3" y="5"/>
                      <a:pt x="3" y="5"/>
                      <a:pt x="3" y="5"/>
                    </a:cubicBezTo>
                    <a:cubicBezTo>
                      <a:pt x="3" y="8"/>
                      <a:pt x="3" y="11"/>
                      <a:pt x="4" y="14"/>
                    </a:cubicBezTo>
                    <a:cubicBezTo>
                      <a:pt x="4" y="14"/>
                      <a:pt x="4" y="14"/>
                      <a:pt x="4" y="14"/>
                    </a:cubicBezTo>
                    <a:cubicBezTo>
                      <a:pt x="4" y="16"/>
                      <a:pt x="4" y="18"/>
                      <a:pt x="4" y="19"/>
                    </a:cubicBezTo>
                    <a:cubicBezTo>
                      <a:pt x="4" y="19"/>
                      <a:pt x="4" y="19"/>
                      <a:pt x="4" y="19"/>
                    </a:cubicBezTo>
                    <a:cubicBezTo>
                      <a:pt x="4" y="23"/>
                      <a:pt x="4" y="27"/>
                      <a:pt x="4" y="30"/>
                    </a:cubicBezTo>
                    <a:cubicBezTo>
                      <a:pt x="4" y="30"/>
                      <a:pt x="4" y="30"/>
                      <a:pt x="4" y="30"/>
                    </a:cubicBezTo>
                    <a:cubicBezTo>
                      <a:pt x="4" y="34"/>
                      <a:pt x="3" y="38"/>
                      <a:pt x="3" y="42"/>
                    </a:cubicBezTo>
                    <a:cubicBezTo>
                      <a:pt x="3" y="42"/>
                      <a:pt x="3" y="42"/>
                      <a:pt x="3" y="42"/>
                    </a:cubicBezTo>
                    <a:cubicBezTo>
                      <a:pt x="3" y="46"/>
                      <a:pt x="4" y="49"/>
                      <a:pt x="4" y="51"/>
                    </a:cubicBezTo>
                    <a:cubicBezTo>
                      <a:pt x="4" y="51"/>
                      <a:pt x="4" y="51"/>
                      <a:pt x="4" y="51"/>
                    </a:cubicBezTo>
                    <a:cubicBezTo>
                      <a:pt x="4" y="52"/>
                      <a:pt x="4" y="52"/>
                      <a:pt x="4" y="53"/>
                    </a:cubicBezTo>
                    <a:cubicBezTo>
                      <a:pt x="4" y="53"/>
                      <a:pt x="4" y="53"/>
                      <a:pt x="4" y="53"/>
                    </a:cubicBezTo>
                    <a:cubicBezTo>
                      <a:pt x="3" y="53"/>
                      <a:pt x="3" y="53"/>
                      <a:pt x="3" y="53"/>
                    </a:cubicBezTo>
                    <a:cubicBezTo>
                      <a:pt x="3" y="53"/>
                      <a:pt x="3" y="53"/>
                      <a:pt x="3" y="53"/>
                    </a:cubicBezTo>
                    <a:cubicBezTo>
                      <a:pt x="3" y="53"/>
                      <a:pt x="2" y="52"/>
                      <a:pt x="2" y="52"/>
                    </a:cubicBezTo>
                    <a:close/>
                  </a:path>
                </a:pathLst>
              </a:custGeom>
              <a:solidFill>
                <a:srgbClr val="1E2B58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18" name="Freeform 129"/>
              <p:cNvSpPr/>
              <p:nvPr/>
            </p:nvSpPr>
            <p:spPr bwMode="auto">
              <a:xfrm>
                <a:off x="7462838" y="4835525"/>
                <a:ext cx="14288" cy="207963"/>
              </a:xfrm>
              <a:custGeom>
                <a:avLst/>
                <a:gdLst>
                  <a:gd name="T0" fmla="*/ 2 w 4"/>
                  <a:gd name="T1" fmla="*/ 55 h 55"/>
                  <a:gd name="T2" fmla="*/ 0 w 4"/>
                  <a:gd name="T3" fmla="*/ 44 h 55"/>
                  <a:gd name="T4" fmla="*/ 0 w 4"/>
                  <a:gd name="T5" fmla="*/ 44 h 55"/>
                  <a:gd name="T6" fmla="*/ 1 w 4"/>
                  <a:gd name="T7" fmla="*/ 31 h 55"/>
                  <a:gd name="T8" fmla="*/ 1 w 4"/>
                  <a:gd name="T9" fmla="*/ 31 h 55"/>
                  <a:gd name="T10" fmla="*/ 1 w 4"/>
                  <a:gd name="T11" fmla="*/ 21 h 55"/>
                  <a:gd name="T12" fmla="*/ 1 w 4"/>
                  <a:gd name="T13" fmla="*/ 21 h 55"/>
                  <a:gd name="T14" fmla="*/ 1 w 4"/>
                  <a:gd name="T15" fmla="*/ 2 h 55"/>
                  <a:gd name="T16" fmla="*/ 1 w 4"/>
                  <a:gd name="T17" fmla="*/ 2 h 55"/>
                  <a:gd name="T18" fmla="*/ 1 w 4"/>
                  <a:gd name="T19" fmla="*/ 1 h 55"/>
                  <a:gd name="T20" fmla="*/ 1 w 4"/>
                  <a:gd name="T21" fmla="*/ 1 h 55"/>
                  <a:gd name="T22" fmla="*/ 2 w 4"/>
                  <a:gd name="T23" fmla="*/ 0 h 55"/>
                  <a:gd name="T24" fmla="*/ 2 w 4"/>
                  <a:gd name="T25" fmla="*/ 0 h 55"/>
                  <a:gd name="T26" fmla="*/ 3 w 4"/>
                  <a:gd name="T27" fmla="*/ 1 h 55"/>
                  <a:gd name="T28" fmla="*/ 3 w 4"/>
                  <a:gd name="T29" fmla="*/ 1 h 55"/>
                  <a:gd name="T30" fmla="*/ 3 w 4"/>
                  <a:gd name="T31" fmla="*/ 2 h 55"/>
                  <a:gd name="T32" fmla="*/ 3 w 4"/>
                  <a:gd name="T33" fmla="*/ 2 h 55"/>
                  <a:gd name="T34" fmla="*/ 4 w 4"/>
                  <a:gd name="T35" fmla="*/ 21 h 55"/>
                  <a:gd name="T36" fmla="*/ 4 w 4"/>
                  <a:gd name="T37" fmla="*/ 21 h 55"/>
                  <a:gd name="T38" fmla="*/ 3 w 4"/>
                  <a:gd name="T39" fmla="*/ 31 h 55"/>
                  <a:gd name="T40" fmla="*/ 3 w 4"/>
                  <a:gd name="T41" fmla="*/ 31 h 55"/>
                  <a:gd name="T42" fmla="*/ 3 w 4"/>
                  <a:gd name="T43" fmla="*/ 44 h 55"/>
                  <a:gd name="T44" fmla="*/ 3 w 4"/>
                  <a:gd name="T45" fmla="*/ 44 h 55"/>
                  <a:gd name="T46" fmla="*/ 4 w 4"/>
                  <a:gd name="T47" fmla="*/ 54 h 55"/>
                  <a:gd name="T48" fmla="*/ 4 w 4"/>
                  <a:gd name="T49" fmla="*/ 54 h 55"/>
                  <a:gd name="T50" fmla="*/ 3 w 4"/>
                  <a:gd name="T51" fmla="*/ 55 h 55"/>
                  <a:gd name="T52" fmla="*/ 3 w 4"/>
                  <a:gd name="T53" fmla="*/ 55 h 55"/>
                  <a:gd name="T54" fmla="*/ 3 w 4"/>
                  <a:gd name="T55" fmla="*/ 55 h 55"/>
                  <a:gd name="T56" fmla="*/ 3 w 4"/>
                  <a:gd name="T57" fmla="*/ 55 h 55"/>
                  <a:gd name="T58" fmla="*/ 2 w 4"/>
                  <a:gd name="T59" fmla="*/ 55 h 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4" h="55">
                    <a:moveTo>
                      <a:pt x="2" y="55"/>
                    </a:moveTo>
                    <a:cubicBezTo>
                      <a:pt x="1" y="52"/>
                      <a:pt x="0" y="48"/>
                      <a:pt x="0" y="44"/>
                    </a:cubicBezTo>
                    <a:cubicBezTo>
                      <a:pt x="0" y="44"/>
                      <a:pt x="0" y="44"/>
                      <a:pt x="0" y="44"/>
                    </a:cubicBezTo>
                    <a:cubicBezTo>
                      <a:pt x="0" y="39"/>
                      <a:pt x="1" y="34"/>
                      <a:pt x="1" y="31"/>
                    </a:cubicBezTo>
                    <a:cubicBezTo>
                      <a:pt x="1" y="31"/>
                      <a:pt x="1" y="31"/>
                      <a:pt x="1" y="31"/>
                    </a:cubicBezTo>
                    <a:cubicBezTo>
                      <a:pt x="1" y="27"/>
                      <a:pt x="1" y="24"/>
                      <a:pt x="1" y="21"/>
                    </a:cubicBezTo>
                    <a:cubicBezTo>
                      <a:pt x="1" y="21"/>
                      <a:pt x="1" y="21"/>
                      <a:pt x="1" y="21"/>
                    </a:cubicBezTo>
                    <a:cubicBezTo>
                      <a:pt x="1" y="14"/>
                      <a:pt x="1" y="8"/>
                      <a:pt x="1" y="2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2" y="0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3" y="0"/>
                      <a:pt x="3" y="1"/>
                      <a:pt x="3" y="1"/>
                    </a:cubicBezTo>
                    <a:cubicBezTo>
                      <a:pt x="3" y="1"/>
                      <a:pt x="3" y="1"/>
                      <a:pt x="3" y="1"/>
                    </a:cubicBezTo>
                    <a:cubicBezTo>
                      <a:pt x="3" y="1"/>
                      <a:pt x="3" y="2"/>
                      <a:pt x="3" y="2"/>
                    </a:cubicBezTo>
                    <a:cubicBezTo>
                      <a:pt x="3" y="2"/>
                      <a:pt x="3" y="2"/>
                      <a:pt x="3" y="2"/>
                    </a:cubicBezTo>
                    <a:cubicBezTo>
                      <a:pt x="3" y="8"/>
                      <a:pt x="4" y="14"/>
                      <a:pt x="4" y="21"/>
                    </a:cubicBezTo>
                    <a:cubicBezTo>
                      <a:pt x="4" y="21"/>
                      <a:pt x="4" y="21"/>
                      <a:pt x="4" y="21"/>
                    </a:cubicBezTo>
                    <a:cubicBezTo>
                      <a:pt x="4" y="24"/>
                      <a:pt x="4" y="27"/>
                      <a:pt x="3" y="31"/>
                    </a:cubicBezTo>
                    <a:cubicBezTo>
                      <a:pt x="3" y="31"/>
                      <a:pt x="3" y="31"/>
                      <a:pt x="3" y="31"/>
                    </a:cubicBezTo>
                    <a:cubicBezTo>
                      <a:pt x="3" y="34"/>
                      <a:pt x="3" y="39"/>
                      <a:pt x="3" y="44"/>
                    </a:cubicBezTo>
                    <a:cubicBezTo>
                      <a:pt x="3" y="44"/>
                      <a:pt x="3" y="44"/>
                      <a:pt x="3" y="44"/>
                    </a:cubicBezTo>
                    <a:cubicBezTo>
                      <a:pt x="3" y="48"/>
                      <a:pt x="3" y="51"/>
                      <a:pt x="4" y="54"/>
                    </a:cubicBezTo>
                    <a:cubicBezTo>
                      <a:pt x="4" y="54"/>
                      <a:pt x="4" y="54"/>
                      <a:pt x="4" y="54"/>
                    </a:cubicBezTo>
                    <a:cubicBezTo>
                      <a:pt x="4" y="54"/>
                      <a:pt x="4" y="55"/>
                      <a:pt x="3" y="55"/>
                    </a:cubicBezTo>
                    <a:cubicBezTo>
                      <a:pt x="3" y="55"/>
                      <a:pt x="3" y="55"/>
                      <a:pt x="3" y="55"/>
                    </a:cubicBezTo>
                    <a:cubicBezTo>
                      <a:pt x="3" y="55"/>
                      <a:pt x="3" y="55"/>
                      <a:pt x="3" y="55"/>
                    </a:cubicBezTo>
                    <a:cubicBezTo>
                      <a:pt x="3" y="55"/>
                      <a:pt x="3" y="55"/>
                      <a:pt x="3" y="55"/>
                    </a:cubicBezTo>
                    <a:cubicBezTo>
                      <a:pt x="3" y="55"/>
                      <a:pt x="2" y="55"/>
                      <a:pt x="2" y="55"/>
                    </a:cubicBezTo>
                    <a:close/>
                  </a:path>
                </a:pathLst>
              </a:custGeom>
              <a:solidFill>
                <a:srgbClr val="1E2B58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19" name="Freeform 130"/>
              <p:cNvSpPr/>
              <p:nvPr/>
            </p:nvSpPr>
            <p:spPr bwMode="auto">
              <a:xfrm>
                <a:off x="7473950" y="4829175"/>
                <a:ext cx="19050" cy="203200"/>
              </a:xfrm>
              <a:custGeom>
                <a:avLst/>
                <a:gdLst>
                  <a:gd name="T0" fmla="*/ 2 w 5"/>
                  <a:gd name="T1" fmla="*/ 54 h 54"/>
                  <a:gd name="T2" fmla="*/ 0 w 5"/>
                  <a:gd name="T3" fmla="*/ 53 h 54"/>
                  <a:gd name="T4" fmla="*/ 0 w 5"/>
                  <a:gd name="T5" fmla="*/ 53 h 54"/>
                  <a:gd name="T6" fmla="*/ 1 w 5"/>
                  <a:gd name="T7" fmla="*/ 28 h 54"/>
                  <a:gd name="T8" fmla="*/ 1 w 5"/>
                  <a:gd name="T9" fmla="*/ 28 h 54"/>
                  <a:gd name="T10" fmla="*/ 1 w 5"/>
                  <a:gd name="T11" fmla="*/ 26 h 54"/>
                  <a:gd name="T12" fmla="*/ 1 w 5"/>
                  <a:gd name="T13" fmla="*/ 26 h 54"/>
                  <a:gd name="T14" fmla="*/ 0 w 5"/>
                  <a:gd name="T15" fmla="*/ 11 h 54"/>
                  <a:gd name="T16" fmla="*/ 0 w 5"/>
                  <a:gd name="T17" fmla="*/ 11 h 54"/>
                  <a:gd name="T18" fmla="*/ 2 w 5"/>
                  <a:gd name="T19" fmla="*/ 1 h 54"/>
                  <a:gd name="T20" fmla="*/ 2 w 5"/>
                  <a:gd name="T21" fmla="*/ 1 h 54"/>
                  <a:gd name="T22" fmla="*/ 2 w 5"/>
                  <a:gd name="T23" fmla="*/ 1 h 54"/>
                  <a:gd name="T24" fmla="*/ 4 w 5"/>
                  <a:gd name="T25" fmla="*/ 1 h 54"/>
                  <a:gd name="T26" fmla="*/ 4 w 5"/>
                  <a:gd name="T27" fmla="*/ 1 h 54"/>
                  <a:gd name="T28" fmla="*/ 4 w 5"/>
                  <a:gd name="T29" fmla="*/ 2 h 54"/>
                  <a:gd name="T30" fmla="*/ 4 w 5"/>
                  <a:gd name="T31" fmla="*/ 2 h 54"/>
                  <a:gd name="T32" fmla="*/ 3 w 5"/>
                  <a:gd name="T33" fmla="*/ 11 h 54"/>
                  <a:gd name="T34" fmla="*/ 3 w 5"/>
                  <a:gd name="T35" fmla="*/ 11 h 54"/>
                  <a:gd name="T36" fmla="*/ 4 w 5"/>
                  <a:gd name="T37" fmla="*/ 26 h 54"/>
                  <a:gd name="T38" fmla="*/ 4 w 5"/>
                  <a:gd name="T39" fmla="*/ 26 h 54"/>
                  <a:gd name="T40" fmla="*/ 4 w 5"/>
                  <a:gd name="T41" fmla="*/ 28 h 54"/>
                  <a:gd name="T42" fmla="*/ 4 w 5"/>
                  <a:gd name="T43" fmla="*/ 28 h 54"/>
                  <a:gd name="T44" fmla="*/ 3 w 5"/>
                  <a:gd name="T45" fmla="*/ 53 h 54"/>
                  <a:gd name="T46" fmla="*/ 3 w 5"/>
                  <a:gd name="T47" fmla="*/ 53 h 54"/>
                  <a:gd name="T48" fmla="*/ 2 w 5"/>
                  <a:gd name="T49" fmla="*/ 54 h 54"/>
                  <a:gd name="T50" fmla="*/ 2 w 5"/>
                  <a:gd name="T51" fmla="*/ 54 h 54"/>
                  <a:gd name="T52" fmla="*/ 2 w 5"/>
                  <a:gd name="T53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5" h="54">
                    <a:moveTo>
                      <a:pt x="2" y="54"/>
                    </a:moveTo>
                    <a:cubicBezTo>
                      <a:pt x="1" y="54"/>
                      <a:pt x="0" y="54"/>
                      <a:pt x="0" y="53"/>
                    </a:cubicBezTo>
                    <a:cubicBezTo>
                      <a:pt x="0" y="53"/>
                      <a:pt x="0" y="53"/>
                      <a:pt x="0" y="53"/>
                    </a:cubicBezTo>
                    <a:cubicBezTo>
                      <a:pt x="1" y="47"/>
                      <a:pt x="1" y="36"/>
                      <a:pt x="1" y="28"/>
                    </a:cubicBezTo>
                    <a:cubicBezTo>
                      <a:pt x="1" y="28"/>
                      <a:pt x="1" y="28"/>
                      <a:pt x="1" y="28"/>
                    </a:cubicBezTo>
                    <a:cubicBezTo>
                      <a:pt x="1" y="28"/>
                      <a:pt x="1" y="27"/>
                      <a:pt x="1" y="26"/>
                    </a:cubicBezTo>
                    <a:cubicBezTo>
                      <a:pt x="1" y="26"/>
                      <a:pt x="1" y="26"/>
                      <a:pt x="1" y="26"/>
                    </a:cubicBezTo>
                    <a:cubicBezTo>
                      <a:pt x="1" y="22"/>
                      <a:pt x="0" y="16"/>
                      <a:pt x="0" y="11"/>
                    </a:cubicBezTo>
                    <a:cubicBezTo>
                      <a:pt x="0" y="11"/>
                      <a:pt x="0" y="11"/>
                      <a:pt x="0" y="11"/>
                    </a:cubicBezTo>
                    <a:cubicBezTo>
                      <a:pt x="0" y="8"/>
                      <a:pt x="1" y="4"/>
                      <a:pt x="2" y="1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2" y="1"/>
                      <a:pt x="3" y="0"/>
                      <a:pt x="4" y="1"/>
                    </a:cubicBezTo>
                    <a:cubicBezTo>
                      <a:pt x="4" y="1"/>
                      <a:pt x="4" y="1"/>
                      <a:pt x="4" y="1"/>
                    </a:cubicBezTo>
                    <a:cubicBezTo>
                      <a:pt x="4" y="1"/>
                      <a:pt x="5" y="2"/>
                      <a:pt x="4" y="2"/>
                    </a:cubicBezTo>
                    <a:cubicBezTo>
                      <a:pt x="4" y="2"/>
                      <a:pt x="4" y="2"/>
                      <a:pt x="4" y="2"/>
                    </a:cubicBezTo>
                    <a:cubicBezTo>
                      <a:pt x="3" y="5"/>
                      <a:pt x="3" y="8"/>
                      <a:pt x="3" y="11"/>
                    </a:cubicBezTo>
                    <a:cubicBezTo>
                      <a:pt x="3" y="11"/>
                      <a:pt x="3" y="11"/>
                      <a:pt x="3" y="11"/>
                    </a:cubicBezTo>
                    <a:cubicBezTo>
                      <a:pt x="3" y="16"/>
                      <a:pt x="4" y="22"/>
                      <a:pt x="4" y="26"/>
                    </a:cubicBezTo>
                    <a:cubicBezTo>
                      <a:pt x="4" y="26"/>
                      <a:pt x="4" y="26"/>
                      <a:pt x="4" y="26"/>
                    </a:cubicBezTo>
                    <a:cubicBezTo>
                      <a:pt x="4" y="27"/>
                      <a:pt x="4" y="28"/>
                      <a:pt x="4" y="28"/>
                    </a:cubicBezTo>
                    <a:cubicBezTo>
                      <a:pt x="4" y="28"/>
                      <a:pt x="4" y="28"/>
                      <a:pt x="4" y="28"/>
                    </a:cubicBezTo>
                    <a:cubicBezTo>
                      <a:pt x="3" y="36"/>
                      <a:pt x="3" y="47"/>
                      <a:pt x="3" y="53"/>
                    </a:cubicBezTo>
                    <a:cubicBezTo>
                      <a:pt x="3" y="53"/>
                      <a:pt x="3" y="53"/>
                      <a:pt x="3" y="53"/>
                    </a:cubicBezTo>
                    <a:cubicBezTo>
                      <a:pt x="3" y="54"/>
                      <a:pt x="2" y="54"/>
                      <a:pt x="2" y="54"/>
                    </a:cubicBezTo>
                    <a:cubicBezTo>
                      <a:pt x="2" y="54"/>
                      <a:pt x="2" y="54"/>
                      <a:pt x="2" y="54"/>
                    </a:cubicBezTo>
                    <a:cubicBezTo>
                      <a:pt x="2" y="54"/>
                      <a:pt x="2" y="54"/>
                      <a:pt x="2" y="54"/>
                    </a:cubicBezTo>
                    <a:close/>
                  </a:path>
                </a:pathLst>
              </a:custGeom>
              <a:solidFill>
                <a:srgbClr val="1E2B58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20" name="Freeform 131"/>
              <p:cNvSpPr/>
              <p:nvPr/>
            </p:nvSpPr>
            <p:spPr bwMode="auto">
              <a:xfrm>
                <a:off x="7658100" y="4741863"/>
                <a:ext cx="19050" cy="244475"/>
              </a:xfrm>
              <a:custGeom>
                <a:avLst/>
                <a:gdLst>
                  <a:gd name="T0" fmla="*/ 2 w 5"/>
                  <a:gd name="T1" fmla="*/ 64 h 65"/>
                  <a:gd name="T2" fmla="*/ 0 w 5"/>
                  <a:gd name="T3" fmla="*/ 52 h 65"/>
                  <a:gd name="T4" fmla="*/ 0 w 5"/>
                  <a:gd name="T5" fmla="*/ 52 h 65"/>
                  <a:gd name="T6" fmla="*/ 1 w 5"/>
                  <a:gd name="T7" fmla="*/ 34 h 65"/>
                  <a:gd name="T8" fmla="*/ 1 w 5"/>
                  <a:gd name="T9" fmla="*/ 34 h 65"/>
                  <a:gd name="T10" fmla="*/ 3 w 5"/>
                  <a:gd name="T11" fmla="*/ 2 h 65"/>
                  <a:gd name="T12" fmla="*/ 3 w 5"/>
                  <a:gd name="T13" fmla="*/ 2 h 65"/>
                  <a:gd name="T14" fmla="*/ 3 w 5"/>
                  <a:gd name="T15" fmla="*/ 1 h 65"/>
                  <a:gd name="T16" fmla="*/ 3 w 5"/>
                  <a:gd name="T17" fmla="*/ 1 h 65"/>
                  <a:gd name="T18" fmla="*/ 4 w 5"/>
                  <a:gd name="T19" fmla="*/ 0 h 65"/>
                  <a:gd name="T20" fmla="*/ 4 w 5"/>
                  <a:gd name="T21" fmla="*/ 0 h 65"/>
                  <a:gd name="T22" fmla="*/ 5 w 5"/>
                  <a:gd name="T23" fmla="*/ 1 h 65"/>
                  <a:gd name="T24" fmla="*/ 5 w 5"/>
                  <a:gd name="T25" fmla="*/ 1 h 65"/>
                  <a:gd name="T26" fmla="*/ 5 w 5"/>
                  <a:gd name="T27" fmla="*/ 2 h 65"/>
                  <a:gd name="T28" fmla="*/ 5 w 5"/>
                  <a:gd name="T29" fmla="*/ 2 h 65"/>
                  <a:gd name="T30" fmla="*/ 3 w 5"/>
                  <a:gd name="T31" fmla="*/ 34 h 65"/>
                  <a:gd name="T32" fmla="*/ 3 w 5"/>
                  <a:gd name="T33" fmla="*/ 34 h 65"/>
                  <a:gd name="T34" fmla="*/ 2 w 5"/>
                  <a:gd name="T35" fmla="*/ 52 h 65"/>
                  <a:gd name="T36" fmla="*/ 2 w 5"/>
                  <a:gd name="T37" fmla="*/ 52 h 65"/>
                  <a:gd name="T38" fmla="*/ 4 w 5"/>
                  <a:gd name="T39" fmla="*/ 63 h 65"/>
                  <a:gd name="T40" fmla="*/ 4 w 5"/>
                  <a:gd name="T41" fmla="*/ 63 h 65"/>
                  <a:gd name="T42" fmla="*/ 4 w 5"/>
                  <a:gd name="T43" fmla="*/ 65 h 65"/>
                  <a:gd name="T44" fmla="*/ 4 w 5"/>
                  <a:gd name="T45" fmla="*/ 65 h 65"/>
                  <a:gd name="T46" fmla="*/ 3 w 5"/>
                  <a:gd name="T47" fmla="*/ 65 h 65"/>
                  <a:gd name="T48" fmla="*/ 3 w 5"/>
                  <a:gd name="T49" fmla="*/ 65 h 65"/>
                  <a:gd name="T50" fmla="*/ 2 w 5"/>
                  <a:gd name="T51" fmla="*/ 64 h 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5" h="65">
                    <a:moveTo>
                      <a:pt x="2" y="64"/>
                    </a:moveTo>
                    <a:cubicBezTo>
                      <a:pt x="0" y="61"/>
                      <a:pt x="0" y="56"/>
                      <a:pt x="0" y="52"/>
                    </a:cubicBezTo>
                    <a:cubicBezTo>
                      <a:pt x="0" y="52"/>
                      <a:pt x="0" y="52"/>
                      <a:pt x="0" y="52"/>
                    </a:cubicBezTo>
                    <a:cubicBezTo>
                      <a:pt x="0" y="45"/>
                      <a:pt x="1" y="38"/>
                      <a:pt x="1" y="34"/>
                    </a:cubicBezTo>
                    <a:cubicBezTo>
                      <a:pt x="1" y="34"/>
                      <a:pt x="1" y="34"/>
                      <a:pt x="1" y="34"/>
                    </a:cubicBezTo>
                    <a:cubicBezTo>
                      <a:pt x="2" y="23"/>
                      <a:pt x="3" y="13"/>
                      <a:pt x="3" y="2"/>
                    </a:cubicBezTo>
                    <a:cubicBezTo>
                      <a:pt x="3" y="2"/>
                      <a:pt x="3" y="2"/>
                      <a:pt x="3" y="2"/>
                    </a:cubicBezTo>
                    <a:cubicBezTo>
                      <a:pt x="3" y="1"/>
                      <a:pt x="3" y="1"/>
                      <a:pt x="3" y="1"/>
                    </a:cubicBezTo>
                    <a:cubicBezTo>
                      <a:pt x="3" y="1"/>
                      <a:pt x="3" y="1"/>
                      <a:pt x="3" y="1"/>
                    </a:cubicBezTo>
                    <a:cubicBezTo>
                      <a:pt x="3" y="0"/>
                      <a:pt x="3" y="0"/>
                      <a:pt x="4" y="0"/>
                    </a:cubicBezTo>
                    <a:cubicBezTo>
                      <a:pt x="4" y="0"/>
                      <a:pt x="4" y="0"/>
                      <a:pt x="4" y="0"/>
                    </a:cubicBezTo>
                    <a:cubicBezTo>
                      <a:pt x="5" y="0"/>
                      <a:pt x="5" y="0"/>
                      <a:pt x="5" y="1"/>
                    </a:cubicBezTo>
                    <a:cubicBezTo>
                      <a:pt x="5" y="1"/>
                      <a:pt x="5" y="1"/>
                      <a:pt x="5" y="1"/>
                    </a:cubicBezTo>
                    <a:cubicBezTo>
                      <a:pt x="5" y="1"/>
                      <a:pt x="5" y="1"/>
                      <a:pt x="5" y="2"/>
                    </a:cubicBezTo>
                    <a:cubicBezTo>
                      <a:pt x="5" y="2"/>
                      <a:pt x="5" y="2"/>
                      <a:pt x="5" y="2"/>
                    </a:cubicBezTo>
                    <a:cubicBezTo>
                      <a:pt x="5" y="13"/>
                      <a:pt x="5" y="23"/>
                      <a:pt x="3" y="34"/>
                    </a:cubicBezTo>
                    <a:cubicBezTo>
                      <a:pt x="3" y="34"/>
                      <a:pt x="3" y="34"/>
                      <a:pt x="3" y="34"/>
                    </a:cubicBezTo>
                    <a:cubicBezTo>
                      <a:pt x="3" y="39"/>
                      <a:pt x="2" y="45"/>
                      <a:pt x="2" y="52"/>
                    </a:cubicBezTo>
                    <a:cubicBezTo>
                      <a:pt x="2" y="52"/>
                      <a:pt x="2" y="52"/>
                      <a:pt x="2" y="52"/>
                    </a:cubicBezTo>
                    <a:cubicBezTo>
                      <a:pt x="2" y="56"/>
                      <a:pt x="3" y="61"/>
                      <a:pt x="4" y="63"/>
                    </a:cubicBezTo>
                    <a:cubicBezTo>
                      <a:pt x="4" y="63"/>
                      <a:pt x="4" y="63"/>
                      <a:pt x="4" y="63"/>
                    </a:cubicBezTo>
                    <a:cubicBezTo>
                      <a:pt x="4" y="64"/>
                      <a:pt x="4" y="65"/>
                      <a:pt x="4" y="65"/>
                    </a:cubicBezTo>
                    <a:cubicBezTo>
                      <a:pt x="4" y="65"/>
                      <a:pt x="4" y="65"/>
                      <a:pt x="4" y="65"/>
                    </a:cubicBezTo>
                    <a:cubicBezTo>
                      <a:pt x="3" y="65"/>
                      <a:pt x="3" y="65"/>
                      <a:pt x="3" y="65"/>
                    </a:cubicBezTo>
                    <a:cubicBezTo>
                      <a:pt x="3" y="65"/>
                      <a:pt x="3" y="65"/>
                      <a:pt x="3" y="65"/>
                    </a:cubicBezTo>
                    <a:cubicBezTo>
                      <a:pt x="3" y="65"/>
                      <a:pt x="2" y="65"/>
                      <a:pt x="2" y="64"/>
                    </a:cubicBezTo>
                    <a:close/>
                  </a:path>
                </a:pathLst>
              </a:custGeom>
              <a:solidFill>
                <a:srgbClr val="1E2B58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21" name="Freeform 132"/>
              <p:cNvSpPr/>
              <p:nvPr/>
            </p:nvSpPr>
            <p:spPr bwMode="auto">
              <a:xfrm>
                <a:off x="7669213" y="4779963"/>
                <a:ext cx="19050" cy="200025"/>
              </a:xfrm>
              <a:custGeom>
                <a:avLst/>
                <a:gdLst>
                  <a:gd name="T0" fmla="*/ 2 w 5"/>
                  <a:gd name="T1" fmla="*/ 52 h 53"/>
                  <a:gd name="T2" fmla="*/ 0 w 5"/>
                  <a:gd name="T3" fmla="*/ 36 h 53"/>
                  <a:gd name="T4" fmla="*/ 0 w 5"/>
                  <a:gd name="T5" fmla="*/ 36 h 53"/>
                  <a:gd name="T6" fmla="*/ 2 w 5"/>
                  <a:gd name="T7" fmla="*/ 1 h 53"/>
                  <a:gd name="T8" fmla="*/ 2 w 5"/>
                  <a:gd name="T9" fmla="*/ 1 h 53"/>
                  <a:gd name="T10" fmla="*/ 3 w 5"/>
                  <a:gd name="T11" fmla="*/ 0 h 53"/>
                  <a:gd name="T12" fmla="*/ 3 w 5"/>
                  <a:gd name="T13" fmla="*/ 0 h 53"/>
                  <a:gd name="T14" fmla="*/ 5 w 5"/>
                  <a:gd name="T15" fmla="*/ 1 h 53"/>
                  <a:gd name="T16" fmla="*/ 5 w 5"/>
                  <a:gd name="T17" fmla="*/ 1 h 53"/>
                  <a:gd name="T18" fmla="*/ 2 w 5"/>
                  <a:gd name="T19" fmla="*/ 36 h 53"/>
                  <a:gd name="T20" fmla="*/ 2 w 5"/>
                  <a:gd name="T21" fmla="*/ 36 h 53"/>
                  <a:gd name="T22" fmla="*/ 4 w 5"/>
                  <a:gd name="T23" fmla="*/ 51 h 53"/>
                  <a:gd name="T24" fmla="*/ 4 w 5"/>
                  <a:gd name="T25" fmla="*/ 51 h 53"/>
                  <a:gd name="T26" fmla="*/ 4 w 5"/>
                  <a:gd name="T27" fmla="*/ 52 h 53"/>
                  <a:gd name="T28" fmla="*/ 4 w 5"/>
                  <a:gd name="T29" fmla="*/ 52 h 53"/>
                  <a:gd name="T30" fmla="*/ 3 w 5"/>
                  <a:gd name="T31" fmla="*/ 53 h 53"/>
                  <a:gd name="T32" fmla="*/ 3 w 5"/>
                  <a:gd name="T33" fmla="*/ 53 h 53"/>
                  <a:gd name="T34" fmla="*/ 2 w 5"/>
                  <a:gd name="T35" fmla="*/ 52 h 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5" h="53">
                    <a:moveTo>
                      <a:pt x="2" y="52"/>
                    </a:moveTo>
                    <a:cubicBezTo>
                      <a:pt x="0" y="47"/>
                      <a:pt x="0" y="41"/>
                      <a:pt x="0" y="36"/>
                    </a:cubicBezTo>
                    <a:cubicBezTo>
                      <a:pt x="0" y="36"/>
                      <a:pt x="0" y="36"/>
                      <a:pt x="0" y="36"/>
                    </a:cubicBezTo>
                    <a:cubicBezTo>
                      <a:pt x="0" y="24"/>
                      <a:pt x="2" y="11"/>
                      <a:pt x="2" y="1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2" y="0"/>
                      <a:pt x="3" y="0"/>
                      <a:pt x="3" y="0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4" y="0"/>
                      <a:pt x="5" y="0"/>
                      <a:pt x="5" y="1"/>
                    </a:cubicBezTo>
                    <a:cubicBezTo>
                      <a:pt x="5" y="1"/>
                      <a:pt x="5" y="1"/>
                      <a:pt x="5" y="1"/>
                    </a:cubicBezTo>
                    <a:cubicBezTo>
                      <a:pt x="5" y="11"/>
                      <a:pt x="2" y="24"/>
                      <a:pt x="2" y="36"/>
                    </a:cubicBezTo>
                    <a:cubicBezTo>
                      <a:pt x="2" y="36"/>
                      <a:pt x="2" y="36"/>
                      <a:pt x="2" y="36"/>
                    </a:cubicBezTo>
                    <a:cubicBezTo>
                      <a:pt x="2" y="41"/>
                      <a:pt x="3" y="47"/>
                      <a:pt x="4" y="51"/>
                    </a:cubicBezTo>
                    <a:cubicBezTo>
                      <a:pt x="4" y="51"/>
                      <a:pt x="4" y="51"/>
                      <a:pt x="4" y="51"/>
                    </a:cubicBezTo>
                    <a:cubicBezTo>
                      <a:pt x="5" y="52"/>
                      <a:pt x="4" y="52"/>
                      <a:pt x="4" y="52"/>
                    </a:cubicBezTo>
                    <a:cubicBezTo>
                      <a:pt x="4" y="52"/>
                      <a:pt x="4" y="52"/>
                      <a:pt x="4" y="52"/>
                    </a:cubicBezTo>
                    <a:cubicBezTo>
                      <a:pt x="4" y="53"/>
                      <a:pt x="3" y="53"/>
                      <a:pt x="3" y="53"/>
                    </a:cubicBezTo>
                    <a:cubicBezTo>
                      <a:pt x="3" y="53"/>
                      <a:pt x="3" y="53"/>
                      <a:pt x="3" y="53"/>
                    </a:cubicBezTo>
                    <a:cubicBezTo>
                      <a:pt x="3" y="53"/>
                      <a:pt x="2" y="52"/>
                      <a:pt x="2" y="52"/>
                    </a:cubicBezTo>
                    <a:close/>
                  </a:path>
                </a:pathLst>
              </a:custGeom>
              <a:solidFill>
                <a:srgbClr val="1E2B58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22" name="Freeform 133"/>
              <p:cNvSpPr>
                <a:spLocks noEditPoints="1"/>
              </p:cNvSpPr>
              <p:nvPr/>
            </p:nvSpPr>
            <p:spPr bwMode="auto">
              <a:xfrm>
                <a:off x="6981825" y="4900613"/>
                <a:ext cx="30163" cy="52388"/>
              </a:xfrm>
              <a:custGeom>
                <a:avLst/>
                <a:gdLst>
                  <a:gd name="T0" fmla="*/ 2 w 8"/>
                  <a:gd name="T1" fmla="*/ 13 h 14"/>
                  <a:gd name="T2" fmla="*/ 1 w 8"/>
                  <a:gd name="T3" fmla="*/ 6 h 14"/>
                  <a:gd name="T4" fmla="*/ 1 w 8"/>
                  <a:gd name="T5" fmla="*/ 6 h 14"/>
                  <a:gd name="T6" fmla="*/ 1 w 8"/>
                  <a:gd name="T7" fmla="*/ 4 h 14"/>
                  <a:gd name="T8" fmla="*/ 1 w 8"/>
                  <a:gd name="T9" fmla="*/ 4 h 14"/>
                  <a:gd name="T10" fmla="*/ 1 w 8"/>
                  <a:gd name="T11" fmla="*/ 3 h 14"/>
                  <a:gd name="T12" fmla="*/ 1 w 8"/>
                  <a:gd name="T13" fmla="*/ 3 h 14"/>
                  <a:gd name="T14" fmla="*/ 1 w 8"/>
                  <a:gd name="T15" fmla="*/ 1 h 14"/>
                  <a:gd name="T16" fmla="*/ 1 w 8"/>
                  <a:gd name="T17" fmla="*/ 1 h 14"/>
                  <a:gd name="T18" fmla="*/ 1 w 8"/>
                  <a:gd name="T19" fmla="*/ 1 h 14"/>
                  <a:gd name="T20" fmla="*/ 2 w 8"/>
                  <a:gd name="T21" fmla="*/ 0 h 14"/>
                  <a:gd name="T22" fmla="*/ 2 w 8"/>
                  <a:gd name="T23" fmla="*/ 0 h 14"/>
                  <a:gd name="T24" fmla="*/ 3 w 8"/>
                  <a:gd name="T25" fmla="*/ 0 h 14"/>
                  <a:gd name="T26" fmla="*/ 3 w 8"/>
                  <a:gd name="T27" fmla="*/ 0 h 14"/>
                  <a:gd name="T28" fmla="*/ 3 w 8"/>
                  <a:gd name="T29" fmla="*/ 0 h 14"/>
                  <a:gd name="T30" fmla="*/ 3 w 8"/>
                  <a:gd name="T31" fmla="*/ 0 h 14"/>
                  <a:gd name="T32" fmla="*/ 4 w 8"/>
                  <a:gd name="T33" fmla="*/ 0 h 14"/>
                  <a:gd name="T34" fmla="*/ 4 w 8"/>
                  <a:gd name="T35" fmla="*/ 0 h 14"/>
                  <a:gd name="T36" fmla="*/ 8 w 8"/>
                  <a:gd name="T37" fmla="*/ 8 h 14"/>
                  <a:gd name="T38" fmla="*/ 8 w 8"/>
                  <a:gd name="T39" fmla="*/ 8 h 14"/>
                  <a:gd name="T40" fmla="*/ 4 w 8"/>
                  <a:gd name="T41" fmla="*/ 14 h 14"/>
                  <a:gd name="T42" fmla="*/ 4 w 8"/>
                  <a:gd name="T43" fmla="*/ 14 h 14"/>
                  <a:gd name="T44" fmla="*/ 3 w 8"/>
                  <a:gd name="T45" fmla="*/ 14 h 14"/>
                  <a:gd name="T46" fmla="*/ 3 w 8"/>
                  <a:gd name="T47" fmla="*/ 14 h 14"/>
                  <a:gd name="T48" fmla="*/ 2 w 8"/>
                  <a:gd name="T49" fmla="*/ 13 h 14"/>
                  <a:gd name="T50" fmla="*/ 4 w 8"/>
                  <a:gd name="T51" fmla="*/ 6 h 14"/>
                  <a:gd name="T52" fmla="*/ 4 w 8"/>
                  <a:gd name="T53" fmla="*/ 11 h 14"/>
                  <a:gd name="T54" fmla="*/ 4 w 8"/>
                  <a:gd name="T55" fmla="*/ 11 h 14"/>
                  <a:gd name="T56" fmla="*/ 6 w 8"/>
                  <a:gd name="T57" fmla="*/ 8 h 14"/>
                  <a:gd name="T58" fmla="*/ 6 w 8"/>
                  <a:gd name="T59" fmla="*/ 8 h 14"/>
                  <a:gd name="T60" fmla="*/ 4 w 8"/>
                  <a:gd name="T61" fmla="*/ 3 h 14"/>
                  <a:gd name="T62" fmla="*/ 4 w 8"/>
                  <a:gd name="T63" fmla="*/ 3 h 14"/>
                  <a:gd name="T64" fmla="*/ 4 w 8"/>
                  <a:gd name="T65" fmla="*/ 6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8" h="14">
                    <a:moveTo>
                      <a:pt x="2" y="13"/>
                    </a:moveTo>
                    <a:cubicBezTo>
                      <a:pt x="1" y="11"/>
                      <a:pt x="1" y="8"/>
                      <a:pt x="1" y="6"/>
                    </a:cubicBezTo>
                    <a:cubicBezTo>
                      <a:pt x="1" y="6"/>
                      <a:pt x="1" y="6"/>
                      <a:pt x="1" y="6"/>
                    </a:cubicBezTo>
                    <a:cubicBezTo>
                      <a:pt x="1" y="5"/>
                      <a:pt x="1" y="5"/>
                      <a:pt x="1" y="4"/>
                    </a:cubicBezTo>
                    <a:cubicBezTo>
                      <a:pt x="1" y="4"/>
                      <a:pt x="1" y="4"/>
                      <a:pt x="1" y="4"/>
                    </a:cubicBezTo>
                    <a:cubicBezTo>
                      <a:pt x="1" y="4"/>
                      <a:pt x="0" y="3"/>
                      <a:pt x="1" y="3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1" y="2"/>
                      <a:pt x="1" y="1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2" y="1"/>
                      <a:pt x="2" y="0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2" y="0"/>
                      <a:pt x="2" y="0"/>
                      <a:pt x="3" y="0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4" y="0"/>
                      <a:pt x="4" y="0"/>
                      <a:pt x="4" y="0"/>
                    </a:cubicBezTo>
                    <a:cubicBezTo>
                      <a:pt x="4" y="0"/>
                      <a:pt x="4" y="0"/>
                      <a:pt x="4" y="0"/>
                    </a:cubicBezTo>
                    <a:cubicBezTo>
                      <a:pt x="7" y="2"/>
                      <a:pt x="8" y="5"/>
                      <a:pt x="8" y="8"/>
                    </a:cubicBezTo>
                    <a:cubicBezTo>
                      <a:pt x="8" y="8"/>
                      <a:pt x="8" y="8"/>
                      <a:pt x="8" y="8"/>
                    </a:cubicBezTo>
                    <a:cubicBezTo>
                      <a:pt x="8" y="10"/>
                      <a:pt x="7" y="13"/>
                      <a:pt x="4" y="14"/>
                    </a:cubicBezTo>
                    <a:cubicBezTo>
                      <a:pt x="4" y="14"/>
                      <a:pt x="4" y="14"/>
                      <a:pt x="4" y="14"/>
                    </a:cubicBezTo>
                    <a:cubicBezTo>
                      <a:pt x="4" y="14"/>
                      <a:pt x="4" y="14"/>
                      <a:pt x="3" y="14"/>
                    </a:cubicBezTo>
                    <a:cubicBezTo>
                      <a:pt x="3" y="14"/>
                      <a:pt x="3" y="14"/>
                      <a:pt x="3" y="14"/>
                    </a:cubicBezTo>
                    <a:cubicBezTo>
                      <a:pt x="3" y="14"/>
                      <a:pt x="3" y="14"/>
                      <a:pt x="2" y="13"/>
                    </a:cubicBezTo>
                    <a:close/>
                    <a:moveTo>
                      <a:pt x="4" y="6"/>
                    </a:moveTo>
                    <a:cubicBezTo>
                      <a:pt x="4" y="8"/>
                      <a:pt x="4" y="10"/>
                      <a:pt x="4" y="11"/>
                    </a:cubicBezTo>
                    <a:cubicBezTo>
                      <a:pt x="4" y="11"/>
                      <a:pt x="4" y="11"/>
                      <a:pt x="4" y="11"/>
                    </a:cubicBezTo>
                    <a:cubicBezTo>
                      <a:pt x="5" y="10"/>
                      <a:pt x="6" y="9"/>
                      <a:pt x="6" y="8"/>
                    </a:cubicBezTo>
                    <a:cubicBezTo>
                      <a:pt x="6" y="8"/>
                      <a:pt x="6" y="8"/>
                      <a:pt x="6" y="8"/>
                    </a:cubicBezTo>
                    <a:cubicBezTo>
                      <a:pt x="6" y="6"/>
                      <a:pt x="5" y="4"/>
                      <a:pt x="4" y="3"/>
                    </a:cubicBezTo>
                    <a:cubicBezTo>
                      <a:pt x="4" y="3"/>
                      <a:pt x="4" y="3"/>
                      <a:pt x="4" y="3"/>
                    </a:cubicBezTo>
                    <a:cubicBezTo>
                      <a:pt x="4" y="4"/>
                      <a:pt x="4" y="5"/>
                      <a:pt x="4" y="6"/>
                    </a:cubicBezTo>
                    <a:close/>
                  </a:path>
                </a:pathLst>
              </a:custGeom>
              <a:solidFill>
                <a:srgbClr val="1E2B58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23" name="Freeform 134"/>
              <p:cNvSpPr>
                <a:spLocks noEditPoints="1"/>
              </p:cNvSpPr>
              <p:nvPr/>
            </p:nvSpPr>
            <p:spPr bwMode="auto">
              <a:xfrm>
                <a:off x="7007225" y="4900613"/>
                <a:ext cx="30163" cy="60325"/>
              </a:xfrm>
              <a:custGeom>
                <a:avLst/>
                <a:gdLst>
                  <a:gd name="T0" fmla="*/ 3 w 8"/>
                  <a:gd name="T1" fmla="*/ 16 h 16"/>
                  <a:gd name="T2" fmla="*/ 2 w 8"/>
                  <a:gd name="T3" fmla="*/ 15 h 16"/>
                  <a:gd name="T4" fmla="*/ 2 w 8"/>
                  <a:gd name="T5" fmla="*/ 15 h 16"/>
                  <a:gd name="T6" fmla="*/ 1 w 8"/>
                  <a:gd name="T7" fmla="*/ 7 h 16"/>
                  <a:gd name="T8" fmla="*/ 1 w 8"/>
                  <a:gd name="T9" fmla="*/ 7 h 16"/>
                  <a:gd name="T10" fmla="*/ 1 w 8"/>
                  <a:gd name="T11" fmla="*/ 4 h 16"/>
                  <a:gd name="T12" fmla="*/ 1 w 8"/>
                  <a:gd name="T13" fmla="*/ 4 h 16"/>
                  <a:gd name="T14" fmla="*/ 1 w 8"/>
                  <a:gd name="T15" fmla="*/ 3 h 16"/>
                  <a:gd name="T16" fmla="*/ 1 w 8"/>
                  <a:gd name="T17" fmla="*/ 3 h 16"/>
                  <a:gd name="T18" fmla="*/ 0 w 8"/>
                  <a:gd name="T19" fmla="*/ 2 h 16"/>
                  <a:gd name="T20" fmla="*/ 0 w 8"/>
                  <a:gd name="T21" fmla="*/ 2 h 16"/>
                  <a:gd name="T22" fmla="*/ 2 w 8"/>
                  <a:gd name="T23" fmla="*/ 1 h 16"/>
                  <a:gd name="T24" fmla="*/ 2 w 8"/>
                  <a:gd name="T25" fmla="*/ 1 h 16"/>
                  <a:gd name="T26" fmla="*/ 2 w 8"/>
                  <a:gd name="T27" fmla="*/ 1 h 16"/>
                  <a:gd name="T28" fmla="*/ 2 w 8"/>
                  <a:gd name="T29" fmla="*/ 1 h 16"/>
                  <a:gd name="T30" fmla="*/ 3 w 8"/>
                  <a:gd name="T31" fmla="*/ 1 h 16"/>
                  <a:gd name="T32" fmla="*/ 3 w 8"/>
                  <a:gd name="T33" fmla="*/ 1 h 16"/>
                  <a:gd name="T34" fmla="*/ 4 w 8"/>
                  <a:gd name="T35" fmla="*/ 0 h 16"/>
                  <a:gd name="T36" fmla="*/ 4 w 8"/>
                  <a:gd name="T37" fmla="*/ 0 h 16"/>
                  <a:gd name="T38" fmla="*/ 5 w 8"/>
                  <a:gd name="T39" fmla="*/ 2 h 16"/>
                  <a:gd name="T40" fmla="*/ 5 w 8"/>
                  <a:gd name="T41" fmla="*/ 2 h 16"/>
                  <a:gd name="T42" fmla="*/ 4 w 8"/>
                  <a:gd name="T43" fmla="*/ 3 h 16"/>
                  <a:gd name="T44" fmla="*/ 4 w 8"/>
                  <a:gd name="T45" fmla="*/ 3 h 16"/>
                  <a:gd name="T46" fmla="*/ 8 w 8"/>
                  <a:gd name="T47" fmla="*/ 9 h 16"/>
                  <a:gd name="T48" fmla="*/ 8 w 8"/>
                  <a:gd name="T49" fmla="*/ 9 h 16"/>
                  <a:gd name="T50" fmla="*/ 4 w 8"/>
                  <a:gd name="T51" fmla="*/ 16 h 16"/>
                  <a:gd name="T52" fmla="*/ 4 w 8"/>
                  <a:gd name="T53" fmla="*/ 16 h 16"/>
                  <a:gd name="T54" fmla="*/ 4 w 8"/>
                  <a:gd name="T55" fmla="*/ 16 h 16"/>
                  <a:gd name="T56" fmla="*/ 4 w 8"/>
                  <a:gd name="T57" fmla="*/ 16 h 16"/>
                  <a:gd name="T58" fmla="*/ 3 w 8"/>
                  <a:gd name="T59" fmla="*/ 16 h 16"/>
                  <a:gd name="T60" fmla="*/ 3 w 8"/>
                  <a:gd name="T61" fmla="*/ 7 h 16"/>
                  <a:gd name="T62" fmla="*/ 4 w 8"/>
                  <a:gd name="T63" fmla="*/ 12 h 16"/>
                  <a:gd name="T64" fmla="*/ 4 w 8"/>
                  <a:gd name="T65" fmla="*/ 12 h 16"/>
                  <a:gd name="T66" fmla="*/ 5 w 8"/>
                  <a:gd name="T67" fmla="*/ 9 h 16"/>
                  <a:gd name="T68" fmla="*/ 5 w 8"/>
                  <a:gd name="T69" fmla="*/ 9 h 16"/>
                  <a:gd name="T70" fmla="*/ 3 w 8"/>
                  <a:gd name="T71" fmla="*/ 5 h 16"/>
                  <a:gd name="T72" fmla="*/ 3 w 8"/>
                  <a:gd name="T73" fmla="*/ 5 h 16"/>
                  <a:gd name="T74" fmla="*/ 3 w 8"/>
                  <a:gd name="T75" fmla="*/ 7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8" h="16">
                    <a:moveTo>
                      <a:pt x="3" y="16"/>
                    </a:moveTo>
                    <a:cubicBezTo>
                      <a:pt x="3" y="16"/>
                      <a:pt x="3" y="16"/>
                      <a:pt x="2" y="15"/>
                    </a:cubicBezTo>
                    <a:cubicBezTo>
                      <a:pt x="2" y="15"/>
                      <a:pt x="2" y="15"/>
                      <a:pt x="2" y="15"/>
                    </a:cubicBezTo>
                    <a:cubicBezTo>
                      <a:pt x="2" y="13"/>
                      <a:pt x="1" y="10"/>
                      <a:pt x="1" y="7"/>
                    </a:cubicBezTo>
                    <a:cubicBezTo>
                      <a:pt x="1" y="7"/>
                      <a:pt x="1" y="7"/>
                      <a:pt x="1" y="7"/>
                    </a:cubicBezTo>
                    <a:cubicBezTo>
                      <a:pt x="1" y="6"/>
                      <a:pt x="1" y="5"/>
                      <a:pt x="1" y="4"/>
                    </a:cubicBezTo>
                    <a:cubicBezTo>
                      <a:pt x="1" y="4"/>
                      <a:pt x="1" y="4"/>
                      <a:pt x="1" y="4"/>
                    </a:cubicBezTo>
                    <a:cubicBezTo>
                      <a:pt x="1" y="4"/>
                      <a:pt x="1" y="3"/>
                      <a:pt x="1" y="3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0" y="3"/>
                      <a:pt x="0" y="2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1"/>
                      <a:pt x="1" y="1"/>
                      <a:pt x="2" y="1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2" y="1"/>
                      <a:pt x="2" y="1"/>
                      <a:pt x="3" y="1"/>
                    </a:cubicBezTo>
                    <a:cubicBezTo>
                      <a:pt x="3" y="1"/>
                      <a:pt x="3" y="1"/>
                      <a:pt x="3" y="1"/>
                    </a:cubicBezTo>
                    <a:cubicBezTo>
                      <a:pt x="3" y="0"/>
                      <a:pt x="4" y="0"/>
                      <a:pt x="4" y="0"/>
                    </a:cubicBezTo>
                    <a:cubicBezTo>
                      <a:pt x="4" y="0"/>
                      <a:pt x="4" y="0"/>
                      <a:pt x="4" y="0"/>
                    </a:cubicBezTo>
                    <a:cubicBezTo>
                      <a:pt x="5" y="1"/>
                      <a:pt x="5" y="2"/>
                      <a:pt x="5" y="2"/>
                    </a:cubicBezTo>
                    <a:cubicBezTo>
                      <a:pt x="5" y="2"/>
                      <a:pt x="5" y="2"/>
                      <a:pt x="5" y="2"/>
                    </a:cubicBezTo>
                    <a:cubicBezTo>
                      <a:pt x="4" y="2"/>
                      <a:pt x="4" y="2"/>
                      <a:pt x="4" y="3"/>
                    </a:cubicBezTo>
                    <a:cubicBezTo>
                      <a:pt x="4" y="3"/>
                      <a:pt x="4" y="3"/>
                      <a:pt x="4" y="3"/>
                    </a:cubicBezTo>
                    <a:cubicBezTo>
                      <a:pt x="7" y="4"/>
                      <a:pt x="8" y="6"/>
                      <a:pt x="8" y="9"/>
                    </a:cubicBezTo>
                    <a:cubicBezTo>
                      <a:pt x="8" y="9"/>
                      <a:pt x="8" y="9"/>
                      <a:pt x="8" y="9"/>
                    </a:cubicBezTo>
                    <a:cubicBezTo>
                      <a:pt x="8" y="11"/>
                      <a:pt x="7" y="14"/>
                      <a:pt x="4" y="16"/>
                    </a:cubicBezTo>
                    <a:cubicBezTo>
                      <a:pt x="4" y="16"/>
                      <a:pt x="4" y="16"/>
                      <a:pt x="4" y="16"/>
                    </a:cubicBezTo>
                    <a:cubicBezTo>
                      <a:pt x="4" y="16"/>
                      <a:pt x="4" y="16"/>
                      <a:pt x="4" y="16"/>
                    </a:cubicBezTo>
                    <a:cubicBezTo>
                      <a:pt x="4" y="16"/>
                      <a:pt x="4" y="16"/>
                      <a:pt x="4" y="16"/>
                    </a:cubicBezTo>
                    <a:cubicBezTo>
                      <a:pt x="4" y="16"/>
                      <a:pt x="3" y="16"/>
                      <a:pt x="3" y="16"/>
                    </a:cubicBezTo>
                    <a:close/>
                    <a:moveTo>
                      <a:pt x="3" y="7"/>
                    </a:moveTo>
                    <a:cubicBezTo>
                      <a:pt x="3" y="9"/>
                      <a:pt x="4" y="11"/>
                      <a:pt x="4" y="12"/>
                    </a:cubicBezTo>
                    <a:cubicBezTo>
                      <a:pt x="4" y="12"/>
                      <a:pt x="4" y="12"/>
                      <a:pt x="4" y="12"/>
                    </a:cubicBezTo>
                    <a:cubicBezTo>
                      <a:pt x="5" y="11"/>
                      <a:pt x="5" y="10"/>
                      <a:pt x="5" y="9"/>
                    </a:cubicBezTo>
                    <a:cubicBezTo>
                      <a:pt x="5" y="9"/>
                      <a:pt x="5" y="9"/>
                      <a:pt x="5" y="9"/>
                    </a:cubicBezTo>
                    <a:cubicBezTo>
                      <a:pt x="5" y="7"/>
                      <a:pt x="5" y="6"/>
                      <a:pt x="3" y="5"/>
                    </a:cubicBezTo>
                    <a:cubicBezTo>
                      <a:pt x="3" y="5"/>
                      <a:pt x="3" y="5"/>
                      <a:pt x="3" y="5"/>
                    </a:cubicBezTo>
                    <a:cubicBezTo>
                      <a:pt x="3" y="6"/>
                      <a:pt x="3" y="6"/>
                      <a:pt x="3" y="7"/>
                    </a:cubicBezTo>
                    <a:close/>
                  </a:path>
                </a:pathLst>
              </a:custGeom>
              <a:solidFill>
                <a:srgbClr val="1E2B58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24" name="Freeform 135"/>
              <p:cNvSpPr>
                <a:spLocks noEditPoints="1"/>
              </p:cNvSpPr>
              <p:nvPr/>
            </p:nvSpPr>
            <p:spPr bwMode="auto">
              <a:xfrm>
                <a:off x="6992938" y="4960938"/>
                <a:ext cx="30163" cy="55563"/>
              </a:xfrm>
              <a:custGeom>
                <a:avLst/>
                <a:gdLst>
                  <a:gd name="T0" fmla="*/ 1 w 8"/>
                  <a:gd name="T1" fmla="*/ 15 h 15"/>
                  <a:gd name="T2" fmla="*/ 1 w 8"/>
                  <a:gd name="T3" fmla="*/ 14 h 15"/>
                  <a:gd name="T4" fmla="*/ 1 w 8"/>
                  <a:gd name="T5" fmla="*/ 14 h 15"/>
                  <a:gd name="T6" fmla="*/ 0 w 8"/>
                  <a:gd name="T7" fmla="*/ 1 h 15"/>
                  <a:gd name="T8" fmla="*/ 0 w 8"/>
                  <a:gd name="T9" fmla="*/ 1 h 15"/>
                  <a:gd name="T10" fmla="*/ 1 w 8"/>
                  <a:gd name="T11" fmla="*/ 0 h 15"/>
                  <a:gd name="T12" fmla="*/ 1 w 8"/>
                  <a:gd name="T13" fmla="*/ 0 h 15"/>
                  <a:gd name="T14" fmla="*/ 2 w 8"/>
                  <a:gd name="T15" fmla="*/ 1 h 15"/>
                  <a:gd name="T16" fmla="*/ 2 w 8"/>
                  <a:gd name="T17" fmla="*/ 1 h 15"/>
                  <a:gd name="T18" fmla="*/ 2 w 8"/>
                  <a:gd name="T19" fmla="*/ 1 h 15"/>
                  <a:gd name="T20" fmla="*/ 2 w 8"/>
                  <a:gd name="T21" fmla="*/ 1 h 15"/>
                  <a:gd name="T22" fmla="*/ 3 w 8"/>
                  <a:gd name="T23" fmla="*/ 1 h 15"/>
                  <a:gd name="T24" fmla="*/ 3 w 8"/>
                  <a:gd name="T25" fmla="*/ 1 h 15"/>
                  <a:gd name="T26" fmla="*/ 3 w 8"/>
                  <a:gd name="T27" fmla="*/ 1 h 15"/>
                  <a:gd name="T28" fmla="*/ 3 w 8"/>
                  <a:gd name="T29" fmla="*/ 1 h 15"/>
                  <a:gd name="T30" fmla="*/ 8 w 8"/>
                  <a:gd name="T31" fmla="*/ 8 h 15"/>
                  <a:gd name="T32" fmla="*/ 8 w 8"/>
                  <a:gd name="T33" fmla="*/ 8 h 15"/>
                  <a:gd name="T34" fmla="*/ 2 w 8"/>
                  <a:gd name="T35" fmla="*/ 15 h 15"/>
                  <a:gd name="T36" fmla="*/ 2 w 8"/>
                  <a:gd name="T37" fmla="*/ 15 h 15"/>
                  <a:gd name="T38" fmla="*/ 2 w 8"/>
                  <a:gd name="T39" fmla="*/ 15 h 15"/>
                  <a:gd name="T40" fmla="*/ 2 w 8"/>
                  <a:gd name="T41" fmla="*/ 15 h 15"/>
                  <a:gd name="T42" fmla="*/ 1 w 8"/>
                  <a:gd name="T43" fmla="*/ 15 h 15"/>
                  <a:gd name="T44" fmla="*/ 3 w 8"/>
                  <a:gd name="T45" fmla="*/ 12 h 15"/>
                  <a:gd name="T46" fmla="*/ 6 w 8"/>
                  <a:gd name="T47" fmla="*/ 8 h 15"/>
                  <a:gd name="T48" fmla="*/ 6 w 8"/>
                  <a:gd name="T49" fmla="*/ 8 h 15"/>
                  <a:gd name="T50" fmla="*/ 5 w 8"/>
                  <a:gd name="T51" fmla="*/ 5 h 15"/>
                  <a:gd name="T52" fmla="*/ 5 w 8"/>
                  <a:gd name="T53" fmla="*/ 5 h 15"/>
                  <a:gd name="T54" fmla="*/ 3 w 8"/>
                  <a:gd name="T55" fmla="*/ 4 h 15"/>
                  <a:gd name="T56" fmla="*/ 3 w 8"/>
                  <a:gd name="T57" fmla="*/ 4 h 15"/>
                  <a:gd name="T58" fmla="*/ 3 w 8"/>
                  <a:gd name="T59" fmla="*/ 4 h 15"/>
                  <a:gd name="T60" fmla="*/ 2 w 8"/>
                  <a:gd name="T61" fmla="*/ 4 h 15"/>
                  <a:gd name="T62" fmla="*/ 2 w 8"/>
                  <a:gd name="T63" fmla="*/ 4 h 15"/>
                  <a:gd name="T64" fmla="*/ 3 w 8"/>
                  <a:gd name="T65" fmla="*/ 12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8" h="15">
                    <a:moveTo>
                      <a:pt x="1" y="15"/>
                    </a:moveTo>
                    <a:cubicBezTo>
                      <a:pt x="1" y="15"/>
                      <a:pt x="1" y="14"/>
                      <a:pt x="1" y="14"/>
                    </a:cubicBezTo>
                    <a:cubicBezTo>
                      <a:pt x="1" y="14"/>
                      <a:pt x="1" y="14"/>
                      <a:pt x="1" y="14"/>
                    </a:cubicBezTo>
                    <a:cubicBezTo>
                      <a:pt x="0" y="10"/>
                      <a:pt x="0" y="5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0"/>
                      <a:pt x="0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2" y="0"/>
                      <a:pt x="2" y="0"/>
                      <a:pt x="2" y="1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2" y="1"/>
                      <a:pt x="2" y="1"/>
                      <a:pt x="3" y="1"/>
                    </a:cubicBezTo>
                    <a:cubicBezTo>
                      <a:pt x="3" y="1"/>
                      <a:pt x="3" y="1"/>
                      <a:pt x="3" y="1"/>
                    </a:cubicBezTo>
                    <a:cubicBezTo>
                      <a:pt x="3" y="1"/>
                      <a:pt x="3" y="1"/>
                      <a:pt x="3" y="1"/>
                    </a:cubicBezTo>
                    <a:cubicBezTo>
                      <a:pt x="3" y="1"/>
                      <a:pt x="3" y="1"/>
                      <a:pt x="3" y="1"/>
                    </a:cubicBezTo>
                    <a:cubicBezTo>
                      <a:pt x="6" y="2"/>
                      <a:pt x="8" y="5"/>
                      <a:pt x="8" y="8"/>
                    </a:cubicBezTo>
                    <a:cubicBezTo>
                      <a:pt x="8" y="8"/>
                      <a:pt x="8" y="8"/>
                      <a:pt x="8" y="8"/>
                    </a:cubicBezTo>
                    <a:cubicBezTo>
                      <a:pt x="8" y="11"/>
                      <a:pt x="6" y="14"/>
                      <a:pt x="2" y="15"/>
                    </a:cubicBezTo>
                    <a:cubicBezTo>
                      <a:pt x="2" y="15"/>
                      <a:pt x="2" y="15"/>
                      <a:pt x="2" y="15"/>
                    </a:cubicBezTo>
                    <a:cubicBezTo>
                      <a:pt x="2" y="15"/>
                      <a:pt x="2" y="15"/>
                      <a:pt x="2" y="15"/>
                    </a:cubicBezTo>
                    <a:cubicBezTo>
                      <a:pt x="2" y="15"/>
                      <a:pt x="2" y="15"/>
                      <a:pt x="2" y="15"/>
                    </a:cubicBezTo>
                    <a:cubicBezTo>
                      <a:pt x="2" y="15"/>
                      <a:pt x="2" y="15"/>
                      <a:pt x="1" y="15"/>
                    </a:cubicBezTo>
                    <a:close/>
                    <a:moveTo>
                      <a:pt x="3" y="12"/>
                    </a:moveTo>
                    <a:cubicBezTo>
                      <a:pt x="5" y="12"/>
                      <a:pt x="6" y="10"/>
                      <a:pt x="6" y="8"/>
                    </a:cubicBezTo>
                    <a:cubicBezTo>
                      <a:pt x="6" y="8"/>
                      <a:pt x="6" y="8"/>
                      <a:pt x="6" y="8"/>
                    </a:cubicBezTo>
                    <a:cubicBezTo>
                      <a:pt x="6" y="7"/>
                      <a:pt x="5" y="6"/>
                      <a:pt x="5" y="5"/>
                    </a:cubicBezTo>
                    <a:cubicBezTo>
                      <a:pt x="5" y="5"/>
                      <a:pt x="5" y="5"/>
                      <a:pt x="5" y="5"/>
                    </a:cubicBezTo>
                    <a:cubicBezTo>
                      <a:pt x="4" y="4"/>
                      <a:pt x="3" y="4"/>
                      <a:pt x="3" y="4"/>
                    </a:cubicBezTo>
                    <a:cubicBezTo>
                      <a:pt x="3" y="4"/>
                      <a:pt x="3" y="4"/>
                      <a:pt x="3" y="4"/>
                    </a:cubicBezTo>
                    <a:cubicBezTo>
                      <a:pt x="3" y="4"/>
                      <a:pt x="3" y="4"/>
                      <a:pt x="3" y="4"/>
                    </a:cubicBezTo>
                    <a:cubicBezTo>
                      <a:pt x="3" y="4"/>
                      <a:pt x="3" y="4"/>
                      <a:pt x="2" y="4"/>
                    </a:cubicBezTo>
                    <a:cubicBezTo>
                      <a:pt x="2" y="4"/>
                      <a:pt x="2" y="4"/>
                      <a:pt x="2" y="4"/>
                    </a:cubicBezTo>
                    <a:cubicBezTo>
                      <a:pt x="2" y="7"/>
                      <a:pt x="3" y="9"/>
                      <a:pt x="3" y="12"/>
                    </a:cubicBezTo>
                    <a:close/>
                  </a:path>
                </a:pathLst>
              </a:custGeom>
              <a:solidFill>
                <a:srgbClr val="1E2B58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25" name="Freeform 136"/>
              <p:cNvSpPr>
                <a:spLocks noEditPoints="1"/>
              </p:cNvSpPr>
              <p:nvPr/>
            </p:nvSpPr>
            <p:spPr bwMode="auto">
              <a:xfrm>
                <a:off x="7029450" y="4960938"/>
                <a:ext cx="30163" cy="52388"/>
              </a:xfrm>
              <a:custGeom>
                <a:avLst/>
                <a:gdLst>
                  <a:gd name="T0" fmla="*/ 3 w 8"/>
                  <a:gd name="T1" fmla="*/ 14 h 14"/>
                  <a:gd name="T2" fmla="*/ 2 w 8"/>
                  <a:gd name="T3" fmla="*/ 13 h 14"/>
                  <a:gd name="T4" fmla="*/ 2 w 8"/>
                  <a:gd name="T5" fmla="*/ 13 h 14"/>
                  <a:gd name="T6" fmla="*/ 0 w 8"/>
                  <a:gd name="T7" fmla="*/ 3 h 14"/>
                  <a:gd name="T8" fmla="*/ 0 w 8"/>
                  <a:gd name="T9" fmla="*/ 3 h 14"/>
                  <a:gd name="T10" fmla="*/ 0 w 8"/>
                  <a:gd name="T11" fmla="*/ 3 h 14"/>
                  <a:gd name="T12" fmla="*/ 1 w 8"/>
                  <a:gd name="T13" fmla="*/ 2 h 14"/>
                  <a:gd name="T14" fmla="*/ 1 w 8"/>
                  <a:gd name="T15" fmla="*/ 2 h 14"/>
                  <a:gd name="T16" fmla="*/ 1 w 8"/>
                  <a:gd name="T17" fmla="*/ 1 h 14"/>
                  <a:gd name="T18" fmla="*/ 1 w 8"/>
                  <a:gd name="T19" fmla="*/ 1 h 14"/>
                  <a:gd name="T20" fmla="*/ 2 w 8"/>
                  <a:gd name="T21" fmla="*/ 0 h 14"/>
                  <a:gd name="T22" fmla="*/ 2 w 8"/>
                  <a:gd name="T23" fmla="*/ 0 h 14"/>
                  <a:gd name="T24" fmla="*/ 8 w 8"/>
                  <a:gd name="T25" fmla="*/ 8 h 14"/>
                  <a:gd name="T26" fmla="*/ 8 w 8"/>
                  <a:gd name="T27" fmla="*/ 8 h 14"/>
                  <a:gd name="T28" fmla="*/ 4 w 8"/>
                  <a:gd name="T29" fmla="*/ 14 h 14"/>
                  <a:gd name="T30" fmla="*/ 4 w 8"/>
                  <a:gd name="T31" fmla="*/ 14 h 14"/>
                  <a:gd name="T32" fmla="*/ 3 w 8"/>
                  <a:gd name="T33" fmla="*/ 14 h 14"/>
                  <a:gd name="T34" fmla="*/ 3 w 8"/>
                  <a:gd name="T35" fmla="*/ 14 h 14"/>
                  <a:gd name="T36" fmla="*/ 3 w 8"/>
                  <a:gd name="T37" fmla="*/ 14 h 14"/>
                  <a:gd name="T38" fmla="*/ 4 w 8"/>
                  <a:gd name="T39" fmla="*/ 11 h 14"/>
                  <a:gd name="T40" fmla="*/ 6 w 8"/>
                  <a:gd name="T41" fmla="*/ 8 h 14"/>
                  <a:gd name="T42" fmla="*/ 6 w 8"/>
                  <a:gd name="T43" fmla="*/ 8 h 14"/>
                  <a:gd name="T44" fmla="*/ 3 w 8"/>
                  <a:gd name="T45" fmla="*/ 3 h 14"/>
                  <a:gd name="T46" fmla="*/ 3 w 8"/>
                  <a:gd name="T47" fmla="*/ 3 h 14"/>
                  <a:gd name="T48" fmla="*/ 4 w 8"/>
                  <a:gd name="T49" fmla="*/ 11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8" h="14">
                    <a:moveTo>
                      <a:pt x="3" y="14"/>
                    </a:moveTo>
                    <a:cubicBezTo>
                      <a:pt x="3" y="14"/>
                      <a:pt x="3" y="14"/>
                      <a:pt x="2" y="13"/>
                    </a:cubicBezTo>
                    <a:cubicBezTo>
                      <a:pt x="2" y="13"/>
                      <a:pt x="2" y="13"/>
                      <a:pt x="2" y="13"/>
                    </a:cubicBezTo>
                    <a:cubicBezTo>
                      <a:pt x="1" y="10"/>
                      <a:pt x="1" y="5"/>
                      <a:pt x="0" y="3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0" y="2"/>
                      <a:pt x="1" y="2"/>
                      <a:pt x="1" y="2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0" y="1"/>
                      <a:pt x="0" y="1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0"/>
                      <a:pt x="1" y="0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6" y="1"/>
                      <a:pt x="8" y="4"/>
                      <a:pt x="8" y="8"/>
                    </a:cubicBezTo>
                    <a:cubicBezTo>
                      <a:pt x="8" y="8"/>
                      <a:pt x="8" y="8"/>
                      <a:pt x="8" y="8"/>
                    </a:cubicBezTo>
                    <a:cubicBezTo>
                      <a:pt x="8" y="10"/>
                      <a:pt x="7" y="12"/>
                      <a:pt x="4" y="14"/>
                    </a:cubicBezTo>
                    <a:cubicBezTo>
                      <a:pt x="4" y="14"/>
                      <a:pt x="4" y="14"/>
                      <a:pt x="4" y="14"/>
                    </a:cubicBezTo>
                    <a:cubicBezTo>
                      <a:pt x="4" y="14"/>
                      <a:pt x="4" y="14"/>
                      <a:pt x="3" y="14"/>
                    </a:cubicBezTo>
                    <a:cubicBezTo>
                      <a:pt x="3" y="14"/>
                      <a:pt x="3" y="14"/>
                      <a:pt x="3" y="14"/>
                    </a:cubicBezTo>
                    <a:cubicBezTo>
                      <a:pt x="3" y="14"/>
                      <a:pt x="3" y="14"/>
                      <a:pt x="3" y="14"/>
                    </a:cubicBezTo>
                    <a:close/>
                    <a:moveTo>
                      <a:pt x="4" y="11"/>
                    </a:moveTo>
                    <a:cubicBezTo>
                      <a:pt x="5" y="10"/>
                      <a:pt x="6" y="9"/>
                      <a:pt x="6" y="8"/>
                    </a:cubicBezTo>
                    <a:cubicBezTo>
                      <a:pt x="6" y="8"/>
                      <a:pt x="6" y="8"/>
                      <a:pt x="6" y="8"/>
                    </a:cubicBezTo>
                    <a:cubicBezTo>
                      <a:pt x="6" y="6"/>
                      <a:pt x="5" y="4"/>
                      <a:pt x="3" y="3"/>
                    </a:cubicBezTo>
                    <a:cubicBezTo>
                      <a:pt x="3" y="3"/>
                      <a:pt x="3" y="3"/>
                      <a:pt x="3" y="3"/>
                    </a:cubicBezTo>
                    <a:cubicBezTo>
                      <a:pt x="3" y="5"/>
                      <a:pt x="3" y="9"/>
                      <a:pt x="4" y="11"/>
                    </a:cubicBezTo>
                    <a:close/>
                  </a:path>
                </a:pathLst>
              </a:custGeom>
              <a:solidFill>
                <a:srgbClr val="1E2B58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26" name="Freeform 137"/>
              <p:cNvSpPr/>
              <p:nvPr/>
            </p:nvSpPr>
            <p:spPr bwMode="auto">
              <a:xfrm>
                <a:off x="7226300" y="5424488"/>
                <a:ext cx="1381125" cy="95250"/>
              </a:xfrm>
              <a:custGeom>
                <a:avLst/>
                <a:gdLst>
                  <a:gd name="T0" fmla="*/ 365 w 367"/>
                  <a:gd name="T1" fmla="*/ 25 h 25"/>
                  <a:gd name="T2" fmla="*/ 365 w 367"/>
                  <a:gd name="T3" fmla="*/ 25 h 25"/>
                  <a:gd name="T4" fmla="*/ 365 w 367"/>
                  <a:gd name="T5" fmla="*/ 25 h 25"/>
                  <a:gd name="T6" fmla="*/ 230 w 367"/>
                  <a:gd name="T7" fmla="*/ 21 h 25"/>
                  <a:gd name="T8" fmla="*/ 230 w 367"/>
                  <a:gd name="T9" fmla="*/ 21 h 25"/>
                  <a:gd name="T10" fmla="*/ 159 w 367"/>
                  <a:gd name="T11" fmla="*/ 15 h 25"/>
                  <a:gd name="T12" fmla="*/ 159 w 367"/>
                  <a:gd name="T13" fmla="*/ 15 h 25"/>
                  <a:gd name="T14" fmla="*/ 155 w 367"/>
                  <a:gd name="T15" fmla="*/ 15 h 25"/>
                  <a:gd name="T16" fmla="*/ 155 w 367"/>
                  <a:gd name="T17" fmla="*/ 15 h 25"/>
                  <a:gd name="T18" fmla="*/ 129 w 367"/>
                  <a:gd name="T19" fmla="*/ 16 h 25"/>
                  <a:gd name="T20" fmla="*/ 129 w 367"/>
                  <a:gd name="T21" fmla="*/ 16 h 25"/>
                  <a:gd name="T22" fmla="*/ 113 w 367"/>
                  <a:gd name="T23" fmla="*/ 13 h 25"/>
                  <a:gd name="T24" fmla="*/ 113 w 367"/>
                  <a:gd name="T25" fmla="*/ 13 h 25"/>
                  <a:gd name="T26" fmla="*/ 112 w 367"/>
                  <a:gd name="T27" fmla="*/ 12 h 25"/>
                  <a:gd name="T28" fmla="*/ 112 w 367"/>
                  <a:gd name="T29" fmla="*/ 12 h 25"/>
                  <a:gd name="T30" fmla="*/ 112 w 367"/>
                  <a:gd name="T31" fmla="*/ 11 h 25"/>
                  <a:gd name="T32" fmla="*/ 112 w 367"/>
                  <a:gd name="T33" fmla="*/ 11 h 25"/>
                  <a:gd name="T34" fmla="*/ 122 w 367"/>
                  <a:gd name="T35" fmla="*/ 4 h 25"/>
                  <a:gd name="T36" fmla="*/ 122 w 367"/>
                  <a:gd name="T37" fmla="*/ 4 h 25"/>
                  <a:gd name="T38" fmla="*/ 98 w 367"/>
                  <a:gd name="T39" fmla="*/ 2 h 25"/>
                  <a:gd name="T40" fmla="*/ 98 w 367"/>
                  <a:gd name="T41" fmla="*/ 2 h 25"/>
                  <a:gd name="T42" fmla="*/ 7 w 367"/>
                  <a:gd name="T43" fmla="*/ 9 h 25"/>
                  <a:gd name="T44" fmla="*/ 7 w 367"/>
                  <a:gd name="T45" fmla="*/ 9 h 25"/>
                  <a:gd name="T46" fmla="*/ 1 w 367"/>
                  <a:gd name="T47" fmla="*/ 8 h 25"/>
                  <a:gd name="T48" fmla="*/ 1 w 367"/>
                  <a:gd name="T49" fmla="*/ 8 h 25"/>
                  <a:gd name="T50" fmla="*/ 1 w 367"/>
                  <a:gd name="T51" fmla="*/ 8 h 25"/>
                  <a:gd name="T52" fmla="*/ 0 w 367"/>
                  <a:gd name="T53" fmla="*/ 7 h 25"/>
                  <a:gd name="T54" fmla="*/ 0 w 367"/>
                  <a:gd name="T55" fmla="*/ 7 h 25"/>
                  <a:gd name="T56" fmla="*/ 1 w 367"/>
                  <a:gd name="T57" fmla="*/ 6 h 25"/>
                  <a:gd name="T58" fmla="*/ 1 w 367"/>
                  <a:gd name="T59" fmla="*/ 6 h 25"/>
                  <a:gd name="T60" fmla="*/ 7 w 367"/>
                  <a:gd name="T61" fmla="*/ 6 h 25"/>
                  <a:gd name="T62" fmla="*/ 7 w 367"/>
                  <a:gd name="T63" fmla="*/ 6 h 25"/>
                  <a:gd name="T64" fmla="*/ 98 w 367"/>
                  <a:gd name="T65" fmla="*/ 0 h 25"/>
                  <a:gd name="T66" fmla="*/ 98 w 367"/>
                  <a:gd name="T67" fmla="*/ 0 h 25"/>
                  <a:gd name="T68" fmla="*/ 125 w 367"/>
                  <a:gd name="T69" fmla="*/ 1 h 25"/>
                  <a:gd name="T70" fmla="*/ 125 w 367"/>
                  <a:gd name="T71" fmla="*/ 1 h 25"/>
                  <a:gd name="T72" fmla="*/ 126 w 367"/>
                  <a:gd name="T73" fmla="*/ 2 h 25"/>
                  <a:gd name="T74" fmla="*/ 126 w 367"/>
                  <a:gd name="T75" fmla="*/ 2 h 25"/>
                  <a:gd name="T76" fmla="*/ 125 w 367"/>
                  <a:gd name="T77" fmla="*/ 4 h 25"/>
                  <a:gd name="T78" fmla="*/ 125 w 367"/>
                  <a:gd name="T79" fmla="*/ 4 h 25"/>
                  <a:gd name="T80" fmla="*/ 115 w 367"/>
                  <a:gd name="T81" fmla="*/ 12 h 25"/>
                  <a:gd name="T82" fmla="*/ 115 w 367"/>
                  <a:gd name="T83" fmla="*/ 12 h 25"/>
                  <a:gd name="T84" fmla="*/ 129 w 367"/>
                  <a:gd name="T85" fmla="*/ 14 h 25"/>
                  <a:gd name="T86" fmla="*/ 129 w 367"/>
                  <a:gd name="T87" fmla="*/ 14 h 25"/>
                  <a:gd name="T88" fmla="*/ 155 w 367"/>
                  <a:gd name="T89" fmla="*/ 12 h 25"/>
                  <a:gd name="T90" fmla="*/ 155 w 367"/>
                  <a:gd name="T91" fmla="*/ 12 h 25"/>
                  <a:gd name="T92" fmla="*/ 159 w 367"/>
                  <a:gd name="T93" fmla="*/ 13 h 25"/>
                  <a:gd name="T94" fmla="*/ 159 w 367"/>
                  <a:gd name="T95" fmla="*/ 13 h 25"/>
                  <a:gd name="T96" fmla="*/ 230 w 367"/>
                  <a:gd name="T97" fmla="*/ 19 h 25"/>
                  <a:gd name="T98" fmla="*/ 230 w 367"/>
                  <a:gd name="T99" fmla="*/ 19 h 25"/>
                  <a:gd name="T100" fmla="*/ 365 w 367"/>
                  <a:gd name="T101" fmla="*/ 22 h 25"/>
                  <a:gd name="T102" fmla="*/ 365 w 367"/>
                  <a:gd name="T103" fmla="*/ 22 h 25"/>
                  <a:gd name="T104" fmla="*/ 365 w 367"/>
                  <a:gd name="T105" fmla="*/ 22 h 25"/>
                  <a:gd name="T106" fmla="*/ 365 w 367"/>
                  <a:gd name="T107" fmla="*/ 22 h 25"/>
                  <a:gd name="T108" fmla="*/ 367 w 367"/>
                  <a:gd name="T109" fmla="*/ 24 h 25"/>
                  <a:gd name="T110" fmla="*/ 367 w 367"/>
                  <a:gd name="T111" fmla="*/ 24 h 25"/>
                  <a:gd name="T112" fmla="*/ 365 w 367"/>
                  <a:gd name="T113" fmla="*/ 25 h 25"/>
                  <a:gd name="T114" fmla="*/ 365 w 367"/>
                  <a:gd name="T115" fmla="*/ 25 h 25"/>
                  <a:gd name="T116" fmla="*/ 365 w 367"/>
                  <a:gd name="T117" fmla="*/ 25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367" h="25">
                    <a:moveTo>
                      <a:pt x="365" y="25"/>
                    </a:moveTo>
                    <a:cubicBezTo>
                      <a:pt x="365" y="25"/>
                      <a:pt x="365" y="25"/>
                      <a:pt x="365" y="25"/>
                    </a:cubicBezTo>
                    <a:cubicBezTo>
                      <a:pt x="365" y="25"/>
                      <a:pt x="365" y="25"/>
                      <a:pt x="365" y="25"/>
                    </a:cubicBezTo>
                    <a:cubicBezTo>
                      <a:pt x="320" y="25"/>
                      <a:pt x="275" y="22"/>
                      <a:pt x="230" y="21"/>
                    </a:cubicBezTo>
                    <a:cubicBezTo>
                      <a:pt x="230" y="21"/>
                      <a:pt x="230" y="21"/>
                      <a:pt x="230" y="21"/>
                    </a:cubicBezTo>
                    <a:cubicBezTo>
                      <a:pt x="206" y="21"/>
                      <a:pt x="183" y="17"/>
                      <a:pt x="159" y="15"/>
                    </a:cubicBezTo>
                    <a:cubicBezTo>
                      <a:pt x="159" y="15"/>
                      <a:pt x="159" y="15"/>
                      <a:pt x="159" y="15"/>
                    </a:cubicBezTo>
                    <a:cubicBezTo>
                      <a:pt x="158" y="15"/>
                      <a:pt x="156" y="15"/>
                      <a:pt x="155" y="15"/>
                    </a:cubicBezTo>
                    <a:cubicBezTo>
                      <a:pt x="155" y="15"/>
                      <a:pt x="155" y="15"/>
                      <a:pt x="155" y="15"/>
                    </a:cubicBezTo>
                    <a:cubicBezTo>
                      <a:pt x="147" y="15"/>
                      <a:pt x="138" y="16"/>
                      <a:pt x="129" y="16"/>
                    </a:cubicBezTo>
                    <a:cubicBezTo>
                      <a:pt x="129" y="16"/>
                      <a:pt x="129" y="16"/>
                      <a:pt x="129" y="16"/>
                    </a:cubicBezTo>
                    <a:cubicBezTo>
                      <a:pt x="123" y="16"/>
                      <a:pt x="118" y="16"/>
                      <a:pt x="113" y="13"/>
                    </a:cubicBezTo>
                    <a:cubicBezTo>
                      <a:pt x="113" y="13"/>
                      <a:pt x="113" y="13"/>
                      <a:pt x="113" y="13"/>
                    </a:cubicBezTo>
                    <a:cubicBezTo>
                      <a:pt x="112" y="13"/>
                      <a:pt x="112" y="13"/>
                      <a:pt x="112" y="12"/>
                    </a:cubicBezTo>
                    <a:cubicBezTo>
                      <a:pt x="112" y="12"/>
                      <a:pt x="112" y="12"/>
                      <a:pt x="112" y="12"/>
                    </a:cubicBezTo>
                    <a:cubicBezTo>
                      <a:pt x="112" y="12"/>
                      <a:pt x="112" y="12"/>
                      <a:pt x="112" y="11"/>
                    </a:cubicBezTo>
                    <a:cubicBezTo>
                      <a:pt x="112" y="11"/>
                      <a:pt x="112" y="11"/>
                      <a:pt x="112" y="11"/>
                    </a:cubicBezTo>
                    <a:cubicBezTo>
                      <a:pt x="115" y="8"/>
                      <a:pt x="119" y="6"/>
                      <a:pt x="122" y="4"/>
                    </a:cubicBezTo>
                    <a:cubicBezTo>
                      <a:pt x="122" y="4"/>
                      <a:pt x="122" y="4"/>
                      <a:pt x="122" y="4"/>
                    </a:cubicBezTo>
                    <a:cubicBezTo>
                      <a:pt x="114" y="2"/>
                      <a:pt x="106" y="2"/>
                      <a:pt x="98" y="2"/>
                    </a:cubicBezTo>
                    <a:cubicBezTo>
                      <a:pt x="98" y="2"/>
                      <a:pt x="98" y="2"/>
                      <a:pt x="98" y="2"/>
                    </a:cubicBezTo>
                    <a:cubicBezTo>
                      <a:pt x="68" y="2"/>
                      <a:pt x="37" y="9"/>
                      <a:pt x="7" y="9"/>
                    </a:cubicBezTo>
                    <a:cubicBezTo>
                      <a:pt x="7" y="9"/>
                      <a:pt x="7" y="9"/>
                      <a:pt x="7" y="9"/>
                    </a:cubicBezTo>
                    <a:cubicBezTo>
                      <a:pt x="5" y="9"/>
                      <a:pt x="3" y="9"/>
                      <a:pt x="1" y="8"/>
                    </a:cubicBezTo>
                    <a:cubicBezTo>
                      <a:pt x="1" y="8"/>
                      <a:pt x="1" y="8"/>
                      <a:pt x="1" y="8"/>
                    </a:cubicBezTo>
                    <a:cubicBezTo>
                      <a:pt x="1" y="8"/>
                      <a:pt x="1" y="8"/>
                      <a:pt x="1" y="8"/>
                    </a:cubicBezTo>
                    <a:cubicBezTo>
                      <a:pt x="0" y="8"/>
                      <a:pt x="0" y="8"/>
                      <a:pt x="0" y="7"/>
                    </a:cubicBezTo>
                    <a:cubicBezTo>
                      <a:pt x="0" y="7"/>
                      <a:pt x="0" y="7"/>
                      <a:pt x="0" y="7"/>
                    </a:cubicBezTo>
                    <a:cubicBezTo>
                      <a:pt x="0" y="7"/>
                      <a:pt x="0" y="6"/>
                      <a:pt x="1" y="6"/>
                    </a:cubicBezTo>
                    <a:cubicBezTo>
                      <a:pt x="1" y="6"/>
                      <a:pt x="1" y="6"/>
                      <a:pt x="1" y="6"/>
                    </a:cubicBezTo>
                    <a:cubicBezTo>
                      <a:pt x="3" y="6"/>
                      <a:pt x="5" y="6"/>
                      <a:pt x="7" y="6"/>
                    </a:cubicBezTo>
                    <a:cubicBezTo>
                      <a:pt x="7" y="6"/>
                      <a:pt x="7" y="6"/>
                      <a:pt x="7" y="6"/>
                    </a:cubicBezTo>
                    <a:cubicBezTo>
                      <a:pt x="37" y="6"/>
                      <a:pt x="68" y="0"/>
                      <a:pt x="98" y="0"/>
                    </a:cubicBezTo>
                    <a:cubicBezTo>
                      <a:pt x="98" y="0"/>
                      <a:pt x="98" y="0"/>
                      <a:pt x="98" y="0"/>
                    </a:cubicBezTo>
                    <a:cubicBezTo>
                      <a:pt x="107" y="0"/>
                      <a:pt x="116" y="0"/>
                      <a:pt x="125" y="1"/>
                    </a:cubicBezTo>
                    <a:cubicBezTo>
                      <a:pt x="125" y="1"/>
                      <a:pt x="125" y="1"/>
                      <a:pt x="125" y="1"/>
                    </a:cubicBezTo>
                    <a:cubicBezTo>
                      <a:pt x="125" y="2"/>
                      <a:pt x="125" y="2"/>
                      <a:pt x="126" y="2"/>
                    </a:cubicBezTo>
                    <a:cubicBezTo>
                      <a:pt x="126" y="2"/>
                      <a:pt x="126" y="2"/>
                      <a:pt x="126" y="2"/>
                    </a:cubicBezTo>
                    <a:cubicBezTo>
                      <a:pt x="126" y="3"/>
                      <a:pt x="126" y="3"/>
                      <a:pt x="125" y="4"/>
                    </a:cubicBezTo>
                    <a:cubicBezTo>
                      <a:pt x="125" y="4"/>
                      <a:pt x="125" y="4"/>
                      <a:pt x="125" y="4"/>
                    </a:cubicBezTo>
                    <a:cubicBezTo>
                      <a:pt x="122" y="7"/>
                      <a:pt x="118" y="9"/>
                      <a:pt x="115" y="12"/>
                    </a:cubicBezTo>
                    <a:cubicBezTo>
                      <a:pt x="115" y="12"/>
                      <a:pt x="115" y="12"/>
                      <a:pt x="115" y="12"/>
                    </a:cubicBezTo>
                    <a:cubicBezTo>
                      <a:pt x="119" y="13"/>
                      <a:pt x="124" y="14"/>
                      <a:pt x="129" y="14"/>
                    </a:cubicBezTo>
                    <a:cubicBezTo>
                      <a:pt x="129" y="14"/>
                      <a:pt x="129" y="14"/>
                      <a:pt x="129" y="14"/>
                    </a:cubicBezTo>
                    <a:cubicBezTo>
                      <a:pt x="138" y="14"/>
                      <a:pt x="147" y="12"/>
                      <a:pt x="155" y="12"/>
                    </a:cubicBezTo>
                    <a:cubicBezTo>
                      <a:pt x="155" y="12"/>
                      <a:pt x="155" y="12"/>
                      <a:pt x="155" y="12"/>
                    </a:cubicBezTo>
                    <a:cubicBezTo>
                      <a:pt x="156" y="12"/>
                      <a:pt x="158" y="12"/>
                      <a:pt x="159" y="13"/>
                    </a:cubicBezTo>
                    <a:cubicBezTo>
                      <a:pt x="159" y="13"/>
                      <a:pt x="159" y="13"/>
                      <a:pt x="159" y="13"/>
                    </a:cubicBezTo>
                    <a:cubicBezTo>
                      <a:pt x="183" y="14"/>
                      <a:pt x="206" y="19"/>
                      <a:pt x="230" y="19"/>
                    </a:cubicBezTo>
                    <a:cubicBezTo>
                      <a:pt x="230" y="19"/>
                      <a:pt x="230" y="19"/>
                      <a:pt x="230" y="19"/>
                    </a:cubicBezTo>
                    <a:cubicBezTo>
                      <a:pt x="275" y="19"/>
                      <a:pt x="320" y="22"/>
                      <a:pt x="365" y="22"/>
                    </a:cubicBezTo>
                    <a:cubicBezTo>
                      <a:pt x="365" y="22"/>
                      <a:pt x="365" y="22"/>
                      <a:pt x="365" y="22"/>
                    </a:cubicBezTo>
                    <a:cubicBezTo>
                      <a:pt x="365" y="22"/>
                      <a:pt x="365" y="22"/>
                      <a:pt x="365" y="22"/>
                    </a:cubicBezTo>
                    <a:cubicBezTo>
                      <a:pt x="365" y="22"/>
                      <a:pt x="365" y="22"/>
                      <a:pt x="365" y="22"/>
                    </a:cubicBezTo>
                    <a:cubicBezTo>
                      <a:pt x="366" y="22"/>
                      <a:pt x="367" y="23"/>
                      <a:pt x="367" y="24"/>
                    </a:cubicBezTo>
                    <a:cubicBezTo>
                      <a:pt x="367" y="24"/>
                      <a:pt x="367" y="24"/>
                      <a:pt x="367" y="24"/>
                    </a:cubicBezTo>
                    <a:cubicBezTo>
                      <a:pt x="367" y="24"/>
                      <a:pt x="366" y="25"/>
                      <a:pt x="365" y="25"/>
                    </a:cubicBezTo>
                    <a:cubicBezTo>
                      <a:pt x="365" y="25"/>
                      <a:pt x="365" y="25"/>
                      <a:pt x="365" y="25"/>
                    </a:cubicBezTo>
                    <a:cubicBezTo>
                      <a:pt x="365" y="25"/>
                      <a:pt x="365" y="25"/>
                      <a:pt x="365" y="25"/>
                    </a:cubicBezTo>
                    <a:close/>
                  </a:path>
                </a:pathLst>
              </a:custGeom>
              <a:solidFill>
                <a:srgbClr val="1E2B58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27" name="Freeform 138"/>
              <p:cNvSpPr/>
              <p:nvPr/>
            </p:nvSpPr>
            <p:spPr bwMode="auto">
              <a:xfrm>
                <a:off x="7064375" y="5462588"/>
                <a:ext cx="1263650" cy="252413"/>
              </a:xfrm>
              <a:custGeom>
                <a:avLst/>
                <a:gdLst>
                  <a:gd name="T0" fmla="*/ 334 w 336"/>
                  <a:gd name="T1" fmla="*/ 66 h 67"/>
                  <a:gd name="T2" fmla="*/ 292 w 336"/>
                  <a:gd name="T3" fmla="*/ 57 h 67"/>
                  <a:gd name="T4" fmla="*/ 292 w 336"/>
                  <a:gd name="T5" fmla="*/ 57 h 67"/>
                  <a:gd name="T6" fmla="*/ 218 w 336"/>
                  <a:gd name="T7" fmla="*/ 46 h 67"/>
                  <a:gd name="T8" fmla="*/ 218 w 336"/>
                  <a:gd name="T9" fmla="*/ 46 h 67"/>
                  <a:gd name="T10" fmla="*/ 144 w 336"/>
                  <a:gd name="T11" fmla="*/ 34 h 67"/>
                  <a:gd name="T12" fmla="*/ 144 w 336"/>
                  <a:gd name="T13" fmla="*/ 34 h 67"/>
                  <a:gd name="T14" fmla="*/ 143 w 336"/>
                  <a:gd name="T15" fmla="*/ 34 h 67"/>
                  <a:gd name="T16" fmla="*/ 143 w 336"/>
                  <a:gd name="T17" fmla="*/ 34 h 67"/>
                  <a:gd name="T18" fmla="*/ 113 w 336"/>
                  <a:gd name="T19" fmla="*/ 37 h 67"/>
                  <a:gd name="T20" fmla="*/ 113 w 336"/>
                  <a:gd name="T21" fmla="*/ 37 h 67"/>
                  <a:gd name="T22" fmla="*/ 98 w 336"/>
                  <a:gd name="T23" fmla="*/ 34 h 67"/>
                  <a:gd name="T24" fmla="*/ 98 w 336"/>
                  <a:gd name="T25" fmla="*/ 34 h 67"/>
                  <a:gd name="T26" fmla="*/ 97 w 336"/>
                  <a:gd name="T27" fmla="*/ 33 h 67"/>
                  <a:gd name="T28" fmla="*/ 97 w 336"/>
                  <a:gd name="T29" fmla="*/ 33 h 67"/>
                  <a:gd name="T30" fmla="*/ 97 w 336"/>
                  <a:gd name="T31" fmla="*/ 32 h 67"/>
                  <a:gd name="T32" fmla="*/ 97 w 336"/>
                  <a:gd name="T33" fmla="*/ 32 h 67"/>
                  <a:gd name="T34" fmla="*/ 138 w 336"/>
                  <a:gd name="T35" fmla="*/ 17 h 67"/>
                  <a:gd name="T36" fmla="*/ 138 w 336"/>
                  <a:gd name="T37" fmla="*/ 17 h 67"/>
                  <a:gd name="T38" fmla="*/ 110 w 336"/>
                  <a:gd name="T39" fmla="*/ 6 h 67"/>
                  <a:gd name="T40" fmla="*/ 110 w 336"/>
                  <a:gd name="T41" fmla="*/ 6 h 67"/>
                  <a:gd name="T42" fmla="*/ 52 w 336"/>
                  <a:gd name="T43" fmla="*/ 2 h 67"/>
                  <a:gd name="T44" fmla="*/ 52 w 336"/>
                  <a:gd name="T45" fmla="*/ 2 h 67"/>
                  <a:gd name="T46" fmla="*/ 2 w 336"/>
                  <a:gd name="T47" fmla="*/ 3 h 67"/>
                  <a:gd name="T48" fmla="*/ 2 w 336"/>
                  <a:gd name="T49" fmla="*/ 3 h 67"/>
                  <a:gd name="T50" fmla="*/ 2 w 336"/>
                  <a:gd name="T51" fmla="*/ 3 h 67"/>
                  <a:gd name="T52" fmla="*/ 2 w 336"/>
                  <a:gd name="T53" fmla="*/ 3 h 67"/>
                  <a:gd name="T54" fmla="*/ 0 w 336"/>
                  <a:gd name="T55" fmla="*/ 2 h 67"/>
                  <a:gd name="T56" fmla="*/ 0 w 336"/>
                  <a:gd name="T57" fmla="*/ 2 h 67"/>
                  <a:gd name="T58" fmla="*/ 2 w 336"/>
                  <a:gd name="T59" fmla="*/ 1 h 67"/>
                  <a:gd name="T60" fmla="*/ 2 w 336"/>
                  <a:gd name="T61" fmla="*/ 1 h 67"/>
                  <a:gd name="T62" fmla="*/ 2 w 336"/>
                  <a:gd name="T63" fmla="*/ 1 h 67"/>
                  <a:gd name="T64" fmla="*/ 2 w 336"/>
                  <a:gd name="T65" fmla="*/ 1 h 67"/>
                  <a:gd name="T66" fmla="*/ 52 w 336"/>
                  <a:gd name="T67" fmla="*/ 0 h 67"/>
                  <a:gd name="T68" fmla="*/ 52 w 336"/>
                  <a:gd name="T69" fmla="*/ 0 h 67"/>
                  <a:gd name="T70" fmla="*/ 110 w 336"/>
                  <a:gd name="T71" fmla="*/ 3 h 67"/>
                  <a:gd name="T72" fmla="*/ 110 w 336"/>
                  <a:gd name="T73" fmla="*/ 3 h 67"/>
                  <a:gd name="T74" fmla="*/ 141 w 336"/>
                  <a:gd name="T75" fmla="*/ 18 h 67"/>
                  <a:gd name="T76" fmla="*/ 141 w 336"/>
                  <a:gd name="T77" fmla="*/ 18 h 67"/>
                  <a:gd name="T78" fmla="*/ 140 w 336"/>
                  <a:gd name="T79" fmla="*/ 19 h 67"/>
                  <a:gd name="T80" fmla="*/ 140 w 336"/>
                  <a:gd name="T81" fmla="*/ 19 h 67"/>
                  <a:gd name="T82" fmla="*/ 101 w 336"/>
                  <a:gd name="T83" fmla="*/ 33 h 67"/>
                  <a:gd name="T84" fmla="*/ 101 w 336"/>
                  <a:gd name="T85" fmla="*/ 33 h 67"/>
                  <a:gd name="T86" fmla="*/ 113 w 336"/>
                  <a:gd name="T87" fmla="*/ 34 h 67"/>
                  <a:gd name="T88" fmla="*/ 113 w 336"/>
                  <a:gd name="T89" fmla="*/ 34 h 67"/>
                  <a:gd name="T90" fmla="*/ 143 w 336"/>
                  <a:gd name="T91" fmla="*/ 32 h 67"/>
                  <a:gd name="T92" fmla="*/ 143 w 336"/>
                  <a:gd name="T93" fmla="*/ 32 h 67"/>
                  <a:gd name="T94" fmla="*/ 144 w 336"/>
                  <a:gd name="T95" fmla="*/ 32 h 67"/>
                  <a:gd name="T96" fmla="*/ 144 w 336"/>
                  <a:gd name="T97" fmla="*/ 32 h 67"/>
                  <a:gd name="T98" fmla="*/ 218 w 336"/>
                  <a:gd name="T99" fmla="*/ 43 h 67"/>
                  <a:gd name="T100" fmla="*/ 218 w 336"/>
                  <a:gd name="T101" fmla="*/ 43 h 67"/>
                  <a:gd name="T102" fmla="*/ 292 w 336"/>
                  <a:gd name="T103" fmla="*/ 55 h 67"/>
                  <a:gd name="T104" fmla="*/ 292 w 336"/>
                  <a:gd name="T105" fmla="*/ 55 h 67"/>
                  <a:gd name="T106" fmla="*/ 336 w 336"/>
                  <a:gd name="T107" fmla="*/ 65 h 67"/>
                  <a:gd name="T108" fmla="*/ 336 w 336"/>
                  <a:gd name="T109" fmla="*/ 65 h 67"/>
                  <a:gd name="T110" fmla="*/ 336 w 336"/>
                  <a:gd name="T111" fmla="*/ 66 h 67"/>
                  <a:gd name="T112" fmla="*/ 336 w 336"/>
                  <a:gd name="T113" fmla="*/ 66 h 67"/>
                  <a:gd name="T114" fmla="*/ 335 w 336"/>
                  <a:gd name="T115" fmla="*/ 67 h 67"/>
                  <a:gd name="T116" fmla="*/ 335 w 336"/>
                  <a:gd name="T117" fmla="*/ 67 h 67"/>
                  <a:gd name="T118" fmla="*/ 334 w 336"/>
                  <a:gd name="T119" fmla="*/ 66 h 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336" h="67">
                    <a:moveTo>
                      <a:pt x="334" y="66"/>
                    </a:moveTo>
                    <a:cubicBezTo>
                      <a:pt x="326" y="58"/>
                      <a:pt x="304" y="59"/>
                      <a:pt x="292" y="57"/>
                    </a:cubicBezTo>
                    <a:cubicBezTo>
                      <a:pt x="292" y="57"/>
                      <a:pt x="292" y="57"/>
                      <a:pt x="292" y="57"/>
                    </a:cubicBezTo>
                    <a:cubicBezTo>
                      <a:pt x="267" y="55"/>
                      <a:pt x="242" y="50"/>
                      <a:pt x="218" y="46"/>
                    </a:cubicBezTo>
                    <a:cubicBezTo>
                      <a:pt x="218" y="46"/>
                      <a:pt x="218" y="46"/>
                      <a:pt x="218" y="46"/>
                    </a:cubicBezTo>
                    <a:cubicBezTo>
                      <a:pt x="193" y="41"/>
                      <a:pt x="169" y="34"/>
                      <a:pt x="144" y="34"/>
                    </a:cubicBezTo>
                    <a:cubicBezTo>
                      <a:pt x="144" y="34"/>
                      <a:pt x="144" y="34"/>
                      <a:pt x="144" y="34"/>
                    </a:cubicBezTo>
                    <a:cubicBezTo>
                      <a:pt x="144" y="34"/>
                      <a:pt x="143" y="34"/>
                      <a:pt x="143" y="34"/>
                    </a:cubicBezTo>
                    <a:cubicBezTo>
                      <a:pt x="143" y="34"/>
                      <a:pt x="143" y="34"/>
                      <a:pt x="143" y="34"/>
                    </a:cubicBezTo>
                    <a:cubicBezTo>
                      <a:pt x="134" y="34"/>
                      <a:pt x="123" y="37"/>
                      <a:pt x="113" y="37"/>
                    </a:cubicBezTo>
                    <a:cubicBezTo>
                      <a:pt x="113" y="37"/>
                      <a:pt x="113" y="37"/>
                      <a:pt x="113" y="37"/>
                    </a:cubicBezTo>
                    <a:cubicBezTo>
                      <a:pt x="107" y="37"/>
                      <a:pt x="102" y="36"/>
                      <a:pt x="98" y="34"/>
                    </a:cubicBezTo>
                    <a:cubicBezTo>
                      <a:pt x="98" y="34"/>
                      <a:pt x="98" y="34"/>
                      <a:pt x="98" y="34"/>
                    </a:cubicBezTo>
                    <a:cubicBezTo>
                      <a:pt x="97" y="34"/>
                      <a:pt x="97" y="33"/>
                      <a:pt x="97" y="33"/>
                    </a:cubicBezTo>
                    <a:cubicBezTo>
                      <a:pt x="97" y="33"/>
                      <a:pt x="97" y="33"/>
                      <a:pt x="97" y="33"/>
                    </a:cubicBezTo>
                    <a:cubicBezTo>
                      <a:pt x="97" y="32"/>
                      <a:pt x="97" y="32"/>
                      <a:pt x="97" y="32"/>
                    </a:cubicBezTo>
                    <a:cubicBezTo>
                      <a:pt x="97" y="32"/>
                      <a:pt x="97" y="32"/>
                      <a:pt x="97" y="32"/>
                    </a:cubicBezTo>
                    <a:cubicBezTo>
                      <a:pt x="109" y="24"/>
                      <a:pt x="126" y="21"/>
                      <a:pt x="138" y="17"/>
                    </a:cubicBezTo>
                    <a:cubicBezTo>
                      <a:pt x="138" y="17"/>
                      <a:pt x="138" y="17"/>
                      <a:pt x="138" y="17"/>
                    </a:cubicBezTo>
                    <a:cubicBezTo>
                      <a:pt x="137" y="12"/>
                      <a:pt x="126" y="8"/>
                      <a:pt x="110" y="6"/>
                    </a:cubicBezTo>
                    <a:cubicBezTo>
                      <a:pt x="110" y="6"/>
                      <a:pt x="110" y="6"/>
                      <a:pt x="110" y="6"/>
                    </a:cubicBezTo>
                    <a:cubicBezTo>
                      <a:pt x="93" y="3"/>
                      <a:pt x="71" y="2"/>
                      <a:pt x="52" y="2"/>
                    </a:cubicBezTo>
                    <a:cubicBezTo>
                      <a:pt x="52" y="2"/>
                      <a:pt x="52" y="2"/>
                      <a:pt x="52" y="2"/>
                    </a:cubicBezTo>
                    <a:cubicBezTo>
                      <a:pt x="29" y="2"/>
                      <a:pt x="9" y="3"/>
                      <a:pt x="2" y="3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1" y="3"/>
                      <a:pt x="0" y="3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1"/>
                      <a:pt x="1" y="1"/>
                      <a:pt x="2" y="1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9" y="1"/>
                      <a:pt x="29" y="0"/>
                      <a:pt x="52" y="0"/>
                    </a:cubicBezTo>
                    <a:cubicBezTo>
                      <a:pt x="52" y="0"/>
                      <a:pt x="52" y="0"/>
                      <a:pt x="52" y="0"/>
                    </a:cubicBezTo>
                    <a:cubicBezTo>
                      <a:pt x="71" y="0"/>
                      <a:pt x="93" y="1"/>
                      <a:pt x="110" y="3"/>
                    </a:cubicBezTo>
                    <a:cubicBezTo>
                      <a:pt x="110" y="3"/>
                      <a:pt x="110" y="3"/>
                      <a:pt x="110" y="3"/>
                    </a:cubicBezTo>
                    <a:cubicBezTo>
                      <a:pt x="127" y="6"/>
                      <a:pt x="140" y="9"/>
                      <a:pt x="141" y="18"/>
                    </a:cubicBezTo>
                    <a:cubicBezTo>
                      <a:pt x="141" y="18"/>
                      <a:pt x="141" y="18"/>
                      <a:pt x="141" y="18"/>
                    </a:cubicBezTo>
                    <a:cubicBezTo>
                      <a:pt x="141" y="19"/>
                      <a:pt x="141" y="19"/>
                      <a:pt x="140" y="19"/>
                    </a:cubicBezTo>
                    <a:cubicBezTo>
                      <a:pt x="140" y="19"/>
                      <a:pt x="140" y="19"/>
                      <a:pt x="140" y="19"/>
                    </a:cubicBezTo>
                    <a:cubicBezTo>
                      <a:pt x="128" y="23"/>
                      <a:pt x="112" y="26"/>
                      <a:pt x="101" y="33"/>
                    </a:cubicBezTo>
                    <a:cubicBezTo>
                      <a:pt x="101" y="33"/>
                      <a:pt x="101" y="33"/>
                      <a:pt x="101" y="33"/>
                    </a:cubicBezTo>
                    <a:cubicBezTo>
                      <a:pt x="104" y="34"/>
                      <a:pt x="108" y="34"/>
                      <a:pt x="113" y="34"/>
                    </a:cubicBezTo>
                    <a:cubicBezTo>
                      <a:pt x="113" y="34"/>
                      <a:pt x="113" y="34"/>
                      <a:pt x="113" y="34"/>
                    </a:cubicBezTo>
                    <a:cubicBezTo>
                      <a:pt x="123" y="34"/>
                      <a:pt x="134" y="32"/>
                      <a:pt x="143" y="32"/>
                    </a:cubicBezTo>
                    <a:cubicBezTo>
                      <a:pt x="143" y="32"/>
                      <a:pt x="143" y="32"/>
                      <a:pt x="143" y="32"/>
                    </a:cubicBezTo>
                    <a:cubicBezTo>
                      <a:pt x="143" y="32"/>
                      <a:pt x="144" y="32"/>
                      <a:pt x="144" y="32"/>
                    </a:cubicBezTo>
                    <a:cubicBezTo>
                      <a:pt x="144" y="32"/>
                      <a:pt x="144" y="32"/>
                      <a:pt x="144" y="32"/>
                    </a:cubicBezTo>
                    <a:cubicBezTo>
                      <a:pt x="169" y="32"/>
                      <a:pt x="194" y="39"/>
                      <a:pt x="218" y="43"/>
                    </a:cubicBezTo>
                    <a:cubicBezTo>
                      <a:pt x="218" y="43"/>
                      <a:pt x="218" y="43"/>
                      <a:pt x="218" y="43"/>
                    </a:cubicBezTo>
                    <a:cubicBezTo>
                      <a:pt x="243" y="48"/>
                      <a:pt x="267" y="52"/>
                      <a:pt x="292" y="55"/>
                    </a:cubicBezTo>
                    <a:cubicBezTo>
                      <a:pt x="292" y="55"/>
                      <a:pt x="292" y="55"/>
                      <a:pt x="292" y="55"/>
                    </a:cubicBezTo>
                    <a:cubicBezTo>
                      <a:pt x="304" y="56"/>
                      <a:pt x="326" y="55"/>
                      <a:pt x="336" y="65"/>
                    </a:cubicBezTo>
                    <a:cubicBezTo>
                      <a:pt x="336" y="65"/>
                      <a:pt x="336" y="65"/>
                      <a:pt x="336" y="65"/>
                    </a:cubicBezTo>
                    <a:cubicBezTo>
                      <a:pt x="336" y="65"/>
                      <a:pt x="336" y="66"/>
                      <a:pt x="336" y="66"/>
                    </a:cubicBezTo>
                    <a:cubicBezTo>
                      <a:pt x="336" y="66"/>
                      <a:pt x="336" y="66"/>
                      <a:pt x="336" y="66"/>
                    </a:cubicBezTo>
                    <a:cubicBezTo>
                      <a:pt x="336" y="67"/>
                      <a:pt x="335" y="67"/>
                      <a:pt x="335" y="67"/>
                    </a:cubicBezTo>
                    <a:cubicBezTo>
                      <a:pt x="335" y="67"/>
                      <a:pt x="335" y="67"/>
                      <a:pt x="335" y="67"/>
                    </a:cubicBezTo>
                    <a:cubicBezTo>
                      <a:pt x="335" y="67"/>
                      <a:pt x="335" y="67"/>
                      <a:pt x="334" y="66"/>
                    </a:cubicBezTo>
                    <a:close/>
                  </a:path>
                </a:pathLst>
              </a:custGeom>
              <a:solidFill>
                <a:srgbClr val="1E2B58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28" name="Freeform 139"/>
              <p:cNvSpPr/>
              <p:nvPr/>
            </p:nvSpPr>
            <p:spPr bwMode="auto">
              <a:xfrm>
                <a:off x="7053263" y="5492750"/>
                <a:ext cx="665163" cy="211138"/>
              </a:xfrm>
              <a:custGeom>
                <a:avLst/>
                <a:gdLst>
                  <a:gd name="T0" fmla="*/ 175 w 177"/>
                  <a:gd name="T1" fmla="*/ 56 h 56"/>
                  <a:gd name="T2" fmla="*/ 120 w 177"/>
                  <a:gd name="T3" fmla="*/ 42 h 56"/>
                  <a:gd name="T4" fmla="*/ 120 w 177"/>
                  <a:gd name="T5" fmla="*/ 42 h 56"/>
                  <a:gd name="T6" fmla="*/ 70 w 177"/>
                  <a:gd name="T7" fmla="*/ 29 h 56"/>
                  <a:gd name="T8" fmla="*/ 70 w 177"/>
                  <a:gd name="T9" fmla="*/ 29 h 56"/>
                  <a:gd name="T10" fmla="*/ 70 w 177"/>
                  <a:gd name="T11" fmla="*/ 28 h 56"/>
                  <a:gd name="T12" fmla="*/ 70 w 177"/>
                  <a:gd name="T13" fmla="*/ 28 h 56"/>
                  <a:gd name="T14" fmla="*/ 70 w 177"/>
                  <a:gd name="T15" fmla="*/ 27 h 56"/>
                  <a:gd name="T16" fmla="*/ 70 w 177"/>
                  <a:gd name="T17" fmla="*/ 27 h 56"/>
                  <a:gd name="T18" fmla="*/ 89 w 177"/>
                  <a:gd name="T19" fmla="*/ 17 h 56"/>
                  <a:gd name="T20" fmla="*/ 89 w 177"/>
                  <a:gd name="T21" fmla="*/ 17 h 56"/>
                  <a:gd name="T22" fmla="*/ 32 w 177"/>
                  <a:gd name="T23" fmla="*/ 3 h 56"/>
                  <a:gd name="T24" fmla="*/ 32 w 177"/>
                  <a:gd name="T25" fmla="*/ 3 h 56"/>
                  <a:gd name="T26" fmla="*/ 1 w 177"/>
                  <a:gd name="T27" fmla="*/ 3 h 56"/>
                  <a:gd name="T28" fmla="*/ 1 w 177"/>
                  <a:gd name="T29" fmla="*/ 3 h 56"/>
                  <a:gd name="T30" fmla="*/ 0 w 177"/>
                  <a:gd name="T31" fmla="*/ 2 h 56"/>
                  <a:gd name="T32" fmla="*/ 0 w 177"/>
                  <a:gd name="T33" fmla="*/ 2 h 56"/>
                  <a:gd name="T34" fmla="*/ 1 w 177"/>
                  <a:gd name="T35" fmla="*/ 1 h 56"/>
                  <a:gd name="T36" fmla="*/ 1 w 177"/>
                  <a:gd name="T37" fmla="*/ 1 h 56"/>
                  <a:gd name="T38" fmla="*/ 32 w 177"/>
                  <a:gd name="T39" fmla="*/ 0 h 56"/>
                  <a:gd name="T40" fmla="*/ 32 w 177"/>
                  <a:gd name="T41" fmla="*/ 0 h 56"/>
                  <a:gd name="T42" fmla="*/ 91 w 177"/>
                  <a:gd name="T43" fmla="*/ 16 h 56"/>
                  <a:gd name="T44" fmla="*/ 91 w 177"/>
                  <a:gd name="T45" fmla="*/ 16 h 56"/>
                  <a:gd name="T46" fmla="*/ 92 w 177"/>
                  <a:gd name="T47" fmla="*/ 17 h 56"/>
                  <a:gd name="T48" fmla="*/ 92 w 177"/>
                  <a:gd name="T49" fmla="*/ 17 h 56"/>
                  <a:gd name="T50" fmla="*/ 73 w 177"/>
                  <a:gd name="T51" fmla="*/ 28 h 56"/>
                  <a:gd name="T52" fmla="*/ 73 w 177"/>
                  <a:gd name="T53" fmla="*/ 28 h 56"/>
                  <a:gd name="T54" fmla="*/ 121 w 177"/>
                  <a:gd name="T55" fmla="*/ 40 h 56"/>
                  <a:gd name="T56" fmla="*/ 121 w 177"/>
                  <a:gd name="T57" fmla="*/ 40 h 56"/>
                  <a:gd name="T58" fmla="*/ 176 w 177"/>
                  <a:gd name="T59" fmla="*/ 53 h 56"/>
                  <a:gd name="T60" fmla="*/ 176 w 177"/>
                  <a:gd name="T61" fmla="*/ 53 h 56"/>
                  <a:gd name="T62" fmla="*/ 177 w 177"/>
                  <a:gd name="T63" fmla="*/ 55 h 56"/>
                  <a:gd name="T64" fmla="*/ 177 w 177"/>
                  <a:gd name="T65" fmla="*/ 55 h 56"/>
                  <a:gd name="T66" fmla="*/ 175 w 177"/>
                  <a:gd name="T67" fmla="*/ 56 h 56"/>
                  <a:gd name="T68" fmla="*/ 175 w 177"/>
                  <a:gd name="T69" fmla="*/ 56 h 56"/>
                  <a:gd name="T70" fmla="*/ 175 w 177"/>
                  <a:gd name="T71" fmla="*/ 56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177" h="56">
                    <a:moveTo>
                      <a:pt x="175" y="56"/>
                    </a:moveTo>
                    <a:cubicBezTo>
                      <a:pt x="157" y="50"/>
                      <a:pt x="138" y="47"/>
                      <a:pt x="120" y="42"/>
                    </a:cubicBezTo>
                    <a:cubicBezTo>
                      <a:pt x="120" y="42"/>
                      <a:pt x="120" y="42"/>
                      <a:pt x="120" y="42"/>
                    </a:cubicBezTo>
                    <a:cubicBezTo>
                      <a:pt x="105" y="38"/>
                      <a:pt x="83" y="38"/>
                      <a:pt x="70" y="29"/>
                    </a:cubicBezTo>
                    <a:cubicBezTo>
                      <a:pt x="70" y="29"/>
                      <a:pt x="70" y="29"/>
                      <a:pt x="70" y="29"/>
                    </a:cubicBezTo>
                    <a:cubicBezTo>
                      <a:pt x="70" y="29"/>
                      <a:pt x="70" y="29"/>
                      <a:pt x="70" y="28"/>
                    </a:cubicBezTo>
                    <a:cubicBezTo>
                      <a:pt x="70" y="28"/>
                      <a:pt x="70" y="28"/>
                      <a:pt x="70" y="28"/>
                    </a:cubicBezTo>
                    <a:cubicBezTo>
                      <a:pt x="70" y="28"/>
                      <a:pt x="70" y="28"/>
                      <a:pt x="70" y="27"/>
                    </a:cubicBezTo>
                    <a:cubicBezTo>
                      <a:pt x="70" y="27"/>
                      <a:pt x="70" y="27"/>
                      <a:pt x="70" y="27"/>
                    </a:cubicBezTo>
                    <a:cubicBezTo>
                      <a:pt x="76" y="22"/>
                      <a:pt x="84" y="21"/>
                      <a:pt x="89" y="17"/>
                    </a:cubicBezTo>
                    <a:cubicBezTo>
                      <a:pt x="89" y="17"/>
                      <a:pt x="89" y="17"/>
                      <a:pt x="89" y="17"/>
                    </a:cubicBezTo>
                    <a:cubicBezTo>
                      <a:pt x="78" y="5"/>
                      <a:pt x="54" y="3"/>
                      <a:pt x="32" y="3"/>
                    </a:cubicBezTo>
                    <a:cubicBezTo>
                      <a:pt x="32" y="3"/>
                      <a:pt x="32" y="3"/>
                      <a:pt x="32" y="3"/>
                    </a:cubicBezTo>
                    <a:cubicBezTo>
                      <a:pt x="21" y="3"/>
                      <a:pt x="9" y="3"/>
                      <a:pt x="1" y="3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1" y="3"/>
                      <a:pt x="0" y="3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1" y="1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9" y="1"/>
                      <a:pt x="21" y="0"/>
                      <a:pt x="32" y="0"/>
                    </a:cubicBezTo>
                    <a:cubicBezTo>
                      <a:pt x="32" y="0"/>
                      <a:pt x="32" y="0"/>
                      <a:pt x="32" y="0"/>
                    </a:cubicBezTo>
                    <a:cubicBezTo>
                      <a:pt x="55" y="0"/>
                      <a:pt x="79" y="2"/>
                      <a:pt x="91" y="16"/>
                    </a:cubicBezTo>
                    <a:cubicBezTo>
                      <a:pt x="91" y="16"/>
                      <a:pt x="91" y="16"/>
                      <a:pt x="91" y="16"/>
                    </a:cubicBezTo>
                    <a:cubicBezTo>
                      <a:pt x="92" y="16"/>
                      <a:pt x="92" y="17"/>
                      <a:pt x="92" y="17"/>
                    </a:cubicBezTo>
                    <a:cubicBezTo>
                      <a:pt x="92" y="17"/>
                      <a:pt x="92" y="17"/>
                      <a:pt x="92" y="17"/>
                    </a:cubicBezTo>
                    <a:cubicBezTo>
                      <a:pt x="86" y="23"/>
                      <a:pt x="78" y="24"/>
                      <a:pt x="73" y="28"/>
                    </a:cubicBezTo>
                    <a:cubicBezTo>
                      <a:pt x="73" y="28"/>
                      <a:pt x="73" y="28"/>
                      <a:pt x="73" y="28"/>
                    </a:cubicBezTo>
                    <a:cubicBezTo>
                      <a:pt x="85" y="36"/>
                      <a:pt x="106" y="36"/>
                      <a:pt x="121" y="40"/>
                    </a:cubicBezTo>
                    <a:cubicBezTo>
                      <a:pt x="121" y="40"/>
                      <a:pt x="121" y="40"/>
                      <a:pt x="121" y="40"/>
                    </a:cubicBezTo>
                    <a:cubicBezTo>
                      <a:pt x="139" y="44"/>
                      <a:pt x="158" y="48"/>
                      <a:pt x="176" y="53"/>
                    </a:cubicBezTo>
                    <a:cubicBezTo>
                      <a:pt x="176" y="53"/>
                      <a:pt x="176" y="53"/>
                      <a:pt x="176" y="53"/>
                    </a:cubicBezTo>
                    <a:cubicBezTo>
                      <a:pt x="176" y="53"/>
                      <a:pt x="177" y="54"/>
                      <a:pt x="177" y="55"/>
                    </a:cubicBezTo>
                    <a:cubicBezTo>
                      <a:pt x="177" y="55"/>
                      <a:pt x="177" y="55"/>
                      <a:pt x="177" y="55"/>
                    </a:cubicBezTo>
                    <a:cubicBezTo>
                      <a:pt x="176" y="55"/>
                      <a:pt x="176" y="56"/>
                      <a:pt x="175" y="56"/>
                    </a:cubicBezTo>
                    <a:cubicBezTo>
                      <a:pt x="175" y="56"/>
                      <a:pt x="175" y="56"/>
                      <a:pt x="175" y="56"/>
                    </a:cubicBezTo>
                    <a:cubicBezTo>
                      <a:pt x="175" y="56"/>
                      <a:pt x="175" y="56"/>
                      <a:pt x="175" y="56"/>
                    </a:cubicBezTo>
                    <a:close/>
                  </a:path>
                </a:pathLst>
              </a:custGeom>
              <a:solidFill>
                <a:srgbClr val="1E2B58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29" name="Freeform 140"/>
              <p:cNvSpPr>
                <a:spLocks noEditPoints="1"/>
              </p:cNvSpPr>
              <p:nvPr/>
            </p:nvSpPr>
            <p:spPr bwMode="auto">
              <a:xfrm>
                <a:off x="8742363" y="4635500"/>
                <a:ext cx="14288" cy="136525"/>
              </a:xfrm>
              <a:custGeom>
                <a:avLst/>
                <a:gdLst>
                  <a:gd name="T0" fmla="*/ 2 w 4"/>
                  <a:gd name="T1" fmla="*/ 36 h 36"/>
                  <a:gd name="T2" fmla="*/ 0 w 4"/>
                  <a:gd name="T3" fmla="*/ 30 h 36"/>
                  <a:gd name="T4" fmla="*/ 0 w 4"/>
                  <a:gd name="T5" fmla="*/ 30 h 36"/>
                  <a:gd name="T6" fmla="*/ 1 w 4"/>
                  <a:gd name="T7" fmla="*/ 20 h 36"/>
                  <a:gd name="T8" fmla="*/ 1 w 4"/>
                  <a:gd name="T9" fmla="*/ 20 h 36"/>
                  <a:gd name="T10" fmla="*/ 1 w 4"/>
                  <a:gd name="T11" fmla="*/ 20 h 36"/>
                  <a:gd name="T12" fmla="*/ 1 w 4"/>
                  <a:gd name="T13" fmla="*/ 20 h 36"/>
                  <a:gd name="T14" fmla="*/ 0 w 4"/>
                  <a:gd name="T15" fmla="*/ 2 h 36"/>
                  <a:gd name="T16" fmla="*/ 0 w 4"/>
                  <a:gd name="T17" fmla="*/ 2 h 36"/>
                  <a:gd name="T18" fmla="*/ 0 w 4"/>
                  <a:gd name="T19" fmla="*/ 1 h 36"/>
                  <a:gd name="T20" fmla="*/ 0 w 4"/>
                  <a:gd name="T21" fmla="*/ 1 h 36"/>
                  <a:gd name="T22" fmla="*/ 0 w 4"/>
                  <a:gd name="T23" fmla="*/ 1 h 36"/>
                  <a:gd name="T24" fmla="*/ 1 w 4"/>
                  <a:gd name="T25" fmla="*/ 0 h 36"/>
                  <a:gd name="T26" fmla="*/ 1 w 4"/>
                  <a:gd name="T27" fmla="*/ 0 h 36"/>
                  <a:gd name="T28" fmla="*/ 2 w 4"/>
                  <a:gd name="T29" fmla="*/ 1 h 36"/>
                  <a:gd name="T30" fmla="*/ 2 w 4"/>
                  <a:gd name="T31" fmla="*/ 1 h 36"/>
                  <a:gd name="T32" fmla="*/ 2 w 4"/>
                  <a:gd name="T33" fmla="*/ 2 h 36"/>
                  <a:gd name="T34" fmla="*/ 2 w 4"/>
                  <a:gd name="T35" fmla="*/ 2 h 36"/>
                  <a:gd name="T36" fmla="*/ 3 w 4"/>
                  <a:gd name="T37" fmla="*/ 20 h 36"/>
                  <a:gd name="T38" fmla="*/ 3 w 4"/>
                  <a:gd name="T39" fmla="*/ 20 h 36"/>
                  <a:gd name="T40" fmla="*/ 3 w 4"/>
                  <a:gd name="T41" fmla="*/ 20 h 36"/>
                  <a:gd name="T42" fmla="*/ 3 w 4"/>
                  <a:gd name="T43" fmla="*/ 20 h 36"/>
                  <a:gd name="T44" fmla="*/ 3 w 4"/>
                  <a:gd name="T45" fmla="*/ 30 h 36"/>
                  <a:gd name="T46" fmla="*/ 3 w 4"/>
                  <a:gd name="T47" fmla="*/ 30 h 36"/>
                  <a:gd name="T48" fmla="*/ 3 w 4"/>
                  <a:gd name="T49" fmla="*/ 34 h 36"/>
                  <a:gd name="T50" fmla="*/ 3 w 4"/>
                  <a:gd name="T51" fmla="*/ 34 h 36"/>
                  <a:gd name="T52" fmla="*/ 4 w 4"/>
                  <a:gd name="T53" fmla="*/ 36 h 36"/>
                  <a:gd name="T54" fmla="*/ 4 w 4"/>
                  <a:gd name="T55" fmla="*/ 36 h 36"/>
                  <a:gd name="T56" fmla="*/ 3 w 4"/>
                  <a:gd name="T57" fmla="*/ 36 h 36"/>
                  <a:gd name="T58" fmla="*/ 3 w 4"/>
                  <a:gd name="T59" fmla="*/ 36 h 36"/>
                  <a:gd name="T60" fmla="*/ 2 w 4"/>
                  <a:gd name="T61" fmla="*/ 36 h 36"/>
                  <a:gd name="T62" fmla="*/ 3 w 4"/>
                  <a:gd name="T63" fmla="*/ 34 h 36"/>
                  <a:gd name="T64" fmla="*/ 3 w 4"/>
                  <a:gd name="T65" fmla="*/ 34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4" h="36">
                    <a:moveTo>
                      <a:pt x="2" y="36"/>
                    </a:moveTo>
                    <a:cubicBezTo>
                      <a:pt x="0" y="35"/>
                      <a:pt x="1" y="32"/>
                      <a:pt x="0" y="30"/>
                    </a:cubicBezTo>
                    <a:cubicBezTo>
                      <a:pt x="0" y="30"/>
                      <a:pt x="0" y="30"/>
                      <a:pt x="0" y="30"/>
                    </a:cubicBezTo>
                    <a:cubicBezTo>
                      <a:pt x="0" y="26"/>
                      <a:pt x="1" y="22"/>
                      <a:pt x="1" y="20"/>
                    </a:cubicBezTo>
                    <a:cubicBezTo>
                      <a:pt x="1" y="20"/>
                      <a:pt x="1" y="20"/>
                      <a:pt x="1" y="20"/>
                    </a:cubicBezTo>
                    <a:cubicBezTo>
                      <a:pt x="1" y="20"/>
                      <a:pt x="1" y="20"/>
                      <a:pt x="1" y="20"/>
                    </a:cubicBezTo>
                    <a:cubicBezTo>
                      <a:pt x="1" y="20"/>
                      <a:pt x="1" y="20"/>
                      <a:pt x="1" y="20"/>
                    </a:cubicBezTo>
                    <a:cubicBezTo>
                      <a:pt x="1" y="14"/>
                      <a:pt x="0" y="8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0" y="2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2" y="0"/>
                      <a:pt x="2" y="1"/>
                      <a:pt x="2" y="1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2" y="2"/>
                      <a:pt x="2" y="2"/>
                      <a:pt x="2" y="2"/>
                    </a:cubicBezTo>
                    <a:cubicBezTo>
                      <a:pt x="2" y="2"/>
                      <a:pt x="2" y="2"/>
                      <a:pt x="2" y="2"/>
                    </a:cubicBezTo>
                    <a:cubicBezTo>
                      <a:pt x="2" y="8"/>
                      <a:pt x="3" y="14"/>
                      <a:pt x="3" y="20"/>
                    </a:cubicBezTo>
                    <a:cubicBezTo>
                      <a:pt x="3" y="20"/>
                      <a:pt x="3" y="20"/>
                      <a:pt x="3" y="20"/>
                    </a:cubicBezTo>
                    <a:cubicBezTo>
                      <a:pt x="3" y="20"/>
                      <a:pt x="3" y="20"/>
                      <a:pt x="3" y="20"/>
                    </a:cubicBezTo>
                    <a:cubicBezTo>
                      <a:pt x="3" y="20"/>
                      <a:pt x="3" y="20"/>
                      <a:pt x="3" y="20"/>
                    </a:cubicBezTo>
                    <a:cubicBezTo>
                      <a:pt x="3" y="22"/>
                      <a:pt x="3" y="26"/>
                      <a:pt x="3" y="30"/>
                    </a:cubicBezTo>
                    <a:cubicBezTo>
                      <a:pt x="3" y="30"/>
                      <a:pt x="3" y="30"/>
                      <a:pt x="3" y="30"/>
                    </a:cubicBezTo>
                    <a:cubicBezTo>
                      <a:pt x="3" y="32"/>
                      <a:pt x="3" y="34"/>
                      <a:pt x="3" y="34"/>
                    </a:cubicBezTo>
                    <a:cubicBezTo>
                      <a:pt x="3" y="34"/>
                      <a:pt x="3" y="34"/>
                      <a:pt x="3" y="34"/>
                    </a:cubicBezTo>
                    <a:cubicBezTo>
                      <a:pt x="4" y="35"/>
                      <a:pt x="4" y="35"/>
                      <a:pt x="4" y="36"/>
                    </a:cubicBezTo>
                    <a:cubicBezTo>
                      <a:pt x="4" y="36"/>
                      <a:pt x="4" y="36"/>
                      <a:pt x="4" y="36"/>
                    </a:cubicBezTo>
                    <a:cubicBezTo>
                      <a:pt x="3" y="36"/>
                      <a:pt x="3" y="36"/>
                      <a:pt x="3" y="36"/>
                    </a:cubicBezTo>
                    <a:cubicBezTo>
                      <a:pt x="3" y="36"/>
                      <a:pt x="3" y="36"/>
                      <a:pt x="3" y="36"/>
                    </a:cubicBezTo>
                    <a:cubicBezTo>
                      <a:pt x="2" y="36"/>
                      <a:pt x="2" y="36"/>
                      <a:pt x="2" y="36"/>
                    </a:cubicBezTo>
                    <a:close/>
                    <a:moveTo>
                      <a:pt x="3" y="34"/>
                    </a:moveTo>
                    <a:cubicBezTo>
                      <a:pt x="3" y="34"/>
                      <a:pt x="3" y="34"/>
                      <a:pt x="3" y="34"/>
                    </a:cubicBezTo>
                    <a:close/>
                  </a:path>
                </a:pathLst>
              </a:custGeom>
              <a:solidFill>
                <a:srgbClr val="1E2B58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30" name="Freeform 141"/>
              <p:cNvSpPr/>
              <p:nvPr/>
            </p:nvSpPr>
            <p:spPr bwMode="auto">
              <a:xfrm>
                <a:off x="8753475" y="4643438"/>
                <a:ext cx="14288" cy="106363"/>
              </a:xfrm>
              <a:custGeom>
                <a:avLst/>
                <a:gdLst>
                  <a:gd name="T0" fmla="*/ 1 w 4"/>
                  <a:gd name="T1" fmla="*/ 27 h 28"/>
                  <a:gd name="T2" fmla="*/ 1 w 4"/>
                  <a:gd name="T3" fmla="*/ 27 h 28"/>
                  <a:gd name="T4" fmla="*/ 1 w 4"/>
                  <a:gd name="T5" fmla="*/ 27 h 28"/>
                  <a:gd name="T6" fmla="*/ 1 w 4"/>
                  <a:gd name="T7" fmla="*/ 26 h 28"/>
                  <a:gd name="T8" fmla="*/ 1 w 4"/>
                  <a:gd name="T9" fmla="*/ 26 h 28"/>
                  <a:gd name="T10" fmla="*/ 0 w 4"/>
                  <a:gd name="T11" fmla="*/ 24 h 28"/>
                  <a:gd name="T12" fmla="*/ 0 w 4"/>
                  <a:gd name="T13" fmla="*/ 24 h 28"/>
                  <a:gd name="T14" fmla="*/ 0 w 4"/>
                  <a:gd name="T15" fmla="*/ 21 h 28"/>
                  <a:gd name="T16" fmla="*/ 0 w 4"/>
                  <a:gd name="T17" fmla="*/ 21 h 28"/>
                  <a:gd name="T18" fmla="*/ 0 w 4"/>
                  <a:gd name="T19" fmla="*/ 16 h 28"/>
                  <a:gd name="T20" fmla="*/ 0 w 4"/>
                  <a:gd name="T21" fmla="*/ 16 h 28"/>
                  <a:gd name="T22" fmla="*/ 0 w 4"/>
                  <a:gd name="T23" fmla="*/ 15 h 28"/>
                  <a:gd name="T24" fmla="*/ 0 w 4"/>
                  <a:gd name="T25" fmla="*/ 15 h 28"/>
                  <a:gd name="T26" fmla="*/ 0 w 4"/>
                  <a:gd name="T27" fmla="*/ 3 h 28"/>
                  <a:gd name="T28" fmla="*/ 0 w 4"/>
                  <a:gd name="T29" fmla="*/ 3 h 28"/>
                  <a:gd name="T30" fmla="*/ 0 w 4"/>
                  <a:gd name="T31" fmla="*/ 2 h 28"/>
                  <a:gd name="T32" fmla="*/ 0 w 4"/>
                  <a:gd name="T33" fmla="*/ 2 h 28"/>
                  <a:gd name="T34" fmla="*/ 0 w 4"/>
                  <a:gd name="T35" fmla="*/ 1 h 28"/>
                  <a:gd name="T36" fmla="*/ 0 w 4"/>
                  <a:gd name="T37" fmla="*/ 1 h 28"/>
                  <a:gd name="T38" fmla="*/ 2 w 4"/>
                  <a:gd name="T39" fmla="*/ 1 h 28"/>
                  <a:gd name="T40" fmla="*/ 2 w 4"/>
                  <a:gd name="T41" fmla="*/ 1 h 28"/>
                  <a:gd name="T42" fmla="*/ 2 w 4"/>
                  <a:gd name="T43" fmla="*/ 2 h 28"/>
                  <a:gd name="T44" fmla="*/ 2 w 4"/>
                  <a:gd name="T45" fmla="*/ 2 h 28"/>
                  <a:gd name="T46" fmla="*/ 2 w 4"/>
                  <a:gd name="T47" fmla="*/ 2 h 28"/>
                  <a:gd name="T48" fmla="*/ 2 w 4"/>
                  <a:gd name="T49" fmla="*/ 3 h 28"/>
                  <a:gd name="T50" fmla="*/ 2 w 4"/>
                  <a:gd name="T51" fmla="*/ 3 h 28"/>
                  <a:gd name="T52" fmla="*/ 3 w 4"/>
                  <a:gd name="T53" fmla="*/ 15 h 28"/>
                  <a:gd name="T54" fmla="*/ 3 w 4"/>
                  <a:gd name="T55" fmla="*/ 15 h 28"/>
                  <a:gd name="T56" fmla="*/ 3 w 4"/>
                  <a:gd name="T57" fmla="*/ 16 h 28"/>
                  <a:gd name="T58" fmla="*/ 3 w 4"/>
                  <a:gd name="T59" fmla="*/ 16 h 28"/>
                  <a:gd name="T60" fmla="*/ 3 w 4"/>
                  <a:gd name="T61" fmla="*/ 21 h 28"/>
                  <a:gd name="T62" fmla="*/ 3 w 4"/>
                  <a:gd name="T63" fmla="*/ 21 h 28"/>
                  <a:gd name="T64" fmla="*/ 3 w 4"/>
                  <a:gd name="T65" fmla="*/ 24 h 28"/>
                  <a:gd name="T66" fmla="*/ 3 w 4"/>
                  <a:gd name="T67" fmla="*/ 24 h 28"/>
                  <a:gd name="T68" fmla="*/ 3 w 4"/>
                  <a:gd name="T69" fmla="*/ 26 h 28"/>
                  <a:gd name="T70" fmla="*/ 3 w 4"/>
                  <a:gd name="T71" fmla="*/ 26 h 28"/>
                  <a:gd name="T72" fmla="*/ 3 w 4"/>
                  <a:gd name="T73" fmla="*/ 27 h 28"/>
                  <a:gd name="T74" fmla="*/ 3 w 4"/>
                  <a:gd name="T75" fmla="*/ 27 h 28"/>
                  <a:gd name="T76" fmla="*/ 3 w 4"/>
                  <a:gd name="T77" fmla="*/ 27 h 28"/>
                  <a:gd name="T78" fmla="*/ 3 w 4"/>
                  <a:gd name="T79" fmla="*/ 27 h 28"/>
                  <a:gd name="T80" fmla="*/ 2 w 4"/>
                  <a:gd name="T81" fmla="*/ 28 h 28"/>
                  <a:gd name="T82" fmla="*/ 2 w 4"/>
                  <a:gd name="T83" fmla="*/ 28 h 28"/>
                  <a:gd name="T84" fmla="*/ 1 w 4"/>
                  <a:gd name="T85" fmla="*/ 27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4" h="28">
                    <a:moveTo>
                      <a:pt x="1" y="27"/>
                    </a:moveTo>
                    <a:cubicBezTo>
                      <a:pt x="1" y="27"/>
                      <a:pt x="1" y="27"/>
                      <a:pt x="1" y="27"/>
                    </a:cubicBezTo>
                    <a:cubicBezTo>
                      <a:pt x="1" y="27"/>
                      <a:pt x="1" y="27"/>
                      <a:pt x="1" y="27"/>
                    </a:cubicBezTo>
                    <a:cubicBezTo>
                      <a:pt x="1" y="27"/>
                      <a:pt x="1" y="26"/>
                      <a:pt x="1" y="26"/>
                    </a:cubicBezTo>
                    <a:cubicBezTo>
                      <a:pt x="1" y="26"/>
                      <a:pt x="1" y="26"/>
                      <a:pt x="1" y="26"/>
                    </a:cubicBezTo>
                    <a:cubicBezTo>
                      <a:pt x="1" y="25"/>
                      <a:pt x="0" y="24"/>
                      <a:pt x="0" y="24"/>
                    </a:cubicBezTo>
                    <a:cubicBezTo>
                      <a:pt x="0" y="24"/>
                      <a:pt x="0" y="24"/>
                      <a:pt x="0" y="24"/>
                    </a:cubicBezTo>
                    <a:cubicBezTo>
                      <a:pt x="0" y="23"/>
                      <a:pt x="0" y="22"/>
                      <a:pt x="0" y="21"/>
                    </a:cubicBezTo>
                    <a:cubicBezTo>
                      <a:pt x="0" y="21"/>
                      <a:pt x="0" y="21"/>
                      <a:pt x="0" y="21"/>
                    </a:cubicBezTo>
                    <a:cubicBezTo>
                      <a:pt x="0" y="19"/>
                      <a:pt x="0" y="17"/>
                      <a:pt x="0" y="16"/>
                    </a:cubicBezTo>
                    <a:cubicBezTo>
                      <a:pt x="0" y="16"/>
                      <a:pt x="0" y="16"/>
                      <a:pt x="0" y="16"/>
                    </a:cubicBezTo>
                    <a:cubicBezTo>
                      <a:pt x="0" y="15"/>
                      <a:pt x="0" y="15"/>
                      <a:pt x="0" y="15"/>
                    </a:cubicBezTo>
                    <a:cubicBezTo>
                      <a:pt x="0" y="15"/>
                      <a:pt x="0" y="15"/>
                      <a:pt x="0" y="15"/>
                    </a:cubicBezTo>
                    <a:cubicBezTo>
                      <a:pt x="0" y="13"/>
                      <a:pt x="0" y="6"/>
                      <a:pt x="0" y="3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1" y="0"/>
                      <a:pt x="2" y="0"/>
                      <a:pt x="2" y="1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2" y="1"/>
                      <a:pt x="2" y="2"/>
                      <a:pt x="2" y="2"/>
                    </a:cubicBezTo>
                    <a:cubicBezTo>
                      <a:pt x="2" y="2"/>
                      <a:pt x="2" y="2"/>
                      <a:pt x="2" y="2"/>
                    </a:cubicBezTo>
                    <a:cubicBezTo>
                      <a:pt x="2" y="2"/>
                      <a:pt x="2" y="2"/>
                      <a:pt x="2" y="2"/>
                    </a:cubicBezTo>
                    <a:cubicBezTo>
                      <a:pt x="2" y="2"/>
                      <a:pt x="2" y="3"/>
                      <a:pt x="2" y="3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2" y="6"/>
                      <a:pt x="3" y="13"/>
                      <a:pt x="3" y="15"/>
                    </a:cubicBezTo>
                    <a:cubicBezTo>
                      <a:pt x="3" y="15"/>
                      <a:pt x="3" y="15"/>
                      <a:pt x="3" y="15"/>
                    </a:cubicBezTo>
                    <a:cubicBezTo>
                      <a:pt x="3" y="15"/>
                      <a:pt x="3" y="16"/>
                      <a:pt x="3" y="16"/>
                    </a:cubicBezTo>
                    <a:cubicBezTo>
                      <a:pt x="3" y="16"/>
                      <a:pt x="3" y="16"/>
                      <a:pt x="3" y="16"/>
                    </a:cubicBezTo>
                    <a:cubicBezTo>
                      <a:pt x="3" y="17"/>
                      <a:pt x="3" y="19"/>
                      <a:pt x="3" y="21"/>
                    </a:cubicBezTo>
                    <a:cubicBezTo>
                      <a:pt x="3" y="21"/>
                      <a:pt x="3" y="21"/>
                      <a:pt x="3" y="21"/>
                    </a:cubicBezTo>
                    <a:cubicBezTo>
                      <a:pt x="3" y="22"/>
                      <a:pt x="3" y="23"/>
                      <a:pt x="3" y="24"/>
                    </a:cubicBezTo>
                    <a:cubicBezTo>
                      <a:pt x="3" y="24"/>
                      <a:pt x="3" y="24"/>
                      <a:pt x="3" y="24"/>
                    </a:cubicBezTo>
                    <a:cubicBezTo>
                      <a:pt x="3" y="24"/>
                      <a:pt x="3" y="25"/>
                      <a:pt x="3" y="26"/>
                    </a:cubicBezTo>
                    <a:cubicBezTo>
                      <a:pt x="3" y="26"/>
                      <a:pt x="3" y="26"/>
                      <a:pt x="3" y="26"/>
                    </a:cubicBezTo>
                    <a:cubicBezTo>
                      <a:pt x="3" y="26"/>
                      <a:pt x="3" y="26"/>
                      <a:pt x="3" y="27"/>
                    </a:cubicBezTo>
                    <a:cubicBezTo>
                      <a:pt x="3" y="27"/>
                      <a:pt x="3" y="27"/>
                      <a:pt x="3" y="27"/>
                    </a:cubicBezTo>
                    <a:cubicBezTo>
                      <a:pt x="3" y="27"/>
                      <a:pt x="3" y="27"/>
                      <a:pt x="3" y="27"/>
                    </a:cubicBezTo>
                    <a:cubicBezTo>
                      <a:pt x="3" y="27"/>
                      <a:pt x="3" y="27"/>
                      <a:pt x="3" y="27"/>
                    </a:cubicBezTo>
                    <a:cubicBezTo>
                      <a:pt x="3" y="27"/>
                      <a:pt x="4" y="28"/>
                      <a:pt x="2" y="28"/>
                    </a:cubicBezTo>
                    <a:cubicBezTo>
                      <a:pt x="2" y="28"/>
                      <a:pt x="2" y="28"/>
                      <a:pt x="2" y="28"/>
                    </a:cubicBezTo>
                    <a:cubicBezTo>
                      <a:pt x="1" y="28"/>
                      <a:pt x="1" y="28"/>
                      <a:pt x="1" y="27"/>
                    </a:cubicBezTo>
                    <a:close/>
                  </a:path>
                </a:pathLst>
              </a:custGeom>
              <a:solidFill>
                <a:srgbClr val="1E2B58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31" name="Freeform 142"/>
              <p:cNvSpPr>
                <a:spLocks noEditPoints="1"/>
              </p:cNvSpPr>
              <p:nvPr/>
            </p:nvSpPr>
            <p:spPr bwMode="auto">
              <a:xfrm>
                <a:off x="8767763" y="4640263"/>
                <a:ext cx="12700" cy="123825"/>
              </a:xfrm>
              <a:custGeom>
                <a:avLst/>
                <a:gdLst>
                  <a:gd name="T0" fmla="*/ 0 w 3"/>
                  <a:gd name="T1" fmla="*/ 27 h 33"/>
                  <a:gd name="T2" fmla="*/ 1 w 3"/>
                  <a:gd name="T3" fmla="*/ 15 h 33"/>
                  <a:gd name="T4" fmla="*/ 0 w 3"/>
                  <a:gd name="T5" fmla="*/ 2 h 33"/>
                  <a:gd name="T6" fmla="*/ 0 w 3"/>
                  <a:gd name="T7" fmla="*/ 2 h 33"/>
                  <a:gd name="T8" fmla="*/ 0 w 3"/>
                  <a:gd name="T9" fmla="*/ 2 h 33"/>
                  <a:gd name="T10" fmla="*/ 0 w 3"/>
                  <a:gd name="T11" fmla="*/ 2 h 33"/>
                  <a:gd name="T12" fmla="*/ 0 w 3"/>
                  <a:gd name="T13" fmla="*/ 2 h 33"/>
                  <a:gd name="T14" fmla="*/ 0 w 3"/>
                  <a:gd name="T15" fmla="*/ 1 h 33"/>
                  <a:gd name="T16" fmla="*/ 1 w 3"/>
                  <a:gd name="T17" fmla="*/ 0 h 33"/>
                  <a:gd name="T18" fmla="*/ 2 w 3"/>
                  <a:gd name="T19" fmla="*/ 1 h 33"/>
                  <a:gd name="T20" fmla="*/ 2 w 3"/>
                  <a:gd name="T21" fmla="*/ 1 h 33"/>
                  <a:gd name="T22" fmla="*/ 2 w 3"/>
                  <a:gd name="T23" fmla="*/ 1 h 33"/>
                  <a:gd name="T24" fmla="*/ 2 w 3"/>
                  <a:gd name="T25" fmla="*/ 1 h 33"/>
                  <a:gd name="T26" fmla="*/ 2 w 3"/>
                  <a:gd name="T27" fmla="*/ 1 h 33"/>
                  <a:gd name="T28" fmla="*/ 2 w 3"/>
                  <a:gd name="T29" fmla="*/ 1 h 33"/>
                  <a:gd name="T30" fmla="*/ 2 w 3"/>
                  <a:gd name="T31" fmla="*/ 2 h 33"/>
                  <a:gd name="T32" fmla="*/ 2 w 3"/>
                  <a:gd name="T33" fmla="*/ 2 h 33"/>
                  <a:gd name="T34" fmla="*/ 2 w 3"/>
                  <a:gd name="T35" fmla="*/ 3 h 33"/>
                  <a:gd name="T36" fmla="*/ 3 w 3"/>
                  <a:gd name="T37" fmla="*/ 8 h 33"/>
                  <a:gd name="T38" fmla="*/ 3 w 3"/>
                  <a:gd name="T39" fmla="*/ 15 h 33"/>
                  <a:gd name="T40" fmla="*/ 3 w 3"/>
                  <a:gd name="T41" fmla="*/ 27 h 33"/>
                  <a:gd name="T42" fmla="*/ 3 w 3"/>
                  <a:gd name="T43" fmla="*/ 29 h 33"/>
                  <a:gd name="T44" fmla="*/ 3 w 3"/>
                  <a:gd name="T45" fmla="*/ 30 h 33"/>
                  <a:gd name="T46" fmla="*/ 3 w 3"/>
                  <a:gd name="T47" fmla="*/ 31 h 33"/>
                  <a:gd name="T48" fmla="*/ 2 w 3"/>
                  <a:gd name="T49" fmla="*/ 33 h 33"/>
                  <a:gd name="T50" fmla="*/ 2 w 3"/>
                  <a:gd name="T51" fmla="*/ 33 h 33"/>
                  <a:gd name="T52" fmla="*/ 1 w 3"/>
                  <a:gd name="T53" fmla="*/ 32 h 33"/>
                  <a:gd name="T54" fmla="*/ 1 w 3"/>
                  <a:gd name="T55" fmla="*/ 3 h 33"/>
                  <a:gd name="T56" fmla="*/ 1 w 3"/>
                  <a:gd name="T57" fmla="*/ 3 h 33"/>
                  <a:gd name="T58" fmla="*/ 0 w 3"/>
                  <a:gd name="T59" fmla="*/ 2 h 33"/>
                  <a:gd name="T60" fmla="*/ 0 w 3"/>
                  <a:gd name="T61" fmla="*/ 2 h 33"/>
                  <a:gd name="T62" fmla="*/ 0 w 3"/>
                  <a:gd name="T63" fmla="*/ 2 h 33"/>
                  <a:gd name="T64" fmla="*/ 0 w 3"/>
                  <a:gd name="T65" fmla="*/ 2 h 33"/>
                  <a:gd name="T66" fmla="*/ 0 w 3"/>
                  <a:gd name="T67" fmla="*/ 2 h 33"/>
                  <a:gd name="T68" fmla="*/ 0 w 3"/>
                  <a:gd name="T69" fmla="*/ 2 h 33"/>
                  <a:gd name="T70" fmla="*/ 0 w 3"/>
                  <a:gd name="T71" fmla="*/ 2 h 33"/>
                  <a:gd name="T72" fmla="*/ 0 w 3"/>
                  <a:gd name="T73" fmla="*/ 2 h 33"/>
                  <a:gd name="T74" fmla="*/ 0 w 3"/>
                  <a:gd name="T75" fmla="*/ 2 h 33"/>
                  <a:gd name="T76" fmla="*/ 0 w 3"/>
                  <a:gd name="T77" fmla="*/ 2 h 33"/>
                  <a:gd name="T78" fmla="*/ 0 w 3"/>
                  <a:gd name="T79" fmla="*/ 2 h 33"/>
                  <a:gd name="T80" fmla="*/ 0 w 3"/>
                  <a:gd name="T81" fmla="*/ 2 h 33"/>
                  <a:gd name="T82" fmla="*/ 0 w 3"/>
                  <a:gd name="T83" fmla="*/ 2 h 33"/>
                  <a:gd name="T84" fmla="*/ 0 w 3"/>
                  <a:gd name="T85" fmla="*/ 2 h 33"/>
                  <a:gd name="T86" fmla="*/ 0 w 3"/>
                  <a:gd name="T87" fmla="*/ 2 h 33"/>
                  <a:gd name="T88" fmla="*/ 0 w 3"/>
                  <a:gd name="T89" fmla="*/ 2 h 33"/>
                  <a:gd name="T90" fmla="*/ 0 w 3"/>
                  <a:gd name="T91" fmla="*/ 2 h 33"/>
                  <a:gd name="T92" fmla="*/ 0 w 3"/>
                  <a:gd name="T93" fmla="*/ 2 h 33"/>
                  <a:gd name="T94" fmla="*/ 0 w 3"/>
                  <a:gd name="T95" fmla="*/ 2 h 33"/>
                  <a:gd name="T96" fmla="*/ 0 w 3"/>
                  <a:gd name="T97" fmla="*/ 2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3" h="33">
                    <a:moveTo>
                      <a:pt x="1" y="32"/>
                    </a:moveTo>
                    <a:cubicBezTo>
                      <a:pt x="0" y="31"/>
                      <a:pt x="0" y="29"/>
                      <a:pt x="0" y="27"/>
                    </a:cubicBezTo>
                    <a:cubicBezTo>
                      <a:pt x="0" y="27"/>
                      <a:pt x="0" y="27"/>
                      <a:pt x="0" y="27"/>
                    </a:cubicBezTo>
                    <a:cubicBezTo>
                      <a:pt x="0" y="23"/>
                      <a:pt x="1" y="18"/>
                      <a:pt x="1" y="15"/>
                    </a:cubicBezTo>
                    <a:cubicBezTo>
                      <a:pt x="1" y="15"/>
                      <a:pt x="1" y="15"/>
                      <a:pt x="1" y="15"/>
                    </a:cubicBezTo>
                    <a:cubicBezTo>
                      <a:pt x="1" y="14"/>
                      <a:pt x="0" y="2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2" y="1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2" y="1"/>
                      <a:pt x="2" y="1"/>
                      <a:pt x="2" y="2"/>
                    </a:cubicBezTo>
                    <a:cubicBezTo>
                      <a:pt x="2" y="2"/>
                      <a:pt x="2" y="2"/>
                      <a:pt x="2" y="2"/>
                    </a:cubicBezTo>
                    <a:cubicBezTo>
                      <a:pt x="2" y="2"/>
                      <a:pt x="2" y="2"/>
                      <a:pt x="2" y="2"/>
                    </a:cubicBezTo>
                    <a:cubicBezTo>
                      <a:pt x="2" y="2"/>
                      <a:pt x="2" y="2"/>
                      <a:pt x="2" y="2"/>
                    </a:cubicBezTo>
                    <a:cubicBezTo>
                      <a:pt x="2" y="2"/>
                      <a:pt x="2" y="3"/>
                      <a:pt x="2" y="3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2" y="4"/>
                      <a:pt x="3" y="6"/>
                      <a:pt x="3" y="8"/>
                    </a:cubicBezTo>
                    <a:cubicBezTo>
                      <a:pt x="3" y="8"/>
                      <a:pt x="3" y="8"/>
                      <a:pt x="3" y="8"/>
                    </a:cubicBezTo>
                    <a:cubicBezTo>
                      <a:pt x="3" y="11"/>
                      <a:pt x="3" y="14"/>
                      <a:pt x="3" y="15"/>
                    </a:cubicBezTo>
                    <a:cubicBezTo>
                      <a:pt x="3" y="15"/>
                      <a:pt x="3" y="15"/>
                      <a:pt x="3" y="15"/>
                    </a:cubicBezTo>
                    <a:cubicBezTo>
                      <a:pt x="3" y="18"/>
                      <a:pt x="3" y="23"/>
                      <a:pt x="3" y="27"/>
                    </a:cubicBezTo>
                    <a:cubicBezTo>
                      <a:pt x="3" y="27"/>
                      <a:pt x="3" y="27"/>
                      <a:pt x="3" y="27"/>
                    </a:cubicBezTo>
                    <a:cubicBezTo>
                      <a:pt x="3" y="28"/>
                      <a:pt x="3" y="29"/>
                      <a:pt x="3" y="29"/>
                    </a:cubicBezTo>
                    <a:cubicBezTo>
                      <a:pt x="3" y="29"/>
                      <a:pt x="3" y="29"/>
                      <a:pt x="3" y="29"/>
                    </a:cubicBezTo>
                    <a:cubicBezTo>
                      <a:pt x="3" y="29"/>
                      <a:pt x="3" y="30"/>
                      <a:pt x="3" y="30"/>
                    </a:cubicBezTo>
                    <a:cubicBezTo>
                      <a:pt x="3" y="30"/>
                      <a:pt x="3" y="30"/>
                      <a:pt x="3" y="30"/>
                    </a:cubicBezTo>
                    <a:cubicBezTo>
                      <a:pt x="3" y="31"/>
                      <a:pt x="3" y="31"/>
                      <a:pt x="3" y="31"/>
                    </a:cubicBezTo>
                    <a:cubicBezTo>
                      <a:pt x="3" y="31"/>
                      <a:pt x="3" y="31"/>
                      <a:pt x="3" y="31"/>
                    </a:cubicBezTo>
                    <a:cubicBezTo>
                      <a:pt x="3" y="32"/>
                      <a:pt x="3" y="32"/>
                      <a:pt x="2" y="33"/>
                    </a:cubicBezTo>
                    <a:cubicBezTo>
                      <a:pt x="2" y="33"/>
                      <a:pt x="2" y="33"/>
                      <a:pt x="2" y="33"/>
                    </a:cubicBezTo>
                    <a:cubicBezTo>
                      <a:pt x="2" y="33"/>
                      <a:pt x="2" y="33"/>
                      <a:pt x="2" y="33"/>
                    </a:cubicBezTo>
                    <a:cubicBezTo>
                      <a:pt x="2" y="33"/>
                      <a:pt x="2" y="33"/>
                      <a:pt x="2" y="33"/>
                    </a:cubicBezTo>
                    <a:cubicBezTo>
                      <a:pt x="2" y="33"/>
                      <a:pt x="1" y="32"/>
                      <a:pt x="1" y="32"/>
                    </a:cubicBezTo>
                    <a:close/>
                    <a:moveTo>
                      <a:pt x="1" y="3"/>
                    </a:moveTo>
                    <a:cubicBezTo>
                      <a:pt x="1" y="3"/>
                      <a:pt x="1" y="3"/>
                      <a:pt x="1" y="3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1" y="3"/>
                      <a:pt x="1" y="3"/>
                      <a:pt x="1" y="3"/>
                    </a:cubicBezTo>
                    <a:close/>
                    <a:moveTo>
                      <a:pt x="0" y="2"/>
                    </a:move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lose/>
                    <a:moveTo>
                      <a:pt x="0" y="2"/>
                    </a:move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lose/>
                    <a:moveTo>
                      <a:pt x="0" y="2"/>
                    </a:move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lose/>
                  </a:path>
                </a:pathLst>
              </a:custGeom>
              <a:solidFill>
                <a:srgbClr val="1E2B58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32" name="Freeform 143"/>
              <p:cNvSpPr/>
              <p:nvPr/>
            </p:nvSpPr>
            <p:spPr bwMode="auto">
              <a:xfrm>
                <a:off x="8780463" y="4635500"/>
                <a:ext cx="17463" cy="114300"/>
              </a:xfrm>
              <a:custGeom>
                <a:avLst/>
                <a:gdLst>
                  <a:gd name="T0" fmla="*/ 2 w 5"/>
                  <a:gd name="T1" fmla="*/ 30 h 30"/>
                  <a:gd name="T2" fmla="*/ 2 w 5"/>
                  <a:gd name="T3" fmla="*/ 29 h 30"/>
                  <a:gd name="T4" fmla="*/ 2 w 5"/>
                  <a:gd name="T5" fmla="*/ 29 h 30"/>
                  <a:gd name="T6" fmla="*/ 2 w 5"/>
                  <a:gd name="T7" fmla="*/ 23 h 30"/>
                  <a:gd name="T8" fmla="*/ 2 w 5"/>
                  <a:gd name="T9" fmla="*/ 23 h 30"/>
                  <a:gd name="T10" fmla="*/ 0 w 5"/>
                  <a:gd name="T11" fmla="*/ 4 h 30"/>
                  <a:gd name="T12" fmla="*/ 0 w 5"/>
                  <a:gd name="T13" fmla="*/ 4 h 30"/>
                  <a:gd name="T14" fmla="*/ 1 w 5"/>
                  <a:gd name="T15" fmla="*/ 1 h 30"/>
                  <a:gd name="T16" fmla="*/ 1 w 5"/>
                  <a:gd name="T17" fmla="*/ 1 h 30"/>
                  <a:gd name="T18" fmla="*/ 1 w 5"/>
                  <a:gd name="T19" fmla="*/ 1 h 30"/>
                  <a:gd name="T20" fmla="*/ 2 w 5"/>
                  <a:gd name="T21" fmla="*/ 0 h 30"/>
                  <a:gd name="T22" fmla="*/ 2 w 5"/>
                  <a:gd name="T23" fmla="*/ 0 h 30"/>
                  <a:gd name="T24" fmla="*/ 3 w 5"/>
                  <a:gd name="T25" fmla="*/ 2 h 30"/>
                  <a:gd name="T26" fmla="*/ 3 w 5"/>
                  <a:gd name="T27" fmla="*/ 2 h 30"/>
                  <a:gd name="T28" fmla="*/ 3 w 5"/>
                  <a:gd name="T29" fmla="*/ 4 h 30"/>
                  <a:gd name="T30" fmla="*/ 3 w 5"/>
                  <a:gd name="T31" fmla="*/ 4 h 30"/>
                  <a:gd name="T32" fmla="*/ 5 w 5"/>
                  <a:gd name="T33" fmla="*/ 23 h 30"/>
                  <a:gd name="T34" fmla="*/ 5 w 5"/>
                  <a:gd name="T35" fmla="*/ 23 h 30"/>
                  <a:gd name="T36" fmla="*/ 4 w 5"/>
                  <a:gd name="T37" fmla="*/ 29 h 30"/>
                  <a:gd name="T38" fmla="*/ 4 w 5"/>
                  <a:gd name="T39" fmla="*/ 29 h 30"/>
                  <a:gd name="T40" fmla="*/ 3 w 5"/>
                  <a:gd name="T41" fmla="*/ 30 h 30"/>
                  <a:gd name="T42" fmla="*/ 3 w 5"/>
                  <a:gd name="T43" fmla="*/ 30 h 30"/>
                  <a:gd name="T44" fmla="*/ 2 w 5"/>
                  <a:gd name="T45" fmla="*/ 3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5" h="30">
                    <a:moveTo>
                      <a:pt x="2" y="30"/>
                    </a:moveTo>
                    <a:cubicBezTo>
                      <a:pt x="2" y="30"/>
                      <a:pt x="1" y="29"/>
                      <a:pt x="2" y="29"/>
                    </a:cubicBezTo>
                    <a:cubicBezTo>
                      <a:pt x="2" y="29"/>
                      <a:pt x="2" y="29"/>
                      <a:pt x="2" y="29"/>
                    </a:cubicBezTo>
                    <a:cubicBezTo>
                      <a:pt x="2" y="27"/>
                      <a:pt x="2" y="25"/>
                      <a:pt x="2" y="23"/>
                    </a:cubicBezTo>
                    <a:cubicBezTo>
                      <a:pt x="2" y="23"/>
                      <a:pt x="2" y="23"/>
                      <a:pt x="2" y="23"/>
                    </a:cubicBezTo>
                    <a:cubicBezTo>
                      <a:pt x="2" y="17"/>
                      <a:pt x="0" y="10"/>
                      <a:pt x="0" y="4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3"/>
                      <a:pt x="0" y="2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0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3" y="0"/>
                      <a:pt x="3" y="1"/>
                      <a:pt x="3" y="2"/>
                    </a:cubicBezTo>
                    <a:cubicBezTo>
                      <a:pt x="3" y="2"/>
                      <a:pt x="3" y="2"/>
                      <a:pt x="3" y="2"/>
                    </a:cubicBezTo>
                    <a:cubicBezTo>
                      <a:pt x="3" y="2"/>
                      <a:pt x="3" y="3"/>
                      <a:pt x="3" y="4"/>
                    </a:cubicBezTo>
                    <a:cubicBezTo>
                      <a:pt x="3" y="4"/>
                      <a:pt x="3" y="4"/>
                      <a:pt x="3" y="4"/>
                    </a:cubicBezTo>
                    <a:cubicBezTo>
                      <a:pt x="3" y="9"/>
                      <a:pt x="5" y="17"/>
                      <a:pt x="5" y="23"/>
                    </a:cubicBezTo>
                    <a:cubicBezTo>
                      <a:pt x="5" y="23"/>
                      <a:pt x="5" y="23"/>
                      <a:pt x="5" y="23"/>
                    </a:cubicBezTo>
                    <a:cubicBezTo>
                      <a:pt x="5" y="25"/>
                      <a:pt x="5" y="27"/>
                      <a:pt x="4" y="29"/>
                    </a:cubicBezTo>
                    <a:cubicBezTo>
                      <a:pt x="4" y="29"/>
                      <a:pt x="4" y="29"/>
                      <a:pt x="4" y="29"/>
                    </a:cubicBezTo>
                    <a:cubicBezTo>
                      <a:pt x="4" y="30"/>
                      <a:pt x="3" y="30"/>
                      <a:pt x="3" y="30"/>
                    </a:cubicBezTo>
                    <a:cubicBezTo>
                      <a:pt x="3" y="30"/>
                      <a:pt x="3" y="30"/>
                      <a:pt x="3" y="30"/>
                    </a:cubicBezTo>
                    <a:cubicBezTo>
                      <a:pt x="3" y="30"/>
                      <a:pt x="3" y="30"/>
                      <a:pt x="2" y="30"/>
                    </a:cubicBezTo>
                    <a:close/>
                  </a:path>
                </a:pathLst>
              </a:custGeom>
              <a:solidFill>
                <a:srgbClr val="1E2B58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33" name="Freeform 144"/>
              <p:cNvSpPr/>
              <p:nvPr/>
            </p:nvSpPr>
            <p:spPr bwMode="auto">
              <a:xfrm>
                <a:off x="8797925" y="4635500"/>
                <a:ext cx="15875" cy="133350"/>
              </a:xfrm>
              <a:custGeom>
                <a:avLst/>
                <a:gdLst>
                  <a:gd name="T0" fmla="*/ 1 w 4"/>
                  <a:gd name="T1" fmla="*/ 35 h 35"/>
                  <a:gd name="T2" fmla="*/ 0 w 4"/>
                  <a:gd name="T3" fmla="*/ 29 h 35"/>
                  <a:gd name="T4" fmla="*/ 0 w 4"/>
                  <a:gd name="T5" fmla="*/ 29 h 35"/>
                  <a:gd name="T6" fmla="*/ 1 w 4"/>
                  <a:gd name="T7" fmla="*/ 18 h 35"/>
                  <a:gd name="T8" fmla="*/ 1 w 4"/>
                  <a:gd name="T9" fmla="*/ 18 h 35"/>
                  <a:gd name="T10" fmla="*/ 1 w 4"/>
                  <a:gd name="T11" fmla="*/ 17 h 35"/>
                  <a:gd name="T12" fmla="*/ 1 w 4"/>
                  <a:gd name="T13" fmla="*/ 17 h 35"/>
                  <a:gd name="T14" fmla="*/ 0 w 4"/>
                  <a:gd name="T15" fmla="*/ 6 h 35"/>
                  <a:gd name="T16" fmla="*/ 0 w 4"/>
                  <a:gd name="T17" fmla="*/ 6 h 35"/>
                  <a:gd name="T18" fmla="*/ 1 w 4"/>
                  <a:gd name="T19" fmla="*/ 1 h 35"/>
                  <a:gd name="T20" fmla="*/ 1 w 4"/>
                  <a:gd name="T21" fmla="*/ 1 h 35"/>
                  <a:gd name="T22" fmla="*/ 3 w 4"/>
                  <a:gd name="T23" fmla="*/ 0 h 35"/>
                  <a:gd name="T24" fmla="*/ 3 w 4"/>
                  <a:gd name="T25" fmla="*/ 0 h 35"/>
                  <a:gd name="T26" fmla="*/ 3 w 4"/>
                  <a:gd name="T27" fmla="*/ 2 h 35"/>
                  <a:gd name="T28" fmla="*/ 3 w 4"/>
                  <a:gd name="T29" fmla="*/ 2 h 35"/>
                  <a:gd name="T30" fmla="*/ 2 w 4"/>
                  <a:gd name="T31" fmla="*/ 6 h 35"/>
                  <a:gd name="T32" fmla="*/ 2 w 4"/>
                  <a:gd name="T33" fmla="*/ 6 h 35"/>
                  <a:gd name="T34" fmla="*/ 3 w 4"/>
                  <a:gd name="T35" fmla="*/ 17 h 35"/>
                  <a:gd name="T36" fmla="*/ 3 w 4"/>
                  <a:gd name="T37" fmla="*/ 17 h 35"/>
                  <a:gd name="T38" fmla="*/ 3 w 4"/>
                  <a:gd name="T39" fmla="*/ 18 h 35"/>
                  <a:gd name="T40" fmla="*/ 3 w 4"/>
                  <a:gd name="T41" fmla="*/ 18 h 35"/>
                  <a:gd name="T42" fmla="*/ 2 w 4"/>
                  <a:gd name="T43" fmla="*/ 29 h 35"/>
                  <a:gd name="T44" fmla="*/ 2 w 4"/>
                  <a:gd name="T45" fmla="*/ 29 h 35"/>
                  <a:gd name="T46" fmla="*/ 3 w 4"/>
                  <a:gd name="T47" fmla="*/ 33 h 35"/>
                  <a:gd name="T48" fmla="*/ 3 w 4"/>
                  <a:gd name="T49" fmla="*/ 33 h 35"/>
                  <a:gd name="T50" fmla="*/ 3 w 4"/>
                  <a:gd name="T51" fmla="*/ 35 h 35"/>
                  <a:gd name="T52" fmla="*/ 3 w 4"/>
                  <a:gd name="T53" fmla="*/ 35 h 35"/>
                  <a:gd name="T54" fmla="*/ 2 w 4"/>
                  <a:gd name="T55" fmla="*/ 35 h 35"/>
                  <a:gd name="T56" fmla="*/ 2 w 4"/>
                  <a:gd name="T57" fmla="*/ 35 h 35"/>
                  <a:gd name="T58" fmla="*/ 1 w 4"/>
                  <a:gd name="T59" fmla="*/ 35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4" h="35">
                    <a:moveTo>
                      <a:pt x="1" y="35"/>
                    </a:moveTo>
                    <a:cubicBezTo>
                      <a:pt x="0" y="33"/>
                      <a:pt x="0" y="31"/>
                      <a:pt x="0" y="29"/>
                    </a:cubicBezTo>
                    <a:cubicBezTo>
                      <a:pt x="0" y="29"/>
                      <a:pt x="0" y="29"/>
                      <a:pt x="0" y="29"/>
                    </a:cubicBezTo>
                    <a:cubicBezTo>
                      <a:pt x="0" y="25"/>
                      <a:pt x="1" y="20"/>
                      <a:pt x="1" y="18"/>
                    </a:cubicBezTo>
                    <a:cubicBezTo>
                      <a:pt x="1" y="18"/>
                      <a:pt x="1" y="18"/>
                      <a:pt x="1" y="18"/>
                    </a:cubicBezTo>
                    <a:cubicBezTo>
                      <a:pt x="1" y="17"/>
                      <a:pt x="1" y="17"/>
                      <a:pt x="1" y="17"/>
                    </a:cubicBezTo>
                    <a:cubicBezTo>
                      <a:pt x="1" y="17"/>
                      <a:pt x="1" y="17"/>
                      <a:pt x="1" y="17"/>
                    </a:cubicBezTo>
                    <a:cubicBezTo>
                      <a:pt x="1" y="15"/>
                      <a:pt x="0" y="10"/>
                      <a:pt x="0" y="6"/>
                    </a:cubicBezTo>
                    <a:cubicBezTo>
                      <a:pt x="0" y="6"/>
                      <a:pt x="0" y="6"/>
                      <a:pt x="0" y="6"/>
                    </a:cubicBezTo>
                    <a:cubicBezTo>
                      <a:pt x="0" y="4"/>
                      <a:pt x="0" y="2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0"/>
                      <a:pt x="2" y="0"/>
                      <a:pt x="3" y="0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3" y="1"/>
                      <a:pt x="4" y="2"/>
                      <a:pt x="3" y="2"/>
                    </a:cubicBezTo>
                    <a:cubicBezTo>
                      <a:pt x="3" y="2"/>
                      <a:pt x="3" y="2"/>
                      <a:pt x="3" y="2"/>
                    </a:cubicBezTo>
                    <a:cubicBezTo>
                      <a:pt x="3" y="3"/>
                      <a:pt x="2" y="4"/>
                      <a:pt x="2" y="6"/>
                    </a:cubicBezTo>
                    <a:cubicBezTo>
                      <a:pt x="2" y="6"/>
                      <a:pt x="2" y="6"/>
                      <a:pt x="2" y="6"/>
                    </a:cubicBezTo>
                    <a:cubicBezTo>
                      <a:pt x="2" y="10"/>
                      <a:pt x="3" y="14"/>
                      <a:pt x="3" y="17"/>
                    </a:cubicBezTo>
                    <a:cubicBezTo>
                      <a:pt x="3" y="17"/>
                      <a:pt x="3" y="17"/>
                      <a:pt x="3" y="17"/>
                    </a:cubicBezTo>
                    <a:cubicBezTo>
                      <a:pt x="3" y="17"/>
                      <a:pt x="3" y="17"/>
                      <a:pt x="3" y="18"/>
                    </a:cubicBezTo>
                    <a:cubicBezTo>
                      <a:pt x="3" y="18"/>
                      <a:pt x="3" y="18"/>
                      <a:pt x="3" y="18"/>
                    </a:cubicBezTo>
                    <a:cubicBezTo>
                      <a:pt x="3" y="20"/>
                      <a:pt x="2" y="25"/>
                      <a:pt x="2" y="29"/>
                    </a:cubicBezTo>
                    <a:cubicBezTo>
                      <a:pt x="2" y="29"/>
                      <a:pt x="2" y="29"/>
                      <a:pt x="2" y="29"/>
                    </a:cubicBezTo>
                    <a:cubicBezTo>
                      <a:pt x="2" y="31"/>
                      <a:pt x="3" y="33"/>
                      <a:pt x="3" y="33"/>
                    </a:cubicBezTo>
                    <a:cubicBezTo>
                      <a:pt x="3" y="33"/>
                      <a:pt x="3" y="33"/>
                      <a:pt x="3" y="33"/>
                    </a:cubicBezTo>
                    <a:cubicBezTo>
                      <a:pt x="4" y="34"/>
                      <a:pt x="3" y="35"/>
                      <a:pt x="3" y="35"/>
                    </a:cubicBezTo>
                    <a:cubicBezTo>
                      <a:pt x="3" y="35"/>
                      <a:pt x="3" y="35"/>
                      <a:pt x="3" y="35"/>
                    </a:cubicBezTo>
                    <a:cubicBezTo>
                      <a:pt x="3" y="35"/>
                      <a:pt x="2" y="35"/>
                      <a:pt x="2" y="35"/>
                    </a:cubicBezTo>
                    <a:cubicBezTo>
                      <a:pt x="2" y="35"/>
                      <a:pt x="2" y="35"/>
                      <a:pt x="2" y="35"/>
                    </a:cubicBezTo>
                    <a:cubicBezTo>
                      <a:pt x="2" y="35"/>
                      <a:pt x="1" y="35"/>
                      <a:pt x="1" y="35"/>
                    </a:cubicBezTo>
                    <a:close/>
                  </a:path>
                </a:pathLst>
              </a:custGeom>
              <a:solidFill>
                <a:srgbClr val="1E2B58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34" name="Freeform 145"/>
              <p:cNvSpPr/>
              <p:nvPr/>
            </p:nvSpPr>
            <p:spPr bwMode="auto">
              <a:xfrm>
                <a:off x="8816975" y="4635500"/>
                <a:ext cx="11113" cy="125413"/>
              </a:xfrm>
              <a:custGeom>
                <a:avLst/>
                <a:gdLst>
                  <a:gd name="T0" fmla="*/ 1 w 3"/>
                  <a:gd name="T1" fmla="*/ 32 h 33"/>
                  <a:gd name="T2" fmla="*/ 0 w 3"/>
                  <a:gd name="T3" fmla="*/ 26 h 33"/>
                  <a:gd name="T4" fmla="*/ 0 w 3"/>
                  <a:gd name="T5" fmla="*/ 26 h 33"/>
                  <a:gd name="T6" fmla="*/ 0 w 3"/>
                  <a:gd name="T7" fmla="*/ 18 h 33"/>
                  <a:gd name="T8" fmla="*/ 0 w 3"/>
                  <a:gd name="T9" fmla="*/ 18 h 33"/>
                  <a:gd name="T10" fmla="*/ 0 w 3"/>
                  <a:gd name="T11" fmla="*/ 17 h 33"/>
                  <a:gd name="T12" fmla="*/ 0 w 3"/>
                  <a:gd name="T13" fmla="*/ 17 h 33"/>
                  <a:gd name="T14" fmla="*/ 0 w 3"/>
                  <a:gd name="T15" fmla="*/ 1 h 33"/>
                  <a:gd name="T16" fmla="*/ 0 w 3"/>
                  <a:gd name="T17" fmla="*/ 1 h 33"/>
                  <a:gd name="T18" fmla="*/ 1 w 3"/>
                  <a:gd name="T19" fmla="*/ 0 h 33"/>
                  <a:gd name="T20" fmla="*/ 1 w 3"/>
                  <a:gd name="T21" fmla="*/ 0 h 33"/>
                  <a:gd name="T22" fmla="*/ 2 w 3"/>
                  <a:gd name="T23" fmla="*/ 1 h 33"/>
                  <a:gd name="T24" fmla="*/ 2 w 3"/>
                  <a:gd name="T25" fmla="*/ 1 h 33"/>
                  <a:gd name="T26" fmla="*/ 3 w 3"/>
                  <a:gd name="T27" fmla="*/ 17 h 33"/>
                  <a:gd name="T28" fmla="*/ 3 w 3"/>
                  <a:gd name="T29" fmla="*/ 17 h 33"/>
                  <a:gd name="T30" fmla="*/ 3 w 3"/>
                  <a:gd name="T31" fmla="*/ 18 h 33"/>
                  <a:gd name="T32" fmla="*/ 3 w 3"/>
                  <a:gd name="T33" fmla="*/ 18 h 33"/>
                  <a:gd name="T34" fmla="*/ 2 w 3"/>
                  <a:gd name="T35" fmla="*/ 26 h 33"/>
                  <a:gd name="T36" fmla="*/ 2 w 3"/>
                  <a:gd name="T37" fmla="*/ 26 h 33"/>
                  <a:gd name="T38" fmla="*/ 3 w 3"/>
                  <a:gd name="T39" fmla="*/ 31 h 33"/>
                  <a:gd name="T40" fmla="*/ 3 w 3"/>
                  <a:gd name="T41" fmla="*/ 31 h 33"/>
                  <a:gd name="T42" fmla="*/ 3 w 3"/>
                  <a:gd name="T43" fmla="*/ 32 h 33"/>
                  <a:gd name="T44" fmla="*/ 3 w 3"/>
                  <a:gd name="T45" fmla="*/ 32 h 33"/>
                  <a:gd name="T46" fmla="*/ 2 w 3"/>
                  <a:gd name="T47" fmla="*/ 33 h 33"/>
                  <a:gd name="T48" fmla="*/ 2 w 3"/>
                  <a:gd name="T49" fmla="*/ 33 h 33"/>
                  <a:gd name="T50" fmla="*/ 1 w 3"/>
                  <a:gd name="T51" fmla="*/ 32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3" h="33">
                    <a:moveTo>
                      <a:pt x="1" y="32"/>
                    </a:moveTo>
                    <a:cubicBezTo>
                      <a:pt x="0" y="30"/>
                      <a:pt x="0" y="28"/>
                      <a:pt x="0" y="26"/>
                    </a:cubicBezTo>
                    <a:cubicBezTo>
                      <a:pt x="0" y="26"/>
                      <a:pt x="0" y="26"/>
                      <a:pt x="0" y="26"/>
                    </a:cubicBezTo>
                    <a:cubicBezTo>
                      <a:pt x="0" y="23"/>
                      <a:pt x="0" y="20"/>
                      <a:pt x="0" y="18"/>
                    </a:cubicBezTo>
                    <a:cubicBezTo>
                      <a:pt x="0" y="18"/>
                      <a:pt x="0" y="18"/>
                      <a:pt x="0" y="18"/>
                    </a:cubicBezTo>
                    <a:cubicBezTo>
                      <a:pt x="0" y="18"/>
                      <a:pt x="0" y="17"/>
                      <a:pt x="0" y="17"/>
                    </a:cubicBezTo>
                    <a:cubicBezTo>
                      <a:pt x="0" y="17"/>
                      <a:pt x="0" y="17"/>
                      <a:pt x="0" y="17"/>
                    </a:cubicBezTo>
                    <a:cubicBezTo>
                      <a:pt x="0" y="12"/>
                      <a:pt x="0" y="6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0"/>
                      <a:pt x="0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2" y="0"/>
                      <a:pt x="2" y="0"/>
                      <a:pt x="2" y="1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2" y="6"/>
                      <a:pt x="3" y="12"/>
                      <a:pt x="3" y="17"/>
                    </a:cubicBezTo>
                    <a:cubicBezTo>
                      <a:pt x="3" y="17"/>
                      <a:pt x="3" y="17"/>
                      <a:pt x="3" y="17"/>
                    </a:cubicBezTo>
                    <a:cubicBezTo>
                      <a:pt x="3" y="17"/>
                      <a:pt x="3" y="18"/>
                      <a:pt x="3" y="18"/>
                    </a:cubicBezTo>
                    <a:cubicBezTo>
                      <a:pt x="3" y="18"/>
                      <a:pt x="3" y="18"/>
                      <a:pt x="3" y="18"/>
                    </a:cubicBezTo>
                    <a:cubicBezTo>
                      <a:pt x="3" y="20"/>
                      <a:pt x="2" y="23"/>
                      <a:pt x="2" y="26"/>
                    </a:cubicBezTo>
                    <a:cubicBezTo>
                      <a:pt x="2" y="26"/>
                      <a:pt x="2" y="26"/>
                      <a:pt x="2" y="26"/>
                    </a:cubicBezTo>
                    <a:cubicBezTo>
                      <a:pt x="2" y="28"/>
                      <a:pt x="3" y="30"/>
                      <a:pt x="3" y="31"/>
                    </a:cubicBezTo>
                    <a:cubicBezTo>
                      <a:pt x="3" y="31"/>
                      <a:pt x="3" y="31"/>
                      <a:pt x="3" y="31"/>
                    </a:cubicBezTo>
                    <a:cubicBezTo>
                      <a:pt x="3" y="31"/>
                      <a:pt x="3" y="32"/>
                      <a:pt x="3" y="32"/>
                    </a:cubicBezTo>
                    <a:cubicBezTo>
                      <a:pt x="3" y="32"/>
                      <a:pt x="3" y="32"/>
                      <a:pt x="3" y="32"/>
                    </a:cubicBezTo>
                    <a:cubicBezTo>
                      <a:pt x="2" y="32"/>
                      <a:pt x="2" y="33"/>
                      <a:pt x="2" y="33"/>
                    </a:cubicBezTo>
                    <a:cubicBezTo>
                      <a:pt x="2" y="33"/>
                      <a:pt x="2" y="33"/>
                      <a:pt x="2" y="33"/>
                    </a:cubicBezTo>
                    <a:cubicBezTo>
                      <a:pt x="2" y="33"/>
                      <a:pt x="1" y="32"/>
                      <a:pt x="1" y="32"/>
                    </a:cubicBezTo>
                    <a:close/>
                  </a:path>
                </a:pathLst>
              </a:custGeom>
              <a:solidFill>
                <a:srgbClr val="1E2B58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35" name="Freeform 146"/>
              <p:cNvSpPr/>
              <p:nvPr/>
            </p:nvSpPr>
            <p:spPr bwMode="auto">
              <a:xfrm>
                <a:off x="8734425" y="4775200"/>
                <a:ext cx="120650" cy="23813"/>
              </a:xfrm>
              <a:custGeom>
                <a:avLst/>
                <a:gdLst>
                  <a:gd name="T0" fmla="*/ 1 w 32"/>
                  <a:gd name="T1" fmla="*/ 6 h 6"/>
                  <a:gd name="T2" fmla="*/ 1 w 32"/>
                  <a:gd name="T3" fmla="*/ 4 h 6"/>
                  <a:gd name="T4" fmla="*/ 1 w 32"/>
                  <a:gd name="T5" fmla="*/ 4 h 6"/>
                  <a:gd name="T6" fmla="*/ 16 w 32"/>
                  <a:gd name="T7" fmla="*/ 1 h 6"/>
                  <a:gd name="T8" fmla="*/ 16 w 32"/>
                  <a:gd name="T9" fmla="*/ 1 h 6"/>
                  <a:gd name="T10" fmla="*/ 24 w 32"/>
                  <a:gd name="T11" fmla="*/ 1 h 6"/>
                  <a:gd name="T12" fmla="*/ 24 w 32"/>
                  <a:gd name="T13" fmla="*/ 1 h 6"/>
                  <a:gd name="T14" fmla="*/ 30 w 32"/>
                  <a:gd name="T15" fmla="*/ 0 h 6"/>
                  <a:gd name="T16" fmla="*/ 30 w 32"/>
                  <a:gd name="T17" fmla="*/ 0 h 6"/>
                  <a:gd name="T18" fmla="*/ 32 w 32"/>
                  <a:gd name="T19" fmla="*/ 1 h 6"/>
                  <a:gd name="T20" fmla="*/ 32 w 32"/>
                  <a:gd name="T21" fmla="*/ 1 h 6"/>
                  <a:gd name="T22" fmla="*/ 31 w 32"/>
                  <a:gd name="T23" fmla="*/ 3 h 6"/>
                  <a:gd name="T24" fmla="*/ 31 w 32"/>
                  <a:gd name="T25" fmla="*/ 3 h 6"/>
                  <a:gd name="T26" fmla="*/ 24 w 32"/>
                  <a:gd name="T27" fmla="*/ 3 h 6"/>
                  <a:gd name="T28" fmla="*/ 24 w 32"/>
                  <a:gd name="T29" fmla="*/ 3 h 6"/>
                  <a:gd name="T30" fmla="*/ 16 w 32"/>
                  <a:gd name="T31" fmla="*/ 3 h 6"/>
                  <a:gd name="T32" fmla="*/ 16 w 32"/>
                  <a:gd name="T33" fmla="*/ 3 h 6"/>
                  <a:gd name="T34" fmla="*/ 3 w 32"/>
                  <a:gd name="T35" fmla="*/ 6 h 6"/>
                  <a:gd name="T36" fmla="*/ 3 w 32"/>
                  <a:gd name="T37" fmla="*/ 6 h 6"/>
                  <a:gd name="T38" fmla="*/ 2 w 32"/>
                  <a:gd name="T39" fmla="*/ 6 h 6"/>
                  <a:gd name="T40" fmla="*/ 2 w 32"/>
                  <a:gd name="T41" fmla="*/ 6 h 6"/>
                  <a:gd name="T42" fmla="*/ 1 w 32"/>
                  <a:gd name="T43" fmla="*/ 6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32" h="6">
                    <a:moveTo>
                      <a:pt x="1" y="6"/>
                    </a:moveTo>
                    <a:cubicBezTo>
                      <a:pt x="0" y="5"/>
                      <a:pt x="0" y="5"/>
                      <a:pt x="1" y="4"/>
                    </a:cubicBezTo>
                    <a:cubicBezTo>
                      <a:pt x="1" y="4"/>
                      <a:pt x="1" y="4"/>
                      <a:pt x="1" y="4"/>
                    </a:cubicBezTo>
                    <a:cubicBezTo>
                      <a:pt x="5" y="1"/>
                      <a:pt x="10" y="1"/>
                      <a:pt x="16" y="1"/>
                    </a:cubicBezTo>
                    <a:cubicBezTo>
                      <a:pt x="16" y="1"/>
                      <a:pt x="16" y="1"/>
                      <a:pt x="16" y="1"/>
                    </a:cubicBezTo>
                    <a:cubicBezTo>
                      <a:pt x="19" y="1"/>
                      <a:pt x="21" y="1"/>
                      <a:pt x="24" y="1"/>
                    </a:cubicBezTo>
                    <a:cubicBezTo>
                      <a:pt x="24" y="1"/>
                      <a:pt x="24" y="1"/>
                      <a:pt x="24" y="1"/>
                    </a:cubicBezTo>
                    <a:cubicBezTo>
                      <a:pt x="26" y="1"/>
                      <a:pt x="28" y="1"/>
                      <a:pt x="30" y="0"/>
                    </a:cubicBezTo>
                    <a:cubicBezTo>
                      <a:pt x="30" y="0"/>
                      <a:pt x="30" y="0"/>
                      <a:pt x="30" y="0"/>
                    </a:cubicBezTo>
                    <a:cubicBezTo>
                      <a:pt x="31" y="0"/>
                      <a:pt x="32" y="0"/>
                      <a:pt x="32" y="1"/>
                    </a:cubicBezTo>
                    <a:cubicBezTo>
                      <a:pt x="32" y="1"/>
                      <a:pt x="32" y="1"/>
                      <a:pt x="32" y="1"/>
                    </a:cubicBezTo>
                    <a:cubicBezTo>
                      <a:pt x="32" y="2"/>
                      <a:pt x="31" y="2"/>
                      <a:pt x="31" y="3"/>
                    </a:cubicBezTo>
                    <a:cubicBezTo>
                      <a:pt x="31" y="3"/>
                      <a:pt x="31" y="3"/>
                      <a:pt x="31" y="3"/>
                    </a:cubicBezTo>
                    <a:cubicBezTo>
                      <a:pt x="29" y="3"/>
                      <a:pt x="26" y="3"/>
                      <a:pt x="24" y="3"/>
                    </a:cubicBezTo>
                    <a:cubicBezTo>
                      <a:pt x="24" y="3"/>
                      <a:pt x="24" y="3"/>
                      <a:pt x="24" y="3"/>
                    </a:cubicBezTo>
                    <a:cubicBezTo>
                      <a:pt x="21" y="3"/>
                      <a:pt x="19" y="3"/>
                      <a:pt x="16" y="3"/>
                    </a:cubicBezTo>
                    <a:cubicBezTo>
                      <a:pt x="16" y="3"/>
                      <a:pt x="16" y="3"/>
                      <a:pt x="16" y="3"/>
                    </a:cubicBezTo>
                    <a:cubicBezTo>
                      <a:pt x="11" y="3"/>
                      <a:pt x="6" y="3"/>
                      <a:pt x="3" y="6"/>
                    </a:cubicBezTo>
                    <a:cubicBezTo>
                      <a:pt x="3" y="6"/>
                      <a:pt x="3" y="6"/>
                      <a:pt x="3" y="6"/>
                    </a:cubicBezTo>
                    <a:cubicBezTo>
                      <a:pt x="2" y="6"/>
                      <a:pt x="2" y="6"/>
                      <a:pt x="2" y="6"/>
                    </a:cubicBezTo>
                    <a:cubicBezTo>
                      <a:pt x="2" y="6"/>
                      <a:pt x="2" y="6"/>
                      <a:pt x="2" y="6"/>
                    </a:cubicBezTo>
                    <a:cubicBezTo>
                      <a:pt x="1" y="6"/>
                      <a:pt x="1" y="6"/>
                      <a:pt x="1" y="6"/>
                    </a:cubicBezTo>
                    <a:close/>
                  </a:path>
                </a:pathLst>
              </a:custGeom>
              <a:solidFill>
                <a:srgbClr val="1E2B58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36" name="Freeform 147"/>
              <p:cNvSpPr/>
              <p:nvPr/>
            </p:nvSpPr>
            <p:spPr bwMode="auto">
              <a:xfrm>
                <a:off x="8742363" y="4799013"/>
                <a:ext cx="14288" cy="236538"/>
              </a:xfrm>
              <a:custGeom>
                <a:avLst/>
                <a:gdLst>
                  <a:gd name="T0" fmla="*/ 2 w 4"/>
                  <a:gd name="T1" fmla="*/ 63 h 63"/>
                  <a:gd name="T2" fmla="*/ 1 w 4"/>
                  <a:gd name="T3" fmla="*/ 58 h 63"/>
                  <a:gd name="T4" fmla="*/ 1 w 4"/>
                  <a:gd name="T5" fmla="*/ 58 h 63"/>
                  <a:gd name="T6" fmla="*/ 2 w 4"/>
                  <a:gd name="T7" fmla="*/ 50 h 63"/>
                  <a:gd name="T8" fmla="*/ 2 w 4"/>
                  <a:gd name="T9" fmla="*/ 50 h 63"/>
                  <a:gd name="T10" fmla="*/ 2 w 4"/>
                  <a:gd name="T11" fmla="*/ 45 h 63"/>
                  <a:gd name="T12" fmla="*/ 2 w 4"/>
                  <a:gd name="T13" fmla="*/ 45 h 63"/>
                  <a:gd name="T14" fmla="*/ 1 w 4"/>
                  <a:gd name="T15" fmla="*/ 31 h 63"/>
                  <a:gd name="T16" fmla="*/ 1 w 4"/>
                  <a:gd name="T17" fmla="*/ 31 h 63"/>
                  <a:gd name="T18" fmla="*/ 2 w 4"/>
                  <a:gd name="T19" fmla="*/ 15 h 63"/>
                  <a:gd name="T20" fmla="*/ 2 w 4"/>
                  <a:gd name="T21" fmla="*/ 15 h 63"/>
                  <a:gd name="T22" fmla="*/ 0 w 4"/>
                  <a:gd name="T23" fmla="*/ 2 h 63"/>
                  <a:gd name="T24" fmla="*/ 0 w 4"/>
                  <a:gd name="T25" fmla="*/ 2 h 63"/>
                  <a:gd name="T26" fmla="*/ 1 w 4"/>
                  <a:gd name="T27" fmla="*/ 0 h 63"/>
                  <a:gd name="T28" fmla="*/ 1 w 4"/>
                  <a:gd name="T29" fmla="*/ 0 h 63"/>
                  <a:gd name="T30" fmla="*/ 3 w 4"/>
                  <a:gd name="T31" fmla="*/ 1 h 63"/>
                  <a:gd name="T32" fmla="*/ 3 w 4"/>
                  <a:gd name="T33" fmla="*/ 1 h 63"/>
                  <a:gd name="T34" fmla="*/ 4 w 4"/>
                  <a:gd name="T35" fmla="*/ 15 h 63"/>
                  <a:gd name="T36" fmla="*/ 4 w 4"/>
                  <a:gd name="T37" fmla="*/ 15 h 63"/>
                  <a:gd name="T38" fmla="*/ 4 w 4"/>
                  <a:gd name="T39" fmla="*/ 31 h 63"/>
                  <a:gd name="T40" fmla="*/ 4 w 4"/>
                  <a:gd name="T41" fmla="*/ 31 h 63"/>
                  <a:gd name="T42" fmla="*/ 4 w 4"/>
                  <a:gd name="T43" fmla="*/ 45 h 63"/>
                  <a:gd name="T44" fmla="*/ 4 w 4"/>
                  <a:gd name="T45" fmla="*/ 45 h 63"/>
                  <a:gd name="T46" fmla="*/ 4 w 4"/>
                  <a:gd name="T47" fmla="*/ 50 h 63"/>
                  <a:gd name="T48" fmla="*/ 4 w 4"/>
                  <a:gd name="T49" fmla="*/ 50 h 63"/>
                  <a:gd name="T50" fmla="*/ 3 w 4"/>
                  <a:gd name="T51" fmla="*/ 58 h 63"/>
                  <a:gd name="T52" fmla="*/ 3 w 4"/>
                  <a:gd name="T53" fmla="*/ 58 h 63"/>
                  <a:gd name="T54" fmla="*/ 4 w 4"/>
                  <a:gd name="T55" fmla="*/ 61 h 63"/>
                  <a:gd name="T56" fmla="*/ 4 w 4"/>
                  <a:gd name="T57" fmla="*/ 61 h 63"/>
                  <a:gd name="T58" fmla="*/ 4 w 4"/>
                  <a:gd name="T59" fmla="*/ 63 h 63"/>
                  <a:gd name="T60" fmla="*/ 4 w 4"/>
                  <a:gd name="T61" fmla="*/ 63 h 63"/>
                  <a:gd name="T62" fmla="*/ 3 w 4"/>
                  <a:gd name="T63" fmla="*/ 63 h 63"/>
                  <a:gd name="T64" fmla="*/ 3 w 4"/>
                  <a:gd name="T65" fmla="*/ 63 h 63"/>
                  <a:gd name="T66" fmla="*/ 2 w 4"/>
                  <a:gd name="T67" fmla="*/ 63 h 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4" h="63">
                    <a:moveTo>
                      <a:pt x="2" y="63"/>
                    </a:moveTo>
                    <a:cubicBezTo>
                      <a:pt x="1" y="62"/>
                      <a:pt x="1" y="60"/>
                      <a:pt x="1" y="58"/>
                    </a:cubicBezTo>
                    <a:cubicBezTo>
                      <a:pt x="1" y="58"/>
                      <a:pt x="1" y="58"/>
                      <a:pt x="1" y="58"/>
                    </a:cubicBezTo>
                    <a:cubicBezTo>
                      <a:pt x="1" y="55"/>
                      <a:pt x="1" y="51"/>
                      <a:pt x="2" y="50"/>
                    </a:cubicBezTo>
                    <a:cubicBezTo>
                      <a:pt x="2" y="50"/>
                      <a:pt x="2" y="50"/>
                      <a:pt x="2" y="50"/>
                    </a:cubicBezTo>
                    <a:cubicBezTo>
                      <a:pt x="2" y="48"/>
                      <a:pt x="2" y="47"/>
                      <a:pt x="2" y="45"/>
                    </a:cubicBezTo>
                    <a:cubicBezTo>
                      <a:pt x="2" y="45"/>
                      <a:pt x="2" y="45"/>
                      <a:pt x="2" y="45"/>
                    </a:cubicBezTo>
                    <a:cubicBezTo>
                      <a:pt x="2" y="41"/>
                      <a:pt x="1" y="36"/>
                      <a:pt x="1" y="31"/>
                    </a:cubicBezTo>
                    <a:cubicBezTo>
                      <a:pt x="1" y="31"/>
                      <a:pt x="1" y="31"/>
                      <a:pt x="1" y="31"/>
                    </a:cubicBezTo>
                    <a:cubicBezTo>
                      <a:pt x="1" y="26"/>
                      <a:pt x="2" y="20"/>
                      <a:pt x="2" y="15"/>
                    </a:cubicBezTo>
                    <a:cubicBezTo>
                      <a:pt x="2" y="15"/>
                      <a:pt x="2" y="15"/>
                      <a:pt x="2" y="15"/>
                    </a:cubicBezTo>
                    <a:cubicBezTo>
                      <a:pt x="2" y="10"/>
                      <a:pt x="1" y="6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1"/>
                      <a:pt x="0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2" y="0"/>
                      <a:pt x="2" y="0"/>
                      <a:pt x="3" y="1"/>
                    </a:cubicBezTo>
                    <a:cubicBezTo>
                      <a:pt x="3" y="1"/>
                      <a:pt x="3" y="1"/>
                      <a:pt x="3" y="1"/>
                    </a:cubicBezTo>
                    <a:cubicBezTo>
                      <a:pt x="4" y="5"/>
                      <a:pt x="4" y="10"/>
                      <a:pt x="4" y="15"/>
                    </a:cubicBezTo>
                    <a:cubicBezTo>
                      <a:pt x="4" y="15"/>
                      <a:pt x="4" y="15"/>
                      <a:pt x="4" y="15"/>
                    </a:cubicBezTo>
                    <a:cubicBezTo>
                      <a:pt x="4" y="20"/>
                      <a:pt x="4" y="26"/>
                      <a:pt x="4" y="31"/>
                    </a:cubicBezTo>
                    <a:cubicBezTo>
                      <a:pt x="4" y="31"/>
                      <a:pt x="4" y="31"/>
                      <a:pt x="4" y="31"/>
                    </a:cubicBezTo>
                    <a:cubicBezTo>
                      <a:pt x="4" y="36"/>
                      <a:pt x="4" y="40"/>
                      <a:pt x="4" y="45"/>
                    </a:cubicBezTo>
                    <a:cubicBezTo>
                      <a:pt x="4" y="45"/>
                      <a:pt x="4" y="45"/>
                      <a:pt x="4" y="45"/>
                    </a:cubicBezTo>
                    <a:cubicBezTo>
                      <a:pt x="4" y="47"/>
                      <a:pt x="4" y="48"/>
                      <a:pt x="4" y="50"/>
                    </a:cubicBezTo>
                    <a:cubicBezTo>
                      <a:pt x="4" y="50"/>
                      <a:pt x="4" y="50"/>
                      <a:pt x="4" y="50"/>
                    </a:cubicBezTo>
                    <a:cubicBezTo>
                      <a:pt x="4" y="52"/>
                      <a:pt x="3" y="55"/>
                      <a:pt x="3" y="58"/>
                    </a:cubicBezTo>
                    <a:cubicBezTo>
                      <a:pt x="3" y="58"/>
                      <a:pt x="3" y="58"/>
                      <a:pt x="3" y="58"/>
                    </a:cubicBezTo>
                    <a:cubicBezTo>
                      <a:pt x="3" y="60"/>
                      <a:pt x="4" y="61"/>
                      <a:pt x="4" y="61"/>
                    </a:cubicBezTo>
                    <a:cubicBezTo>
                      <a:pt x="4" y="61"/>
                      <a:pt x="4" y="61"/>
                      <a:pt x="4" y="61"/>
                    </a:cubicBezTo>
                    <a:cubicBezTo>
                      <a:pt x="4" y="62"/>
                      <a:pt x="4" y="63"/>
                      <a:pt x="4" y="63"/>
                    </a:cubicBezTo>
                    <a:cubicBezTo>
                      <a:pt x="4" y="63"/>
                      <a:pt x="4" y="63"/>
                      <a:pt x="4" y="63"/>
                    </a:cubicBezTo>
                    <a:cubicBezTo>
                      <a:pt x="4" y="63"/>
                      <a:pt x="3" y="63"/>
                      <a:pt x="3" y="63"/>
                    </a:cubicBezTo>
                    <a:cubicBezTo>
                      <a:pt x="3" y="63"/>
                      <a:pt x="3" y="63"/>
                      <a:pt x="3" y="63"/>
                    </a:cubicBezTo>
                    <a:cubicBezTo>
                      <a:pt x="3" y="63"/>
                      <a:pt x="2" y="63"/>
                      <a:pt x="2" y="63"/>
                    </a:cubicBezTo>
                    <a:close/>
                  </a:path>
                </a:pathLst>
              </a:custGeom>
              <a:solidFill>
                <a:srgbClr val="1E2B58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37" name="Freeform 148"/>
              <p:cNvSpPr>
                <a:spLocks noEditPoints="1"/>
              </p:cNvSpPr>
              <p:nvPr/>
            </p:nvSpPr>
            <p:spPr bwMode="auto">
              <a:xfrm>
                <a:off x="8761413" y="4799013"/>
                <a:ext cx="14288" cy="187325"/>
              </a:xfrm>
              <a:custGeom>
                <a:avLst/>
                <a:gdLst>
                  <a:gd name="T0" fmla="*/ 2 w 4"/>
                  <a:gd name="T1" fmla="*/ 50 h 50"/>
                  <a:gd name="T2" fmla="*/ 0 w 4"/>
                  <a:gd name="T3" fmla="*/ 44 h 50"/>
                  <a:gd name="T4" fmla="*/ 0 w 4"/>
                  <a:gd name="T5" fmla="*/ 44 h 50"/>
                  <a:gd name="T6" fmla="*/ 0 w 4"/>
                  <a:gd name="T7" fmla="*/ 36 h 50"/>
                  <a:gd name="T8" fmla="*/ 0 w 4"/>
                  <a:gd name="T9" fmla="*/ 36 h 50"/>
                  <a:gd name="T10" fmla="*/ 0 w 4"/>
                  <a:gd name="T11" fmla="*/ 26 h 50"/>
                  <a:gd name="T12" fmla="*/ 0 w 4"/>
                  <a:gd name="T13" fmla="*/ 26 h 50"/>
                  <a:gd name="T14" fmla="*/ 1 w 4"/>
                  <a:gd name="T15" fmla="*/ 13 h 50"/>
                  <a:gd name="T16" fmla="*/ 1 w 4"/>
                  <a:gd name="T17" fmla="*/ 13 h 50"/>
                  <a:gd name="T18" fmla="*/ 1 w 4"/>
                  <a:gd name="T19" fmla="*/ 1 h 50"/>
                  <a:gd name="T20" fmla="*/ 1 w 4"/>
                  <a:gd name="T21" fmla="*/ 1 h 50"/>
                  <a:gd name="T22" fmla="*/ 2 w 4"/>
                  <a:gd name="T23" fmla="*/ 0 h 50"/>
                  <a:gd name="T24" fmla="*/ 2 w 4"/>
                  <a:gd name="T25" fmla="*/ 0 h 50"/>
                  <a:gd name="T26" fmla="*/ 3 w 4"/>
                  <a:gd name="T27" fmla="*/ 1 h 50"/>
                  <a:gd name="T28" fmla="*/ 3 w 4"/>
                  <a:gd name="T29" fmla="*/ 1 h 50"/>
                  <a:gd name="T30" fmla="*/ 3 w 4"/>
                  <a:gd name="T31" fmla="*/ 13 h 50"/>
                  <a:gd name="T32" fmla="*/ 3 w 4"/>
                  <a:gd name="T33" fmla="*/ 13 h 50"/>
                  <a:gd name="T34" fmla="*/ 3 w 4"/>
                  <a:gd name="T35" fmla="*/ 26 h 50"/>
                  <a:gd name="T36" fmla="*/ 3 w 4"/>
                  <a:gd name="T37" fmla="*/ 26 h 50"/>
                  <a:gd name="T38" fmla="*/ 3 w 4"/>
                  <a:gd name="T39" fmla="*/ 36 h 50"/>
                  <a:gd name="T40" fmla="*/ 3 w 4"/>
                  <a:gd name="T41" fmla="*/ 36 h 50"/>
                  <a:gd name="T42" fmla="*/ 4 w 4"/>
                  <a:gd name="T43" fmla="*/ 48 h 50"/>
                  <a:gd name="T44" fmla="*/ 4 w 4"/>
                  <a:gd name="T45" fmla="*/ 48 h 50"/>
                  <a:gd name="T46" fmla="*/ 4 w 4"/>
                  <a:gd name="T47" fmla="*/ 50 h 50"/>
                  <a:gd name="T48" fmla="*/ 4 w 4"/>
                  <a:gd name="T49" fmla="*/ 50 h 50"/>
                  <a:gd name="T50" fmla="*/ 3 w 4"/>
                  <a:gd name="T51" fmla="*/ 50 h 50"/>
                  <a:gd name="T52" fmla="*/ 3 w 4"/>
                  <a:gd name="T53" fmla="*/ 50 h 50"/>
                  <a:gd name="T54" fmla="*/ 2 w 4"/>
                  <a:gd name="T55" fmla="*/ 50 h 50"/>
                  <a:gd name="T56" fmla="*/ 4 w 4"/>
                  <a:gd name="T57" fmla="*/ 48 h 50"/>
                  <a:gd name="T58" fmla="*/ 4 w 4"/>
                  <a:gd name="T59" fmla="*/ 48 h 50"/>
                  <a:gd name="T60" fmla="*/ 4 w 4"/>
                  <a:gd name="T61" fmla="*/ 48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4" h="50">
                    <a:moveTo>
                      <a:pt x="2" y="50"/>
                    </a:moveTo>
                    <a:cubicBezTo>
                      <a:pt x="1" y="49"/>
                      <a:pt x="1" y="47"/>
                      <a:pt x="0" y="44"/>
                    </a:cubicBezTo>
                    <a:cubicBezTo>
                      <a:pt x="0" y="44"/>
                      <a:pt x="0" y="44"/>
                      <a:pt x="0" y="44"/>
                    </a:cubicBezTo>
                    <a:cubicBezTo>
                      <a:pt x="0" y="42"/>
                      <a:pt x="0" y="39"/>
                      <a:pt x="0" y="36"/>
                    </a:cubicBezTo>
                    <a:cubicBezTo>
                      <a:pt x="0" y="36"/>
                      <a:pt x="0" y="36"/>
                      <a:pt x="0" y="36"/>
                    </a:cubicBezTo>
                    <a:cubicBezTo>
                      <a:pt x="0" y="31"/>
                      <a:pt x="0" y="28"/>
                      <a:pt x="0" y="26"/>
                    </a:cubicBezTo>
                    <a:cubicBezTo>
                      <a:pt x="0" y="26"/>
                      <a:pt x="0" y="26"/>
                      <a:pt x="0" y="26"/>
                    </a:cubicBezTo>
                    <a:cubicBezTo>
                      <a:pt x="1" y="22"/>
                      <a:pt x="1" y="17"/>
                      <a:pt x="1" y="13"/>
                    </a:cubicBezTo>
                    <a:cubicBezTo>
                      <a:pt x="1" y="13"/>
                      <a:pt x="1" y="13"/>
                      <a:pt x="1" y="13"/>
                    </a:cubicBezTo>
                    <a:cubicBezTo>
                      <a:pt x="1" y="9"/>
                      <a:pt x="1" y="5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0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3" y="0"/>
                      <a:pt x="3" y="1"/>
                      <a:pt x="3" y="1"/>
                    </a:cubicBezTo>
                    <a:cubicBezTo>
                      <a:pt x="3" y="1"/>
                      <a:pt x="3" y="1"/>
                      <a:pt x="3" y="1"/>
                    </a:cubicBezTo>
                    <a:cubicBezTo>
                      <a:pt x="3" y="5"/>
                      <a:pt x="3" y="9"/>
                      <a:pt x="3" y="13"/>
                    </a:cubicBezTo>
                    <a:cubicBezTo>
                      <a:pt x="3" y="13"/>
                      <a:pt x="3" y="13"/>
                      <a:pt x="3" y="13"/>
                    </a:cubicBezTo>
                    <a:cubicBezTo>
                      <a:pt x="3" y="17"/>
                      <a:pt x="3" y="22"/>
                      <a:pt x="3" y="26"/>
                    </a:cubicBezTo>
                    <a:cubicBezTo>
                      <a:pt x="3" y="26"/>
                      <a:pt x="3" y="26"/>
                      <a:pt x="3" y="26"/>
                    </a:cubicBezTo>
                    <a:cubicBezTo>
                      <a:pt x="3" y="28"/>
                      <a:pt x="3" y="32"/>
                      <a:pt x="3" y="36"/>
                    </a:cubicBezTo>
                    <a:cubicBezTo>
                      <a:pt x="3" y="36"/>
                      <a:pt x="3" y="36"/>
                      <a:pt x="3" y="36"/>
                    </a:cubicBezTo>
                    <a:cubicBezTo>
                      <a:pt x="2" y="41"/>
                      <a:pt x="3" y="47"/>
                      <a:pt x="4" y="48"/>
                    </a:cubicBezTo>
                    <a:cubicBezTo>
                      <a:pt x="4" y="48"/>
                      <a:pt x="4" y="48"/>
                      <a:pt x="4" y="48"/>
                    </a:cubicBezTo>
                    <a:cubicBezTo>
                      <a:pt x="4" y="48"/>
                      <a:pt x="4" y="49"/>
                      <a:pt x="4" y="50"/>
                    </a:cubicBezTo>
                    <a:cubicBezTo>
                      <a:pt x="4" y="50"/>
                      <a:pt x="4" y="50"/>
                      <a:pt x="4" y="50"/>
                    </a:cubicBezTo>
                    <a:cubicBezTo>
                      <a:pt x="4" y="50"/>
                      <a:pt x="3" y="50"/>
                      <a:pt x="3" y="50"/>
                    </a:cubicBezTo>
                    <a:cubicBezTo>
                      <a:pt x="3" y="50"/>
                      <a:pt x="3" y="50"/>
                      <a:pt x="3" y="50"/>
                    </a:cubicBezTo>
                    <a:cubicBezTo>
                      <a:pt x="3" y="50"/>
                      <a:pt x="2" y="50"/>
                      <a:pt x="2" y="50"/>
                    </a:cubicBezTo>
                    <a:close/>
                    <a:moveTo>
                      <a:pt x="4" y="48"/>
                    </a:moveTo>
                    <a:cubicBezTo>
                      <a:pt x="4" y="48"/>
                      <a:pt x="4" y="48"/>
                      <a:pt x="4" y="48"/>
                    </a:cubicBezTo>
                    <a:cubicBezTo>
                      <a:pt x="4" y="48"/>
                      <a:pt x="4" y="48"/>
                      <a:pt x="4" y="48"/>
                    </a:cubicBezTo>
                    <a:close/>
                  </a:path>
                </a:pathLst>
              </a:custGeom>
              <a:solidFill>
                <a:srgbClr val="1E2B58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38" name="Freeform 149"/>
              <p:cNvSpPr/>
              <p:nvPr/>
            </p:nvSpPr>
            <p:spPr bwMode="auto">
              <a:xfrm>
                <a:off x="8775700" y="4802188"/>
                <a:ext cx="19050" cy="203200"/>
              </a:xfrm>
              <a:custGeom>
                <a:avLst/>
                <a:gdLst>
                  <a:gd name="T0" fmla="*/ 2 w 5"/>
                  <a:gd name="T1" fmla="*/ 53 h 54"/>
                  <a:gd name="T2" fmla="*/ 1 w 5"/>
                  <a:gd name="T3" fmla="*/ 44 h 54"/>
                  <a:gd name="T4" fmla="*/ 1 w 5"/>
                  <a:gd name="T5" fmla="*/ 44 h 54"/>
                  <a:gd name="T6" fmla="*/ 2 w 5"/>
                  <a:gd name="T7" fmla="*/ 31 h 54"/>
                  <a:gd name="T8" fmla="*/ 2 w 5"/>
                  <a:gd name="T9" fmla="*/ 31 h 54"/>
                  <a:gd name="T10" fmla="*/ 2 w 5"/>
                  <a:gd name="T11" fmla="*/ 30 h 54"/>
                  <a:gd name="T12" fmla="*/ 2 w 5"/>
                  <a:gd name="T13" fmla="*/ 30 h 54"/>
                  <a:gd name="T14" fmla="*/ 0 w 5"/>
                  <a:gd name="T15" fmla="*/ 6 h 54"/>
                  <a:gd name="T16" fmla="*/ 0 w 5"/>
                  <a:gd name="T17" fmla="*/ 6 h 54"/>
                  <a:gd name="T18" fmla="*/ 0 w 5"/>
                  <a:gd name="T19" fmla="*/ 1 h 54"/>
                  <a:gd name="T20" fmla="*/ 0 w 5"/>
                  <a:gd name="T21" fmla="*/ 1 h 54"/>
                  <a:gd name="T22" fmla="*/ 0 w 5"/>
                  <a:gd name="T23" fmla="*/ 1 h 54"/>
                  <a:gd name="T24" fmla="*/ 2 w 5"/>
                  <a:gd name="T25" fmla="*/ 0 h 54"/>
                  <a:gd name="T26" fmla="*/ 2 w 5"/>
                  <a:gd name="T27" fmla="*/ 0 h 54"/>
                  <a:gd name="T28" fmla="*/ 3 w 5"/>
                  <a:gd name="T29" fmla="*/ 1 h 54"/>
                  <a:gd name="T30" fmla="*/ 3 w 5"/>
                  <a:gd name="T31" fmla="*/ 1 h 54"/>
                  <a:gd name="T32" fmla="*/ 3 w 5"/>
                  <a:gd name="T33" fmla="*/ 6 h 54"/>
                  <a:gd name="T34" fmla="*/ 3 w 5"/>
                  <a:gd name="T35" fmla="*/ 6 h 54"/>
                  <a:gd name="T36" fmla="*/ 4 w 5"/>
                  <a:gd name="T37" fmla="*/ 30 h 54"/>
                  <a:gd name="T38" fmla="*/ 4 w 5"/>
                  <a:gd name="T39" fmla="*/ 30 h 54"/>
                  <a:gd name="T40" fmla="*/ 4 w 5"/>
                  <a:gd name="T41" fmla="*/ 31 h 54"/>
                  <a:gd name="T42" fmla="*/ 4 w 5"/>
                  <a:gd name="T43" fmla="*/ 31 h 54"/>
                  <a:gd name="T44" fmla="*/ 3 w 5"/>
                  <a:gd name="T45" fmla="*/ 44 h 54"/>
                  <a:gd name="T46" fmla="*/ 3 w 5"/>
                  <a:gd name="T47" fmla="*/ 44 h 54"/>
                  <a:gd name="T48" fmla="*/ 4 w 5"/>
                  <a:gd name="T49" fmla="*/ 49 h 54"/>
                  <a:gd name="T50" fmla="*/ 4 w 5"/>
                  <a:gd name="T51" fmla="*/ 49 h 54"/>
                  <a:gd name="T52" fmla="*/ 4 w 5"/>
                  <a:gd name="T53" fmla="*/ 49 h 54"/>
                  <a:gd name="T54" fmla="*/ 4 w 5"/>
                  <a:gd name="T55" fmla="*/ 49 h 54"/>
                  <a:gd name="T56" fmla="*/ 5 w 5"/>
                  <a:gd name="T57" fmla="*/ 50 h 54"/>
                  <a:gd name="T58" fmla="*/ 5 w 5"/>
                  <a:gd name="T59" fmla="*/ 50 h 54"/>
                  <a:gd name="T60" fmla="*/ 4 w 5"/>
                  <a:gd name="T61" fmla="*/ 53 h 54"/>
                  <a:gd name="T62" fmla="*/ 4 w 5"/>
                  <a:gd name="T63" fmla="*/ 53 h 54"/>
                  <a:gd name="T64" fmla="*/ 3 w 5"/>
                  <a:gd name="T65" fmla="*/ 54 h 54"/>
                  <a:gd name="T66" fmla="*/ 3 w 5"/>
                  <a:gd name="T67" fmla="*/ 54 h 54"/>
                  <a:gd name="T68" fmla="*/ 3 w 5"/>
                  <a:gd name="T69" fmla="*/ 54 h 54"/>
                  <a:gd name="T70" fmla="*/ 3 w 5"/>
                  <a:gd name="T71" fmla="*/ 54 h 54"/>
                  <a:gd name="T72" fmla="*/ 2 w 5"/>
                  <a:gd name="T73" fmla="*/ 53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5" h="54">
                    <a:moveTo>
                      <a:pt x="2" y="53"/>
                    </a:moveTo>
                    <a:cubicBezTo>
                      <a:pt x="1" y="50"/>
                      <a:pt x="1" y="47"/>
                      <a:pt x="1" y="44"/>
                    </a:cubicBezTo>
                    <a:cubicBezTo>
                      <a:pt x="1" y="44"/>
                      <a:pt x="1" y="44"/>
                      <a:pt x="1" y="44"/>
                    </a:cubicBezTo>
                    <a:cubicBezTo>
                      <a:pt x="1" y="39"/>
                      <a:pt x="1" y="34"/>
                      <a:pt x="2" y="31"/>
                    </a:cubicBezTo>
                    <a:cubicBezTo>
                      <a:pt x="2" y="31"/>
                      <a:pt x="2" y="31"/>
                      <a:pt x="2" y="31"/>
                    </a:cubicBezTo>
                    <a:cubicBezTo>
                      <a:pt x="2" y="30"/>
                      <a:pt x="2" y="30"/>
                      <a:pt x="2" y="30"/>
                    </a:cubicBezTo>
                    <a:cubicBezTo>
                      <a:pt x="2" y="30"/>
                      <a:pt x="2" y="30"/>
                      <a:pt x="2" y="30"/>
                    </a:cubicBezTo>
                    <a:cubicBezTo>
                      <a:pt x="2" y="22"/>
                      <a:pt x="0" y="14"/>
                      <a:pt x="0" y="6"/>
                    </a:cubicBezTo>
                    <a:cubicBezTo>
                      <a:pt x="0" y="6"/>
                      <a:pt x="0" y="6"/>
                      <a:pt x="0" y="6"/>
                    </a:cubicBezTo>
                    <a:cubicBezTo>
                      <a:pt x="0" y="4"/>
                      <a:pt x="0" y="2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0"/>
                      <a:pt x="1" y="0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2" y="0"/>
                      <a:pt x="3" y="0"/>
                      <a:pt x="3" y="1"/>
                    </a:cubicBezTo>
                    <a:cubicBezTo>
                      <a:pt x="3" y="1"/>
                      <a:pt x="3" y="1"/>
                      <a:pt x="3" y="1"/>
                    </a:cubicBezTo>
                    <a:cubicBezTo>
                      <a:pt x="3" y="2"/>
                      <a:pt x="3" y="4"/>
                      <a:pt x="3" y="6"/>
                    </a:cubicBezTo>
                    <a:cubicBezTo>
                      <a:pt x="3" y="6"/>
                      <a:pt x="3" y="6"/>
                      <a:pt x="3" y="6"/>
                    </a:cubicBezTo>
                    <a:cubicBezTo>
                      <a:pt x="3" y="13"/>
                      <a:pt x="4" y="22"/>
                      <a:pt x="4" y="30"/>
                    </a:cubicBezTo>
                    <a:cubicBezTo>
                      <a:pt x="4" y="30"/>
                      <a:pt x="4" y="30"/>
                      <a:pt x="4" y="30"/>
                    </a:cubicBezTo>
                    <a:cubicBezTo>
                      <a:pt x="4" y="30"/>
                      <a:pt x="4" y="30"/>
                      <a:pt x="4" y="31"/>
                    </a:cubicBezTo>
                    <a:cubicBezTo>
                      <a:pt x="4" y="31"/>
                      <a:pt x="4" y="31"/>
                      <a:pt x="4" y="31"/>
                    </a:cubicBezTo>
                    <a:cubicBezTo>
                      <a:pt x="4" y="34"/>
                      <a:pt x="3" y="40"/>
                      <a:pt x="3" y="44"/>
                    </a:cubicBezTo>
                    <a:cubicBezTo>
                      <a:pt x="3" y="44"/>
                      <a:pt x="3" y="44"/>
                      <a:pt x="3" y="44"/>
                    </a:cubicBezTo>
                    <a:cubicBezTo>
                      <a:pt x="3" y="46"/>
                      <a:pt x="3" y="47"/>
                      <a:pt x="4" y="49"/>
                    </a:cubicBezTo>
                    <a:cubicBezTo>
                      <a:pt x="4" y="49"/>
                      <a:pt x="4" y="49"/>
                      <a:pt x="4" y="49"/>
                    </a:cubicBezTo>
                    <a:cubicBezTo>
                      <a:pt x="4" y="48"/>
                      <a:pt x="4" y="48"/>
                      <a:pt x="4" y="49"/>
                    </a:cubicBezTo>
                    <a:cubicBezTo>
                      <a:pt x="4" y="49"/>
                      <a:pt x="4" y="49"/>
                      <a:pt x="4" y="49"/>
                    </a:cubicBezTo>
                    <a:cubicBezTo>
                      <a:pt x="5" y="49"/>
                      <a:pt x="5" y="49"/>
                      <a:pt x="5" y="50"/>
                    </a:cubicBezTo>
                    <a:cubicBezTo>
                      <a:pt x="5" y="50"/>
                      <a:pt x="5" y="50"/>
                      <a:pt x="5" y="50"/>
                    </a:cubicBezTo>
                    <a:cubicBezTo>
                      <a:pt x="5" y="51"/>
                      <a:pt x="5" y="52"/>
                      <a:pt x="4" y="53"/>
                    </a:cubicBezTo>
                    <a:cubicBezTo>
                      <a:pt x="4" y="53"/>
                      <a:pt x="4" y="53"/>
                      <a:pt x="4" y="53"/>
                    </a:cubicBezTo>
                    <a:cubicBezTo>
                      <a:pt x="4" y="53"/>
                      <a:pt x="4" y="53"/>
                      <a:pt x="3" y="54"/>
                    </a:cubicBezTo>
                    <a:cubicBezTo>
                      <a:pt x="3" y="54"/>
                      <a:pt x="3" y="54"/>
                      <a:pt x="3" y="54"/>
                    </a:cubicBezTo>
                    <a:cubicBezTo>
                      <a:pt x="3" y="54"/>
                      <a:pt x="3" y="54"/>
                      <a:pt x="3" y="54"/>
                    </a:cubicBezTo>
                    <a:cubicBezTo>
                      <a:pt x="3" y="54"/>
                      <a:pt x="3" y="54"/>
                      <a:pt x="3" y="54"/>
                    </a:cubicBezTo>
                    <a:cubicBezTo>
                      <a:pt x="3" y="54"/>
                      <a:pt x="2" y="53"/>
                      <a:pt x="2" y="53"/>
                    </a:cubicBezTo>
                    <a:close/>
                  </a:path>
                </a:pathLst>
              </a:custGeom>
              <a:solidFill>
                <a:srgbClr val="1E2B58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39" name="Freeform 150"/>
              <p:cNvSpPr/>
              <p:nvPr/>
            </p:nvSpPr>
            <p:spPr bwMode="auto">
              <a:xfrm>
                <a:off x="8794750" y="4799013"/>
                <a:ext cx="19050" cy="222250"/>
              </a:xfrm>
              <a:custGeom>
                <a:avLst/>
                <a:gdLst>
                  <a:gd name="T0" fmla="*/ 2 w 5"/>
                  <a:gd name="T1" fmla="*/ 59 h 59"/>
                  <a:gd name="T2" fmla="*/ 2 w 5"/>
                  <a:gd name="T3" fmla="*/ 58 h 59"/>
                  <a:gd name="T4" fmla="*/ 2 w 5"/>
                  <a:gd name="T5" fmla="*/ 58 h 59"/>
                  <a:gd name="T6" fmla="*/ 2 w 5"/>
                  <a:gd name="T7" fmla="*/ 54 h 59"/>
                  <a:gd name="T8" fmla="*/ 2 w 5"/>
                  <a:gd name="T9" fmla="*/ 54 h 59"/>
                  <a:gd name="T10" fmla="*/ 0 w 5"/>
                  <a:gd name="T11" fmla="*/ 1 h 59"/>
                  <a:gd name="T12" fmla="*/ 0 w 5"/>
                  <a:gd name="T13" fmla="*/ 1 h 59"/>
                  <a:gd name="T14" fmla="*/ 1 w 5"/>
                  <a:gd name="T15" fmla="*/ 0 h 59"/>
                  <a:gd name="T16" fmla="*/ 1 w 5"/>
                  <a:gd name="T17" fmla="*/ 0 h 59"/>
                  <a:gd name="T18" fmla="*/ 2 w 5"/>
                  <a:gd name="T19" fmla="*/ 1 h 59"/>
                  <a:gd name="T20" fmla="*/ 2 w 5"/>
                  <a:gd name="T21" fmla="*/ 1 h 59"/>
                  <a:gd name="T22" fmla="*/ 4 w 5"/>
                  <a:gd name="T23" fmla="*/ 54 h 59"/>
                  <a:gd name="T24" fmla="*/ 4 w 5"/>
                  <a:gd name="T25" fmla="*/ 54 h 59"/>
                  <a:gd name="T26" fmla="*/ 4 w 5"/>
                  <a:gd name="T27" fmla="*/ 56 h 59"/>
                  <a:gd name="T28" fmla="*/ 4 w 5"/>
                  <a:gd name="T29" fmla="*/ 56 h 59"/>
                  <a:gd name="T30" fmla="*/ 4 w 5"/>
                  <a:gd name="T31" fmla="*/ 56 h 59"/>
                  <a:gd name="T32" fmla="*/ 4 w 5"/>
                  <a:gd name="T33" fmla="*/ 56 h 59"/>
                  <a:gd name="T34" fmla="*/ 5 w 5"/>
                  <a:gd name="T35" fmla="*/ 58 h 59"/>
                  <a:gd name="T36" fmla="*/ 5 w 5"/>
                  <a:gd name="T37" fmla="*/ 58 h 59"/>
                  <a:gd name="T38" fmla="*/ 5 w 5"/>
                  <a:gd name="T39" fmla="*/ 58 h 59"/>
                  <a:gd name="T40" fmla="*/ 5 w 5"/>
                  <a:gd name="T41" fmla="*/ 58 h 59"/>
                  <a:gd name="T42" fmla="*/ 5 w 5"/>
                  <a:gd name="T43" fmla="*/ 58 h 59"/>
                  <a:gd name="T44" fmla="*/ 5 w 5"/>
                  <a:gd name="T45" fmla="*/ 58 h 59"/>
                  <a:gd name="T46" fmla="*/ 5 w 5"/>
                  <a:gd name="T47" fmla="*/ 58 h 59"/>
                  <a:gd name="T48" fmla="*/ 5 w 5"/>
                  <a:gd name="T49" fmla="*/ 58 h 59"/>
                  <a:gd name="T50" fmla="*/ 5 w 5"/>
                  <a:gd name="T51" fmla="*/ 58 h 59"/>
                  <a:gd name="T52" fmla="*/ 3 w 5"/>
                  <a:gd name="T53" fmla="*/ 59 h 59"/>
                  <a:gd name="T54" fmla="*/ 3 w 5"/>
                  <a:gd name="T55" fmla="*/ 59 h 59"/>
                  <a:gd name="T56" fmla="*/ 2 w 5"/>
                  <a:gd name="T57" fmla="*/ 59 h 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5" h="59">
                    <a:moveTo>
                      <a:pt x="2" y="59"/>
                    </a:moveTo>
                    <a:cubicBezTo>
                      <a:pt x="2" y="58"/>
                      <a:pt x="2" y="58"/>
                      <a:pt x="2" y="58"/>
                    </a:cubicBezTo>
                    <a:cubicBezTo>
                      <a:pt x="2" y="58"/>
                      <a:pt x="2" y="58"/>
                      <a:pt x="2" y="58"/>
                    </a:cubicBezTo>
                    <a:cubicBezTo>
                      <a:pt x="2" y="57"/>
                      <a:pt x="2" y="55"/>
                      <a:pt x="2" y="54"/>
                    </a:cubicBezTo>
                    <a:cubicBezTo>
                      <a:pt x="2" y="54"/>
                      <a:pt x="2" y="54"/>
                      <a:pt x="2" y="54"/>
                    </a:cubicBezTo>
                    <a:cubicBezTo>
                      <a:pt x="2" y="36"/>
                      <a:pt x="0" y="19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0"/>
                      <a:pt x="0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2" y="0"/>
                      <a:pt x="2" y="0"/>
                      <a:pt x="2" y="1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2" y="18"/>
                      <a:pt x="4" y="36"/>
                      <a:pt x="4" y="54"/>
                    </a:cubicBezTo>
                    <a:cubicBezTo>
                      <a:pt x="4" y="54"/>
                      <a:pt x="4" y="54"/>
                      <a:pt x="4" y="54"/>
                    </a:cubicBezTo>
                    <a:cubicBezTo>
                      <a:pt x="4" y="55"/>
                      <a:pt x="4" y="55"/>
                      <a:pt x="4" y="56"/>
                    </a:cubicBezTo>
                    <a:cubicBezTo>
                      <a:pt x="4" y="56"/>
                      <a:pt x="4" y="56"/>
                      <a:pt x="4" y="56"/>
                    </a:cubicBezTo>
                    <a:cubicBezTo>
                      <a:pt x="4" y="56"/>
                      <a:pt x="4" y="56"/>
                      <a:pt x="4" y="56"/>
                    </a:cubicBezTo>
                    <a:cubicBezTo>
                      <a:pt x="4" y="56"/>
                      <a:pt x="4" y="56"/>
                      <a:pt x="4" y="56"/>
                    </a:cubicBezTo>
                    <a:cubicBezTo>
                      <a:pt x="5" y="57"/>
                      <a:pt x="5" y="57"/>
                      <a:pt x="5" y="58"/>
                    </a:cubicBezTo>
                    <a:cubicBezTo>
                      <a:pt x="5" y="58"/>
                      <a:pt x="5" y="58"/>
                      <a:pt x="5" y="58"/>
                    </a:cubicBezTo>
                    <a:cubicBezTo>
                      <a:pt x="5" y="58"/>
                      <a:pt x="5" y="58"/>
                      <a:pt x="5" y="58"/>
                    </a:cubicBezTo>
                    <a:cubicBezTo>
                      <a:pt x="5" y="58"/>
                      <a:pt x="5" y="58"/>
                      <a:pt x="5" y="58"/>
                    </a:cubicBezTo>
                    <a:cubicBezTo>
                      <a:pt x="5" y="58"/>
                      <a:pt x="5" y="58"/>
                      <a:pt x="5" y="58"/>
                    </a:cubicBezTo>
                    <a:cubicBezTo>
                      <a:pt x="5" y="58"/>
                      <a:pt x="5" y="58"/>
                      <a:pt x="5" y="58"/>
                    </a:cubicBezTo>
                    <a:cubicBezTo>
                      <a:pt x="5" y="58"/>
                      <a:pt x="5" y="58"/>
                      <a:pt x="5" y="58"/>
                    </a:cubicBezTo>
                    <a:cubicBezTo>
                      <a:pt x="5" y="58"/>
                      <a:pt x="5" y="58"/>
                      <a:pt x="5" y="58"/>
                    </a:cubicBezTo>
                    <a:cubicBezTo>
                      <a:pt x="5" y="58"/>
                      <a:pt x="5" y="58"/>
                      <a:pt x="5" y="58"/>
                    </a:cubicBezTo>
                    <a:cubicBezTo>
                      <a:pt x="5" y="59"/>
                      <a:pt x="4" y="59"/>
                      <a:pt x="3" y="59"/>
                    </a:cubicBezTo>
                    <a:cubicBezTo>
                      <a:pt x="3" y="59"/>
                      <a:pt x="3" y="59"/>
                      <a:pt x="3" y="59"/>
                    </a:cubicBezTo>
                    <a:cubicBezTo>
                      <a:pt x="2" y="59"/>
                      <a:pt x="2" y="59"/>
                      <a:pt x="2" y="59"/>
                    </a:cubicBezTo>
                    <a:close/>
                  </a:path>
                </a:pathLst>
              </a:custGeom>
              <a:solidFill>
                <a:srgbClr val="1E2B58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40" name="Freeform 151"/>
              <p:cNvSpPr/>
              <p:nvPr/>
            </p:nvSpPr>
            <p:spPr bwMode="auto">
              <a:xfrm>
                <a:off x="8805863" y="4802188"/>
                <a:ext cx="19050" cy="211138"/>
              </a:xfrm>
              <a:custGeom>
                <a:avLst/>
                <a:gdLst>
                  <a:gd name="T0" fmla="*/ 3 w 5"/>
                  <a:gd name="T1" fmla="*/ 56 h 56"/>
                  <a:gd name="T2" fmla="*/ 1 w 5"/>
                  <a:gd name="T3" fmla="*/ 48 h 56"/>
                  <a:gd name="T4" fmla="*/ 1 w 5"/>
                  <a:gd name="T5" fmla="*/ 48 h 56"/>
                  <a:gd name="T6" fmla="*/ 2 w 5"/>
                  <a:gd name="T7" fmla="*/ 37 h 56"/>
                  <a:gd name="T8" fmla="*/ 2 w 5"/>
                  <a:gd name="T9" fmla="*/ 37 h 56"/>
                  <a:gd name="T10" fmla="*/ 2 w 5"/>
                  <a:gd name="T11" fmla="*/ 33 h 56"/>
                  <a:gd name="T12" fmla="*/ 2 w 5"/>
                  <a:gd name="T13" fmla="*/ 33 h 56"/>
                  <a:gd name="T14" fmla="*/ 1 w 5"/>
                  <a:gd name="T15" fmla="*/ 17 h 56"/>
                  <a:gd name="T16" fmla="*/ 1 w 5"/>
                  <a:gd name="T17" fmla="*/ 17 h 56"/>
                  <a:gd name="T18" fmla="*/ 1 w 5"/>
                  <a:gd name="T19" fmla="*/ 17 h 56"/>
                  <a:gd name="T20" fmla="*/ 1 w 5"/>
                  <a:gd name="T21" fmla="*/ 17 h 56"/>
                  <a:gd name="T22" fmla="*/ 1 w 5"/>
                  <a:gd name="T23" fmla="*/ 9 h 56"/>
                  <a:gd name="T24" fmla="*/ 1 w 5"/>
                  <a:gd name="T25" fmla="*/ 9 h 56"/>
                  <a:gd name="T26" fmla="*/ 1 w 5"/>
                  <a:gd name="T27" fmla="*/ 2 h 56"/>
                  <a:gd name="T28" fmla="*/ 1 w 5"/>
                  <a:gd name="T29" fmla="*/ 2 h 56"/>
                  <a:gd name="T30" fmla="*/ 1 w 5"/>
                  <a:gd name="T31" fmla="*/ 2 h 56"/>
                  <a:gd name="T32" fmla="*/ 1 w 5"/>
                  <a:gd name="T33" fmla="*/ 0 h 56"/>
                  <a:gd name="T34" fmla="*/ 1 w 5"/>
                  <a:gd name="T35" fmla="*/ 0 h 56"/>
                  <a:gd name="T36" fmla="*/ 3 w 5"/>
                  <a:gd name="T37" fmla="*/ 1 h 56"/>
                  <a:gd name="T38" fmla="*/ 3 w 5"/>
                  <a:gd name="T39" fmla="*/ 1 h 56"/>
                  <a:gd name="T40" fmla="*/ 4 w 5"/>
                  <a:gd name="T41" fmla="*/ 9 h 56"/>
                  <a:gd name="T42" fmla="*/ 4 w 5"/>
                  <a:gd name="T43" fmla="*/ 9 h 56"/>
                  <a:gd name="T44" fmla="*/ 4 w 5"/>
                  <a:gd name="T45" fmla="*/ 17 h 56"/>
                  <a:gd name="T46" fmla="*/ 4 w 5"/>
                  <a:gd name="T47" fmla="*/ 17 h 56"/>
                  <a:gd name="T48" fmla="*/ 4 w 5"/>
                  <a:gd name="T49" fmla="*/ 17 h 56"/>
                  <a:gd name="T50" fmla="*/ 4 w 5"/>
                  <a:gd name="T51" fmla="*/ 17 h 56"/>
                  <a:gd name="T52" fmla="*/ 4 w 5"/>
                  <a:gd name="T53" fmla="*/ 33 h 56"/>
                  <a:gd name="T54" fmla="*/ 4 w 5"/>
                  <a:gd name="T55" fmla="*/ 33 h 56"/>
                  <a:gd name="T56" fmla="*/ 4 w 5"/>
                  <a:gd name="T57" fmla="*/ 37 h 56"/>
                  <a:gd name="T58" fmla="*/ 4 w 5"/>
                  <a:gd name="T59" fmla="*/ 37 h 56"/>
                  <a:gd name="T60" fmla="*/ 4 w 5"/>
                  <a:gd name="T61" fmla="*/ 48 h 56"/>
                  <a:gd name="T62" fmla="*/ 4 w 5"/>
                  <a:gd name="T63" fmla="*/ 48 h 56"/>
                  <a:gd name="T64" fmla="*/ 4 w 5"/>
                  <a:gd name="T65" fmla="*/ 54 h 56"/>
                  <a:gd name="T66" fmla="*/ 4 w 5"/>
                  <a:gd name="T67" fmla="*/ 54 h 56"/>
                  <a:gd name="T68" fmla="*/ 4 w 5"/>
                  <a:gd name="T69" fmla="*/ 54 h 56"/>
                  <a:gd name="T70" fmla="*/ 4 w 5"/>
                  <a:gd name="T71" fmla="*/ 56 h 56"/>
                  <a:gd name="T72" fmla="*/ 4 w 5"/>
                  <a:gd name="T73" fmla="*/ 56 h 56"/>
                  <a:gd name="T74" fmla="*/ 3 w 5"/>
                  <a:gd name="T75" fmla="*/ 56 h 56"/>
                  <a:gd name="T76" fmla="*/ 3 w 5"/>
                  <a:gd name="T77" fmla="*/ 56 h 56"/>
                  <a:gd name="T78" fmla="*/ 3 w 5"/>
                  <a:gd name="T79" fmla="*/ 56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5" h="56">
                    <a:moveTo>
                      <a:pt x="3" y="56"/>
                    </a:moveTo>
                    <a:cubicBezTo>
                      <a:pt x="1" y="54"/>
                      <a:pt x="1" y="52"/>
                      <a:pt x="1" y="48"/>
                    </a:cubicBezTo>
                    <a:cubicBezTo>
                      <a:pt x="1" y="48"/>
                      <a:pt x="1" y="48"/>
                      <a:pt x="1" y="48"/>
                    </a:cubicBezTo>
                    <a:cubicBezTo>
                      <a:pt x="1" y="44"/>
                      <a:pt x="2" y="39"/>
                      <a:pt x="2" y="37"/>
                    </a:cubicBezTo>
                    <a:cubicBezTo>
                      <a:pt x="2" y="37"/>
                      <a:pt x="2" y="37"/>
                      <a:pt x="2" y="37"/>
                    </a:cubicBezTo>
                    <a:cubicBezTo>
                      <a:pt x="2" y="36"/>
                      <a:pt x="2" y="34"/>
                      <a:pt x="2" y="33"/>
                    </a:cubicBezTo>
                    <a:cubicBezTo>
                      <a:pt x="2" y="33"/>
                      <a:pt x="2" y="33"/>
                      <a:pt x="2" y="33"/>
                    </a:cubicBezTo>
                    <a:cubicBezTo>
                      <a:pt x="2" y="28"/>
                      <a:pt x="1" y="23"/>
                      <a:pt x="1" y="17"/>
                    </a:cubicBezTo>
                    <a:cubicBezTo>
                      <a:pt x="1" y="17"/>
                      <a:pt x="1" y="17"/>
                      <a:pt x="1" y="17"/>
                    </a:cubicBezTo>
                    <a:cubicBezTo>
                      <a:pt x="1" y="17"/>
                      <a:pt x="1" y="17"/>
                      <a:pt x="1" y="17"/>
                    </a:cubicBezTo>
                    <a:cubicBezTo>
                      <a:pt x="1" y="17"/>
                      <a:pt x="1" y="17"/>
                      <a:pt x="1" y="17"/>
                    </a:cubicBezTo>
                    <a:cubicBezTo>
                      <a:pt x="1" y="14"/>
                      <a:pt x="1" y="11"/>
                      <a:pt x="1" y="9"/>
                    </a:cubicBezTo>
                    <a:cubicBezTo>
                      <a:pt x="1" y="9"/>
                      <a:pt x="1" y="9"/>
                      <a:pt x="1" y="9"/>
                    </a:cubicBezTo>
                    <a:cubicBezTo>
                      <a:pt x="1" y="6"/>
                      <a:pt x="1" y="4"/>
                      <a:pt x="1" y="2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0" y="1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2" y="0"/>
                      <a:pt x="3" y="0"/>
                      <a:pt x="3" y="1"/>
                    </a:cubicBezTo>
                    <a:cubicBezTo>
                      <a:pt x="3" y="1"/>
                      <a:pt x="3" y="1"/>
                      <a:pt x="3" y="1"/>
                    </a:cubicBezTo>
                    <a:cubicBezTo>
                      <a:pt x="4" y="4"/>
                      <a:pt x="4" y="6"/>
                      <a:pt x="4" y="9"/>
                    </a:cubicBezTo>
                    <a:cubicBezTo>
                      <a:pt x="4" y="9"/>
                      <a:pt x="4" y="9"/>
                      <a:pt x="4" y="9"/>
                    </a:cubicBezTo>
                    <a:cubicBezTo>
                      <a:pt x="4" y="12"/>
                      <a:pt x="4" y="14"/>
                      <a:pt x="4" y="17"/>
                    </a:cubicBezTo>
                    <a:cubicBezTo>
                      <a:pt x="4" y="17"/>
                      <a:pt x="4" y="17"/>
                      <a:pt x="4" y="17"/>
                    </a:cubicBezTo>
                    <a:cubicBezTo>
                      <a:pt x="4" y="17"/>
                      <a:pt x="4" y="17"/>
                      <a:pt x="4" y="17"/>
                    </a:cubicBezTo>
                    <a:cubicBezTo>
                      <a:pt x="4" y="17"/>
                      <a:pt x="4" y="17"/>
                      <a:pt x="4" y="17"/>
                    </a:cubicBezTo>
                    <a:cubicBezTo>
                      <a:pt x="4" y="22"/>
                      <a:pt x="4" y="28"/>
                      <a:pt x="4" y="33"/>
                    </a:cubicBezTo>
                    <a:cubicBezTo>
                      <a:pt x="4" y="33"/>
                      <a:pt x="4" y="33"/>
                      <a:pt x="4" y="33"/>
                    </a:cubicBezTo>
                    <a:cubicBezTo>
                      <a:pt x="4" y="34"/>
                      <a:pt x="4" y="36"/>
                      <a:pt x="4" y="37"/>
                    </a:cubicBezTo>
                    <a:cubicBezTo>
                      <a:pt x="4" y="37"/>
                      <a:pt x="4" y="37"/>
                      <a:pt x="4" y="37"/>
                    </a:cubicBezTo>
                    <a:cubicBezTo>
                      <a:pt x="4" y="39"/>
                      <a:pt x="4" y="44"/>
                      <a:pt x="4" y="48"/>
                    </a:cubicBezTo>
                    <a:cubicBezTo>
                      <a:pt x="4" y="48"/>
                      <a:pt x="4" y="48"/>
                      <a:pt x="4" y="48"/>
                    </a:cubicBezTo>
                    <a:cubicBezTo>
                      <a:pt x="4" y="51"/>
                      <a:pt x="4" y="54"/>
                      <a:pt x="4" y="54"/>
                    </a:cubicBezTo>
                    <a:cubicBezTo>
                      <a:pt x="4" y="54"/>
                      <a:pt x="4" y="54"/>
                      <a:pt x="4" y="54"/>
                    </a:cubicBezTo>
                    <a:cubicBezTo>
                      <a:pt x="4" y="54"/>
                      <a:pt x="4" y="54"/>
                      <a:pt x="4" y="54"/>
                    </a:cubicBezTo>
                    <a:cubicBezTo>
                      <a:pt x="5" y="55"/>
                      <a:pt x="5" y="55"/>
                      <a:pt x="4" y="56"/>
                    </a:cubicBezTo>
                    <a:cubicBezTo>
                      <a:pt x="4" y="56"/>
                      <a:pt x="4" y="56"/>
                      <a:pt x="4" y="56"/>
                    </a:cubicBezTo>
                    <a:cubicBezTo>
                      <a:pt x="4" y="56"/>
                      <a:pt x="4" y="56"/>
                      <a:pt x="3" y="56"/>
                    </a:cubicBezTo>
                    <a:cubicBezTo>
                      <a:pt x="3" y="56"/>
                      <a:pt x="3" y="56"/>
                      <a:pt x="3" y="56"/>
                    </a:cubicBezTo>
                    <a:cubicBezTo>
                      <a:pt x="3" y="56"/>
                      <a:pt x="3" y="56"/>
                      <a:pt x="3" y="56"/>
                    </a:cubicBezTo>
                    <a:close/>
                  </a:path>
                </a:pathLst>
              </a:custGeom>
              <a:solidFill>
                <a:srgbClr val="1E2B58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41" name="Freeform 152"/>
              <p:cNvSpPr/>
              <p:nvPr/>
            </p:nvSpPr>
            <p:spPr bwMode="auto">
              <a:xfrm>
                <a:off x="8824913" y="4805363"/>
                <a:ext cx="19050" cy="166688"/>
              </a:xfrm>
              <a:custGeom>
                <a:avLst/>
                <a:gdLst>
                  <a:gd name="T0" fmla="*/ 3 w 5"/>
                  <a:gd name="T1" fmla="*/ 44 h 44"/>
                  <a:gd name="T2" fmla="*/ 2 w 5"/>
                  <a:gd name="T3" fmla="*/ 43 h 44"/>
                  <a:gd name="T4" fmla="*/ 2 w 5"/>
                  <a:gd name="T5" fmla="*/ 43 h 44"/>
                  <a:gd name="T6" fmla="*/ 2 w 5"/>
                  <a:gd name="T7" fmla="*/ 40 h 44"/>
                  <a:gd name="T8" fmla="*/ 2 w 5"/>
                  <a:gd name="T9" fmla="*/ 40 h 44"/>
                  <a:gd name="T10" fmla="*/ 0 w 5"/>
                  <a:gd name="T11" fmla="*/ 1 h 44"/>
                  <a:gd name="T12" fmla="*/ 0 w 5"/>
                  <a:gd name="T13" fmla="*/ 1 h 44"/>
                  <a:gd name="T14" fmla="*/ 2 w 5"/>
                  <a:gd name="T15" fmla="*/ 0 h 44"/>
                  <a:gd name="T16" fmla="*/ 2 w 5"/>
                  <a:gd name="T17" fmla="*/ 0 h 44"/>
                  <a:gd name="T18" fmla="*/ 3 w 5"/>
                  <a:gd name="T19" fmla="*/ 1 h 44"/>
                  <a:gd name="T20" fmla="*/ 3 w 5"/>
                  <a:gd name="T21" fmla="*/ 1 h 44"/>
                  <a:gd name="T22" fmla="*/ 5 w 5"/>
                  <a:gd name="T23" fmla="*/ 40 h 44"/>
                  <a:gd name="T24" fmla="*/ 5 w 5"/>
                  <a:gd name="T25" fmla="*/ 40 h 44"/>
                  <a:gd name="T26" fmla="*/ 5 w 5"/>
                  <a:gd name="T27" fmla="*/ 43 h 44"/>
                  <a:gd name="T28" fmla="*/ 5 w 5"/>
                  <a:gd name="T29" fmla="*/ 43 h 44"/>
                  <a:gd name="T30" fmla="*/ 3 w 5"/>
                  <a:gd name="T31" fmla="*/ 44 h 44"/>
                  <a:gd name="T32" fmla="*/ 3 w 5"/>
                  <a:gd name="T33" fmla="*/ 44 h 44"/>
                  <a:gd name="T34" fmla="*/ 3 w 5"/>
                  <a:gd name="T35" fmla="*/ 44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5" h="44">
                    <a:moveTo>
                      <a:pt x="3" y="44"/>
                    </a:moveTo>
                    <a:cubicBezTo>
                      <a:pt x="3" y="44"/>
                      <a:pt x="2" y="43"/>
                      <a:pt x="2" y="43"/>
                    </a:cubicBezTo>
                    <a:cubicBezTo>
                      <a:pt x="2" y="43"/>
                      <a:pt x="2" y="43"/>
                      <a:pt x="2" y="43"/>
                    </a:cubicBezTo>
                    <a:cubicBezTo>
                      <a:pt x="2" y="42"/>
                      <a:pt x="2" y="41"/>
                      <a:pt x="2" y="40"/>
                    </a:cubicBezTo>
                    <a:cubicBezTo>
                      <a:pt x="2" y="40"/>
                      <a:pt x="2" y="40"/>
                      <a:pt x="2" y="40"/>
                    </a:cubicBezTo>
                    <a:cubicBezTo>
                      <a:pt x="2" y="28"/>
                      <a:pt x="0" y="14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0"/>
                      <a:pt x="1" y="0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2" y="0"/>
                      <a:pt x="3" y="0"/>
                      <a:pt x="3" y="1"/>
                    </a:cubicBezTo>
                    <a:cubicBezTo>
                      <a:pt x="3" y="1"/>
                      <a:pt x="3" y="1"/>
                      <a:pt x="3" y="1"/>
                    </a:cubicBezTo>
                    <a:cubicBezTo>
                      <a:pt x="3" y="13"/>
                      <a:pt x="5" y="28"/>
                      <a:pt x="5" y="40"/>
                    </a:cubicBezTo>
                    <a:cubicBezTo>
                      <a:pt x="5" y="40"/>
                      <a:pt x="5" y="40"/>
                      <a:pt x="5" y="40"/>
                    </a:cubicBezTo>
                    <a:cubicBezTo>
                      <a:pt x="5" y="41"/>
                      <a:pt x="5" y="42"/>
                      <a:pt x="5" y="43"/>
                    </a:cubicBezTo>
                    <a:cubicBezTo>
                      <a:pt x="5" y="43"/>
                      <a:pt x="5" y="43"/>
                      <a:pt x="5" y="43"/>
                    </a:cubicBezTo>
                    <a:cubicBezTo>
                      <a:pt x="4" y="43"/>
                      <a:pt x="4" y="44"/>
                      <a:pt x="3" y="44"/>
                    </a:cubicBezTo>
                    <a:cubicBezTo>
                      <a:pt x="3" y="44"/>
                      <a:pt x="3" y="44"/>
                      <a:pt x="3" y="44"/>
                    </a:cubicBezTo>
                    <a:cubicBezTo>
                      <a:pt x="3" y="44"/>
                      <a:pt x="3" y="44"/>
                      <a:pt x="3" y="44"/>
                    </a:cubicBezTo>
                    <a:close/>
                  </a:path>
                </a:pathLst>
              </a:custGeom>
              <a:solidFill>
                <a:srgbClr val="1E2B58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42" name="Freeform 153"/>
              <p:cNvSpPr>
                <a:spLocks noEditPoints="1"/>
              </p:cNvSpPr>
              <p:nvPr/>
            </p:nvSpPr>
            <p:spPr bwMode="auto">
              <a:xfrm>
                <a:off x="7078663" y="4568825"/>
                <a:ext cx="26988" cy="71438"/>
              </a:xfrm>
              <a:custGeom>
                <a:avLst/>
                <a:gdLst>
                  <a:gd name="T0" fmla="*/ 3 w 7"/>
                  <a:gd name="T1" fmla="*/ 18 h 19"/>
                  <a:gd name="T2" fmla="*/ 1 w 7"/>
                  <a:gd name="T3" fmla="*/ 10 h 19"/>
                  <a:gd name="T4" fmla="*/ 1 w 7"/>
                  <a:gd name="T5" fmla="*/ 10 h 19"/>
                  <a:gd name="T6" fmla="*/ 0 w 7"/>
                  <a:gd name="T7" fmla="*/ 4 h 19"/>
                  <a:gd name="T8" fmla="*/ 0 w 7"/>
                  <a:gd name="T9" fmla="*/ 4 h 19"/>
                  <a:gd name="T10" fmla="*/ 0 w 7"/>
                  <a:gd name="T11" fmla="*/ 2 h 19"/>
                  <a:gd name="T12" fmla="*/ 0 w 7"/>
                  <a:gd name="T13" fmla="*/ 2 h 19"/>
                  <a:gd name="T14" fmla="*/ 1 w 7"/>
                  <a:gd name="T15" fmla="*/ 1 h 19"/>
                  <a:gd name="T16" fmla="*/ 1 w 7"/>
                  <a:gd name="T17" fmla="*/ 1 h 19"/>
                  <a:gd name="T18" fmla="*/ 2 w 7"/>
                  <a:gd name="T19" fmla="*/ 0 h 19"/>
                  <a:gd name="T20" fmla="*/ 2 w 7"/>
                  <a:gd name="T21" fmla="*/ 0 h 19"/>
                  <a:gd name="T22" fmla="*/ 7 w 7"/>
                  <a:gd name="T23" fmla="*/ 12 h 19"/>
                  <a:gd name="T24" fmla="*/ 7 w 7"/>
                  <a:gd name="T25" fmla="*/ 12 h 19"/>
                  <a:gd name="T26" fmla="*/ 7 w 7"/>
                  <a:gd name="T27" fmla="*/ 15 h 19"/>
                  <a:gd name="T28" fmla="*/ 7 w 7"/>
                  <a:gd name="T29" fmla="*/ 15 h 19"/>
                  <a:gd name="T30" fmla="*/ 7 w 7"/>
                  <a:gd name="T31" fmla="*/ 17 h 19"/>
                  <a:gd name="T32" fmla="*/ 7 w 7"/>
                  <a:gd name="T33" fmla="*/ 17 h 19"/>
                  <a:gd name="T34" fmla="*/ 5 w 7"/>
                  <a:gd name="T35" fmla="*/ 18 h 19"/>
                  <a:gd name="T36" fmla="*/ 5 w 7"/>
                  <a:gd name="T37" fmla="*/ 18 h 19"/>
                  <a:gd name="T38" fmla="*/ 5 w 7"/>
                  <a:gd name="T39" fmla="*/ 18 h 19"/>
                  <a:gd name="T40" fmla="*/ 5 w 7"/>
                  <a:gd name="T41" fmla="*/ 18 h 19"/>
                  <a:gd name="T42" fmla="*/ 5 w 7"/>
                  <a:gd name="T43" fmla="*/ 18 h 19"/>
                  <a:gd name="T44" fmla="*/ 5 w 7"/>
                  <a:gd name="T45" fmla="*/ 18 h 19"/>
                  <a:gd name="T46" fmla="*/ 4 w 7"/>
                  <a:gd name="T47" fmla="*/ 19 h 19"/>
                  <a:gd name="T48" fmla="*/ 4 w 7"/>
                  <a:gd name="T49" fmla="*/ 19 h 19"/>
                  <a:gd name="T50" fmla="*/ 3 w 7"/>
                  <a:gd name="T51" fmla="*/ 18 h 19"/>
                  <a:gd name="T52" fmla="*/ 4 w 7"/>
                  <a:gd name="T53" fmla="*/ 16 h 19"/>
                  <a:gd name="T54" fmla="*/ 5 w 7"/>
                  <a:gd name="T55" fmla="*/ 16 h 19"/>
                  <a:gd name="T56" fmla="*/ 5 w 7"/>
                  <a:gd name="T57" fmla="*/ 16 h 19"/>
                  <a:gd name="T58" fmla="*/ 5 w 7"/>
                  <a:gd name="T59" fmla="*/ 15 h 19"/>
                  <a:gd name="T60" fmla="*/ 5 w 7"/>
                  <a:gd name="T61" fmla="*/ 15 h 19"/>
                  <a:gd name="T62" fmla="*/ 5 w 7"/>
                  <a:gd name="T63" fmla="*/ 12 h 19"/>
                  <a:gd name="T64" fmla="*/ 5 w 7"/>
                  <a:gd name="T65" fmla="*/ 12 h 19"/>
                  <a:gd name="T66" fmla="*/ 3 w 7"/>
                  <a:gd name="T67" fmla="*/ 5 h 19"/>
                  <a:gd name="T68" fmla="*/ 3 w 7"/>
                  <a:gd name="T69" fmla="*/ 5 h 19"/>
                  <a:gd name="T70" fmla="*/ 3 w 7"/>
                  <a:gd name="T71" fmla="*/ 10 h 19"/>
                  <a:gd name="T72" fmla="*/ 3 w 7"/>
                  <a:gd name="T73" fmla="*/ 10 h 19"/>
                  <a:gd name="T74" fmla="*/ 4 w 7"/>
                  <a:gd name="T75" fmla="*/ 16 h 19"/>
                  <a:gd name="T76" fmla="*/ 4 w 7"/>
                  <a:gd name="T77" fmla="*/ 16 h 19"/>
                  <a:gd name="T78" fmla="*/ 4 w 7"/>
                  <a:gd name="T79" fmla="*/ 16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7" h="19">
                    <a:moveTo>
                      <a:pt x="3" y="18"/>
                    </a:moveTo>
                    <a:cubicBezTo>
                      <a:pt x="1" y="16"/>
                      <a:pt x="1" y="12"/>
                      <a:pt x="1" y="10"/>
                    </a:cubicBezTo>
                    <a:cubicBezTo>
                      <a:pt x="1" y="10"/>
                      <a:pt x="1" y="10"/>
                      <a:pt x="1" y="10"/>
                    </a:cubicBezTo>
                    <a:cubicBezTo>
                      <a:pt x="1" y="8"/>
                      <a:pt x="1" y="6"/>
                      <a:pt x="0" y="4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3"/>
                      <a:pt x="0" y="3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0" y="1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0"/>
                      <a:pt x="2" y="0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6" y="3"/>
                      <a:pt x="6" y="9"/>
                      <a:pt x="7" y="12"/>
                    </a:cubicBezTo>
                    <a:cubicBezTo>
                      <a:pt x="7" y="12"/>
                      <a:pt x="7" y="12"/>
                      <a:pt x="7" y="12"/>
                    </a:cubicBezTo>
                    <a:cubicBezTo>
                      <a:pt x="7" y="13"/>
                      <a:pt x="7" y="14"/>
                      <a:pt x="7" y="15"/>
                    </a:cubicBezTo>
                    <a:cubicBezTo>
                      <a:pt x="7" y="15"/>
                      <a:pt x="7" y="15"/>
                      <a:pt x="7" y="15"/>
                    </a:cubicBezTo>
                    <a:cubicBezTo>
                      <a:pt x="7" y="16"/>
                      <a:pt x="7" y="16"/>
                      <a:pt x="7" y="17"/>
                    </a:cubicBezTo>
                    <a:cubicBezTo>
                      <a:pt x="7" y="17"/>
                      <a:pt x="7" y="17"/>
                      <a:pt x="7" y="17"/>
                    </a:cubicBezTo>
                    <a:cubicBezTo>
                      <a:pt x="7" y="18"/>
                      <a:pt x="6" y="18"/>
                      <a:pt x="5" y="18"/>
                    </a:cubicBezTo>
                    <a:cubicBezTo>
                      <a:pt x="5" y="18"/>
                      <a:pt x="5" y="18"/>
                      <a:pt x="5" y="18"/>
                    </a:cubicBezTo>
                    <a:cubicBezTo>
                      <a:pt x="5" y="18"/>
                      <a:pt x="5" y="18"/>
                      <a:pt x="5" y="18"/>
                    </a:cubicBezTo>
                    <a:cubicBezTo>
                      <a:pt x="5" y="18"/>
                      <a:pt x="5" y="18"/>
                      <a:pt x="5" y="18"/>
                    </a:cubicBezTo>
                    <a:cubicBezTo>
                      <a:pt x="5" y="18"/>
                      <a:pt x="5" y="18"/>
                      <a:pt x="5" y="18"/>
                    </a:cubicBezTo>
                    <a:cubicBezTo>
                      <a:pt x="5" y="18"/>
                      <a:pt x="5" y="18"/>
                      <a:pt x="5" y="18"/>
                    </a:cubicBezTo>
                    <a:cubicBezTo>
                      <a:pt x="5" y="19"/>
                      <a:pt x="4" y="19"/>
                      <a:pt x="4" y="19"/>
                    </a:cubicBezTo>
                    <a:cubicBezTo>
                      <a:pt x="4" y="19"/>
                      <a:pt x="4" y="19"/>
                      <a:pt x="4" y="19"/>
                    </a:cubicBezTo>
                    <a:cubicBezTo>
                      <a:pt x="4" y="19"/>
                      <a:pt x="3" y="19"/>
                      <a:pt x="3" y="18"/>
                    </a:cubicBezTo>
                    <a:close/>
                    <a:moveTo>
                      <a:pt x="4" y="16"/>
                    </a:moveTo>
                    <a:cubicBezTo>
                      <a:pt x="5" y="16"/>
                      <a:pt x="5" y="16"/>
                      <a:pt x="5" y="16"/>
                    </a:cubicBezTo>
                    <a:cubicBezTo>
                      <a:pt x="5" y="16"/>
                      <a:pt x="5" y="16"/>
                      <a:pt x="5" y="16"/>
                    </a:cubicBezTo>
                    <a:cubicBezTo>
                      <a:pt x="5" y="16"/>
                      <a:pt x="5" y="15"/>
                      <a:pt x="5" y="15"/>
                    </a:cubicBezTo>
                    <a:cubicBezTo>
                      <a:pt x="5" y="15"/>
                      <a:pt x="5" y="15"/>
                      <a:pt x="5" y="15"/>
                    </a:cubicBezTo>
                    <a:cubicBezTo>
                      <a:pt x="5" y="14"/>
                      <a:pt x="5" y="13"/>
                      <a:pt x="5" y="12"/>
                    </a:cubicBezTo>
                    <a:cubicBezTo>
                      <a:pt x="5" y="12"/>
                      <a:pt x="5" y="12"/>
                      <a:pt x="5" y="12"/>
                    </a:cubicBezTo>
                    <a:cubicBezTo>
                      <a:pt x="4" y="10"/>
                      <a:pt x="4" y="7"/>
                      <a:pt x="3" y="5"/>
                    </a:cubicBezTo>
                    <a:cubicBezTo>
                      <a:pt x="3" y="5"/>
                      <a:pt x="3" y="5"/>
                      <a:pt x="3" y="5"/>
                    </a:cubicBezTo>
                    <a:cubicBezTo>
                      <a:pt x="3" y="7"/>
                      <a:pt x="3" y="8"/>
                      <a:pt x="3" y="10"/>
                    </a:cubicBezTo>
                    <a:cubicBezTo>
                      <a:pt x="3" y="10"/>
                      <a:pt x="3" y="10"/>
                      <a:pt x="3" y="10"/>
                    </a:cubicBezTo>
                    <a:cubicBezTo>
                      <a:pt x="4" y="11"/>
                      <a:pt x="4" y="14"/>
                      <a:pt x="4" y="16"/>
                    </a:cubicBezTo>
                    <a:cubicBezTo>
                      <a:pt x="4" y="16"/>
                      <a:pt x="4" y="16"/>
                      <a:pt x="4" y="16"/>
                    </a:cubicBezTo>
                    <a:cubicBezTo>
                      <a:pt x="4" y="16"/>
                      <a:pt x="4" y="16"/>
                      <a:pt x="4" y="16"/>
                    </a:cubicBezTo>
                    <a:close/>
                  </a:path>
                </a:pathLst>
              </a:custGeom>
              <a:solidFill>
                <a:srgbClr val="1E2B58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43" name="Freeform 154"/>
              <p:cNvSpPr>
                <a:spLocks noEditPoints="1"/>
              </p:cNvSpPr>
              <p:nvPr/>
            </p:nvSpPr>
            <p:spPr bwMode="auto">
              <a:xfrm>
                <a:off x="7100888" y="4568825"/>
                <a:ext cx="30163" cy="66675"/>
              </a:xfrm>
              <a:custGeom>
                <a:avLst/>
                <a:gdLst>
                  <a:gd name="T0" fmla="*/ 3 w 8"/>
                  <a:gd name="T1" fmla="*/ 17 h 18"/>
                  <a:gd name="T2" fmla="*/ 3 w 8"/>
                  <a:gd name="T3" fmla="*/ 17 h 18"/>
                  <a:gd name="T4" fmla="*/ 3 w 8"/>
                  <a:gd name="T5" fmla="*/ 17 h 18"/>
                  <a:gd name="T6" fmla="*/ 2 w 8"/>
                  <a:gd name="T7" fmla="*/ 16 h 18"/>
                  <a:gd name="T8" fmla="*/ 2 w 8"/>
                  <a:gd name="T9" fmla="*/ 16 h 18"/>
                  <a:gd name="T10" fmla="*/ 0 w 8"/>
                  <a:gd name="T11" fmla="*/ 4 h 18"/>
                  <a:gd name="T12" fmla="*/ 0 w 8"/>
                  <a:gd name="T13" fmla="*/ 4 h 18"/>
                  <a:gd name="T14" fmla="*/ 1 w 8"/>
                  <a:gd name="T15" fmla="*/ 2 h 18"/>
                  <a:gd name="T16" fmla="*/ 1 w 8"/>
                  <a:gd name="T17" fmla="*/ 2 h 18"/>
                  <a:gd name="T18" fmla="*/ 3 w 8"/>
                  <a:gd name="T19" fmla="*/ 0 h 18"/>
                  <a:gd name="T20" fmla="*/ 3 w 8"/>
                  <a:gd name="T21" fmla="*/ 0 h 18"/>
                  <a:gd name="T22" fmla="*/ 3 w 8"/>
                  <a:gd name="T23" fmla="*/ 0 h 18"/>
                  <a:gd name="T24" fmla="*/ 3 w 8"/>
                  <a:gd name="T25" fmla="*/ 0 h 18"/>
                  <a:gd name="T26" fmla="*/ 6 w 8"/>
                  <a:gd name="T27" fmla="*/ 3 h 18"/>
                  <a:gd name="T28" fmla="*/ 6 w 8"/>
                  <a:gd name="T29" fmla="*/ 3 h 18"/>
                  <a:gd name="T30" fmla="*/ 7 w 8"/>
                  <a:gd name="T31" fmla="*/ 8 h 18"/>
                  <a:gd name="T32" fmla="*/ 7 w 8"/>
                  <a:gd name="T33" fmla="*/ 8 h 18"/>
                  <a:gd name="T34" fmla="*/ 8 w 8"/>
                  <a:gd name="T35" fmla="*/ 16 h 18"/>
                  <a:gd name="T36" fmla="*/ 8 w 8"/>
                  <a:gd name="T37" fmla="*/ 16 h 18"/>
                  <a:gd name="T38" fmla="*/ 8 w 8"/>
                  <a:gd name="T39" fmla="*/ 17 h 18"/>
                  <a:gd name="T40" fmla="*/ 8 w 8"/>
                  <a:gd name="T41" fmla="*/ 17 h 18"/>
                  <a:gd name="T42" fmla="*/ 7 w 8"/>
                  <a:gd name="T43" fmla="*/ 18 h 18"/>
                  <a:gd name="T44" fmla="*/ 7 w 8"/>
                  <a:gd name="T45" fmla="*/ 18 h 18"/>
                  <a:gd name="T46" fmla="*/ 6 w 8"/>
                  <a:gd name="T47" fmla="*/ 18 h 18"/>
                  <a:gd name="T48" fmla="*/ 6 w 8"/>
                  <a:gd name="T49" fmla="*/ 18 h 18"/>
                  <a:gd name="T50" fmla="*/ 6 w 8"/>
                  <a:gd name="T51" fmla="*/ 18 h 18"/>
                  <a:gd name="T52" fmla="*/ 6 w 8"/>
                  <a:gd name="T53" fmla="*/ 18 h 18"/>
                  <a:gd name="T54" fmla="*/ 5 w 8"/>
                  <a:gd name="T55" fmla="*/ 18 h 18"/>
                  <a:gd name="T56" fmla="*/ 5 w 8"/>
                  <a:gd name="T57" fmla="*/ 18 h 18"/>
                  <a:gd name="T58" fmla="*/ 4 w 8"/>
                  <a:gd name="T59" fmla="*/ 18 h 18"/>
                  <a:gd name="T60" fmla="*/ 4 w 8"/>
                  <a:gd name="T61" fmla="*/ 18 h 18"/>
                  <a:gd name="T62" fmla="*/ 3 w 8"/>
                  <a:gd name="T63" fmla="*/ 17 h 18"/>
                  <a:gd name="T64" fmla="*/ 3 w 8"/>
                  <a:gd name="T65" fmla="*/ 4 h 18"/>
                  <a:gd name="T66" fmla="*/ 5 w 8"/>
                  <a:gd name="T67" fmla="*/ 15 h 18"/>
                  <a:gd name="T68" fmla="*/ 5 w 8"/>
                  <a:gd name="T69" fmla="*/ 15 h 18"/>
                  <a:gd name="T70" fmla="*/ 5 w 8"/>
                  <a:gd name="T71" fmla="*/ 15 h 18"/>
                  <a:gd name="T72" fmla="*/ 5 w 8"/>
                  <a:gd name="T73" fmla="*/ 15 h 18"/>
                  <a:gd name="T74" fmla="*/ 5 w 8"/>
                  <a:gd name="T75" fmla="*/ 15 h 18"/>
                  <a:gd name="T76" fmla="*/ 5 w 8"/>
                  <a:gd name="T77" fmla="*/ 15 h 18"/>
                  <a:gd name="T78" fmla="*/ 5 w 8"/>
                  <a:gd name="T79" fmla="*/ 15 h 18"/>
                  <a:gd name="T80" fmla="*/ 5 w 8"/>
                  <a:gd name="T81" fmla="*/ 9 h 18"/>
                  <a:gd name="T82" fmla="*/ 5 w 8"/>
                  <a:gd name="T83" fmla="*/ 9 h 18"/>
                  <a:gd name="T84" fmla="*/ 3 w 8"/>
                  <a:gd name="T85" fmla="*/ 3 h 18"/>
                  <a:gd name="T86" fmla="*/ 3 w 8"/>
                  <a:gd name="T87" fmla="*/ 3 h 18"/>
                  <a:gd name="T88" fmla="*/ 3 w 8"/>
                  <a:gd name="T89" fmla="*/ 4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</a:cxnLst>
                <a:rect l="0" t="0" r="r" b="b"/>
                <a:pathLst>
                  <a:path w="8" h="18">
                    <a:moveTo>
                      <a:pt x="3" y="17"/>
                    </a:moveTo>
                    <a:cubicBezTo>
                      <a:pt x="3" y="17"/>
                      <a:pt x="3" y="17"/>
                      <a:pt x="3" y="17"/>
                    </a:cubicBezTo>
                    <a:cubicBezTo>
                      <a:pt x="3" y="17"/>
                      <a:pt x="3" y="17"/>
                      <a:pt x="3" y="17"/>
                    </a:cubicBezTo>
                    <a:cubicBezTo>
                      <a:pt x="3" y="17"/>
                      <a:pt x="3" y="16"/>
                      <a:pt x="2" y="16"/>
                    </a:cubicBezTo>
                    <a:cubicBezTo>
                      <a:pt x="2" y="16"/>
                      <a:pt x="2" y="16"/>
                      <a:pt x="2" y="16"/>
                    </a:cubicBezTo>
                    <a:cubicBezTo>
                      <a:pt x="2" y="15"/>
                      <a:pt x="0" y="9"/>
                      <a:pt x="0" y="4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3"/>
                      <a:pt x="1" y="3"/>
                      <a:pt x="1" y="2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1" y="1"/>
                      <a:pt x="2" y="0"/>
                      <a:pt x="3" y="0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5" y="0"/>
                      <a:pt x="5" y="2"/>
                      <a:pt x="6" y="3"/>
                    </a:cubicBezTo>
                    <a:cubicBezTo>
                      <a:pt x="6" y="3"/>
                      <a:pt x="6" y="3"/>
                      <a:pt x="6" y="3"/>
                    </a:cubicBezTo>
                    <a:cubicBezTo>
                      <a:pt x="6" y="5"/>
                      <a:pt x="7" y="6"/>
                      <a:pt x="7" y="8"/>
                    </a:cubicBezTo>
                    <a:cubicBezTo>
                      <a:pt x="7" y="8"/>
                      <a:pt x="7" y="8"/>
                      <a:pt x="7" y="8"/>
                    </a:cubicBezTo>
                    <a:cubicBezTo>
                      <a:pt x="7" y="12"/>
                      <a:pt x="8" y="15"/>
                      <a:pt x="8" y="16"/>
                    </a:cubicBezTo>
                    <a:cubicBezTo>
                      <a:pt x="8" y="16"/>
                      <a:pt x="8" y="16"/>
                      <a:pt x="8" y="16"/>
                    </a:cubicBezTo>
                    <a:cubicBezTo>
                      <a:pt x="8" y="17"/>
                      <a:pt x="8" y="17"/>
                      <a:pt x="8" y="17"/>
                    </a:cubicBezTo>
                    <a:cubicBezTo>
                      <a:pt x="8" y="17"/>
                      <a:pt x="8" y="17"/>
                      <a:pt x="8" y="17"/>
                    </a:cubicBezTo>
                    <a:cubicBezTo>
                      <a:pt x="7" y="18"/>
                      <a:pt x="7" y="18"/>
                      <a:pt x="7" y="18"/>
                    </a:cubicBezTo>
                    <a:cubicBezTo>
                      <a:pt x="7" y="18"/>
                      <a:pt x="7" y="18"/>
                      <a:pt x="7" y="18"/>
                    </a:cubicBezTo>
                    <a:cubicBezTo>
                      <a:pt x="6" y="18"/>
                      <a:pt x="6" y="18"/>
                      <a:pt x="6" y="18"/>
                    </a:cubicBezTo>
                    <a:cubicBezTo>
                      <a:pt x="6" y="18"/>
                      <a:pt x="6" y="18"/>
                      <a:pt x="6" y="18"/>
                    </a:cubicBezTo>
                    <a:cubicBezTo>
                      <a:pt x="6" y="18"/>
                      <a:pt x="6" y="18"/>
                      <a:pt x="6" y="18"/>
                    </a:cubicBezTo>
                    <a:cubicBezTo>
                      <a:pt x="6" y="18"/>
                      <a:pt x="6" y="18"/>
                      <a:pt x="6" y="18"/>
                    </a:cubicBezTo>
                    <a:cubicBezTo>
                      <a:pt x="5" y="18"/>
                      <a:pt x="5" y="18"/>
                      <a:pt x="5" y="18"/>
                    </a:cubicBezTo>
                    <a:cubicBezTo>
                      <a:pt x="5" y="18"/>
                      <a:pt x="5" y="18"/>
                      <a:pt x="5" y="18"/>
                    </a:cubicBezTo>
                    <a:cubicBezTo>
                      <a:pt x="5" y="18"/>
                      <a:pt x="5" y="18"/>
                      <a:pt x="4" y="18"/>
                    </a:cubicBezTo>
                    <a:cubicBezTo>
                      <a:pt x="4" y="18"/>
                      <a:pt x="4" y="18"/>
                      <a:pt x="4" y="18"/>
                    </a:cubicBezTo>
                    <a:cubicBezTo>
                      <a:pt x="4" y="18"/>
                      <a:pt x="4" y="18"/>
                      <a:pt x="3" y="17"/>
                    </a:cubicBezTo>
                    <a:close/>
                    <a:moveTo>
                      <a:pt x="3" y="4"/>
                    </a:moveTo>
                    <a:cubicBezTo>
                      <a:pt x="3" y="8"/>
                      <a:pt x="4" y="14"/>
                      <a:pt x="5" y="15"/>
                    </a:cubicBezTo>
                    <a:cubicBezTo>
                      <a:pt x="5" y="15"/>
                      <a:pt x="5" y="15"/>
                      <a:pt x="5" y="15"/>
                    </a:cubicBezTo>
                    <a:cubicBezTo>
                      <a:pt x="5" y="15"/>
                      <a:pt x="5" y="15"/>
                      <a:pt x="5" y="15"/>
                    </a:cubicBezTo>
                    <a:cubicBezTo>
                      <a:pt x="5" y="15"/>
                      <a:pt x="5" y="15"/>
                      <a:pt x="5" y="15"/>
                    </a:cubicBezTo>
                    <a:cubicBezTo>
                      <a:pt x="5" y="15"/>
                      <a:pt x="5" y="15"/>
                      <a:pt x="5" y="15"/>
                    </a:cubicBezTo>
                    <a:cubicBezTo>
                      <a:pt x="5" y="15"/>
                      <a:pt x="5" y="15"/>
                      <a:pt x="5" y="15"/>
                    </a:cubicBezTo>
                    <a:cubicBezTo>
                      <a:pt x="5" y="15"/>
                      <a:pt x="5" y="15"/>
                      <a:pt x="5" y="15"/>
                    </a:cubicBezTo>
                    <a:cubicBezTo>
                      <a:pt x="5" y="14"/>
                      <a:pt x="5" y="11"/>
                      <a:pt x="5" y="9"/>
                    </a:cubicBezTo>
                    <a:cubicBezTo>
                      <a:pt x="5" y="9"/>
                      <a:pt x="5" y="9"/>
                      <a:pt x="5" y="9"/>
                    </a:cubicBezTo>
                    <a:cubicBezTo>
                      <a:pt x="4" y="6"/>
                      <a:pt x="4" y="4"/>
                      <a:pt x="3" y="3"/>
                    </a:cubicBezTo>
                    <a:cubicBezTo>
                      <a:pt x="3" y="3"/>
                      <a:pt x="3" y="3"/>
                      <a:pt x="3" y="3"/>
                    </a:cubicBezTo>
                    <a:cubicBezTo>
                      <a:pt x="3" y="3"/>
                      <a:pt x="3" y="4"/>
                      <a:pt x="3" y="4"/>
                    </a:cubicBezTo>
                    <a:close/>
                  </a:path>
                </a:pathLst>
              </a:custGeom>
              <a:solidFill>
                <a:srgbClr val="1E2B58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44" name="Freeform 155"/>
              <p:cNvSpPr>
                <a:spLocks noEditPoints="1"/>
              </p:cNvSpPr>
              <p:nvPr/>
            </p:nvSpPr>
            <p:spPr bwMode="auto">
              <a:xfrm>
                <a:off x="7127875" y="4568825"/>
                <a:ext cx="26988" cy="71438"/>
              </a:xfrm>
              <a:custGeom>
                <a:avLst/>
                <a:gdLst>
                  <a:gd name="T0" fmla="*/ 2 w 7"/>
                  <a:gd name="T1" fmla="*/ 18 h 19"/>
                  <a:gd name="T2" fmla="*/ 2 w 7"/>
                  <a:gd name="T3" fmla="*/ 18 h 19"/>
                  <a:gd name="T4" fmla="*/ 2 w 7"/>
                  <a:gd name="T5" fmla="*/ 18 h 19"/>
                  <a:gd name="T6" fmla="*/ 1 w 7"/>
                  <a:gd name="T7" fmla="*/ 17 h 19"/>
                  <a:gd name="T8" fmla="*/ 1 w 7"/>
                  <a:gd name="T9" fmla="*/ 17 h 19"/>
                  <a:gd name="T10" fmla="*/ 0 w 7"/>
                  <a:gd name="T11" fmla="*/ 6 h 19"/>
                  <a:gd name="T12" fmla="*/ 0 w 7"/>
                  <a:gd name="T13" fmla="*/ 6 h 19"/>
                  <a:gd name="T14" fmla="*/ 0 w 7"/>
                  <a:gd name="T15" fmla="*/ 5 h 19"/>
                  <a:gd name="T16" fmla="*/ 0 w 7"/>
                  <a:gd name="T17" fmla="*/ 5 h 19"/>
                  <a:gd name="T18" fmla="*/ 0 w 7"/>
                  <a:gd name="T19" fmla="*/ 2 h 19"/>
                  <a:gd name="T20" fmla="*/ 0 w 7"/>
                  <a:gd name="T21" fmla="*/ 2 h 19"/>
                  <a:gd name="T22" fmla="*/ 2 w 7"/>
                  <a:gd name="T23" fmla="*/ 0 h 19"/>
                  <a:gd name="T24" fmla="*/ 2 w 7"/>
                  <a:gd name="T25" fmla="*/ 0 h 19"/>
                  <a:gd name="T26" fmla="*/ 4 w 7"/>
                  <a:gd name="T27" fmla="*/ 1 h 19"/>
                  <a:gd name="T28" fmla="*/ 4 w 7"/>
                  <a:gd name="T29" fmla="*/ 1 h 19"/>
                  <a:gd name="T30" fmla="*/ 6 w 7"/>
                  <a:gd name="T31" fmla="*/ 10 h 19"/>
                  <a:gd name="T32" fmla="*/ 6 w 7"/>
                  <a:gd name="T33" fmla="*/ 10 h 19"/>
                  <a:gd name="T34" fmla="*/ 7 w 7"/>
                  <a:gd name="T35" fmla="*/ 17 h 19"/>
                  <a:gd name="T36" fmla="*/ 7 w 7"/>
                  <a:gd name="T37" fmla="*/ 17 h 19"/>
                  <a:gd name="T38" fmla="*/ 7 w 7"/>
                  <a:gd name="T39" fmla="*/ 17 h 19"/>
                  <a:gd name="T40" fmla="*/ 7 w 7"/>
                  <a:gd name="T41" fmla="*/ 17 h 19"/>
                  <a:gd name="T42" fmla="*/ 6 w 7"/>
                  <a:gd name="T43" fmla="*/ 18 h 19"/>
                  <a:gd name="T44" fmla="*/ 6 w 7"/>
                  <a:gd name="T45" fmla="*/ 18 h 19"/>
                  <a:gd name="T46" fmla="*/ 5 w 7"/>
                  <a:gd name="T47" fmla="*/ 19 h 19"/>
                  <a:gd name="T48" fmla="*/ 5 w 7"/>
                  <a:gd name="T49" fmla="*/ 19 h 19"/>
                  <a:gd name="T50" fmla="*/ 4 w 7"/>
                  <a:gd name="T51" fmla="*/ 18 h 19"/>
                  <a:gd name="T52" fmla="*/ 4 w 7"/>
                  <a:gd name="T53" fmla="*/ 18 h 19"/>
                  <a:gd name="T54" fmla="*/ 4 w 7"/>
                  <a:gd name="T55" fmla="*/ 19 h 19"/>
                  <a:gd name="T56" fmla="*/ 4 w 7"/>
                  <a:gd name="T57" fmla="*/ 19 h 19"/>
                  <a:gd name="T58" fmla="*/ 3 w 7"/>
                  <a:gd name="T59" fmla="*/ 19 h 19"/>
                  <a:gd name="T60" fmla="*/ 3 w 7"/>
                  <a:gd name="T61" fmla="*/ 19 h 19"/>
                  <a:gd name="T62" fmla="*/ 2 w 7"/>
                  <a:gd name="T63" fmla="*/ 18 h 19"/>
                  <a:gd name="T64" fmla="*/ 2 w 7"/>
                  <a:gd name="T65" fmla="*/ 3 h 19"/>
                  <a:gd name="T66" fmla="*/ 2 w 7"/>
                  <a:gd name="T67" fmla="*/ 5 h 19"/>
                  <a:gd name="T68" fmla="*/ 2 w 7"/>
                  <a:gd name="T69" fmla="*/ 5 h 19"/>
                  <a:gd name="T70" fmla="*/ 2 w 7"/>
                  <a:gd name="T71" fmla="*/ 5 h 19"/>
                  <a:gd name="T72" fmla="*/ 2 w 7"/>
                  <a:gd name="T73" fmla="*/ 5 h 19"/>
                  <a:gd name="T74" fmla="*/ 3 w 7"/>
                  <a:gd name="T75" fmla="*/ 16 h 19"/>
                  <a:gd name="T76" fmla="*/ 3 w 7"/>
                  <a:gd name="T77" fmla="*/ 16 h 19"/>
                  <a:gd name="T78" fmla="*/ 4 w 7"/>
                  <a:gd name="T79" fmla="*/ 16 h 19"/>
                  <a:gd name="T80" fmla="*/ 4 w 7"/>
                  <a:gd name="T81" fmla="*/ 16 h 19"/>
                  <a:gd name="T82" fmla="*/ 4 w 7"/>
                  <a:gd name="T83" fmla="*/ 16 h 19"/>
                  <a:gd name="T84" fmla="*/ 4 w 7"/>
                  <a:gd name="T85" fmla="*/ 16 h 19"/>
                  <a:gd name="T86" fmla="*/ 4 w 7"/>
                  <a:gd name="T87" fmla="*/ 11 h 19"/>
                  <a:gd name="T88" fmla="*/ 4 w 7"/>
                  <a:gd name="T89" fmla="*/ 11 h 19"/>
                  <a:gd name="T90" fmla="*/ 2 w 7"/>
                  <a:gd name="T91" fmla="*/ 3 h 19"/>
                  <a:gd name="T92" fmla="*/ 2 w 7"/>
                  <a:gd name="T93" fmla="*/ 3 h 19"/>
                  <a:gd name="T94" fmla="*/ 2 w 7"/>
                  <a:gd name="T95" fmla="*/ 3 h 19"/>
                  <a:gd name="T96" fmla="*/ 2 w 7"/>
                  <a:gd name="T97" fmla="*/ 3 h 19"/>
                  <a:gd name="T98" fmla="*/ 2 w 7"/>
                  <a:gd name="T99" fmla="*/ 3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</a:cxnLst>
                <a:rect l="0" t="0" r="r" b="b"/>
                <a:pathLst>
                  <a:path w="7" h="19">
                    <a:moveTo>
                      <a:pt x="2" y="18"/>
                    </a:moveTo>
                    <a:cubicBezTo>
                      <a:pt x="2" y="18"/>
                      <a:pt x="2" y="18"/>
                      <a:pt x="2" y="18"/>
                    </a:cubicBezTo>
                    <a:cubicBezTo>
                      <a:pt x="2" y="18"/>
                      <a:pt x="2" y="18"/>
                      <a:pt x="2" y="18"/>
                    </a:cubicBezTo>
                    <a:cubicBezTo>
                      <a:pt x="1" y="18"/>
                      <a:pt x="1" y="17"/>
                      <a:pt x="1" y="17"/>
                    </a:cubicBezTo>
                    <a:cubicBezTo>
                      <a:pt x="1" y="17"/>
                      <a:pt x="1" y="17"/>
                      <a:pt x="1" y="17"/>
                    </a:cubicBezTo>
                    <a:cubicBezTo>
                      <a:pt x="1" y="13"/>
                      <a:pt x="0" y="10"/>
                      <a:pt x="0" y="6"/>
                    </a:cubicBezTo>
                    <a:cubicBezTo>
                      <a:pt x="0" y="6"/>
                      <a:pt x="0" y="6"/>
                      <a:pt x="0" y="6"/>
                    </a:cubicBezTo>
                    <a:cubicBezTo>
                      <a:pt x="0" y="5"/>
                      <a:pt x="0" y="5"/>
                      <a:pt x="0" y="5"/>
                    </a:cubicBezTo>
                    <a:cubicBezTo>
                      <a:pt x="0" y="5"/>
                      <a:pt x="0" y="5"/>
                      <a:pt x="0" y="5"/>
                    </a:cubicBezTo>
                    <a:cubicBezTo>
                      <a:pt x="0" y="4"/>
                      <a:pt x="0" y="3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1"/>
                      <a:pt x="0" y="0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3" y="0"/>
                      <a:pt x="3" y="0"/>
                      <a:pt x="4" y="1"/>
                    </a:cubicBezTo>
                    <a:cubicBezTo>
                      <a:pt x="4" y="1"/>
                      <a:pt x="4" y="1"/>
                      <a:pt x="4" y="1"/>
                    </a:cubicBezTo>
                    <a:cubicBezTo>
                      <a:pt x="6" y="4"/>
                      <a:pt x="6" y="8"/>
                      <a:pt x="6" y="10"/>
                    </a:cubicBezTo>
                    <a:cubicBezTo>
                      <a:pt x="6" y="10"/>
                      <a:pt x="6" y="10"/>
                      <a:pt x="6" y="10"/>
                    </a:cubicBezTo>
                    <a:cubicBezTo>
                      <a:pt x="6" y="13"/>
                      <a:pt x="7" y="15"/>
                      <a:pt x="7" y="17"/>
                    </a:cubicBezTo>
                    <a:cubicBezTo>
                      <a:pt x="7" y="17"/>
                      <a:pt x="7" y="17"/>
                      <a:pt x="7" y="17"/>
                    </a:cubicBezTo>
                    <a:cubicBezTo>
                      <a:pt x="7" y="17"/>
                      <a:pt x="7" y="17"/>
                      <a:pt x="7" y="17"/>
                    </a:cubicBezTo>
                    <a:cubicBezTo>
                      <a:pt x="7" y="17"/>
                      <a:pt x="7" y="17"/>
                      <a:pt x="7" y="17"/>
                    </a:cubicBezTo>
                    <a:cubicBezTo>
                      <a:pt x="7" y="18"/>
                      <a:pt x="7" y="18"/>
                      <a:pt x="6" y="18"/>
                    </a:cubicBezTo>
                    <a:cubicBezTo>
                      <a:pt x="6" y="18"/>
                      <a:pt x="6" y="18"/>
                      <a:pt x="6" y="18"/>
                    </a:cubicBezTo>
                    <a:cubicBezTo>
                      <a:pt x="6" y="19"/>
                      <a:pt x="6" y="19"/>
                      <a:pt x="5" y="19"/>
                    </a:cubicBezTo>
                    <a:cubicBezTo>
                      <a:pt x="5" y="19"/>
                      <a:pt x="5" y="19"/>
                      <a:pt x="5" y="19"/>
                    </a:cubicBezTo>
                    <a:cubicBezTo>
                      <a:pt x="5" y="19"/>
                      <a:pt x="4" y="18"/>
                      <a:pt x="4" y="18"/>
                    </a:cubicBezTo>
                    <a:cubicBezTo>
                      <a:pt x="4" y="18"/>
                      <a:pt x="4" y="18"/>
                      <a:pt x="4" y="18"/>
                    </a:cubicBezTo>
                    <a:cubicBezTo>
                      <a:pt x="4" y="18"/>
                      <a:pt x="4" y="18"/>
                      <a:pt x="4" y="19"/>
                    </a:cubicBezTo>
                    <a:cubicBezTo>
                      <a:pt x="4" y="19"/>
                      <a:pt x="4" y="19"/>
                      <a:pt x="4" y="19"/>
                    </a:cubicBezTo>
                    <a:cubicBezTo>
                      <a:pt x="4" y="19"/>
                      <a:pt x="3" y="19"/>
                      <a:pt x="3" y="19"/>
                    </a:cubicBezTo>
                    <a:cubicBezTo>
                      <a:pt x="3" y="19"/>
                      <a:pt x="3" y="19"/>
                      <a:pt x="3" y="19"/>
                    </a:cubicBezTo>
                    <a:cubicBezTo>
                      <a:pt x="3" y="19"/>
                      <a:pt x="2" y="19"/>
                      <a:pt x="2" y="18"/>
                    </a:cubicBezTo>
                    <a:close/>
                    <a:moveTo>
                      <a:pt x="2" y="3"/>
                    </a:moveTo>
                    <a:cubicBezTo>
                      <a:pt x="2" y="3"/>
                      <a:pt x="2" y="4"/>
                      <a:pt x="2" y="5"/>
                    </a:cubicBezTo>
                    <a:cubicBezTo>
                      <a:pt x="2" y="5"/>
                      <a:pt x="2" y="5"/>
                      <a:pt x="2" y="5"/>
                    </a:cubicBezTo>
                    <a:cubicBezTo>
                      <a:pt x="2" y="5"/>
                      <a:pt x="2" y="5"/>
                      <a:pt x="2" y="5"/>
                    </a:cubicBezTo>
                    <a:cubicBezTo>
                      <a:pt x="2" y="5"/>
                      <a:pt x="2" y="5"/>
                      <a:pt x="2" y="5"/>
                    </a:cubicBezTo>
                    <a:cubicBezTo>
                      <a:pt x="2" y="9"/>
                      <a:pt x="3" y="12"/>
                      <a:pt x="3" y="16"/>
                    </a:cubicBezTo>
                    <a:cubicBezTo>
                      <a:pt x="3" y="16"/>
                      <a:pt x="3" y="16"/>
                      <a:pt x="3" y="16"/>
                    </a:cubicBezTo>
                    <a:cubicBezTo>
                      <a:pt x="4" y="16"/>
                      <a:pt x="4" y="16"/>
                      <a:pt x="4" y="16"/>
                    </a:cubicBezTo>
                    <a:cubicBezTo>
                      <a:pt x="4" y="16"/>
                      <a:pt x="4" y="16"/>
                      <a:pt x="4" y="16"/>
                    </a:cubicBezTo>
                    <a:cubicBezTo>
                      <a:pt x="4" y="16"/>
                      <a:pt x="4" y="16"/>
                      <a:pt x="4" y="16"/>
                    </a:cubicBezTo>
                    <a:cubicBezTo>
                      <a:pt x="4" y="16"/>
                      <a:pt x="4" y="16"/>
                      <a:pt x="4" y="16"/>
                    </a:cubicBezTo>
                    <a:cubicBezTo>
                      <a:pt x="4" y="14"/>
                      <a:pt x="4" y="12"/>
                      <a:pt x="4" y="11"/>
                    </a:cubicBezTo>
                    <a:cubicBezTo>
                      <a:pt x="4" y="11"/>
                      <a:pt x="4" y="11"/>
                      <a:pt x="4" y="11"/>
                    </a:cubicBezTo>
                    <a:cubicBezTo>
                      <a:pt x="4" y="8"/>
                      <a:pt x="3" y="4"/>
                      <a:pt x="2" y="3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2" y="3"/>
                      <a:pt x="2" y="3"/>
                      <a:pt x="2" y="3"/>
                    </a:cubicBezTo>
                    <a:close/>
                  </a:path>
                </a:pathLst>
              </a:custGeom>
              <a:solidFill>
                <a:srgbClr val="1E2B58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45" name="Freeform 156"/>
              <p:cNvSpPr>
                <a:spLocks noEditPoints="1"/>
              </p:cNvSpPr>
              <p:nvPr/>
            </p:nvSpPr>
            <p:spPr bwMode="auto">
              <a:xfrm>
                <a:off x="7154863" y="4560888"/>
                <a:ext cx="22225" cy="79375"/>
              </a:xfrm>
              <a:custGeom>
                <a:avLst/>
                <a:gdLst>
                  <a:gd name="T0" fmla="*/ 1 w 6"/>
                  <a:gd name="T1" fmla="*/ 20 h 21"/>
                  <a:gd name="T2" fmla="*/ 1 w 6"/>
                  <a:gd name="T3" fmla="*/ 19 h 21"/>
                  <a:gd name="T4" fmla="*/ 1 w 6"/>
                  <a:gd name="T5" fmla="*/ 19 h 21"/>
                  <a:gd name="T6" fmla="*/ 0 w 6"/>
                  <a:gd name="T7" fmla="*/ 9 h 21"/>
                  <a:gd name="T8" fmla="*/ 0 w 6"/>
                  <a:gd name="T9" fmla="*/ 9 h 21"/>
                  <a:gd name="T10" fmla="*/ 0 w 6"/>
                  <a:gd name="T11" fmla="*/ 5 h 21"/>
                  <a:gd name="T12" fmla="*/ 0 w 6"/>
                  <a:gd name="T13" fmla="*/ 5 h 21"/>
                  <a:gd name="T14" fmla="*/ 0 w 6"/>
                  <a:gd name="T15" fmla="*/ 2 h 21"/>
                  <a:gd name="T16" fmla="*/ 0 w 6"/>
                  <a:gd name="T17" fmla="*/ 2 h 21"/>
                  <a:gd name="T18" fmla="*/ 3 w 6"/>
                  <a:gd name="T19" fmla="*/ 0 h 21"/>
                  <a:gd name="T20" fmla="*/ 3 w 6"/>
                  <a:gd name="T21" fmla="*/ 0 h 21"/>
                  <a:gd name="T22" fmla="*/ 5 w 6"/>
                  <a:gd name="T23" fmla="*/ 3 h 21"/>
                  <a:gd name="T24" fmla="*/ 5 w 6"/>
                  <a:gd name="T25" fmla="*/ 3 h 21"/>
                  <a:gd name="T26" fmla="*/ 6 w 6"/>
                  <a:gd name="T27" fmla="*/ 12 h 21"/>
                  <a:gd name="T28" fmla="*/ 6 w 6"/>
                  <a:gd name="T29" fmla="*/ 12 h 21"/>
                  <a:gd name="T30" fmla="*/ 6 w 6"/>
                  <a:gd name="T31" fmla="*/ 15 h 21"/>
                  <a:gd name="T32" fmla="*/ 6 w 6"/>
                  <a:gd name="T33" fmla="*/ 15 h 21"/>
                  <a:gd name="T34" fmla="*/ 6 w 6"/>
                  <a:gd name="T35" fmla="*/ 16 h 21"/>
                  <a:gd name="T36" fmla="*/ 6 w 6"/>
                  <a:gd name="T37" fmla="*/ 16 h 21"/>
                  <a:gd name="T38" fmla="*/ 6 w 6"/>
                  <a:gd name="T39" fmla="*/ 17 h 21"/>
                  <a:gd name="T40" fmla="*/ 6 w 6"/>
                  <a:gd name="T41" fmla="*/ 17 h 21"/>
                  <a:gd name="T42" fmla="*/ 5 w 6"/>
                  <a:gd name="T43" fmla="*/ 20 h 21"/>
                  <a:gd name="T44" fmla="*/ 5 w 6"/>
                  <a:gd name="T45" fmla="*/ 20 h 21"/>
                  <a:gd name="T46" fmla="*/ 2 w 6"/>
                  <a:gd name="T47" fmla="*/ 21 h 21"/>
                  <a:gd name="T48" fmla="*/ 2 w 6"/>
                  <a:gd name="T49" fmla="*/ 21 h 21"/>
                  <a:gd name="T50" fmla="*/ 2 w 6"/>
                  <a:gd name="T51" fmla="*/ 21 h 21"/>
                  <a:gd name="T52" fmla="*/ 2 w 6"/>
                  <a:gd name="T53" fmla="*/ 21 h 21"/>
                  <a:gd name="T54" fmla="*/ 1 w 6"/>
                  <a:gd name="T55" fmla="*/ 20 h 21"/>
                  <a:gd name="T56" fmla="*/ 2 w 6"/>
                  <a:gd name="T57" fmla="*/ 6 h 21"/>
                  <a:gd name="T58" fmla="*/ 2 w 6"/>
                  <a:gd name="T59" fmla="*/ 9 h 21"/>
                  <a:gd name="T60" fmla="*/ 2 w 6"/>
                  <a:gd name="T61" fmla="*/ 9 h 21"/>
                  <a:gd name="T62" fmla="*/ 3 w 6"/>
                  <a:gd name="T63" fmla="*/ 18 h 21"/>
                  <a:gd name="T64" fmla="*/ 3 w 6"/>
                  <a:gd name="T65" fmla="*/ 18 h 21"/>
                  <a:gd name="T66" fmla="*/ 4 w 6"/>
                  <a:gd name="T67" fmla="*/ 17 h 21"/>
                  <a:gd name="T68" fmla="*/ 4 w 6"/>
                  <a:gd name="T69" fmla="*/ 17 h 21"/>
                  <a:gd name="T70" fmla="*/ 4 w 6"/>
                  <a:gd name="T71" fmla="*/ 17 h 21"/>
                  <a:gd name="T72" fmla="*/ 4 w 6"/>
                  <a:gd name="T73" fmla="*/ 17 h 21"/>
                  <a:gd name="T74" fmla="*/ 4 w 6"/>
                  <a:gd name="T75" fmla="*/ 15 h 21"/>
                  <a:gd name="T76" fmla="*/ 4 w 6"/>
                  <a:gd name="T77" fmla="*/ 15 h 21"/>
                  <a:gd name="T78" fmla="*/ 4 w 6"/>
                  <a:gd name="T79" fmla="*/ 12 h 21"/>
                  <a:gd name="T80" fmla="*/ 4 w 6"/>
                  <a:gd name="T81" fmla="*/ 12 h 21"/>
                  <a:gd name="T82" fmla="*/ 3 w 6"/>
                  <a:gd name="T83" fmla="*/ 4 h 21"/>
                  <a:gd name="T84" fmla="*/ 3 w 6"/>
                  <a:gd name="T85" fmla="*/ 4 h 21"/>
                  <a:gd name="T86" fmla="*/ 3 w 6"/>
                  <a:gd name="T87" fmla="*/ 3 h 21"/>
                  <a:gd name="T88" fmla="*/ 3 w 6"/>
                  <a:gd name="T89" fmla="*/ 3 h 21"/>
                  <a:gd name="T90" fmla="*/ 2 w 6"/>
                  <a:gd name="T91" fmla="*/ 6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</a:cxnLst>
                <a:rect l="0" t="0" r="r" b="b"/>
                <a:pathLst>
                  <a:path w="6" h="21">
                    <a:moveTo>
                      <a:pt x="1" y="20"/>
                    </a:moveTo>
                    <a:cubicBezTo>
                      <a:pt x="1" y="19"/>
                      <a:pt x="1" y="19"/>
                      <a:pt x="1" y="19"/>
                    </a:cubicBezTo>
                    <a:cubicBezTo>
                      <a:pt x="1" y="19"/>
                      <a:pt x="1" y="19"/>
                      <a:pt x="1" y="19"/>
                    </a:cubicBezTo>
                    <a:cubicBezTo>
                      <a:pt x="0" y="16"/>
                      <a:pt x="0" y="12"/>
                      <a:pt x="0" y="9"/>
                    </a:cubicBezTo>
                    <a:cubicBezTo>
                      <a:pt x="0" y="9"/>
                      <a:pt x="0" y="9"/>
                      <a:pt x="0" y="9"/>
                    </a:cubicBezTo>
                    <a:cubicBezTo>
                      <a:pt x="0" y="8"/>
                      <a:pt x="0" y="7"/>
                      <a:pt x="0" y="5"/>
                    </a:cubicBezTo>
                    <a:cubicBezTo>
                      <a:pt x="0" y="5"/>
                      <a:pt x="0" y="5"/>
                      <a:pt x="0" y="5"/>
                    </a:cubicBezTo>
                    <a:cubicBezTo>
                      <a:pt x="0" y="5"/>
                      <a:pt x="0" y="3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1" y="2"/>
                      <a:pt x="1" y="0"/>
                      <a:pt x="3" y="0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4" y="0"/>
                      <a:pt x="5" y="2"/>
                      <a:pt x="5" y="3"/>
                    </a:cubicBezTo>
                    <a:cubicBezTo>
                      <a:pt x="5" y="3"/>
                      <a:pt x="5" y="3"/>
                      <a:pt x="5" y="3"/>
                    </a:cubicBezTo>
                    <a:cubicBezTo>
                      <a:pt x="6" y="6"/>
                      <a:pt x="6" y="9"/>
                      <a:pt x="6" y="12"/>
                    </a:cubicBezTo>
                    <a:cubicBezTo>
                      <a:pt x="6" y="12"/>
                      <a:pt x="6" y="12"/>
                      <a:pt x="6" y="12"/>
                    </a:cubicBezTo>
                    <a:cubicBezTo>
                      <a:pt x="6" y="13"/>
                      <a:pt x="6" y="14"/>
                      <a:pt x="6" y="15"/>
                    </a:cubicBezTo>
                    <a:cubicBezTo>
                      <a:pt x="6" y="15"/>
                      <a:pt x="6" y="15"/>
                      <a:pt x="6" y="15"/>
                    </a:cubicBezTo>
                    <a:cubicBezTo>
                      <a:pt x="6" y="15"/>
                      <a:pt x="6" y="16"/>
                      <a:pt x="6" y="16"/>
                    </a:cubicBezTo>
                    <a:cubicBezTo>
                      <a:pt x="6" y="16"/>
                      <a:pt x="6" y="16"/>
                      <a:pt x="6" y="16"/>
                    </a:cubicBezTo>
                    <a:cubicBezTo>
                      <a:pt x="6" y="17"/>
                      <a:pt x="6" y="17"/>
                      <a:pt x="6" y="17"/>
                    </a:cubicBezTo>
                    <a:cubicBezTo>
                      <a:pt x="6" y="17"/>
                      <a:pt x="6" y="17"/>
                      <a:pt x="6" y="17"/>
                    </a:cubicBezTo>
                    <a:cubicBezTo>
                      <a:pt x="6" y="18"/>
                      <a:pt x="6" y="19"/>
                      <a:pt x="5" y="20"/>
                    </a:cubicBezTo>
                    <a:cubicBezTo>
                      <a:pt x="5" y="20"/>
                      <a:pt x="5" y="20"/>
                      <a:pt x="5" y="20"/>
                    </a:cubicBezTo>
                    <a:cubicBezTo>
                      <a:pt x="4" y="21"/>
                      <a:pt x="3" y="21"/>
                      <a:pt x="2" y="21"/>
                    </a:cubicBezTo>
                    <a:cubicBezTo>
                      <a:pt x="2" y="21"/>
                      <a:pt x="2" y="21"/>
                      <a:pt x="2" y="21"/>
                    </a:cubicBezTo>
                    <a:cubicBezTo>
                      <a:pt x="2" y="21"/>
                      <a:pt x="2" y="21"/>
                      <a:pt x="2" y="21"/>
                    </a:cubicBezTo>
                    <a:cubicBezTo>
                      <a:pt x="2" y="21"/>
                      <a:pt x="2" y="21"/>
                      <a:pt x="2" y="21"/>
                    </a:cubicBezTo>
                    <a:cubicBezTo>
                      <a:pt x="1" y="21"/>
                      <a:pt x="1" y="20"/>
                      <a:pt x="1" y="20"/>
                    </a:cubicBezTo>
                    <a:close/>
                    <a:moveTo>
                      <a:pt x="2" y="6"/>
                    </a:moveTo>
                    <a:cubicBezTo>
                      <a:pt x="2" y="7"/>
                      <a:pt x="2" y="8"/>
                      <a:pt x="2" y="9"/>
                    </a:cubicBezTo>
                    <a:cubicBezTo>
                      <a:pt x="2" y="9"/>
                      <a:pt x="2" y="9"/>
                      <a:pt x="2" y="9"/>
                    </a:cubicBezTo>
                    <a:cubicBezTo>
                      <a:pt x="2" y="12"/>
                      <a:pt x="2" y="15"/>
                      <a:pt x="3" y="18"/>
                    </a:cubicBezTo>
                    <a:cubicBezTo>
                      <a:pt x="3" y="18"/>
                      <a:pt x="3" y="18"/>
                      <a:pt x="3" y="18"/>
                    </a:cubicBezTo>
                    <a:cubicBezTo>
                      <a:pt x="4" y="18"/>
                      <a:pt x="4" y="18"/>
                      <a:pt x="4" y="17"/>
                    </a:cubicBezTo>
                    <a:cubicBezTo>
                      <a:pt x="4" y="17"/>
                      <a:pt x="4" y="17"/>
                      <a:pt x="4" y="17"/>
                    </a:cubicBezTo>
                    <a:cubicBezTo>
                      <a:pt x="4" y="17"/>
                      <a:pt x="4" y="17"/>
                      <a:pt x="4" y="17"/>
                    </a:cubicBezTo>
                    <a:cubicBezTo>
                      <a:pt x="4" y="17"/>
                      <a:pt x="4" y="17"/>
                      <a:pt x="4" y="17"/>
                    </a:cubicBezTo>
                    <a:cubicBezTo>
                      <a:pt x="4" y="16"/>
                      <a:pt x="4" y="15"/>
                      <a:pt x="4" y="15"/>
                    </a:cubicBezTo>
                    <a:cubicBezTo>
                      <a:pt x="4" y="15"/>
                      <a:pt x="4" y="15"/>
                      <a:pt x="4" y="15"/>
                    </a:cubicBezTo>
                    <a:cubicBezTo>
                      <a:pt x="4" y="14"/>
                      <a:pt x="4" y="13"/>
                      <a:pt x="4" y="12"/>
                    </a:cubicBezTo>
                    <a:cubicBezTo>
                      <a:pt x="4" y="12"/>
                      <a:pt x="4" y="12"/>
                      <a:pt x="4" y="12"/>
                    </a:cubicBezTo>
                    <a:cubicBezTo>
                      <a:pt x="4" y="9"/>
                      <a:pt x="4" y="6"/>
                      <a:pt x="3" y="4"/>
                    </a:cubicBezTo>
                    <a:cubicBezTo>
                      <a:pt x="3" y="4"/>
                      <a:pt x="3" y="4"/>
                      <a:pt x="3" y="4"/>
                    </a:cubicBezTo>
                    <a:cubicBezTo>
                      <a:pt x="3" y="4"/>
                      <a:pt x="3" y="3"/>
                      <a:pt x="3" y="3"/>
                    </a:cubicBezTo>
                    <a:cubicBezTo>
                      <a:pt x="3" y="3"/>
                      <a:pt x="3" y="3"/>
                      <a:pt x="3" y="3"/>
                    </a:cubicBezTo>
                    <a:cubicBezTo>
                      <a:pt x="2" y="4"/>
                      <a:pt x="2" y="5"/>
                      <a:pt x="2" y="6"/>
                    </a:cubicBezTo>
                    <a:close/>
                  </a:path>
                </a:pathLst>
              </a:custGeom>
              <a:solidFill>
                <a:srgbClr val="1E2B58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46" name="Freeform 157"/>
              <p:cNvSpPr>
                <a:spLocks noEditPoints="1"/>
              </p:cNvSpPr>
              <p:nvPr/>
            </p:nvSpPr>
            <p:spPr bwMode="auto">
              <a:xfrm>
                <a:off x="7877175" y="5153025"/>
                <a:ext cx="74613" cy="76200"/>
              </a:xfrm>
              <a:custGeom>
                <a:avLst/>
                <a:gdLst>
                  <a:gd name="T0" fmla="*/ 7 w 20"/>
                  <a:gd name="T1" fmla="*/ 17 h 20"/>
                  <a:gd name="T2" fmla="*/ 2 w 20"/>
                  <a:gd name="T3" fmla="*/ 13 h 20"/>
                  <a:gd name="T4" fmla="*/ 0 w 20"/>
                  <a:gd name="T5" fmla="*/ 5 h 20"/>
                  <a:gd name="T6" fmla="*/ 1 w 20"/>
                  <a:gd name="T7" fmla="*/ 1 h 20"/>
                  <a:gd name="T8" fmla="*/ 1 w 20"/>
                  <a:gd name="T9" fmla="*/ 1 h 20"/>
                  <a:gd name="T10" fmla="*/ 3 w 20"/>
                  <a:gd name="T11" fmla="*/ 1 h 20"/>
                  <a:gd name="T12" fmla="*/ 4 w 20"/>
                  <a:gd name="T13" fmla="*/ 2 h 20"/>
                  <a:gd name="T14" fmla="*/ 4 w 20"/>
                  <a:gd name="T15" fmla="*/ 1 h 20"/>
                  <a:gd name="T16" fmla="*/ 11 w 20"/>
                  <a:gd name="T17" fmla="*/ 1 h 20"/>
                  <a:gd name="T18" fmla="*/ 13 w 20"/>
                  <a:gd name="T19" fmla="*/ 1 h 20"/>
                  <a:gd name="T20" fmla="*/ 18 w 20"/>
                  <a:gd name="T21" fmla="*/ 0 h 20"/>
                  <a:gd name="T22" fmla="*/ 19 w 20"/>
                  <a:gd name="T23" fmla="*/ 1 h 20"/>
                  <a:gd name="T24" fmla="*/ 20 w 20"/>
                  <a:gd name="T25" fmla="*/ 2 h 20"/>
                  <a:gd name="T26" fmla="*/ 20 w 20"/>
                  <a:gd name="T27" fmla="*/ 2 h 20"/>
                  <a:gd name="T28" fmla="*/ 20 w 20"/>
                  <a:gd name="T29" fmla="*/ 9 h 20"/>
                  <a:gd name="T30" fmla="*/ 20 w 20"/>
                  <a:gd name="T31" fmla="*/ 13 h 20"/>
                  <a:gd name="T32" fmla="*/ 16 w 20"/>
                  <a:gd name="T33" fmla="*/ 17 h 20"/>
                  <a:gd name="T34" fmla="*/ 14 w 20"/>
                  <a:gd name="T35" fmla="*/ 18 h 20"/>
                  <a:gd name="T36" fmla="*/ 13 w 20"/>
                  <a:gd name="T37" fmla="*/ 18 h 20"/>
                  <a:gd name="T38" fmla="*/ 13 w 20"/>
                  <a:gd name="T39" fmla="*/ 18 h 20"/>
                  <a:gd name="T40" fmla="*/ 13 w 20"/>
                  <a:gd name="T41" fmla="*/ 20 h 20"/>
                  <a:gd name="T42" fmla="*/ 12 w 20"/>
                  <a:gd name="T43" fmla="*/ 20 h 20"/>
                  <a:gd name="T44" fmla="*/ 3 w 20"/>
                  <a:gd name="T45" fmla="*/ 5 h 20"/>
                  <a:gd name="T46" fmla="*/ 5 w 20"/>
                  <a:gd name="T47" fmla="*/ 13 h 20"/>
                  <a:gd name="T48" fmla="*/ 8 w 20"/>
                  <a:gd name="T49" fmla="*/ 15 h 20"/>
                  <a:gd name="T50" fmla="*/ 11 w 20"/>
                  <a:gd name="T51" fmla="*/ 16 h 20"/>
                  <a:gd name="T52" fmla="*/ 13 w 20"/>
                  <a:gd name="T53" fmla="*/ 15 h 20"/>
                  <a:gd name="T54" fmla="*/ 15 w 20"/>
                  <a:gd name="T55" fmla="*/ 15 h 20"/>
                  <a:gd name="T56" fmla="*/ 17 w 20"/>
                  <a:gd name="T57" fmla="*/ 12 h 20"/>
                  <a:gd name="T58" fmla="*/ 18 w 20"/>
                  <a:gd name="T59" fmla="*/ 9 h 20"/>
                  <a:gd name="T60" fmla="*/ 17 w 20"/>
                  <a:gd name="T61" fmla="*/ 3 h 20"/>
                  <a:gd name="T62" fmla="*/ 13 w 20"/>
                  <a:gd name="T63" fmla="*/ 3 h 20"/>
                  <a:gd name="T64" fmla="*/ 11 w 20"/>
                  <a:gd name="T65" fmla="*/ 3 h 20"/>
                  <a:gd name="T66" fmla="*/ 5 w 20"/>
                  <a:gd name="T67" fmla="*/ 4 h 20"/>
                  <a:gd name="T68" fmla="*/ 3 w 20"/>
                  <a:gd name="T69" fmla="*/ 3 h 20"/>
                  <a:gd name="T70" fmla="*/ 3 w 20"/>
                  <a:gd name="T71" fmla="*/ 2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20" h="20">
                    <a:moveTo>
                      <a:pt x="11" y="19"/>
                    </a:moveTo>
                    <a:cubicBezTo>
                      <a:pt x="10" y="18"/>
                      <a:pt x="9" y="18"/>
                      <a:pt x="7" y="17"/>
                    </a:cubicBezTo>
                    <a:cubicBezTo>
                      <a:pt x="7" y="17"/>
                      <a:pt x="7" y="17"/>
                      <a:pt x="7" y="17"/>
                    </a:cubicBezTo>
                    <a:cubicBezTo>
                      <a:pt x="5" y="17"/>
                      <a:pt x="3" y="16"/>
                      <a:pt x="2" y="13"/>
                    </a:cubicBezTo>
                    <a:cubicBezTo>
                      <a:pt x="2" y="13"/>
                      <a:pt x="2" y="13"/>
                      <a:pt x="2" y="13"/>
                    </a:cubicBezTo>
                    <a:cubicBezTo>
                      <a:pt x="2" y="11"/>
                      <a:pt x="0" y="8"/>
                      <a:pt x="0" y="5"/>
                    </a:cubicBezTo>
                    <a:cubicBezTo>
                      <a:pt x="0" y="5"/>
                      <a:pt x="0" y="5"/>
                      <a:pt x="0" y="5"/>
                    </a:cubicBezTo>
                    <a:cubicBezTo>
                      <a:pt x="0" y="3"/>
                      <a:pt x="1" y="2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2" y="0"/>
                      <a:pt x="2" y="0"/>
                      <a:pt x="3" y="1"/>
                    </a:cubicBezTo>
                    <a:cubicBezTo>
                      <a:pt x="3" y="1"/>
                      <a:pt x="3" y="1"/>
                      <a:pt x="3" y="1"/>
                    </a:cubicBezTo>
                    <a:cubicBezTo>
                      <a:pt x="3" y="1"/>
                      <a:pt x="4" y="1"/>
                      <a:pt x="4" y="2"/>
                    </a:cubicBezTo>
                    <a:cubicBezTo>
                      <a:pt x="4" y="2"/>
                      <a:pt x="4" y="2"/>
                      <a:pt x="4" y="2"/>
                    </a:cubicBezTo>
                    <a:cubicBezTo>
                      <a:pt x="4" y="2"/>
                      <a:pt x="4" y="1"/>
                      <a:pt x="4" y="1"/>
                    </a:cubicBezTo>
                    <a:cubicBezTo>
                      <a:pt x="4" y="1"/>
                      <a:pt x="4" y="1"/>
                      <a:pt x="4" y="1"/>
                    </a:cubicBezTo>
                    <a:cubicBezTo>
                      <a:pt x="6" y="1"/>
                      <a:pt x="9" y="1"/>
                      <a:pt x="11" y="1"/>
                    </a:cubicBezTo>
                    <a:cubicBezTo>
                      <a:pt x="11" y="1"/>
                      <a:pt x="11" y="1"/>
                      <a:pt x="11" y="1"/>
                    </a:cubicBezTo>
                    <a:cubicBezTo>
                      <a:pt x="12" y="1"/>
                      <a:pt x="12" y="1"/>
                      <a:pt x="13" y="1"/>
                    </a:cubicBezTo>
                    <a:cubicBezTo>
                      <a:pt x="13" y="1"/>
                      <a:pt x="13" y="1"/>
                      <a:pt x="13" y="1"/>
                    </a:cubicBezTo>
                    <a:cubicBezTo>
                      <a:pt x="15" y="1"/>
                      <a:pt x="17" y="1"/>
                      <a:pt x="18" y="0"/>
                    </a:cubicBezTo>
                    <a:cubicBezTo>
                      <a:pt x="18" y="0"/>
                      <a:pt x="18" y="0"/>
                      <a:pt x="18" y="0"/>
                    </a:cubicBezTo>
                    <a:cubicBezTo>
                      <a:pt x="19" y="0"/>
                      <a:pt x="19" y="0"/>
                      <a:pt x="19" y="1"/>
                    </a:cubicBezTo>
                    <a:cubicBezTo>
                      <a:pt x="19" y="1"/>
                      <a:pt x="19" y="1"/>
                      <a:pt x="19" y="1"/>
                    </a:cubicBezTo>
                    <a:cubicBezTo>
                      <a:pt x="20" y="1"/>
                      <a:pt x="20" y="1"/>
                      <a:pt x="20" y="2"/>
                    </a:cubicBezTo>
                    <a:cubicBezTo>
                      <a:pt x="20" y="2"/>
                      <a:pt x="20" y="2"/>
                      <a:pt x="20" y="2"/>
                    </a:cubicBezTo>
                    <a:cubicBezTo>
                      <a:pt x="20" y="2"/>
                      <a:pt x="20" y="2"/>
                      <a:pt x="20" y="2"/>
                    </a:cubicBezTo>
                    <a:cubicBezTo>
                      <a:pt x="20" y="2"/>
                      <a:pt x="20" y="2"/>
                      <a:pt x="20" y="2"/>
                    </a:cubicBezTo>
                    <a:cubicBezTo>
                      <a:pt x="20" y="4"/>
                      <a:pt x="20" y="6"/>
                      <a:pt x="20" y="9"/>
                    </a:cubicBezTo>
                    <a:cubicBezTo>
                      <a:pt x="20" y="9"/>
                      <a:pt x="20" y="9"/>
                      <a:pt x="20" y="9"/>
                    </a:cubicBezTo>
                    <a:cubicBezTo>
                      <a:pt x="20" y="10"/>
                      <a:pt x="20" y="11"/>
                      <a:pt x="20" y="13"/>
                    </a:cubicBezTo>
                    <a:cubicBezTo>
                      <a:pt x="20" y="13"/>
                      <a:pt x="20" y="13"/>
                      <a:pt x="20" y="13"/>
                    </a:cubicBezTo>
                    <a:cubicBezTo>
                      <a:pt x="19" y="14"/>
                      <a:pt x="18" y="16"/>
                      <a:pt x="16" y="17"/>
                    </a:cubicBezTo>
                    <a:cubicBezTo>
                      <a:pt x="16" y="17"/>
                      <a:pt x="16" y="17"/>
                      <a:pt x="16" y="17"/>
                    </a:cubicBezTo>
                    <a:cubicBezTo>
                      <a:pt x="15" y="17"/>
                      <a:pt x="14" y="18"/>
                      <a:pt x="14" y="18"/>
                    </a:cubicBezTo>
                    <a:cubicBezTo>
                      <a:pt x="14" y="18"/>
                      <a:pt x="14" y="18"/>
                      <a:pt x="14" y="18"/>
                    </a:cubicBezTo>
                    <a:cubicBezTo>
                      <a:pt x="13" y="18"/>
                      <a:pt x="13" y="18"/>
                      <a:pt x="13" y="18"/>
                    </a:cubicBezTo>
                    <a:cubicBezTo>
                      <a:pt x="13" y="18"/>
                      <a:pt x="13" y="18"/>
                      <a:pt x="13" y="18"/>
                    </a:cubicBezTo>
                    <a:cubicBezTo>
                      <a:pt x="13" y="18"/>
                      <a:pt x="13" y="18"/>
                      <a:pt x="13" y="18"/>
                    </a:cubicBezTo>
                    <a:cubicBezTo>
                      <a:pt x="13" y="18"/>
                      <a:pt x="13" y="18"/>
                      <a:pt x="13" y="18"/>
                    </a:cubicBezTo>
                    <a:cubicBezTo>
                      <a:pt x="13" y="19"/>
                      <a:pt x="13" y="19"/>
                      <a:pt x="13" y="20"/>
                    </a:cubicBezTo>
                    <a:cubicBezTo>
                      <a:pt x="13" y="20"/>
                      <a:pt x="13" y="20"/>
                      <a:pt x="13" y="20"/>
                    </a:cubicBezTo>
                    <a:cubicBezTo>
                      <a:pt x="12" y="20"/>
                      <a:pt x="12" y="20"/>
                      <a:pt x="12" y="20"/>
                    </a:cubicBezTo>
                    <a:cubicBezTo>
                      <a:pt x="12" y="20"/>
                      <a:pt x="12" y="20"/>
                      <a:pt x="12" y="20"/>
                    </a:cubicBezTo>
                    <a:cubicBezTo>
                      <a:pt x="12" y="20"/>
                      <a:pt x="11" y="20"/>
                      <a:pt x="11" y="19"/>
                    </a:cubicBezTo>
                    <a:close/>
                    <a:moveTo>
                      <a:pt x="3" y="5"/>
                    </a:moveTo>
                    <a:cubicBezTo>
                      <a:pt x="3" y="7"/>
                      <a:pt x="4" y="11"/>
                      <a:pt x="5" y="13"/>
                    </a:cubicBezTo>
                    <a:cubicBezTo>
                      <a:pt x="5" y="13"/>
                      <a:pt x="5" y="13"/>
                      <a:pt x="5" y="13"/>
                    </a:cubicBezTo>
                    <a:cubicBezTo>
                      <a:pt x="5" y="14"/>
                      <a:pt x="6" y="14"/>
                      <a:pt x="8" y="15"/>
                    </a:cubicBezTo>
                    <a:cubicBezTo>
                      <a:pt x="8" y="15"/>
                      <a:pt x="8" y="15"/>
                      <a:pt x="8" y="15"/>
                    </a:cubicBezTo>
                    <a:cubicBezTo>
                      <a:pt x="9" y="15"/>
                      <a:pt x="10" y="16"/>
                      <a:pt x="11" y="16"/>
                    </a:cubicBezTo>
                    <a:cubicBezTo>
                      <a:pt x="11" y="16"/>
                      <a:pt x="11" y="16"/>
                      <a:pt x="11" y="16"/>
                    </a:cubicBezTo>
                    <a:cubicBezTo>
                      <a:pt x="12" y="16"/>
                      <a:pt x="12" y="16"/>
                      <a:pt x="13" y="15"/>
                    </a:cubicBezTo>
                    <a:cubicBezTo>
                      <a:pt x="13" y="15"/>
                      <a:pt x="13" y="15"/>
                      <a:pt x="13" y="15"/>
                    </a:cubicBezTo>
                    <a:cubicBezTo>
                      <a:pt x="14" y="15"/>
                      <a:pt x="14" y="15"/>
                      <a:pt x="15" y="15"/>
                    </a:cubicBezTo>
                    <a:cubicBezTo>
                      <a:pt x="15" y="15"/>
                      <a:pt x="15" y="15"/>
                      <a:pt x="15" y="15"/>
                    </a:cubicBezTo>
                    <a:cubicBezTo>
                      <a:pt x="16" y="14"/>
                      <a:pt x="17" y="13"/>
                      <a:pt x="17" y="12"/>
                    </a:cubicBezTo>
                    <a:cubicBezTo>
                      <a:pt x="17" y="12"/>
                      <a:pt x="17" y="12"/>
                      <a:pt x="17" y="12"/>
                    </a:cubicBezTo>
                    <a:cubicBezTo>
                      <a:pt x="18" y="11"/>
                      <a:pt x="18" y="10"/>
                      <a:pt x="18" y="9"/>
                    </a:cubicBezTo>
                    <a:cubicBezTo>
                      <a:pt x="18" y="9"/>
                      <a:pt x="18" y="9"/>
                      <a:pt x="18" y="9"/>
                    </a:cubicBezTo>
                    <a:cubicBezTo>
                      <a:pt x="18" y="7"/>
                      <a:pt x="17" y="5"/>
                      <a:pt x="17" y="3"/>
                    </a:cubicBezTo>
                    <a:cubicBezTo>
                      <a:pt x="17" y="3"/>
                      <a:pt x="17" y="3"/>
                      <a:pt x="17" y="3"/>
                    </a:cubicBezTo>
                    <a:cubicBezTo>
                      <a:pt x="16" y="3"/>
                      <a:pt x="14" y="3"/>
                      <a:pt x="13" y="3"/>
                    </a:cubicBezTo>
                    <a:cubicBezTo>
                      <a:pt x="13" y="3"/>
                      <a:pt x="13" y="3"/>
                      <a:pt x="13" y="3"/>
                    </a:cubicBezTo>
                    <a:cubicBezTo>
                      <a:pt x="12" y="3"/>
                      <a:pt x="12" y="3"/>
                      <a:pt x="11" y="3"/>
                    </a:cubicBezTo>
                    <a:cubicBezTo>
                      <a:pt x="11" y="3"/>
                      <a:pt x="11" y="3"/>
                      <a:pt x="11" y="3"/>
                    </a:cubicBezTo>
                    <a:cubicBezTo>
                      <a:pt x="9" y="3"/>
                      <a:pt x="7" y="3"/>
                      <a:pt x="5" y="4"/>
                    </a:cubicBezTo>
                    <a:cubicBezTo>
                      <a:pt x="5" y="4"/>
                      <a:pt x="5" y="4"/>
                      <a:pt x="5" y="4"/>
                    </a:cubicBezTo>
                    <a:cubicBezTo>
                      <a:pt x="4" y="4"/>
                      <a:pt x="3" y="3"/>
                      <a:pt x="3" y="3"/>
                    </a:cubicBezTo>
                    <a:cubicBezTo>
                      <a:pt x="3" y="3"/>
                      <a:pt x="3" y="3"/>
                      <a:pt x="3" y="3"/>
                    </a:cubicBezTo>
                    <a:cubicBezTo>
                      <a:pt x="3" y="3"/>
                      <a:pt x="3" y="3"/>
                      <a:pt x="3" y="2"/>
                    </a:cubicBezTo>
                    <a:cubicBezTo>
                      <a:pt x="3" y="2"/>
                      <a:pt x="3" y="2"/>
                      <a:pt x="3" y="2"/>
                    </a:cubicBezTo>
                    <a:cubicBezTo>
                      <a:pt x="3" y="3"/>
                      <a:pt x="3" y="4"/>
                      <a:pt x="3" y="5"/>
                    </a:cubicBezTo>
                    <a:close/>
                  </a:path>
                </a:pathLst>
              </a:custGeom>
              <a:solidFill>
                <a:srgbClr val="1E2B58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47" name="Freeform 158"/>
              <p:cNvSpPr>
                <a:spLocks noEditPoints="1"/>
              </p:cNvSpPr>
              <p:nvPr/>
            </p:nvSpPr>
            <p:spPr bwMode="auto">
              <a:xfrm>
                <a:off x="7292975" y="5141913"/>
                <a:ext cx="79375" cy="90488"/>
              </a:xfrm>
              <a:custGeom>
                <a:avLst/>
                <a:gdLst>
                  <a:gd name="T0" fmla="*/ 0 w 21"/>
                  <a:gd name="T1" fmla="*/ 6 h 24"/>
                  <a:gd name="T2" fmla="*/ 1 w 21"/>
                  <a:gd name="T3" fmla="*/ 4 h 24"/>
                  <a:gd name="T4" fmla="*/ 0 w 21"/>
                  <a:gd name="T5" fmla="*/ 3 h 24"/>
                  <a:gd name="T6" fmla="*/ 0 w 21"/>
                  <a:gd name="T7" fmla="*/ 3 h 24"/>
                  <a:gd name="T8" fmla="*/ 0 w 21"/>
                  <a:gd name="T9" fmla="*/ 3 h 24"/>
                  <a:gd name="T10" fmla="*/ 0 w 21"/>
                  <a:gd name="T11" fmla="*/ 3 h 24"/>
                  <a:gd name="T12" fmla="*/ 0 w 21"/>
                  <a:gd name="T13" fmla="*/ 2 h 24"/>
                  <a:gd name="T14" fmla="*/ 1 w 21"/>
                  <a:gd name="T15" fmla="*/ 2 h 24"/>
                  <a:gd name="T16" fmla="*/ 2 w 21"/>
                  <a:gd name="T17" fmla="*/ 2 h 24"/>
                  <a:gd name="T18" fmla="*/ 2 w 21"/>
                  <a:gd name="T19" fmla="*/ 2 h 24"/>
                  <a:gd name="T20" fmla="*/ 3 w 21"/>
                  <a:gd name="T21" fmla="*/ 2 h 24"/>
                  <a:gd name="T22" fmla="*/ 3 w 21"/>
                  <a:gd name="T23" fmla="*/ 2 h 24"/>
                  <a:gd name="T24" fmla="*/ 6 w 21"/>
                  <a:gd name="T25" fmla="*/ 2 h 24"/>
                  <a:gd name="T26" fmla="*/ 12 w 21"/>
                  <a:gd name="T27" fmla="*/ 3 h 24"/>
                  <a:gd name="T28" fmla="*/ 12 w 21"/>
                  <a:gd name="T29" fmla="*/ 3 h 24"/>
                  <a:gd name="T30" fmla="*/ 19 w 21"/>
                  <a:gd name="T31" fmla="*/ 0 h 24"/>
                  <a:gd name="T32" fmla="*/ 20 w 21"/>
                  <a:gd name="T33" fmla="*/ 0 h 24"/>
                  <a:gd name="T34" fmla="*/ 21 w 21"/>
                  <a:gd name="T35" fmla="*/ 1 h 24"/>
                  <a:gd name="T36" fmla="*/ 20 w 21"/>
                  <a:gd name="T37" fmla="*/ 14 h 24"/>
                  <a:gd name="T38" fmla="*/ 13 w 21"/>
                  <a:gd name="T39" fmla="*/ 24 h 24"/>
                  <a:gd name="T40" fmla="*/ 10 w 21"/>
                  <a:gd name="T41" fmla="*/ 23 h 24"/>
                  <a:gd name="T42" fmla="*/ 11 w 21"/>
                  <a:gd name="T43" fmla="*/ 21 h 24"/>
                  <a:gd name="T44" fmla="*/ 13 w 21"/>
                  <a:gd name="T45" fmla="*/ 21 h 24"/>
                  <a:gd name="T46" fmla="*/ 18 w 21"/>
                  <a:gd name="T47" fmla="*/ 14 h 24"/>
                  <a:gd name="T48" fmla="*/ 18 w 21"/>
                  <a:gd name="T49" fmla="*/ 4 h 24"/>
                  <a:gd name="T50" fmla="*/ 12 w 21"/>
                  <a:gd name="T51" fmla="*/ 5 h 24"/>
                  <a:gd name="T52" fmla="*/ 12 w 21"/>
                  <a:gd name="T53" fmla="*/ 5 h 24"/>
                  <a:gd name="T54" fmla="*/ 3 w 21"/>
                  <a:gd name="T55" fmla="*/ 5 h 24"/>
                  <a:gd name="T56" fmla="*/ 3 w 21"/>
                  <a:gd name="T57" fmla="*/ 6 h 24"/>
                  <a:gd name="T58" fmla="*/ 2 w 21"/>
                  <a:gd name="T59" fmla="*/ 2 h 24"/>
                  <a:gd name="T60" fmla="*/ 2 w 21"/>
                  <a:gd name="T61" fmla="*/ 2 h 24"/>
                  <a:gd name="T62" fmla="*/ 2 w 21"/>
                  <a:gd name="T63" fmla="*/ 2 h 24"/>
                  <a:gd name="T64" fmla="*/ 2 w 21"/>
                  <a:gd name="T65" fmla="*/ 2 h 24"/>
                  <a:gd name="T66" fmla="*/ 2 w 21"/>
                  <a:gd name="T67" fmla="*/ 2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21" h="24">
                    <a:moveTo>
                      <a:pt x="10" y="23"/>
                    </a:moveTo>
                    <a:cubicBezTo>
                      <a:pt x="4" y="21"/>
                      <a:pt x="0" y="12"/>
                      <a:pt x="0" y="6"/>
                    </a:cubicBezTo>
                    <a:cubicBezTo>
                      <a:pt x="0" y="6"/>
                      <a:pt x="0" y="6"/>
                      <a:pt x="0" y="6"/>
                    </a:cubicBezTo>
                    <a:cubicBezTo>
                      <a:pt x="0" y="5"/>
                      <a:pt x="0" y="4"/>
                      <a:pt x="1" y="4"/>
                    </a:cubicBezTo>
                    <a:cubicBezTo>
                      <a:pt x="1" y="4"/>
                      <a:pt x="1" y="4"/>
                      <a:pt x="1" y="4"/>
                    </a:cubicBezTo>
                    <a:cubicBezTo>
                      <a:pt x="0" y="4"/>
                      <a:pt x="0" y="4"/>
                      <a:pt x="0" y="3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1" y="2"/>
                      <a:pt x="2" y="2"/>
                      <a:pt x="2" y="2"/>
                    </a:cubicBezTo>
                    <a:cubicBezTo>
                      <a:pt x="2" y="2"/>
                      <a:pt x="2" y="2"/>
                      <a:pt x="2" y="2"/>
                    </a:cubicBezTo>
                    <a:cubicBezTo>
                      <a:pt x="2" y="2"/>
                      <a:pt x="2" y="2"/>
                      <a:pt x="2" y="2"/>
                    </a:cubicBezTo>
                    <a:cubicBezTo>
                      <a:pt x="2" y="2"/>
                      <a:pt x="2" y="2"/>
                      <a:pt x="2" y="2"/>
                    </a:cubicBezTo>
                    <a:cubicBezTo>
                      <a:pt x="2" y="2"/>
                      <a:pt x="3" y="2"/>
                      <a:pt x="3" y="2"/>
                    </a:cubicBezTo>
                    <a:cubicBezTo>
                      <a:pt x="3" y="2"/>
                      <a:pt x="3" y="2"/>
                      <a:pt x="3" y="2"/>
                    </a:cubicBezTo>
                    <a:cubicBezTo>
                      <a:pt x="3" y="2"/>
                      <a:pt x="3" y="2"/>
                      <a:pt x="3" y="2"/>
                    </a:cubicBezTo>
                    <a:cubicBezTo>
                      <a:pt x="3" y="2"/>
                      <a:pt x="3" y="2"/>
                      <a:pt x="3" y="2"/>
                    </a:cubicBezTo>
                    <a:cubicBezTo>
                      <a:pt x="4" y="2"/>
                      <a:pt x="5" y="2"/>
                      <a:pt x="6" y="2"/>
                    </a:cubicBezTo>
                    <a:cubicBezTo>
                      <a:pt x="6" y="2"/>
                      <a:pt x="6" y="2"/>
                      <a:pt x="6" y="2"/>
                    </a:cubicBezTo>
                    <a:cubicBezTo>
                      <a:pt x="8" y="3"/>
                      <a:pt x="11" y="3"/>
                      <a:pt x="12" y="3"/>
                    </a:cubicBezTo>
                    <a:cubicBezTo>
                      <a:pt x="12" y="3"/>
                      <a:pt x="12" y="3"/>
                      <a:pt x="12" y="3"/>
                    </a:cubicBezTo>
                    <a:cubicBezTo>
                      <a:pt x="12" y="3"/>
                      <a:pt x="12" y="3"/>
                      <a:pt x="12" y="3"/>
                    </a:cubicBezTo>
                    <a:cubicBezTo>
                      <a:pt x="12" y="3"/>
                      <a:pt x="12" y="3"/>
                      <a:pt x="12" y="3"/>
                    </a:cubicBezTo>
                    <a:cubicBezTo>
                      <a:pt x="15" y="3"/>
                      <a:pt x="17" y="2"/>
                      <a:pt x="19" y="0"/>
                    </a:cubicBezTo>
                    <a:cubicBezTo>
                      <a:pt x="19" y="0"/>
                      <a:pt x="19" y="0"/>
                      <a:pt x="19" y="0"/>
                    </a:cubicBezTo>
                    <a:cubicBezTo>
                      <a:pt x="19" y="0"/>
                      <a:pt x="20" y="0"/>
                      <a:pt x="20" y="0"/>
                    </a:cubicBezTo>
                    <a:cubicBezTo>
                      <a:pt x="20" y="0"/>
                      <a:pt x="20" y="0"/>
                      <a:pt x="20" y="0"/>
                    </a:cubicBezTo>
                    <a:cubicBezTo>
                      <a:pt x="21" y="0"/>
                      <a:pt x="21" y="1"/>
                      <a:pt x="21" y="1"/>
                    </a:cubicBezTo>
                    <a:cubicBezTo>
                      <a:pt x="21" y="1"/>
                      <a:pt x="21" y="1"/>
                      <a:pt x="21" y="1"/>
                    </a:cubicBezTo>
                    <a:cubicBezTo>
                      <a:pt x="21" y="4"/>
                      <a:pt x="21" y="9"/>
                      <a:pt x="20" y="14"/>
                    </a:cubicBezTo>
                    <a:cubicBezTo>
                      <a:pt x="20" y="14"/>
                      <a:pt x="20" y="14"/>
                      <a:pt x="20" y="14"/>
                    </a:cubicBezTo>
                    <a:cubicBezTo>
                      <a:pt x="20" y="19"/>
                      <a:pt x="18" y="24"/>
                      <a:pt x="13" y="24"/>
                    </a:cubicBezTo>
                    <a:cubicBezTo>
                      <a:pt x="13" y="24"/>
                      <a:pt x="13" y="24"/>
                      <a:pt x="13" y="24"/>
                    </a:cubicBezTo>
                    <a:cubicBezTo>
                      <a:pt x="12" y="24"/>
                      <a:pt x="11" y="23"/>
                      <a:pt x="10" y="23"/>
                    </a:cubicBezTo>
                    <a:close/>
                    <a:moveTo>
                      <a:pt x="3" y="6"/>
                    </a:moveTo>
                    <a:cubicBezTo>
                      <a:pt x="3" y="12"/>
                      <a:pt x="6" y="19"/>
                      <a:pt x="11" y="21"/>
                    </a:cubicBezTo>
                    <a:cubicBezTo>
                      <a:pt x="11" y="21"/>
                      <a:pt x="11" y="21"/>
                      <a:pt x="11" y="21"/>
                    </a:cubicBezTo>
                    <a:cubicBezTo>
                      <a:pt x="12" y="21"/>
                      <a:pt x="13" y="21"/>
                      <a:pt x="13" y="21"/>
                    </a:cubicBezTo>
                    <a:cubicBezTo>
                      <a:pt x="13" y="21"/>
                      <a:pt x="13" y="21"/>
                      <a:pt x="13" y="21"/>
                    </a:cubicBezTo>
                    <a:cubicBezTo>
                      <a:pt x="16" y="21"/>
                      <a:pt x="17" y="18"/>
                      <a:pt x="18" y="14"/>
                    </a:cubicBezTo>
                    <a:cubicBezTo>
                      <a:pt x="18" y="14"/>
                      <a:pt x="18" y="14"/>
                      <a:pt x="18" y="14"/>
                    </a:cubicBezTo>
                    <a:cubicBezTo>
                      <a:pt x="18" y="10"/>
                      <a:pt x="18" y="7"/>
                      <a:pt x="18" y="4"/>
                    </a:cubicBezTo>
                    <a:cubicBezTo>
                      <a:pt x="18" y="4"/>
                      <a:pt x="18" y="4"/>
                      <a:pt x="18" y="4"/>
                    </a:cubicBezTo>
                    <a:cubicBezTo>
                      <a:pt x="16" y="5"/>
                      <a:pt x="14" y="5"/>
                      <a:pt x="12" y="5"/>
                    </a:cubicBezTo>
                    <a:cubicBezTo>
                      <a:pt x="12" y="5"/>
                      <a:pt x="12" y="5"/>
                      <a:pt x="12" y="5"/>
                    </a:cubicBezTo>
                    <a:cubicBezTo>
                      <a:pt x="12" y="5"/>
                      <a:pt x="12" y="5"/>
                      <a:pt x="12" y="5"/>
                    </a:cubicBezTo>
                    <a:cubicBezTo>
                      <a:pt x="12" y="5"/>
                      <a:pt x="12" y="5"/>
                      <a:pt x="12" y="5"/>
                    </a:cubicBezTo>
                    <a:cubicBezTo>
                      <a:pt x="11" y="5"/>
                      <a:pt x="6" y="5"/>
                      <a:pt x="3" y="5"/>
                    </a:cubicBezTo>
                    <a:cubicBezTo>
                      <a:pt x="3" y="5"/>
                      <a:pt x="3" y="5"/>
                      <a:pt x="3" y="5"/>
                    </a:cubicBezTo>
                    <a:cubicBezTo>
                      <a:pt x="3" y="5"/>
                      <a:pt x="3" y="5"/>
                      <a:pt x="3" y="6"/>
                    </a:cubicBezTo>
                    <a:close/>
                    <a:moveTo>
                      <a:pt x="2" y="2"/>
                    </a:moveTo>
                    <a:cubicBezTo>
                      <a:pt x="2" y="2"/>
                      <a:pt x="2" y="2"/>
                      <a:pt x="2" y="2"/>
                    </a:cubicBezTo>
                    <a:cubicBezTo>
                      <a:pt x="2" y="2"/>
                      <a:pt x="2" y="2"/>
                      <a:pt x="2" y="2"/>
                    </a:cubicBezTo>
                    <a:cubicBezTo>
                      <a:pt x="2" y="2"/>
                      <a:pt x="2" y="2"/>
                      <a:pt x="2" y="2"/>
                    </a:cubicBezTo>
                    <a:cubicBezTo>
                      <a:pt x="2" y="2"/>
                      <a:pt x="2" y="2"/>
                      <a:pt x="2" y="2"/>
                    </a:cubicBezTo>
                    <a:cubicBezTo>
                      <a:pt x="2" y="2"/>
                      <a:pt x="2" y="2"/>
                      <a:pt x="2" y="2"/>
                    </a:cubicBezTo>
                    <a:cubicBezTo>
                      <a:pt x="2" y="2"/>
                      <a:pt x="2" y="2"/>
                      <a:pt x="2" y="2"/>
                    </a:cubicBezTo>
                    <a:cubicBezTo>
                      <a:pt x="2" y="2"/>
                      <a:pt x="2" y="2"/>
                      <a:pt x="2" y="2"/>
                    </a:cubicBezTo>
                    <a:cubicBezTo>
                      <a:pt x="2" y="2"/>
                      <a:pt x="2" y="2"/>
                      <a:pt x="2" y="2"/>
                    </a:cubicBezTo>
                    <a:cubicBezTo>
                      <a:pt x="2" y="2"/>
                      <a:pt x="2" y="2"/>
                      <a:pt x="2" y="2"/>
                    </a:cubicBezTo>
                    <a:close/>
                  </a:path>
                </a:pathLst>
              </a:custGeom>
              <a:solidFill>
                <a:srgbClr val="1E2B58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48" name="Freeform 159"/>
              <p:cNvSpPr>
                <a:spLocks noEditPoints="1"/>
              </p:cNvSpPr>
              <p:nvPr/>
            </p:nvSpPr>
            <p:spPr bwMode="auto">
              <a:xfrm>
                <a:off x="7312025" y="5168900"/>
                <a:ext cx="46038" cy="44450"/>
              </a:xfrm>
              <a:custGeom>
                <a:avLst/>
                <a:gdLst>
                  <a:gd name="T0" fmla="*/ 9 w 12"/>
                  <a:gd name="T1" fmla="*/ 11 h 12"/>
                  <a:gd name="T2" fmla="*/ 9 w 12"/>
                  <a:gd name="T3" fmla="*/ 10 h 12"/>
                  <a:gd name="T4" fmla="*/ 9 w 12"/>
                  <a:gd name="T5" fmla="*/ 10 h 12"/>
                  <a:gd name="T6" fmla="*/ 8 w 12"/>
                  <a:gd name="T7" fmla="*/ 10 h 12"/>
                  <a:gd name="T8" fmla="*/ 8 w 12"/>
                  <a:gd name="T9" fmla="*/ 10 h 12"/>
                  <a:gd name="T10" fmla="*/ 7 w 12"/>
                  <a:gd name="T11" fmla="*/ 10 h 12"/>
                  <a:gd name="T12" fmla="*/ 7 w 12"/>
                  <a:gd name="T13" fmla="*/ 10 h 12"/>
                  <a:gd name="T14" fmla="*/ 7 w 12"/>
                  <a:gd name="T15" fmla="*/ 9 h 12"/>
                  <a:gd name="T16" fmla="*/ 7 w 12"/>
                  <a:gd name="T17" fmla="*/ 9 h 12"/>
                  <a:gd name="T18" fmla="*/ 8 w 12"/>
                  <a:gd name="T19" fmla="*/ 3 h 12"/>
                  <a:gd name="T20" fmla="*/ 8 w 12"/>
                  <a:gd name="T21" fmla="*/ 3 h 12"/>
                  <a:gd name="T22" fmla="*/ 7 w 12"/>
                  <a:gd name="T23" fmla="*/ 4 h 12"/>
                  <a:gd name="T24" fmla="*/ 7 w 12"/>
                  <a:gd name="T25" fmla="*/ 4 h 12"/>
                  <a:gd name="T26" fmla="*/ 4 w 12"/>
                  <a:gd name="T27" fmla="*/ 7 h 12"/>
                  <a:gd name="T28" fmla="*/ 4 w 12"/>
                  <a:gd name="T29" fmla="*/ 7 h 12"/>
                  <a:gd name="T30" fmla="*/ 2 w 12"/>
                  <a:gd name="T31" fmla="*/ 8 h 12"/>
                  <a:gd name="T32" fmla="*/ 2 w 12"/>
                  <a:gd name="T33" fmla="*/ 8 h 12"/>
                  <a:gd name="T34" fmla="*/ 0 w 12"/>
                  <a:gd name="T35" fmla="*/ 7 h 12"/>
                  <a:gd name="T36" fmla="*/ 0 w 12"/>
                  <a:gd name="T37" fmla="*/ 7 h 12"/>
                  <a:gd name="T38" fmla="*/ 0 w 12"/>
                  <a:gd name="T39" fmla="*/ 5 h 12"/>
                  <a:gd name="T40" fmla="*/ 0 w 12"/>
                  <a:gd name="T41" fmla="*/ 5 h 12"/>
                  <a:gd name="T42" fmla="*/ 2 w 12"/>
                  <a:gd name="T43" fmla="*/ 0 h 12"/>
                  <a:gd name="T44" fmla="*/ 2 w 12"/>
                  <a:gd name="T45" fmla="*/ 0 h 12"/>
                  <a:gd name="T46" fmla="*/ 4 w 12"/>
                  <a:gd name="T47" fmla="*/ 0 h 12"/>
                  <a:gd name="T48" fmla="*/ 4 w 12"/>
                  <a:gd name="T49" fmla="*/ 0 h 12"/>
                  <a:gd name="T50" fmla="*/ 7 w 12"/>
                  <a:gd name="T51" fmla="*/ 2 h 12"/>
                  <a:gd name="T52" fmla="*/ 7 w 12"/>
                  <a:gd name="T53" fmla="*/ 2 h 12"/>
                  <a:gd name="T54" fmla="*/ 9 w 12"/>
                  <a:gd name="T55" fmla="*/ 0 h 12"/>
                  <a:gd name="T56" fmla="*/ 9 w 12"/>
                  <a:gd name="T57" fmla="*/ 0 h 12"/>
                  <a:gd name="T58" fmla="*/ 10 w 12"/>
                  <a:gd name="T59" fmla="*/ 0 h 12"/>
                  <a:gd name="T60" fmla="*/ 10 w 12"/>
                  <a:gd name="T61" fmla="*/ 0 h 12"/>
                  <a:gd name="T62" fmla="*/ 11 w 12"/>
                  <a:gd name="T63" fmla="*/ 2 h 12"/>
                  <a:gd name="T64" fmla="*/ 11 w 12"/>
                  <a:gd name="T65" fmla="*/ 2 h 12"/>
                  <a:gd name="T66" fmla="*/ 10 w 12"/>
                  <a:gd name="T67" fmla="*/ 7 h 12"/>
                  <a:gd name="T68" fmla="*/ 10 w 12"/>
                  <a:gd name="T69" fmla="*/ 7 h 12"/>
                  <a:gd name="T70" fmla="*/ 11 w 12"/>
                  <a:gd name="T71" fmla="*/ 9 h 12"/>
                  <a:gd name="T72" fmla="*/ 11 w 12"/>
                  <a:gd name="T73" fmla="*/ 9 h 12"/>
                  <a:gd name="T74" fmla="*/ 11 w 12"/>
                  <a:gd name="T75" fmla="*/ 10 h 12"/>
                  <a:gd name="T76" fmla="*/ 11 w 12"/>
                  <a:gd name="T77" fmla="*/ 10 h 12"/>
                  <a:gd name="T78" fmla="*/ 11 w 12"/>
                  <a:gd name="T79" fmla="*/ 12 h 12"/>
                  <a:gd name="T80" fmla="*/ 11 w 12"/>
                  <a:gd name="T81" fmla="*/ 12 h 12"/>
                  <a:gd name="T82" fmla="*/ 10 w 12"/>
                  <a:gd name="T83" fmla="*/ 12 h 12"/>
                  <a:gd name="T84" fmla="*/ 10 w 12"/>
                  <a:gd name="T85" fmla="*/ 12 h 12"/>
                  <a:gd name="T86" fmla="*/ 9 w 12"/>
                  <a:gd name="T87" fmla="*/ 11 h 12"/>
                  <a:gd name="T88" fmla="*/ 2 w 12"/>
                  <a:gd name="T89" fmla="*/ 5 h 12"/>
                  <a:gd name="T90" fmla="*/ 3 w 12"/>
                  <a:gd name="T91" fmla="*/ 5 h 12"/>
                  <a:gd name="T92" fmla="*/ 3 w 12"/>
                  <a:gd name="T93" fmla="*/ 5 h 12"/>
                  <a:gd name="T94" fmla="*/ 5 w 12"/>
                  <a:gd name="T95" fmla="*/ 3 h 12"/>
                  <a:gd name="T96" fmla="*/ 5 w 12"/>
                  <a:gd name="T97" fmla="*/ 3 h 12"/>
                  <a:gd name="T98" fmla="*/ 4 w 12"/>
                  <a:gd name="T99" fmla="*/ 2 h 12"/>
                  <a:gd name="T100" fmla="*/ 4 w 12"/>
                  <a:gd name="T101" fmla="*/ 2 h 12"/>
                  <a:gd name="T102" fmla="*/ 4 w 12"/>
                  <a:gd name="T103" fmla="*/ 2 h 12"/>
                  <a:gd name="T104" fmla="*/ 4 w 12"/>
                  <a:gd name="T105" fmla="*/ 2 h 12"/>
                  <a:gd name="T106" fmla="*/ 3 w 12"/>
                  <a:gd name="T107" fmla="*/ 2 h 12"/>
                  <a:gd name="T108" fmla="*/ 3 w 12"/>
                  <a:gd name="T109" fmla="*/ 2 h 12"/>
                  <a:gd name="T110" fmla="*/ 2 w 12"/>
                  <a:gd name="T111" fmla="*/ 5 h 12"/>
                  <a:gd name="T112" fmla="*/ 2 w 12"/>
                  <a:gd name="T113" fmla="*/ 5 h 12"/>
                  <a:gd name="T114" fmla="*/ 2 w 12"/>
                  <a:gd name="T115" fmla="*/ 5 h 12"/>
                  <a:gd name="T116" fmla="*/ 2 w 12"/>
                  <a:gd name="T117" fmla="*/ 5 h 12"/>
                  <a:gd name="T118" fmla="*/ 2 w 12"/>
                  <a:gd name="T119" fmla="*/ 5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12" h="12">
                    <a:moveTo>
                      <a:pt x="9" y="11"/>
                    </a:moveTo>
                    <a:cubicBezTo>
                      <a:pt x="9" y="11"/>
                      <a:pt x="9" y="10"/>
                      <a:pt x="9" y="10"/>
                    </a:cubicBezTo>
                    <a:cubicBezTo>
                      <a:pt x="9" y="10"/>
                      <a:pt x="9" y="10"/>
                      <a:pt x="9" y="10"/>
                    </a:cubicBezTo>
                    <a:cubicBezTo>
                      <a:pt x="9" y="10"/>
                      <a:pt x="9" y="10"/>
                      <a:pt x="8" y="10"/>
                    </a:cubicBezTo>
                    <a:cubicBezTo>
                      <a:pt x="8" y="10"/>
                      <a:pt x="8" y="10"/>
                      <a:pt x="8" y="10"/>
                    </a:cubicBezTo>
                    <a:cubicBezTo>
                      <a:pt x="8" y="10"/>
                      <a:pt x="8" y="10"/>
                      <a:pt x="7" y="10"/>
                    </a:cubicBezTo>
                    <a:cubicBezTo>
                      <a:pt x="7" y="10"/>
                      <a:pt x="7" y="10"/>
                      <a:pt x="7" y="10"/>
                    </a:cubicBezTo>
                    <a:cubicBezTo>
                      <a:pt x="7" y="10"/>
                      <a:pt x="6" y="9"/>
                      <a:pt x="7" y="9"/>
                    </a:cubicBezTo>
                    <a:cubicBezTo>
                      <a:pt x="7" y="9"/>
                      <a:pt x="7" y="9"/>
                      <a:pt x="7" y="9"/>
                    </a:cubicBezTo>
                    <a:cubicBezTo>
                      <a:pt x="7" y="7"/>
                      <a:pt x="8" y="5"/>
                      <a:pt x="8" y="3"/>
                    </a:cubicBezTo>
                    <a:cubicBezTo>
                      <a:pt x="8" y="3"/>
                      <a:pt x="8" y="3"/>
                      <a:pt x="8" y="3"/>
                    </a:cubicBezTo>
                    <a:cubicBezTo>
                      <a:pt x="8" y="3"/>
                      <a:pt x="8" y="4"/>
                      <a:pt x="7" y="4"/>
                    </a:cubicBezTo>
                    <a:cubicBezTo>
                      <a:pt x="7" y="4"/>
                      <a:pt x="7" y="4"/>
                      <a:pt x="7" y="4"/>
                    </a:cubicBezTo>
                    <a:cubicBezTo>
                      <a:pt x="6" y="5"/>
                      <a:pt x="5" y="7"/>
                      <a:pt x="4" y="7"/>
                    </a:cubicBezTo>
                    <a:cubicBezTo>
                      <a:pt x="4" y="7"/>
                      <a:pt x="4" y="7"/>
                      <a:pt x="4" y="7"/>
                    </a:cubicBezTo>
                    <a:cubicBezTo>
                      <a:pt x="3" y="8"/>
                      <a:pt x="3" y="8"/>
                      <a:pt x="2" y="8"/>
                    </a:cubicBezTo>
                    <a:cubicBezTo>
                      <a:pt x="2" y="8"/>
                      <a:pt x="2" y="8"/>
                      <a:pt x="2" y="8"/>
                    </a:cubicBezTo>
                    <a:cubicBezTo>
                      <a:pt x="2" y="8"/>
                      <a:pt x="1" y="7"/>
                      <a:pt x="0" y="7"/>
                    </a:cubicBezTo>
                    <a:cubicBezTo>
                      <a:pt x="0" y="7"/>
                      <a:pt x="0" y="7"/>
                      <a:pt x="0" y="7"/>
                    </a:cubicBezTo>
                    <a:cubicBezTo>
                      <a:pt x="0" y="6"/>
                      <a:pt x="0" y="6"/>
                      <a:pt x="0" y="5"/>
                    </a:cubicBezTo>
                    <a:cubicBezTo>
                      <a:pt x="0" y="5"/>
                      <a:pt x="0" y="5"/>
                      <a:pt x="0" y="5"/>
                    </a:cubicBezTo>
                    <a:cubicBezTo>
                      <a:pt x="0" y="3"/>
                      <a:pt x="1" y="1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3" y="0"/>
                      <a:pt x="3" y="0"/>
                      <a:pt x="4" y="0"/>
                    </a:cubicBezTo>
                    <a:cubicBezTo>
                      <a:pt x="4" y="0"/>
                      <a:pt x="4" y="0"/>
                      <a:pt x="4" y="0"/>
                    </a:cubicBezTo>
                    <a:cubicBezTo>
                      <a:pt x="5" y="0"/>
                      <a:pt x="6" y="1"/>
                      <a:pt x="7" y="2"/>
                    </a:cubicBezTo>
                    <a:cubicBezTo>
                      <a:pt x="7" y="2"/>
                      <a:pt x="7" y="2"/>
                      <a:pt x="7" y="2"/>
                    </a:cubicBezTo>
                    <a:cubicBezTo>
                      <a:pt x="7" y="1"/>
                      <a:pt x="8" y="0"/>
                      <a:pt x="9" y="0"/>
                    </a:cubicBezTo>
                    <a:cubicBezTo>
                      <a:pt x="9" y="0"/>
                      <a:pt x="9" y="0"/>
                      <a:pt x="9" y="0"/>
                    </a:cubicBezTo>
                    <a:cubicBezTo>
                      <a:pt x="9" y="0"/>
                      <a:pt x="10" y="0"/>
                      <a:pt x="10" y="0"/>
                    </a:cubicBezTo>
                    <a:cubicBezTo>
                      <a:pt x="10" y="0"/>
                      <a:pt x="10" y="0"/>
                      <a:pt x="10" y="0"/>
                    </a:cubicBezTo>
                    <a:cubicBezTo>
                      <a:pt x="11" y="1"/>
                      <a:pt x="11" y="2"/>
                      <a:pt x="11" y="2"/>
                    </a:cubicBezTo>
                    <a:cubicBezTo>
                      <a:pt x="11" y="2"/>
                      <a:pt x="11" y="2"/>
                      <a:pt x="11" y="2"/>
                    </a:cubicBezTo>
                    <a:cubicBezTo>
                      <a:pt x="11" y="4"/>
                      <a:pt x="10" y="6"/>
                      <a:pt x="10" y="7"/>
                    </a:cubicBezTo>
                    <a:cubicBezTo>
                      <a:pt x="10" y="7"/>
                      <a:pt x="10" y="7"/>
                      <a:pt x="10" y="7"/>
                    </a:cubicBezTo>
                    <a:cubicBezTo>
                      <a:pt x="10" y="8"/>
                      <a:pt x="11" y="8"/>
                      <a:pt x="11" y="9"/>
                    </a:cubicBezTo>
                    <a:cubicBezTo>
                      <a:pt x="11" y="9"/>
                      <a:pt x="11" y="9"/>
                      <a:pt x="11" y="9"/>
                    </a:cubicBezTo>
                    <a:cubicBezTo>
                      <a:pt x="11" y="9"/>
                      <a:pt x="11" y="10"/>
                      <a:pt x="11" y="10"/>
                    </a:cubicBezTo>
                    <a:cubicBezTo>
                      <a:pt x="11" y="10"/>
                      <a:pt x="11" y="10"/>
                      <a:pt x="11" y="10"/>
                    </a:cubicBezTo>
                    <a:cubicBezTo>
                      <a:pt x="12" y="11"/>
                      <a:pt x="11" y="11"/>
                      <a:pt x="11" y="12"/>
                    </a:cubicBezTo>
                    <a:cubicBezTo>
                      <a:pt x="11" y="12"/>
                      <a:pt x="11" y="12"/>
                      <a:pt x="11" y="12"/>
                    </a:cubicBezTo>
                    <a:cubicBezTo>
                      <a:pt x="11" y="12"/>
                      <a:pt x="10" y="12"/>
                      <a:pt x="10" y="12"/>
                    </a:cubicBezTo>
                    <a:cubicBezTo>
                      <a:pt x="10" y="12"/>
                      <a:pt x="10" y="12"/>
                      <a:pt x="10" y="12"/>
                    </a:cubicBezTo>
                    <a:cubicBezTo>
                      <a:pt x="10" y="12"/>
                      <a:pt x="9" y="12"/>
                      <a:pt x="9" y="11"/>
                    </a:cubicBezTo>
                    <a:close/>
                    <a:moveTo>
                      <a:pt x="2" y="5"/>
                    </a:moveTo>
                    <a:cubicBezTo>
                      <a:pt x="2" y="5"/>
                      <a:pt x="3" y="5"/>
                      <a:pt x="3" y="5"/>
                    </a:cubicBezTo>
                    <a:cubicBezTo>
                      <a:pt x="3" y="5"/>
                      <a:pt x="3" y="5"/>
                      <a:pt x="3" y="5"/>
                    </a:cubicBezTo>
                    <a:cubicBezTo>
                      <a:pt x="3" y="5"/>
                      <a:pt x="4" y="4"/>
                      <a:pt x="5" y="3"/>
                    </a:cubicBezTo>
                    <a:cubicBezTo>
                      <a:pt x="5" y="3"/>
                      <a:pt x="5" y="3"/>
                      <a:pt x="5" y="3"/>
                    </a:cubicBezTo>
                    <a:cubicBezTo>
                      <a:pt x="5" y="3"/>
                      <a:pt x="4" y="3"/>
                      <a:pt x="4" y="2"/>
                    </a:cubicBezTo>
                    <a:cubicBezTo>
                      <a:pt x="4" y="2"/>
                      <a:pt x="4" y="2"/>
                      <a:pt x="4" y="2"/>
                    </a:cubicBezTo>
                    <a:cubicBezTo>
                      <a:pt x="4" y="2"/>
                      <a:pt x="4" y="2"/>
                      <a:pt x="4" y="2"/>
                    </a:cubicBezTo>
                    <a:cubicBezTo>
                      <a:pt x="4" y="2"/>
                      <a:pt x="4" y="2"/>
                      <a:pt x="4" y="2"/>
                    </a:cubicBezTo>
                    <a:cubicBezTo>
                      <a:pt x="4" y="2"/>
                      <a:pt x="4" y="2"/>
                      <a:pt x="3" y="2"/>
                    </a:cubicBezTo>
                    <a:cubicBezTo>
                      <a:pt x="3" y="2"/>
                      <a:pt x="3" y="2"/>
                      <a:pt x="3" y="2"/>
                    </a:cubicBezTo>
                    <a:cubicBezTo>
                      <a:pt x="3" y="3"/>
                      <a:pt x="2" y="4"/>
                      <a:pt x="2" y="5"/>
                    </a:cubicBezTo>
                    <a:cubicBezTo>
                      <a:pt x="2" y="5"/>
                      <a:pt x="2" y="5"/>
                      <a:pt x="2" y="5"/>
                    </a:cubicBezTo>
                    <a:cubicBezTo>
                      <a:pt x="2" y="5"/>
                      <a:pt x="2" y="5"/>
                      <a:pt x="2" y="5"/>
                    </a:cubicBezTo>
                    <a:cubicBezTo>
                      <a:pt x="2" y="5"/>
                      <a:pt x="2" y="5"/>
                      <a:pt x="2" y="5"/>
                    </a:cubicBezTo>
                    <a:cubicBezTo>
                      <a:pt x="2" y="5"/>
                      <a:pt x="2" y="5"/>
                      <a:pt x="2" y="5"/>
                    </a:cubicBezTo>
                    <a:close/>
                  </a:path>
                </a:pathLst>
              </a:custGeom>
              <a:solidFill>
                <a:srgbClr val="1E2B58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49" name="Freeform 160"/>
              <p:cNvSpPr/>
              <p:nvPr/>
            </p:nvSpPr>
            <p:spPr bwMode="auto">
              <a:xfrm>
                <a:off x="7902575" y="5164138"/>
                <a:ext cx="34925" cy="34925"/>
              </a:xfrm>
              <a:custGeom>
                <a:avLst/>
                <a:gdLst>
                  <a:gd name="T0" fmla="*/ 5 w 9"/>
                  <a:gd name="T1" fmla="*/ 9 h 9"/>
                  <a:gd name="T2" fmla="*/ 5 w 9"/>
                  <a:gd name="T3" fmla="*/ 7 h 9"/>
                  <a:gd name="T4" fmla="*/ 5 w 9"/>
                  <a:gd name="T5" fmla="*/ 7 h 9"/>
                  <a:gd name="T6" fmla="*/ 6 w 9"/>
                  <a:gd name="T7" fmla="*/ 6 h 9"/>
                  <a:gd name="T8" fmla="*/ 6 w 9"/>
                  <a:gd name="T9" fmla="*/ 6 h 9"/>
                  <a:gd name="T10" fmla="*/ 2 w 9"/>
                  <a:gd name="T11" fmla="*/ 8 h 9"/>
                  <a:gd name="T12" fmla="*/ 2 w 9"/>
                  <a:gd name="T13" fmla="*/ 8 h 9"/>
                  <a:gd name="T14" fmla="*/ 1 w 9"/>
                  <a:gd name="T15" fmla="*/ 8 h 9"/>
                  <a:gd name="T16" fmla="*/ 1 w 9"/>
                  <a:gd name="T17" fmla="*/ 8 h 9"/>
                  <a:gd name="T18" fmla="*/ 0 w 9"/>
                  <a:gd name="T19" fmla="*/ 7 h 9"/>
                  <a:gd name="T20" fmla="*/ 0 w 9"/>
                  <a:gd name="T21" fmla="*/ 7 h 9"/>
                  <a:gd name="T22" fmla="*/ 1 w 9"/>
                  <a:gd name="T23" fmla="*/ 2 h 9"/>
                  <a:gd name="T24" fmla="*/ 1 w 9"/>
                  <a:gd name="T25" fmla="*/ 2 h 9"/>
                  <a:gd name="T26" fmla="*/ 1 w 9"/>
                  <a:gd name="T27" fmla="*/ 2 h 9"/>
                  <a:gd name="T28" fmla="*/ 1 w 9"/>
                  <a:gd name="T29" fmla="*/ 2 h 9"/>
                  <a:gd name="T30" fmla="*/ 1 w 9"/>
                  <a:gd name="T31" fmla="*/ 2 h 9"/>
                  <a:gd name="T32" fmla="*/ 2 w 9"/>
                  <a:gd name="T33" fmla="*/ 0 h 9"/>
                  <a:gd name="T34" fmla="*/ 2 w 9"/>
                  <a:gd name="T35" fmla="*/ 0 h 9"/>
                  <a:gd name="T36" fmla="*/ 3 w 9"/>
                  <a:gd name="T37" fmla="*/ 2 h 9"/>
                  <a:gd name="T38" fmla="*/ 3 w 9"/>
                  <a:gd name="T39" fmla="*/ 2 h 9"/>
                  <a:gd name="T40" fmla="*/ 3 w 9"/>
                  <a:gd name="T41" fmla="*/ 2 h 9"/>
                  <a:gd name="T42" fmla="*/ 3 w 9"/>
                  <a:gd name="T43" fmla="*/ 2 h 9"/>
                  <a:gd name="T44" fmla="*/ 3 w 9"/>
                  <a:gd name="T45" fmla="*/ 5 h 9"/>
                  <a:gd name="T46" fmla="*/ 3 w 9"/>
                  <a:gd name="T47" fmla="*/ 5 h 9"/>
                  <a:gd name="T48" fmla="*/ 7 w 9"/>
                  <a:gd name="T49" fmla="*/ 3 h 9"/>
                  <a:gd name="T50" fmla="*/ 7 w 9"/>
                  <a:gd name="T51" fmla="*/ 3 h 9"/>
                  <a:gd name="T52" fmla="*/ 8 w 9"/>
                  <a:gd name="T53" fmla="*/ 3 h 9"/>
                  <a:gd name="T54" fmla="*/ 8 w 9"/>
                  <a:gd name="T55" fmla="*/ 3 h 9"/>
                  <a:gd name="T56" fmla="*/ 9 w 9"/>
                  <a:gd name="T57" fmla="*/ 5 h 9"/>
                  <a:gd name="T58" fmla="*/ 9 w 9"/>
                  <a:gd name="T59" fmla="*/ 5 h 9"/>
                  <a:gd name="T60" fmla="*/ 7 w 9"/>
                  <a:gd name="T61" fmla="*/ 9 h 9"/>
                  <a:gd name="T62" fmla="*/ 7 w 9"/>
                  <a:gd name="T63" fmla="*/ 9 h 9"/>
                  <a:gd name="T64" fmla="*/ 6 w 9"/>
                  <a:gd name="T65" fmla="*/ 9 h 9"/>
                  <a:gd name="T66" fmla="*/ 6 w 9"/>
                  <a:gd name="T67" fmla="*/ 9 h 9"/>
                  <a:gd name="T68" fmla="*/ 5 w 9"/>
                  <a:gd name="T69" fmla="*/ 9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9" h="9">
                    <a:moveTo>
                      <a:pt x="5" y="9"/>
                    </a:moveTo>
                    <a:cubicBezTo>
                      <a:pt x="5" y="8"/>
                      <a:pt x="4" y="8"/>
                      <a:pt x="5" y="7"/>
                    </a:cubicBezTo>
                    <a:cubicBezTo>
                      <a:pt x="5" y="7"/>
                      <a:pt x="5" y="7"/>
                      <a:pt x="5" y="7"/>
                    </a:cubicBezTo>
                    <a:cubicBezTo>
                      <a:pt x="5" y="7"/>
                      <a:pt x="5" y="7"/>
                      <a:pt x="6" y="6"/>
                    </a:cubicBezTo>
                    <a:cubicBezTo>
                      <a:pt x="6" y="6"/>
                      <a:pt x="6" y="6"/>
                      <a:pt x="6" y="6"/>
                    </a:cubicBezTo>
                    <a:cubicBezTo>
                      <a:pt x="5" y="7"/>
                      <a:pt x="3" y="8"/>
                      <a:pt x="2" y="8"/>
                    </a:cubicBezTo>
                    <a:cubicBezTo>
                      <a:pt x="2" y="8"/>
                      <a:pt x="2" y="8"/>
                      <a:pt x="2" y="8"/>
                    </a:cubicBezTo>
                    <a:cubicBezTo>
                      <a:pt x="1" y="8"/>
                      <a:pt x="1" y="8"/>
                      <a:pt x="1" y="8"/>
                    </a:cubicBezTo>
                    <a:cubicBezTo>
                      <a:pt x="1" y="8"/>
                      <a:pt x="1" y="8"/>
                      <a:pt x="1" y="8"/>
                    </a:cubicBezTo>
                    <a:cubicBezTo>
                      <a:pt x="1" y="8"/>
                      <a:pt x="0" y="7"/>
                      <a:pt x="0" y="7"/>
                    </a:cubicBezTo>
                    <a:cubicBezTo>
                      <a:pt x="0" y="7"/>
                      <a:pt x="0" y="7"/>
                      <a:pt x="0" y="7"/>
                    </a:cubicBezTo>
                    <a:cubicBezTo>
                      <a:pt x="0" y="5"/>
                      <a:pt x="1" y="2"/>
                      <a:pt x="1" y="2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1" y="1"/>
                      <a:pt x="1" y="1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3" y="0"/>
                      <a:pt x="3" y="1"/>
                      <a:pt x="3" y="2"/>
                    </a:cubicBezTo>
                    <a:cubicBezTo>
                      <a:pt x="3" y="2"/>
                      <a:pt x="3" y="2"/>
                      <a:pt x="3" y="2"/>
                    </a:cubicBezTo>
                    <a:cubicBezTo>
                      <a:pt x="3" y="2"/>
                      <a:pt x="3" y="2"/>
                      <a:pt x="3" y="2"/>
                    </a:cubicBezTo>
                    <a:cubicBezTo>
                      <a:pt x="3" y="2"/>
                      <a:pt x="3" y="2"/>
                      <a:pt x="3" y="2"/>
                    </a:cubicBezTo>
                    <a:cubicBezTo>
                      <a:pt x="3" y="3"/>
                      <a:pt x="3" y="4"/>
                      <a:pt x="3" y="5"/>
                    </a:cubicBezTo>
                    <a:cubicBezTo>
                      <a:pt x="3" y="5"/>
                      <a:pt x="3" y="5"/>
                      <a:pt x="3" y="5"/>
                    </a:cubicBezTo>
                    <a:cubicBezTo>
                      <a:pt x="4" y="5"/>
                      <a:pt x="5" y="3"/>
                      <a:pt x="7" y="3"/>
                    </a:cubicBezTo>
                    <a:cubicBezTo>
                      <a:pt x="7" y="3"/>
                      <a:pt x="7" y="3"/>
                      <a:pt x="7" y="3"/>
                    </a:cubicBezTo>
                    <a:cubicBezTo>
                      <a:pt x="7" y="3"/>
                      <a:pt x="8" y="3"/>
                      <a:pt x="8" y="3"/>
                    </a:cubicBezTo>
                    <a:cubicBezTo>
                      <a:pt x="8" y="3"/>
                      <a:pt x="8" y="3"/>
                      <a:pt x="8" y="3"/>
                    </a:cubicBezTo>
                    <a:cubicBezTo>
                      <a:pt x="9" y="4"/>
                      <a:pt x="9" y="4"/>
                      <a:pt x="9" y="5"/>
                    </a:cubicBezTo>
                    <a:cubicBezTo>
                      <a:pt x="9" y="5"/>
                      <a:pt x="9" y="5"/>
                      <a:pt x="9" y="5"/>
                    </a:cubicBezTo>
                    <a:cubicBezTo>
                      <a:pt x="9" y="6"/>
                      <a:pt x="7" y="8"/>
                      <a:pt x="7" y="9"/>
                    </a:cubicBezTo>
                    <a:cubicBezTo>
                      <a:pt x="7" y="9"/>
                      <a:pt x="7" y="9"/>
                      <a:pt x="7" y="9"/>
                    </a:cubicBezTo>
                    <a:cubicBezTo>
                      <a:pt x="7" y="9"/>
                      <a:pt x="6" y="9"/>
                      <a:pt x="6" y="9"/>
                    </a:cubicBezTo>
                    <a:cubicBezTo>
                      <a:pt x="6" y="9"/>
                      <a:pt x="6" y="9"/>
                      <a:pt x="6" y="9"/>
                    </a:cubicBezTo>
                    <a:cubicBezTo>
                      <a:pt x="6" y="9"/>
                      <a:pt x="5" y="9"/>
                      <a:pt x="5" y="9"/>
                    </a:cubicBezTo>
                    <a:close/>
                  </a:path>
                </a:pathLst>
              </a:custGeom>
              <a:solidFill>
                <a:srgbClr val="1E2B58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50" name="Freeform 161"/>
              <p:cNvSpPr>
                <a:spLocks noEditPoints="1"/>
              </p:cNvSpPr>
              <p:nvPr/>
            </p:nvSpPr>
            <p:spPr bwMode="auto">
              <a:xfrm>
                <a:off x="7292975" y="5229225"/>
                <a:ext cx="106363" cy="30163"/>
              </a:xfrm>
              <a:custGeom>
                <a:avLst/>
                <a:gdLst>
                  <a:gd name="T0" fmla="*/ 8 w 28"/>
                  <a:gd name="T1" fmla="*/ 8 h 8"/>
                  <a:gd name="T2" fmla="*/ 1 w 28"/>
                  <a:gd name="T3" fmla="*/ 6 h 8"/>
                  <a:gd name="T4" fmla="*/ 1 w 28"/>
                  <a:gd name="T5" fmla="*/ 6 h 8"/>
                  <a:gd name="T6" fmla="*/ 0 w 28"/>
                  <a:gd name="T7" fmla="*/ 4 h 8"/>
                  <a:gd name="T8" fmla="*/ 0 w 28"/>
                  <a:gd name="T9" fmla="*/ 4 h 8"/>
                  <a:gd name="T10" fmla="*/ 5 w 28"/>
                  <a:gd name="T11" fmla="*/ 0 h 8"/>
                  <a:gd name="T12" fmla="*/ 5 w 28"/>
                  <a:gd name="T13" fmla="*/ 0 h 8"/>
                  <a:gd name="T14" fmla="*/ 5 w 28"/>
                  <a:gd name="T15" fmla="*/ 1 h 8"/>
                  <a:gd name="T16" fmla="*/ 5 w 28"/>
                  <a:gd name="T17" fmla="*/ 1 h 8"/>
                  <a:gd name="T18" fmla="*/ 5 w 28"/>
                  <a:gd name="T19" fmla="*/ 1 h 8"/>
                  <a:gd name="T20" fmla="*/ 6 w 28"/>
                  <a:gd name="T21" fmla="*/ 2 h 8"/>
                  <a:gd name="T22" fmla="*/ 6 w 28"/>
                  <a:gd name="T23" fmla="*/ 2 h 8"/>
                  <a:gd name="T24" fmla="*/ 5 w 28"/>
                  <a:gd name="T25" fmla="*/ 3 h 8"/>
                  <a:gd name="T26" fmla="*/ 5 w 28"/>
                  <a:gd name="T27" fmla="*/ 3 h 8"/>
                  <a:gd name="T28" fmla="*/ 5 w 28"/>
                  <a:gd name="T29" fmla="*/ 3 h 8"/>
                  <a:gd name="T30" fmla="*/ 5 w 28"/>
                  <a:gd name="T31" fmla="*/ 3 h 8"/>
                  <a:gd name="T32" fmla="*/ 2 w 28"/>
                  <a:gd name="T33" fmla="*/ 4 h 8"/>
                  <a:gd name="T34" fmla="*/ 2 w 28"/>
                  <a:gd name="T35" fmla="*/ 4 h 8"/>
                  <a:gd name="T36" fmla="*/ 2 w 28"/>
                  <a:gd name="T37" fmla="*/ 4 h 8"/>
                  <a:gd name="T38" fmla="*/ 2 w 28"/>
                  <a:gd name="T39" fmla="*/ 4 h 8"/>
                  <a:gd name="T40" fmla="*/ 2 w 28"/>
                  <a:gd name="T41" fmla="*/ 4 h 8"/>
                  <a:gd name="T42" fmla="*/ 9 w 28"/>
                  <a:gd name="T43" fmla="*/ 5 h 8"/>
                  <a:gd name="T44" fmla="*/ 9 w 28"/>
                  <a:gd name="T45" fmla="*/ 5 h 8"/>
                  <a:gd name="T46" fmla="*/ 13 w 28"/>
                  <a:gd name="T47" fmla="*/ 6 h 8"/>
                  <a:gd name="T48" fmla="*/ 13 w 28"/>
                  <a:gd name="T49" fmla="*/ 6 h 8"/>
                  <a:gd name="T50" fmla="*/ 18 w 28"/>
                  <a:gd name="T51" fmla="*/ 5 h 8"/>
                  <a:gd name="T52" fmla="*/ 18 w 28"/>
                  <a:gd name="T53" fmla="*/ 5 h 8"/>
                  <a:gd name="T54" fmla="*/ 25 w 28"/>
                  <a:gd name="T55" fmla="*/ 3 h 8"/>
                  <a:gd name="T56" fmla="*/ 25 w 28"/>
                  <a:gd name="T57" fmla="*/ 3 h 8"/>
                  <a:gd name="T58" fmla="*/ 24 w 28"/>
                  <a:gd name="T59" fmla="*/ 3 h 8"/>
                  <a:gd name="T60" fmla="*/ 24 w 28"/>
                  <a:gd name="T61" fmla="*/ 3 h 8"/>
                  <a:gd name="T62" fmla="*/ 22 w 28"/>
                  <a:gd name="T63" fmla="*/ 2 h 8"/>
                  <a:gd name="T64" fmla="*/ 22 w 28"/>
                  <a:gd name="T65" fmla="*/ 2 h 8"/>
                  <a:gd name="T66" fmla="*/ 13 w 28"/>
                  <a:gd name="T67" fmla="*/ 5 h 8"/>
                  <a:gd name="T68" fmla="*/ 13 w 28"/>
                  <a:gd name="T69" fmla="*/ 5 h 8"/>
                  <a:gd name="T70" fmla="*/ 11 w 28"/>
                  <a:gd name="T71" fmla="*/ 4 h 8"/>
                  <a:gd name="T72" fmla="*/ 11 w 28"/>
                  <a:gd name="T73" fmla="*/ 4 h 8"/>
                  <a:gd name="T74" fmla="*/ 12 w 28"/>
                  <a:gd name="T75" fmla="*/ 3 h 8"/>
                  <a:gd name="T76" fmla="*/ 12 w 28"/>
                  <a:gd name="T77" fmla="*/ 3 h 8"/>
                  <a:gd name="T78" fmla="*/ 22 w 28"/>
                  <a:gd name="T79" fmla="*/ 0 h 8"/>
                  <a:gd name="T80" fmla="*/ 22 w 28"/>
                  <a:gd name="T81" fmla="*/ 0 h 8"/>
                  <a:gd name="T82" fmla="*/ 25 w 28"/>
                  <a:gd name="T83" fmla="*/ 0 h 8"/>
                  <a:gd name="T84" fmla="*/ 25 w 28"/>
                  <a:gd name="T85" fmla="*/ 0 h 8"/>
                  <a:gd name="T86" fmla="*/ 28 w 28"/>
                  <a:gd name="T87" fmla="*/ 3 h 8"/>
                  <a:gd name="T88" fmla="*/ 28 w 28"/>
                  <a:gd name="T89" fmla="*/ 3 h 8"/>
                  <a:gd name="T90" fmla="*/ 23 w 28"/>
                  <a:gd name="T91" fmla="*/ 7 h 8"/>
                  <a:gd name="T92" fmla="*/ 23 w 28"/>
                  <a:gd name="T93" fmla="*/ 7 h 8"/>
                  <a:gd name="T94" fmla="*/ 19 w 28"/>
                  <a:gd name="T95" fmla="*/ 8 h 8"/>
                  <a:gd name="T96" fmla="*/ 19 w 28"/>
                  <a:gd name="T97" fmla="*/ 8 h 8"/>
                  <a:gd name="T98" fmla="*/ 13 w 28"/>
                  <a:gd name="T99" fmla="*/ 8 h 8"/>
                  <a:gd name="T100" fmla="*/ 13 w 28"/>
                  <a:gd name="T101" fmla="*/ 8 h 8"/>
                  <a:gd name="T102" fmla="*/ 8 w 28"/>
                  <a:gd name="T103" fmla="*/ 8 h 8"/>
                  <a:gd name="T104" fmla="*/ 25 w 28"/>
                  <a:gd name="T105" fmla="*/ 3 h 8"/>
                  <a:gd name="T106" fmla="*/ 25 w 28"/>
                  <a:gd name="T107" fmla="*/ 3 h 8"/>
                  <a:gd name="T108" fmla="*/ 25 w 28"/>
                  <a:gd name="T109" fmla="*/ 3 h 8"/>
                  <a:gd name="T110" fmla="*/ 25 w 28"/>
                  <a:gd name="T111" fmla="*/ 3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28" h="8">
                    <a:moveTo>
                      <a:pt x="8" y="8"/>
                    </a:moveTo>
                    <a:cubicBezTo>
                      <a:pt x="7" y="8"/>
                      <a:pt x="3" y="8"/>
                      <a:pt x="1" y="6"/>
                    </a:cubicBezTo>
                    <a:cubicBezTo>
                      <a:pt x="1" y="6"/>
                      <a:pt x="1" y="6"/>
                      <a:pt x="1" y="6"/>
                    </a:cubicBezTo>
                    <a:cubicBezTo>
                      <a:pt x="0" y="5"/>
                      <a:pt x="0" y="4"/>
                      <a:pt x="0" y="4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1"/>
                      <a:pt x="3" y="1"/>
                      <a:pt x="5" y="0"/>
                    </a:cubicBezTo>
                    <a:cubicBezTo>
                      <a:pt x="5" y="0"/>
                      <a:pt x="5" y="0"/>
                      <a:pt x="5" y="0"/>
                    </a:cubicBezTo>
                    <a:cubicBezTo>
                      <a:pt x="5" y="0"/>
                      <a:pt x="5" y="1"/>
                      <a:pt x="5" y="1"/>
                    </a:cubicBezTo>
                    <a:cubicBezTo>
                      <a:pt x="5" y="1"/>
                      <a:pt x="5" y="1"/>
                      <a:pt x="5" y="1"/>
                    </a:cubicBezTo>
                    <a:cubicBezTo>
                      <a:pt x="5" y="1"/>
                      <a:pt x="5" y="1"/>
                      <a:pt x="5" y="1"/>
                    </a:cubicBezTo>
                    <a:cubicBezTo>
                      <a:pt x="6" y="1"/>
                      <a:pt x="6" y="1"/>
                      <a:pt x="6" y="2"/>
                    </a:cubicBezTo>
                    <a:cubicBezTo>
                      <a:pt x="6" y="2"/>
                      <a:pt x="6" y="2"/>
                      <a:pt x="6" y="2"/>
                    </a:cubicBezTo>
                    <a:cubicBezTo>
                      <a:pt x="6" y="3"/>
                      <a:pt x="6" y="3"/>
                      <a:pt x="5" y="3"/>
                    </a:cubicBezTo>
                    <a:cubicBezTo>
                      <a:pt x="5" y="3"/>
                      <a:pt x="5" y="3"/>
                      <a:pt x="5" y="3"/>
                    </a:cubicBezTo>
                    <a:cubicBezTo>
                      <a:pt x="5" y="3"/>
                      <a:pt x="5" y="3"/>
                      <a:pt x="5" y="3"/>
                    </a:cubicBezTo>
                    <a:cubicBezTo>
                      <a:pt x="5" y="3"/>
                      <a:pt x="5" y="3"/>
                      <a:pt x="5" y="3"/>
                    </a:cubicBezTo>
                    <a:cubicBezTo>
                      <a:pt x="4" y="3"/>
                      <a:pt x="2" y="3"/>
                      <a:pt x="2" y="4"/>
                    </a:cubicBezTo>
                    <a:cubicBezTo>
                      <a:pt x="2" y="4"/>
                      <a:pt x="2" y="4"/>
                      <a:pt x="2" y="4"/>
                    </a:cubicBezTo>
                    <a:cubicBezTo>
                      <a:pt x="2" y="4"/>
                      <a:pt x="2" y="4"/>
                      <a:pt x="2" y="4"/>
                    </a:cubicBezTo>
                    <a:cubicBezTo>
                      <a:pt x="2" y="4"/>
                      <a:pt x="2" y="4"/>
                      <a:pt x="2" y="4"/>
                    </a:cubicBezTo>
                    <a:cubicBezTo>
                      <a:pt x="2" y="4"/>
                      <a:pt x="2" y="4"/>
                      <a:pt x="2" y="4"/>
                    </a:cubicBezTo>
                    <a:cubicBezTo>
                      <a:pt x="3" y="5"/>
                      <a:pt x="7" y="5"/>
                      <a:pt x="9" y="5"/>
                    </a:cubicBezTo>
                    <a:cubicBezTo>
                      <a:pt x="9" y="5"/>
                      <a:pt x="9" y="5"/>
                      <a:pt x="9" y="5"/>
                    </a:cubicBezTo>
                    <a:cubicBezTo>
                      <a:pt x="10" y="6"/>
                      <a:pt x="12" y="6"/>
                      <a:pt x="13" y="6"/>
                    </a:cubicBezTo>
                    <a:cubicBezTo>
                      <a:pt x="13" y="6"/>
                      <a:pt x="13" y="6"/>
                      <a:pt x="13" y="6"/>
                    </a:cubicBezTo>
                    <a:cubicBezTo>
                      <a:pt x="15" y="6"/>
                      <a:pt x="17" y="6"/>
                      <a:pt x="18" y="5"/>
                    </a:cubicBezTo>
                    <a:cubicBezTo>
                      <a:pt x="18" y="5"/>
                      <a:pt x="18" y="5"/>
                      <a:pt x="18" y="5"/>
                    </a:cubicBezTo>
                    <a:cubicBezTo>
                      <a:pt x="19" y="5"/>
                      <a:pt x="24" y="4"/>
                      <a:pt x="25" y="3"/>
                    </a:cubicBezTo>
                    <a:cubicBezTo>
                      <a:pt x="25" y="3"/>
                      <a:pt x="25" y="3"/>
                      <a:pt x="25" y="3"/>
                    </a:cubicBezTo>
                    <a:cubicBezTo>
                      <a:pt x="25" y="3"/>
                      <a:pt x="25" y="3"/>
                      <a:pt x="24" y="3"/>
                    </a:cubicBezTo>
                    <a:cubicBezTo>
                      <a:pt x="24" y="3"/>
                      <a:pt x="24" y="3"/>
                      <a:pt x="24" y="3"/>
                    </a:cubicBezTo>
                    <a:cubicBezTo>
                      <a:pt x="24" y="2"/>
                      <a:pt x="23" y="2"/>
                      <a:pt x="22" y="2"/>
                    </a:cubicBezTo>
                    <a:cubicBezTo>
                      <a:pt x="22" y="2"/>
                      <a:pt x="22" y="2"/>
                      <a:pt x="22" y="2"/>
                    </a:cubicBezTo>
                    <a:cubicBezTo>
                      <a:pt x="19" y="2"/>
                      <a:pt x="15" y="4"/>
                      <a:pt x="13" y="5"/>
                    </a:cubicBezTo>
                    <a:cubicBezTo>
                      <a:pt x="13" y="5"/>
                      <a:pt x="13" y="5"/>
                      <a:pt x="13" y="5"/>
                    </a:cubicBezTo>
                    <a:cubicBezTo>
                      <a:pt x="12" y="5"/>
                      <a:pt x="12" y="5"/>
                      <a:pt x="11" y="4"/>
                    </a:cubicBezTo>
                    <a:cubicBezTo>
                      <a:pt x="11" y="4"/>
                      <a:pt x="11" y="4"/>
                      <a:pt x="11" y="4"/>
                    </a:cubicBezTo>
                    <a:cubicBezTo>
                      <a:pt x="11" y="3"/>
                      <a:pt x="11" y="3"/>
                      <a:pt x="12" y="3"/>
                    </a:cubicBezTo>
                    <a:cubicBezTo>
                      <a:pt x="12" y="3"/>
                      <a:pt x="12" y="3"/>
                      <a:pt x="12" y="3"/>
                    </a:cubicBezTo>
                    <a:cubicBezTo>
                      <a:pt x="14" y="2"/>
                      <a:pt x="19" y="0"/>
                      <a:pt x="22" y="0"/>
                    </a:cubicBezTo>
                    <a:cubicBezTo>
                      <a:pt x="22" y="0"/>
                      <a:pt x="22" y="0"/>
                      <a:pt x="22" y="0"/>
                    </a:cubicBezTo>
                    <a:cubicBezTo>
                      <a:pt x="23" y="0"/>
                      <a:pt x="24" y="0"/>
                      <a:pt x="25" y="0"/>
                    </a:cubicBezTo>
                    <a:cubicBezTo>
                      <a:pt x="25" y="0"/>
                      <a:pt x="25" y="0"/>
                      <a:pt x="25" y="0"/>
                    </a:cubicBezTo>
                    <a:cubicBezTo>
                      <a:pt x="27" y="1"/>
                      <a:pt x="27" y="2"/>
                      <a:pt x="28" y="3"/>
                    </a:cubicBezTo>
                    <a:cubicBezTo>
                      <a:pt x="28" y="3"/>
                      <a:pt x="28" y="3"/>
                      <a:pt x="28" y="3"/>
                    </a:cubicBezTo>
                    <a:cubicBezTo>
                      <a:pt x="27" y="5"/>
                      <a:pt x="25" y="6"/>
                      <a:pt x="23" y="7"/>
                    </a:cubicBezTo>
                    <a:cubicBezTo>
                      <a:pt x="23" y="7"/>
                      <a:pt x="23" y="7"/>
                      <a:pt x="23" y="7"/>
                    </a:cubicBezTo>
                    <a:cubicBezTo>
                      <a:pt x="21" y="7"/>
                      <a:pt x="19" y="8"/>
                      <a:pt x="19" y="8"/>
                    </a:cubicBezTo>
                    <a:cubicBezTo>
                      <a:pt x="19" y="8"/>
                      <a:pt x="19" y="8"/>
                      <a:pt x="19" y="8"/>
                    </a:cubicBezTo>
                    <a:cubicBezTo>
                      <a:pt x="17" y="8"/>
                      <a:pt x="15" y="8"/>
                      <a:pt x="13" y="8"/>
                    </a:cubicBezTo>
                    <a:cubicBezTo>
                      <a:pt x="13" y="8"/>
                      <a:pt x="13" y="8"/>
                      <a:pt x="13" y="8"/>
                    </a:cubicBezTo>
                    <a:cubicBezTo>
                      <a:pt x="12" y="8"/>
                      <a:pt x="10" y="8"/>
                      <a:pt x="8" y="8"/>
                    </a:cubicBezTo>
                    <a:close/>
                    <a:moveTo>
                      <a:pt x="25" y="3"/>
                    </a:moveTo>
                    <a:cubicBezTo>
                      <a:pt x="25" y="3"/>
                      <a:pt x="25" y="3"/>
                      <a:pt x="25" y="3"/>
                    </a:cubicBezTo>
                    <a:cubicBezTo>
                      <a:pt x="25" y="3"/>
                      <a:pt x="25" y="3"/>
                      <a:pt x="25" y="3"/>
                    </a:cubicBezTo>
                    <a:cubicBezTo>
                      <a:pt x="25" y="3"/>
                      <a:pt x="25" y="3"/>
                      <a:pt x="25" y="3"/>
                    </a:cubicBezTo>
                    <a:close/>
                  </a:path>
                </a:pathLst>
              </a:custGeom>
              <a:solidFill>
                <a:srgbClr val="1E2B58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51" name="Freeform 162"/>
              <p:cNvSpPr>
                <a:spLocks noEditPoints="1"/>
              </p:cNvSpPr>
              <p:nvPr/>
            </p:nvSpPr>
            <p:spPr bwMode="auto">
              <a:xfrm>
                <a:off x="7319963" y="5262563"/>
                <a:ext cx="44450" cy="30163"/>
              </a:xfrm>
              <a:custGeom>
                <a:avLst/>
                <a:gdLst>
                  <a:gd name="T0" fmla="*/ 4 w 12"/>
                  <a:gd name="T1" fmla="*/ 8 h 8"/>
                  <a:gd name="T2" fmla="*/ 0 w 12"/>
                  <a:gd name="T3" fmla="*/ 4 h 8"/>
                  <a:gd name="T4" fmla="*/ 0 w 12"/>
                  <a:gd name="T5" fmla="*/ 4 h 8"/>
                  <a:gd name="T6" fmla="*/ 2 w 12"/>
                  <a:gd name="T7" fmla="*/ 2 h 8"/>
                  <a:gd name="T8" fmla="*/ 2 w 12"/>
                  <a:gd name="T9" fmla="*/ 2 h 8"/>
                  <a:gd name="T10" fmla="*/ 7 w 12"/>
                  <a:gd name="T11" fmla="*/ 0 h 8"/>
                  <a:gd name="T12" fmla="*/ 7 w 12"/>
                  <a:gd name="T13" fmla="*/ 0 h 8"/>
                  <a:gd name="T14" fmla="*/ 7 w 12"/>
                  <a:gd name="T15" fmla="*/ 0 h 8"/>
                  <a:gd name="T16" fmla="*/ 7 w 12"/>
                  <a:gd name="T17" fmla="*/ 0 h 8"/>
                  <a:gd name="T18" fmla="*/ 7 w 12"/>
                  <a:gd name="T19" fmla="*/ 0 h 8"/>
                  <a:gd name="T20" fmla="*/ 8 w 12"/>
                  <a:gd name="T21" fmla="*/ 2 h 8"/>
                  <a:gd name="T22" fmla="*/ 8 w 12"/>
                  <a:gd name="T23" fmla="*/ 2 h 8"/>
                  <a:gd name="T24" fmla="*/ 8 w 12"/>
                  <a:gd name="T25" fmla="*/ 3 h 8"/>
                  <a:gd name="T26" fmla="*/ 8 w 12"/>
                  <a:gd name="T27" fmla="*/ 3 h 8"/>
                  <a:gd name="T28" fmla="*/ 9 w 12"/>
                  <a:gd name="T29" fmla="*/ 2 h 8"/>
                  <a:gd name="T30" fmla="*/ 9 w 12"/>
                  <a:gd name="T31" fmla="*/ 2 h 8"/>
                  <a:gd name="T32" fmla="*/ 11 w 12"/>
                  <a:gd name="T33" fmla="*/ 3 h 8"/>
                  <a:gd name="T34" fmla="*/ 11 w 12"/>
                  <a:gd name="T35" fmla="*/ 3 h 8"/>
                  <a:gd name="T36" fmla="*/ 12 w 12"/>
                  <a:gd name="T37" fmla="*/ 5 h 8"/>
                  <a:gd name="T38" fmla="*/ 12 w 12"/>
                  <a:gd name="T39" fmla="*/ 5 h 8"/>
                  <a:gd name="T40" fmla="*/ 12 w 12"/>
                  <a:gd name="T41" fmla="*/ 5 h 8"/>
                  <a:gd name="T42" fmla="*/ 12 w 12"/>
                  <a:gd name="T43" fmla="*/ 5 h 8"/>
                  <a:gd name="T44" fmla="*/ 9 w 12"/>
                  <a:gd name="T45" fmla="*/ 8 h 8"/>
                  <a:gd name="T46" fmla="*/ 9 w 12"/>
                  <a:gd name="T47" fmla="*/ 8 h 8"/>
                  <a:gd name="T48" fmla="*/ 5 w 12"/>
                  <a:gd name="T49" fmla="*/ 8 h 8"/>
                  <a:gd name="T50" fmla="*/ 5 w 12"/>
                  <a:gd name="T51" fmla="*/ 8 h 8"/>
                  <a:gd name="T52" fmla="*/ 4 w 12"/>
                  <a:gd name="T53" fmla="*/ 8 h 8"/>
                  <a:gd name="T54" fmla="*/ 3 w 12"/>
                  <a:gd name="T55" fmla="*/ 4 h 8"/>
                  <a:gd name="T56" fmla="*/ 2 w 12"/>
                  <a:gd name="T57" fmla="*/ 4 h 8"/>
                  <a:gd name="T58" fmla="*/ 2 w 12"/>
                  <a:gd name="T59" fmla="*/ 4 h 8"/>
                  <a:gd name="T60" fmla="*/ 3 w 12"/>
                  <a:gd name="T61" fmla="*/ 5 h 8"/>
                  <a:gd name="T62" fmla="*/ 3 w 12"/>
                  <a:gd name="T63" fmla="*/ 5 h 8"/>
                  <a:gd name="T64" fmla="*/ 4 w 12"/>
                  <a:gd name="T65" fmla="*/ 5 h 8"/>
                  <a:gd name="T66" fmla="*/ 4 w 12"/>
                  <a:gd name="T67" fmla="*/ 5 h 8"/>
                  <a:gd name="T68" fmla="*/ 5 w 12"/>
                  <a:gd name="T69" fmla="*/ 6 h 8"/>
                  <a:gd name="T70" fmla="*/ 5 w 12"/>
                  <a:gd name="T71" fmla="*/ 6 h 8"/>
                  <a:gd name="T72" fmla="*/ 5 w 12"/>
                  <a:gd name="T73" fmla="*/ 6 h 8"/>
                  <a:gd name="T74" fmla="*/ 5 w 12"/>
                  <a:gd name="T75" fmla="*/ 6 h 8"/>
                  <a:gd name="T76" fmla="*/ 5 w 12"/>
                  <a:gd name="T77" fmla="*/ 4 h 8"/>
                  <a:gd name="T78" fmla="*/ 5 w 12"/>
                  <a:gd name="T79" fmla="*/ 4 h 8"/>
                  <a:gd name="T80" fmla="*/ 7 w 12"/>
                  <a:gd name="T81" fmla="*/ 3 h 8"/>
                  <a:gd name="T82" fmla="*/ 7 w 12"/>
                  <a:gd name="T83" fmla="*/ 3 h 8"/>
                  <a:gd name="T84" fmla="*/ 7 w 12"/>
                  <a:gd name="T85" fmla="*/ 3 h 8"/>
                  <a:gd name="T86" fmla="*/ 7 w 12"/>
                  <a:gd name="T87" fmla="*/ 3 h 8"/>
                  <a:gd name="T88" fmla="*/ 6 w 12"/>
                  <a:gd name="T89" fmla="*/ 3 h 8"/>
                  <a:gd name="T90" fmla="*/ 6 w 12"/>
                  <a:gd name="T91" fmla="*/ 3 h 8"/>
                  <a:gd name="T92" fmla="*/ 3 w 12"/>
                  <a:gd name="T93" fmla="*/ 4 h 8"/>
                  <a:gd name="T94" fmla="*/ 8 w 12"/>
                  <a:gd name="T95" fmla="*/ 5 h 8"/>
                  <a:gd name="T96" fmla="*/ 8 w 12"/>
                  <a:gd name="T97" fmla="*/ 5 h 8"/>
                  <a:gd name="T98" fmla="*/ 8 w 12"/>
                  <a:gd name="T99" fmla="*/ 5 h 8"/>
                  <a:gd name="T100" fmla="*/ 9 w 12"/>
                  <a:gd name="T101" fmla="*/ 5 h 8"/>
                  <a:gd name="T102" fmla="*/ 9 w 12"/>
                  <a:gd name="T103" fmla="*/ 5 h 8"/>
                  <a:gd name="T104" fmla="*/ 8 w 12"/>
                  <a:gd name="T105" fmla="*/ 5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12" h="8">
                    <a:moveTo>
                      <a:pt x="4" y="8"/>
                    </a:moveTo>
                    <a:cubicBezTo>
                      <a:pt x="2" y="7"/>
                      <a:pt x="0" y="7"/>
                      <a:pt x="0" y="4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3"/>
                      <a:pt x="1" y="2"/>
                      <a:pt x="2" y="2"/>
                    </a:cubicBezTo>
                    <a:cubicBezTo>
                      <a:pt x="2" y="2"/>
                      <a:pt x="2" y="2"/>
                      <a:pt x="2" y="2"/>
                    </a:cubicBezTo>
                    <a:cubicBezTo>
                      <a:pt x="3" y="1"/>
                      <a:pt x="5" y="1"/>
                      <a:pt x="7" y="0"/>
                    </a:cubicBezTo>
                    <a:cubicBezTo>
                      <a:pt x="7" y="0"/>
                      <a:pt x="7" y="0"/>
                      <a:pt x="7" y="0"/>
                    </a:cubicBezTo>
                    <a:cubicBezTo>
                      <a:pt x="7" y="0"/>
                      <a:pt x="7" y="0"/>
                      <a:pt x="7" y="0"/>
                    </a:cubicBezTo>
                    <a:cubicBezTo>
                      <a:pt x="7" y="0"/>
                      <a:pt x="7" y="0"/>
                      <a:pt x="7" y="0"/>
                    </a:cubicBezTo>
                    <a:cubicBezTo>
                      <a:pt x="7" y="0"/>
                      <a:pt x="7" y="0"/>
                      <a:pt x="7" y="0"/>
                    </a:cubicBezTo>
                    <a:cubicBezTo>
                      <a:pt x="8" y="1"/>
                      <a:pt x="8" y="1"/>
                      <a:pt x="8" y="2"/>
                    </a:cubicBezTo>
                    <a:cubicBezTo>
                      <a:pt x="8" y="2"/>
                      <a:pt x="8" y="2"/>
                      <a:pt x="8" y="2"/>
                    </a:cubicBezTo>
                    <a:cubicBezTo>
                      <a:pt x="8" y="2"/>
                      <a:pt x="8" y="2"/>
                      <a:pt x="8" y="3"/>
                    </a:cubicBezTo>
                    <a:cubicBezTo>
                      <a:pt x="8" y="3"/>
                      <a:pt x="8" y="3"/>
                      <a:pt x="8" y="3"/>
                    </a:cubicBezTo>
                    <a:cubicBezTo>
                      <a:pt x="8" y="2"/>
                      <a:pt x="9" y="2"/>
                      <a:pt x="9" y="2"/>
                    </a:cubicBezTo>
                    <a:cubicBezTo>
                      <a:pt x="9" y="2"/>
                      <a:pt x="9" y="2"/>
                      <a:pt x="9" y="2"/>
                    </a:cubicBezTo>
                    <a:cubicBezTo>
                      <a:pt x="10" y="2"/>
                      <a:pt x="10" y="2"/>
                      <a:pt x="11" y="3"/>
                    </a:cubicBezTo>
                    <a:cubicBezTo>
                      <a:pt x="11" y="3"/>
                      <a:pt x="11" y="3"/>
                      <a:pt x="11" y="3"/>
                    </a:cubicBezTo>
                    <a:cubicBezTo>
                      <a:pt x="11" y="3"/>
                      <a:pt x="12" y="4"/>
                      <a:pt x="12" y="5"/>
                    </a:cubicBezTo>
                    <a:cubicBezTo>
                      <a:pt x="12" y="5"/>
                      <a:pt x="12" y="5"/>
                      <a:pt x="12" y="5"/>
                    </a:cubicBezTo>
                    <a:cubicBezTo>
                      <a:pt x="12" y="5"/>
                      <a:pt x="12" y="5"/>
                      <a:pt x="12" y="5"/>
                    </a:cubicBezTo>
                    <a:cubicBezTo>
                      <a:pt x="12" y="5"/>
                      <a:pt x="12" y="5"/>
                      <a:pt x="12" y="5"/>
                    </a:cubicBezTo>
                    <a:cubicBezTo>
                      <a:pt x="11" y="6"/>
                      <a:pt x="10" y="7"/>
                      <a:pt x="9" y="8"/>
                    </a:cubicBezTo>
                    <a:cubicBezTo>
                      <a:pt x="9" y="8"/>
                      <a:pt x="9" y="8"/>
                      <a:pt x="9" y="8"/>
                    </a:cubicBezTo>
                    <a:cubicBezTo>
                      <a:pt x="8" y="8"/>
                      <a:pt x="6" y="8"/>
                      <a:pt x="5" y="8"/>
                    </a:cubicBezTo>
                    <a:cubicBezTo>
                      <a:pt x="5" y="8"/>
                      <a:pt x="5" y="8"/>
                      <a:pt x="5" y="8"/>
                    </a:cubicBezTo>
                    <a:cubicBezTo>
                      <a:pt x="5" y="8"/>
                      <a:pt x="4" y="8"/>
                      <a:pt x="4" y="8"/>
                    </a:cubicBezTo>
                    <a:close/>
                    <a:moveTo>
                      <a:pt x="3" y="4"/>
                    </a:moveTo>
                    <a:cubicBezTo>
                      <a:pt x="2" y="4"/>
                      <a:pt x="2" y="4"/>
                      <a:pt x="2" y="4"/>
                    </a:cubicBezTo>
                    <a:cubicBezTo>
                      <a:pt x="2" y="4"/>
                      <a:pt x="2" y="4"/>
                      <a:pt x="2" y="4"/>
                    </a:cubicBezTo>
                    <a:cubicBezTo>
                      <a:pt x="2" y="4"/>
                      <a:pt x="2" y="5"/>
                      <a:pt x="3" y="5"/>
                    </a:cubicBezTo>
                    <a:cubicBezTo>
                      <a:pt x="3" y="5"/>
                      <a:pt x="3" y="5"/>
                      <a:pt x="3" y="5"/>
                    </a:cubicBezTo>
                    <a:cubicBezTo>
                      <a:pt x="3" y="5"/>
                      <a:pt x="3" y="5"/>
                      <a:pt x="4" y="5"/>
                    </a:cubicBezTo>
                    <a:cubicBezTo>
                      <a:pt x="4" y="5"/>
                      <a:pt x="4" y="5"/>
                      <a:pt x="4" y="5"/>
                    </a:cubicBezTo>
                    <a:cubicBezTo>
                      <a:pt x="4" y="6"/>
                      <a:pt x="5" y="6"/>
                      <a:pt x="5" y="6"/>
                    </a:cubicBezTo>
                    <a:cubicBezTo>
                      <a:pt x="5" y="6"/>
                      <a:pt x="5" y="6"/>
                      <a:pt x="5" y="6"/>
                    </a:cubicBezTo>
                    <a:cubicBezTo>
                      <a:pt x="5" y="6"/>
                      <a:pt x="5" y="6"/>
                      <a:pt x="5" y="6"/>
                    </a:cubicBezTo>
                    <a:cubicBezTo>
                      <a:pt x="5" y="6"/>
                      <a:pt x="5" y="6"/>
                      <a:pt x="5" y="6"/>
                    </a:cubicBezTo>
                    <a:cubicBezTo>
                      <a:pt x="5" y="5"/>
                      <a:pt x="5" y="5"/>
                      <a:pt x="5" y="4"/>
                    </a:cubicBezTo>
                    <a:cubicBezTo>
                      <a:pt x="5" y="4"/>
                      <a:pt x="5" y="4"/>
                      <a:pt x="5" y="4"/>
                    </a:cubicBezTo>
                    <a:cubicBezTo>
                      <a:pt x="6" y="4"/>
                      <a:pt x="6" y="3"/>
                      <a:pt x="7" y="3"/>
                    </a:cubicBezTo>
                    <a:cubicBezTo>
                      <a:pt x="7" y="3"/>
                      <a:pt x="7" y="3"/>
                      <a:pt x="7" y="3"/>
                    </a:cubicBezTo>
                    <a:cubicBezTo>
                      <a:pt x="7" y="3"/>
                      <a:pt x="7" y="3"/>
                      <a:pt x="7" y="3"/>
                    </a:cubicBezTo>
                    <a:cubicBezTo>
                      <a:pt x="7" y="3"/>
                      <a:pt x="7" y="3"/>
                      <a:pt x="7" y="3"/>
                    </a:cubicBezTo>
                    <a:cubicBezTo>
                      <a:pt x="7" y="3"/>
                      <a:pt x="7" y="3"/>
                      <a:pt x="6" y="3"/>
                    </a:cubicBezTo>
                    <a:cubicBezTo>
                      <a:pt x="6" y="3"/>
                      <a:pt x="6" y="3"/>
                      <a:pt x="6" y="3"/>
                    </a:cubicBezTo>
                    <a:cubicBezTo>
                      <a:pt x="5" y="3"/>
                      <a:pt x="4" y="3"/>
                      <a:pt x="3" y="4"/>
                    </a:cubicBezTo>
                    <a:close/>
                    <a:moveTo>
                      <a:pt x="8" y="5"/>
                    </a:moveTo>
                    <a:cubicBezTo>
                      <a:pt x="8" y="5"/>
                      <a:pt x="8" y="5"/>
                      <a:pt x="8" y="5"/>
                    </a:cubicBezTo>
                    <a:cubicBezTo>
                      <a:pt x="8" y="5"/>
                      <a:pt x="8" y="5"/>
                      <a:pt x="8" y="5"/>
                    </a:cubicBezTo>
                    <a:cubicBezTo>
                      <a:pt x="9" y="5"/>
                      <a:pt x="9" y="5"/>
                      <a:pt x="9" y="5"/>
                    </a:cubicBezTo>
                    <a:cubicBezTo>
                      <a:pt x="9" y="5"/>
                      <a:pt x="9" y="5"/>
                      <a:pt x="9" y="5"/>
                    </a:cubicBezTo>
                    <a:cubicBezTo>
                      <a:pt x="9" y="5"/>
                      <a:pt x="8" y="5"/>
                      <a:pt x="8" y="5"/>
                    </a:cubicBezTo>
                    <a:close/>
                  </a:path>
                </a:pathLst>
              </a:custGeom>
              <a:solidFill>
                <a:srgbClr val="1E2B58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52" name="Freeform 163"/>
              <p:cNvSpPr/>
              <p:nvPr/>
            </p:nvSpPr>
            <p:spPr bwMode="auto">
              <a:xfrm>
                <a:off x="7372350" y="5126038"/>
                <a:ext cx="485775" cy="76200"/>
              </a:xfrm>
              <a:custGeom>
                <a:avLst/>
                <a:gdLst>
                  <a:gd name="T0" fmla="*/ 0 w 129"/>
                  <a:gd name="T1" fmla="*/ 20 h 20"/>
                  <a:gd name="T2" fmla="*/ 0 w 129"/>
                  <a:gd name="T3" fmla="*/ 18 h 20"/>
                  <a:gd name="T4" fmla="*/ 0 w 129"/>
                  <a:gd name="T5" fmla="*/ 18 h 20"/>
                  <a:gd name="T6" fmla="*/ 23 w 129"/>
                  <a:gd name="T7" fmla="*/ 8 h 20"/>
                  <a:gd name="T8" fmla="*/ 23 w 129"/>
                  <a:gd name="T9" fmla="*/ 8 h 20"/>
                  <a:gd name="T10" fmla="*/ 48 w 129"/>
                  <a:gd name="T11" fmla="*/ 1 h 20"/>
                  <a:gd name="T12" fmla="*/ 48 w 129"/>
                  <a:gd name="T13" fmla="*/ 1 h 20"/>
                  <a:gd name="T14" fmla="*/ 63 w 129"/>
                  <a:gd name="T15" fmla="*/ 0 h 20"/>
                  <a:gd name="T16" fmla="*/ 63 w 129"/>
                  <a:gd name="T17" fmla="*/ 0 h 20"/>
                  <a:gd name="T18" fmla="*/ 75 w 129"/>
                  <a:gd name="T19" fmla="*/ 0 h 20"/>
                  <a:gd name="T20" fmla="*/ 75 w 129"/>
                  <a:gd name="T21" fmla="*/ 0 h 20"/>
                  <a:gd name="T22" fmla="*/ 106 w 129"/>
                  <a:gd name="T23" fmla="*/ 3 h 20"/>
                  <a:gd name="T24" fmla="*/ 106 w 129"/>
                  <a:gd name="T25" fmla="*/ 3 h 20"/>
                  <a:gd name="T26" fmla="*/ 129 w 129"/>
                  <a:gd name="T27" fmla="*/ 8 h 20"/>
                  <a:gd name="T28" fmla="*/ 129 w 129"/>
                  <a:gd name="T29" fmla="*/ 8 h 20"/>
                  <a:gd name="T30" fmla="*/ 129 w 129"/>
                  <a:gd name="T31" fmla="*/ 9 h 20"/>
                  <a:gd name="T32" fmla="*/ 129 w 129"/>
                  <a:gd name="T33" fmla="*/ 9 h 20"/>
                  <a:gd name="T34" fmla="*/ 127 w 129"/>
                  <a:gd name="T35" fmla="*/ 10 h 20"/>
                  <a:gd name="T36" fmla="*/ 127 w 129"/>
                  <a:gd name="T37" fmla="*/ 10 h 20"/>
                  <a:gd name="T38" fmla="*/ 106 w 129"/>
                  <a:gd name="T39" fmla="*/ 6 h 20"/>
                  <a:gd name="T40" fmla="*/ 106 w 129"/>
                  <a:gd name="T41" fmla="*/ 6 h 20"/>
                  <a:gd name="T42" fmla="*/ 75 w 129"/>
                  <a:gd name="T43" fmla="*/ 3 h 20"/>
                  <a:gd name="T44" fmla="*/ 75 w 129"/>
                  <a:gd name="T45" fmla="*/ 3 h 20"/>
                  <a:gd name="T46" fmla="*/ 63 w 129"/>
                  <a:gd name="T47" fmla="*/ 2 h 20"/>
                  <a:gd name="T48" fmla="*/ 63 w 129"/>
                  <a:gd name="T49" fmla="*/ 2 h 20"/>
                  <a:gd name="T50" fmla="*/ 48 w 129"/>
                  <a:gd name="T51" fmla="*/ 4 h 20"/>
                  <a:gd name="T52" fmla="*/ 48 w 129"/>
                  <a:gd name="T53" fmla="*/ 4 h 20"/>
                  <a:gd name="T54" fmla="*/ 24 w 129"/>
                  <a:gd name="T55" fmla="*/ 11 h 20"/>
                  <a:gd name="T56" fmla="*/ 24 w 129"/>
                  <a:gd name="T57" fmla="*/ 11 h 20"/>
                  <a:gd name="T58" fmla="*/ 2 w 129"/>
                  <a:gd name="T59" fmla="*/ 20 h 20"/>
                  <a:gd name="T60" fmla="*/ 2 w 129"/>
                  <a:gd name="T61" fmla="*/ 20 h 20"/>
                  <a:gd name="T62" fmla="*/ 2 w 129"/>
                  <a:gd name="T63" fmla="*/ 20 h 20"/>
                  <a:gd name="T64" fmla="*/ 1 w 129"/>
                  <a:gd name="T65" fmla="*/ 20 h 20"/>
                  <a:gd name="T66" fmla="*/ 1 w 129"/>
                  <a:gd name="T67" fmla="*/ 20 h 20"/>
                  <a:gd name="T68" fmla="*/ 0 w 129"/>
                  <a:gd name="T69" fmla="*/ 20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129" h="20">
                    <a:moveTo>
                      <a:pt x="0" y="20"/>
                    </a:moveTo>
                    <a:cubicBezTo>
                      <a:pt x="0" y="19"/>
                      <a:pt x="0" y="18"/>
                      <a:pt x="0" y="18"/>
                    </a:cubicBezTo>
                    <a:cubicBezTo>
                      <a:pt x="0" y="18"/>
                      <a:pt x="0" y="18"/>
                      <a:pt x="0" y="18"/>
                    </a:cubicBezTo>
                    <a:cubicBezTo>
                      <a:pt x="7" y="13"/>
                      <a:pt x="16" y="11"/>
                      <a:pt x="23" y="8"/>
                    </a:cubicBezTo>
                    <a:cubicBezTo>
                      <a:pt x="23" y="8"/>
                      <a:pt x="23" y="8"/>
                      <a:pt x="23" y="8"/>
                    </a:cubicBezTo>
                    <a:cubicBezTo>
                      <a:pt x="31" y="6"/>
                      <a:pt x="39" y="3"/>
                      <a:pt x="48" y="1"/>
                    </a:cubicBezTo>
                    <a:cubicBezTo>
                      <a:pt x="48" y="1"/>
                      <a:pt x="48" y="1"/>
                      <a:pt x="48" y="1"/>
                    </a:cubicBezTo>
                    <a:cubicBezTo>
                      <a:pt x="53" y="0"/>
                      <a:pt x="58" y="0"/>
                      <a:pt x="63" y="0"/>
                    </a:cubicBezTo>
                    <a:cubicBezTo>
                      <a:pt x="63" y="0"/>
                      <a:pt x="63" y="0"/>
                      <a:pt x="63" y="0"/>
                    </a:cubicBezTo>
                    <a:cubicBezTo>
                      <a:pt x="67" y="0"/>
                      <a:pt x="71" y="0"/>
                      <a:pt x="75" y="0"/>
                    </a:cubicBezTo>
                    <a:cubicBezTo>
                      <a:pt x="75" y="0"/>
                      <a:pt x="75" y="0"/>
                      <a:pt x="75" y="0"/>
                    </a:cubicBezTo>
                    <a:cubicBezTo>
                      <a:pt x="85" y="2"/>
                      <a:pt x="95" y="2"/>
                      <a:pt x="106" y="3"/>
                    </a:cubicBezTo>
                    <a:cubicBezTo>
                      <a:pt x="106" y="3"/>
                      <a:pt x="106" y="3"/>
                      <a:pt x="106" y="3"/>
                    </a:cubicBezTo>
                    <a:cubicBezTo>
                      <a:pt x="113" y="4"/>
                      <a:pt x="122" y="3"/>
                      <a:pt x="129" y="8"/>
                    </a:cubicBezTo>
                    <a:cubicBezTo>
                      <a:pt x="129" y="8"/>
                      <a:pt x="129" y="8"/>
                      <a:pt x="129" y="8"/>
                    </a:cubicBezTo>
                    <a:cubicBezTo>
                      <a:pt x="129" y="8"/>
                      <a:pt x="129" y="9"/>
                      <a:pt x="129" y="9"/>
                    </a:cubicBezTo>
                    <a:cubicBezTo>
                      <a:pt x="129" y="9"/>
                      <a:pt x="129" y="9"/>
                      <a:pt x="129" y="9"/>
                    </a:cubicBezTo>
                    <a:cubicBezTo>
                      <a:pt x="128" y="10"/>
                      <a:pt x="128" y="10"/>
                      <a:pt x="127" y="10"/>
                    </a:cubicBezTo>
                    <a:cubicBezTo>
                      <a:pt x="127" y="10"/>
                      <a:pt x="127" y="10"/>
                      <a:pt x="127" y="10"/>
                    </a:cubicBezTo>
                    <a:cubicBezTo>
                      <a:pt x="122" y="6"/>
                      <a:pt x="113" y="6"/>
                      <a:pt x="106" y="6"/>
                    </a:cubicBezTo>
                    <a:cubicBezTo>
                      <a:pt x="106" y="6"/>
                      <a:pt x="106" y="6"/>
                      <a:pt x="106" y="6"/>
                    </a:cubicBezTo>
                    <a:cubicBezTo>
                      <a:pt x="95" y="5"/>
                      <a:pt x="85" y="4"/>
                      <a:pt x="75" y="3"/>
                    </a:cubicBezTo>
                    <a:cubicBezTo>
                      <a:pt x="75" y="3"/>
                      <a:pt x="75" y="3"/>
                      <a:pt x="75" y="3"/>
                    </a:cubicBezTo>
                    <a:cubicBezTo>
                      <a:pt x="71" y="2"/>
                      <a:pt x="67" y="2"/>
                      <a:pt x="63" y="2"/>
                    </a:cubicBezTo>
                    <a:cubicBezTo>
                      <a:pt x="63" y="2"/>
                      <a:pt x="63" y="2"/>
                      <a:pt x="63" y="2"/>
                    </a:cubicBezTo>
                    <a:cubicBezTo>
                      <a:pt x="58" y="2"/>
                      <a:pt x="53" y="2"/>
                      <a:pt x="48" y="4"/>
                    </a:cubicBezTo>
                    <a:cubicBezTo>
                      <a:pt x="48" y="4"/>
                      <a:pt x="48" y="4"/>
                      <a:pt x="48" y="4"/>
                    </a:cubicBezTo>
                    <a:cubicBezTo>
                      <a:pt x="40" y="5"/>
                      <a:pt x="32" y="8"/>
                      <a:pt x="24" y="11"/>
                    </a:cubicBezTo>
                    <a:cubicBezTo>
                      <a:pt x="24" y="11"/>
                      <a:pt x="24" y="11"/>
                      <a:pt x="24" y="11"/>
                    </a:cubicBezTo>
                    <a:cubicBezTo>
                      <a:pt x="17" y="13"/>
                      <a:pt x="7" y="15"/>
                      <a:pt x="2" y="20"/>
                    </a:cubicBezTo>
                    <a:cubicBezTo>
                      <a:pt x="2" y="20"/>
                      <a:pt x="2" y="20"/>
                      <a:pt x="2" y="20"/>
                    </a:cubicBezTo>
                    <a:cubicBezTo>
                      <a:pt x="2" y="20"/>
                      <a:pt x="2" y="20"/>
                      <a:pt x="2" y="20"/>
                    </a:cubicBezTo>
                    <a:cubicBezTo>
                      <a:pt x="2" y="20"/>
                      <a:pt x="1" y="20"/>
                      <a:pt x="1" y="20"/>
                    </a:cubicBezTo>
                    <a:cubicBezTo>
                      <a:pt x="1" y="20"/>
                      <a:pt x="1" y="20"/>
                      <a:pt x="1" y="20"/>
                    </a:cubicBezTo>
                    <a:cubicBezTo>
                      <a:pt x="1" y="20"/>
                      <a:pt x="0" y="20"/>
                      <a:pt x="0" y="20"/>
                    </a:cubicBezTo>
                    <a:close/>
                  </a:path>
                </a:pathLst>
              </a:custGeom>
              <a:solidFill>
                <a:srgbClr val="1E2B58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53" name="Freeform 164"/>
              <p:cNvSpPr>
                <a:spLocks noEditPoints="1"/>
              </p:cNvSpPr>
              <p:nvPr/>
            </p:nvSpPr>
            <p:spPr bwMode="auto">
              <a:xfrm>
                <a:off x="6575425" y="5168900"/>
                <a:ext cx="71438" cy="120650"/>
              </a:xfrm>
              <a:custGeom>
                <a:avLst/>
                <a:gdLst>
                  <a:gd name="T0" fmla="*/ 9 w 19"/>
                  <a:gd name="T1" fmla="*/ 28 h 32"/>
                  <a:gd name="T2" fmla="*/ 11 w 19"/>
                  <a:gd name="T3" fmla="*/ 19 h 32"/>
                  <a:gd name="T4" fmla="*/ 11 w 19"/>
                  <a:gd name="T5" fmla="*/ 18 h 32"/>
                  <a:gd name="T6" fmla="*/ 9 w 19"/>
                  <a:gd name="T7" fmla="*/ 16 h 32"/>
                  <a:gd name="T8" fmla="*/ 6 w 19"/>
                  <a:gd name="T9" fmla="*/ 17 h 32"/>
                  <a:gd name="T10" fmla="*/ 0 w 19"/>
                  <a:gd name="T11" fmla="*/ 15 h 32"/>
                  <a:gd name="T12" fmla="*/ 0 w 19"/>
                  <a:gd name="T13" fmla="*/ 13 h 32"/>
                  <a:gd name="T14" fmla="*/ 1 w 19"/>
                  <a:gd name="T15" fmla="*/ 12 h 32"/>
                  <a:gd name="T16" fmla="*/ 3 w 19"/>
                  <a:gd name="T17" fmla="*/ 12 h 32"/>
                  <a:gd name="T18" fmla="*/ 3 w 19"/>
                  <a:gd name="T19" fmla="*/ 11 h 32"/>
                  <a:gd name="T20" fmla="*/ 3 w 19"/>
                  <a:gd name="T21" fmla="*/ 10 h 32"/>
                  <a:gd name="T22" fmla="*/ 6 w 19"/>
                  <a:gd name="T23" fmla="*/ 8 h 32"/>
                  <a:gd name="T24" fmla="*/ 12 w 19"/>
                  <a:gd name="T25" fmla="*/ 10 h 32"/>
                  <a:gd name="T26" fmla="*/ 16 w 19"/>
                  <a:gd name="T27" fmla="*/ 7 h 32"/>
                  <a:gd name="T28" fmla="*/ 16 w 19"/>
                  <a:gd name="T29" fmla="*/ 6 h 32"/>
                  <a:gd name="T30" fmla="*/ 14 w 19"/>
                  <a:gd name="T31" fmla="*/ 4 h 32"/>
                  <a:gd name="T32" fmla="*/ 11 w 19"/>
                  <a:gd name="T33" fmla="*/ 3 h 32"/>
                  <a:gd name="T34" fmla="*/ 11 w 19"/>
                  <a:gd name="T35" fmla="*/ 3 h 32"/>
                  <a:gd name="T36" fmla="*/ 11 w 19"/>
                  <a:gd name="T37" fmla="*/ 3 h 32"/>
                  <a:gd name="T38" fmla="*/ 9 w 19"/>
                  <a:gd name="T39" fmla="*/ 3 h 32"/>
                  <a:gd name="T40" fmla="*/ 8 w 19"/>
                  <a:gd name="T41" fmla="*/ 4 h 32"/>
                  <a:gd name="T42" fmla="*/ 7 w 19"/>
                  <a:gd name="T43" fmla="*/ 4 h 32"/>
                  <a:gd name="T44" fmla="*/ 6 w 19"/>
                  <a:gd name="T45" fmla="*/ 3 h 32"/>
                  <a:gd name="T46" fmla="*/ 8 w 19"/>
                  <a:gd name="T47" fmla="*/ 0 h 32"/>
                  <a:gd name="T48" fmla="*/ 11 w 19"/>
                  <a:gd name="T49" fmla="*/ 0 h 32"/>
                  <a:gd name="T50" fmla="*/ 11 w 19"/>
                  <a:gd name="T51" fmla="*/ 0 h 32"/>
                  <a:gd name="T52" fmla="*/ 19 w 19"/>
                  <a:gd name="T53" fmla="*/ 6 h 32"/>
                  <a:gd name="T54" fmla="*/ 19 w 19"/>
                  <a:gd name="T55" fmla="*/ 7 h 32"/>
                  <a:gd name="T56" fmla="*/ 12 w 19"/>
                  <a:gd name="T57" fmla="*/ 12 h 32"/>
                  <a:gd name="T58" fmla="*/ 12 w 19"/>
                  <a:gd name="T59" fmla="*/ 13 h 32"/>
                  <a:gd name="T60" fmla="*/ 11 w 19"/>
                  <a:gd name="T61" fmla="*/ 15 h 32"/>
                  <a:gd name="T62" fmla="*/ 13 w 19"/>
                  <a:gd name="T63" fmla="*/ 18 h 32"/>
                  <a:gd name="T64" fmla="*/ 13 w 19"/>
                  <a:gd name="T65" fmla="*/ 19 h 32"/>
                  <a:gd name="T66" fmla="*/ 11 w 19"/>
                  <a:gd name="T67" fmla="*/ 28 h 32"/>
                  <a:gd name="T68" fmla="*/ 12 w 19"/>
                  <a:gd name="T69" fmla="*/ 30 h 32"/>
                  <a:gd name="T70" fmla="*/ 12 w 19"/>
                  <a:gd name="T71" fmla="*/ 32 h 32"/>
                  <a:gd name="T72" fmla="*/ 11 w 19"/>
                  <a:gd name="T73" fmla="*/ 32 h 32"/>
                  <a:gd name="T74" fmla="*/ 10 w 19"/>
                  <a:gd name="T75" fmla="*/ 32 h 32"/>
                  <a:gd name="T76" fmla="*/ 9 w 19"/>
                  <a:gd name="T77" fmla="*/ 13 h 32"/>
                  <a:gd name="T78" fmla="*/ 9 w 19"/>
                  <a:gd name="T79" fmla="*/ 14 h 32"/>
                  <a:gd name="T80" fmla="*/ 9 w 19"/>
                  <a:gd name="T81" fmla="*/ 14 h 32"/>
                  <a:gd name="T82" fmla="*/ 5 w 19"/>
                  <a:gd name="T83" fmla="*/ 10 h 32"/>
                  <a:gd name="T84" fmla="*/ 5 w 19"/>
                  <a:gd name="T85" fmla="*/ 11 h 32"/>
                  <a:gd name="T86" fmla="*/ 6 w 19"/>
                  <a:gd name="T87" fmla="*/ 12 h 32"/>
                  <a:gd name="T88" fmla="*/ 9 w 19"/>
                  <a:gd name="T89" fmla="*/ 11 h 32"/>
                  <a:gd name="T90" fmla="*/ 9 w 19"/>
                  <a:gd name="T91" fmla="*/ 11 h 32"/>
                  <a:gd name="T92" fmla="*/ 6 w 19"/>
                  <a:gd name="T93" fmla="*/ 10 h 32"/>
                  <a:gd name="T94" fmla="*/ 6 w 19"/>
                  <a:gd name="T95" fmla="*/ 10 h 32"/>
                  <a:gd name="T96" fmla="*/ 11 w 19"/>
                  <a:gd name="T97" fmla="*/ 0 h 32"/>
                  <a:gd name="T98" fmla="*/ 11 w 19"/>
                  <a:gd name="T99" fmla="*/ 0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</a:cxnLst>
                <a:rect l="0" t="0" r="r" b="b"/>
                <a:pathLst>
                  <a:path w="19" h="32">
                    <a:moveTo>
                      <a:pt x="10" y="32"/>
                    </a:moveTo>
                    <a:cubicBezTo>
                      <a:pt x="9" y="31"/>
                      <a:pt x="9" y="29"/>
                      <a:pt x="9" y="28"/>
                    </a:cubicBezTo>
                    <a:cubicBezTo>
                      <a:pt x="9" y="28"/>
                      <a:pt x="9" y="28"/>
                      <a:pt x="9" y="28"/>
                    </a:cubicBezTo>
                    <a:cubicBezTo>
                      <a:pt x="9" y="25"/>
                      <a:pt x="11" y="21"/>
                      <a:pt x="11" y="19"/>
                    </a:cubicBezTo>
                    <a:cubicBezTo>
                      <a:pt x="11" y="19"/>
                      <a:pt x="11" y="19"/>
                      <a:pt x="11" y="19"/>
                    </a:cubicBezTo>
                    <a:cubicBezTo>
                      <a:pt x="11" y="19"/>
                      <a:pt x="11" y="19"/>
                      <a:pt x="11" y="18"/>
                    </a:cubicBezTo>
                    <a:cubicBezTo>
                      <a:pt x="11" y="18"/>
                      <a:pt x="11" y="18"/>
                      <a:pt x="11" y="18"/>
                    </a:cubicBezTo>
                    <a:cubicBezTo>
                      <a:pt x="11" y="18"/>
                      <a:pt x="10" y="17"/>
                      <a:pt x="9" y="16"/>
                    </a:cubicBezTo>
                    <a:cubicBezTo>
                      <a:pt x="9" y="16"/>
                      <a:pt x="9" y="16"/>
                      <a:pt x="9" y="16"/>
                    </a:cubicBezTo>
                    <a:cubicBezTo>
                      <a:pt x="8" y="17"/>
                      <a:pt x="7" y="17"/>
                      <a:pt x="6" y="17"/>
                    </a:cubicBezTo>
                    <a:cubicBezTo>
                      <a:pt x="6" y="17"/>
                      <a:pt x="6" y="17"/>
                      <a:pt x="6" y="17"/>
                    </a:cubicBezTo>
                    <a:cubicBezTo>
                      <a:pt x="4" y="17"/>
                      <a:pt x="2" y="16"/>
                      <a:pt x="0" y="15"/>
                    </a:cubicBezTo>
                    <a:cubicBezTo>
                      <a:pt x="0" y="15"/>
                      <a:pt x="0" y="15"/>
                      <a:pt x="0" y="15"/>
                    </a:cubicBezTo>
                    <a:cubicBezTo>
                      <a:pt x="0" y="14"/>
                      <a:pt x="0" y="14"/>
                      <a:pt x="0" y="13"/>
                    </a:cubicBezTo>
                    <a:cubicBezTo>
                      <a:pt x="0" y="13"/>
                      <a:pt x="0" y="13"/>
                      <a:pt x="0" y="13"/>
                    </a:cubicBezTo>
                    <a:cubicBezTo>
                      <a:pt x="0" y="13"/>
                      <a:pt x="0" y="12"/>
                      <a:pt x="1" y="12"/>
                    </a:cubicBezTo>
                    <a:cubicBezTo>
                      <a:pt x="1" y="12"/>
                      <a:pt x="1" y="12"/>
                      <a:pt x="1" y="12"/>
                    </a:cubicBezTo>
                    <a:cubicBezTo>
                      <a:pt x="1" y="12"/>
                      <a:pt x="2" y="12"/>
                      <a:pt x="3" y="12"/>
                    </a:cubicBezTo>
                    <a:cubicBezTo>
                      <a:pt x="3" y="12"/>
                      <a:pt x="3" y="12"/>
                      <a:pt x="3" y="12"/>
                    </a:cubicBezTo>
                    <a:cubicBezTo>
                      <a:pt x="3" y="12"/>
                      <a:pt x="3" y="11"/>
                      <a:pt x="3" y="11"/>
                    </a:cubicBezTo>
                    <a:cubicBezTo>
                      <a:pt x="3" y="11"/>
                      <a:pt x="3" y="11"/>
                      <a:pt x="3" y="11"/>
                    </a:cubicBezTo>
                    <a:cubicBezTo>
                      <a:pt x="3" y="10"/>
                      <a:pt x="3" y="10"/>
                      <a:pt x="3" y="10"/>
                    </a:cubicBezTo>
                    <a:cubicBezTo>
                      <a:pt x="3" y="10"/>
                      <a:pt x="3" y="10"/>
                      <a:pt x="3" y="10"/>
                    </a:cubicBezTo>
                    <a:cubicBezTo>
                      <a:pt x="3" y="8"/>
                      <a:pt x="5" y="8"/>
                      <a:pt x="6" y="8"/>
                    </a:cubicBezTo>
                    <a:cubicBezTo>
                      <a:pt x="6" y="8"/>
                      <a:pt x="6" y="8"/>
                      <a:pt x="6" y="8"/>
                    </a:cubicBezTo>
                    <a:cubicBezTo>
                      <a:pt x="8" y="8"/>
                      <a:pt x="10" y="8"/>
                      <a:pt x="12" y="10"/>
                    </a:cubicBezTo>
                    <a:cubicBezTo>
                      <a:pt x="12" y="10"/>
                      <a:pt x="12" y="10"/>
                      <a:pt x="12" y="10"/>
                    </a:cubicBezTo>
                    <a:cubicBezTo>
                      <a:pt x="14" y="9"/>
                      <a:pt x="16" y="8"/>
                      <a:pt x="16" y="7"/>
                    </a:cubicBezTo>
                    <a:cubicBezTo>
                      <a:pt x="16" y="7"/>
                      <a:pt x="16" y="7"/>
                      <a:pt x="16" y="7"/>
                    </a:cubicBezTo>
                    <a:cubicBezTo>
                      <a:pt x="16" y="6"/>
                      <a:pt x="16" y="6"/>
                      <a:pt x="16" y="6"/>
                    </a:cubicBezTo>
                    <a:cubicBezTo>
                      <a:pt x="16" y="6"/>
                      <a:pt x="16" y="6"/>
                      <a:pt x="16" y="6"/>
                    </a:cubicBezTo>
                    <a:cubicBezTo>
                      <a:pt x="17" y="6"/>
                      <a:pt x="16" y="5"/>
                      <a:pt x="14" y="4"/>
                    </a:cubicBezTo>
                    <a:cubicBezTo>
                      <a:pt x="14" y="4"/>
                      <a:pt x="14" y="4"/>
                      <a:pt x="14" y="4"/>
                    </a:cubicBezTo>
                    <a:cubicBezTo>
                      <a:pt x="13" y="3"/>
                      <a:pt x="11" y="2"/>
                      <a:pt x="11" y="3"/>
                    </a:cubicBezTo>
                    <a:cubicBezTo>
                      <a:pt x="11" y="3"/>
                      <a:pt x="11" y="3"/>
                      <a:pt x="11" y="3"/>
                    </a:cubicBezTo>
                    <a:cubicBezTo>
                      <a:pt x="11" y="3"/>
                      <a:pt x="11" y="3"/>
                      <a:pt x="11" y="3"/>
                    </a:cubicBezTo>
                    <a:cubicBezTo>
                      <a:pt x="11" y="3"/>
                      <a:pt x="11" y="3"/>
                      <a:pt x="11" y="3"/>
                    </a:cubicBezTo>
                    <a:cubicBezTo>
                      <a:pt x="11" y="3"/>
                      <a:pt x="11" y="3"/>
                      <a:pt x="11" y="3"/>
                    </a:cubicBezTo>
                    <a:cubicBezTo>
                      <a:pt x="11" y="3"/>
                      <a:pt x="11" y="3"/>
                      <a:pt x="11" y="3"/>
                    </a:cubicBezTo>
                    <a:cubicBezTo>
                      <a:pt x="10" y="3"/>
                      <a:pt x="9" y="3"/>
                      <a:pt x="9" y="3"/>
                    </a:cubicBezTo>
                    <a:cubicBezTo>
                      <a:pt x="9" y="3"/>
                      <a:pt x="9" y="3"/>
                      <a:pt x="9" y="3"/>
                    </a:cubicBezTo>
                    <a:cubicBezTo>
                      <a:pt x="9" y="3"/>
                      <a:pt x="9" y="4"/>
                      <a:pt x="8" y="4"/>
                    </a:cubicBezTo>
                    <a:cubicBezTo>
                      <a:pt x="8" y="4"/>
                      <a:pt x="8" y="4"/>
                      <a:pt x="8" y="4"/>
                    </a:cubicBezTo>
                    <a:cubicBezTo>
                      <a:pt x="8" y="5"/>
                      <a:pt x="7" y="5"/>
                      <a:pt x="7" y="4"/>
                    </a:cubicBezTo>
                    <a:cubicBezTo>
                      <a:pt x="7" y="4"/>
                      <a:pt x="7" y="4"/>
                      <a:pt x="7" y="4"/>
                    </a:cubicBezTo>
                    <a:cubicBezTo>
                      <a:pt x="6" y="4"/>
                      <a:pt x="6" y="3"/>
                      <a:pt x="6" y="3"/>
                    </a:cubicBezTo>
                    <a:cubicBezTo>
                      <a:pt x="6" y="3"/>
                      <a:pt x="6" y="3"/>
                      <a:pt x="6" y="3"/>
                    </a:cubicBezTo>
                    <a:cubicBezTo>
                      <a:pt x="6" y="1"/>
                      <a:pt x="7" y="1"/>
                      <a:pt x="8" y="0"/>
                    </a:cubicBezTo>
                    <a:cubicBezTo>
                      <a:pt x="8" y="0"/>
                      <a:pt x="8" y="0"/>
                      <a:pt x="8" y="0"/>
                    </a:cubicBezTo>
                    <a:cubicBezTo>
                      <a:pt x="9" y="0"/>
                      <a:pt x="10" y="0"/>
                      <a:pt x="11" y="0"/>
                    </a:cubicBezTo>
                    <a:cubicBezTo>
                      <a:pt x="11" y="0"/>
                      <a:pt x="11" y="0"/>
                      <a:pt x="11" y="0"/>
                    </a:cubicBezTo>
                    <a:cubicBezTo>
                      <a:pt x="11" y="0"/>
                      <a:pt x="11" y="0"/>
                      <a:pt x="11" y="0"/>
                    </a:cubicBezTo>
                    <a:cubicBezTo>
                      <a:pt x="11" y="0"/>
                      <a:pt x="11" y="0"/>
                      <a:pt x="11" y="0"/>
                    </a:cubicBezTo>
                    <a:cubicBezTo>
                      <a:pt x="14" y="0"/>
                      <a:pt x="19" y="2"/>
                      <a:pt x="19" y="6"/>
                    </a:cubicBezTo>
                    <a:cubicBezTo>
                      <a:pt x="19" y="6"/>
                      <a:pt x="19" y="6"/>
                      <a:pt x="19" y="6"/>
                    </a:cubicBezTo>
                    <a:cubicBezTo>
                      <a:pt x="19" y="7"/>
                      <a:pt x="19" y="7"/>
                      <a:pt x="19" y="7"/>
                    </a:cubicBezTo>
                    <a:cubicBezTo>
                      <a:pt x="19" y="7"/>
                      <a:pt x="19" y="7"/>
                      <a:pt x="19" y="7"/>
                    </a:cubicBezTo>
                    <a:cubicBezTo>
                      <a:pt x="18" y="10"/>
                      <a:pt x="15" y="11"/>
                      <a:pt x="12" y="12"/>
                    </a:cubicBezTo>
                    <a:cubicBezTo>
                      <a:pt x="12" y="12"/>
                      <a:pt x="12" y="12"/>
                      <a:pt x="12" y="12"/>
                    </a:cubicBezTo>
                    <a:cubicBezTo>
                      <a:pt x="12" y="13"/>
                      <a:pt x="12" y="13"/>
                      <a:pt x="12" y="13"/>
                    </a:cubicBezTo>
                    <a:cubicBezTo>
                      <a:pt x="12" y="13"/>
                      <a:pt x="12" y="13"/>
                      <a:pt x="12" y="13"/>
                    </a:cubicBezTo>
                    <a:cubicBezTo>
                      <a:pt x="12" y="14"/>
                      <a:pt x="12" y="15"/>
                      <a:pt x="11" y="15"/>
                    </a:cubicBezTo>
                    <a:cubicBezTo>
                      <a:pt x="11" y="15"/>
                      <a:pt x="11" y="15"/>
                      <a:pt x="11" y="15"/>
                    </a:cubicBezTo>
                    <a:cubicBezTo>
                      <a:pt x="12" y="16"/>
                      <a:pt x="13" y="17"/>
                      <a:pt x="13" y="18"/>
                    </a:cubicBezTo>
                    <a:cubicBezTo>
                      <a:pt x="13" y="18"/>
                      <a:pt x="13" y="18"/>
                      <a:pt x="13" y="18"/>
                    </a:cubicBezTo>
                    <a:cubicBezTo>
                      <a:pt x="13" y="18"/>
                      <a:pt x="13" y="19"/>
                      <a:pt x="13" y="19"/>
                    </a:cubicBezTo>
                    <a:cubicBezTo>
                      <a:pt x="13" y="19"/>
                      <a:pt x="13" y="19"/>
                      <a:pt x="13" y="19"/>
                    </a:cubicBezTo>
                    <a:cubicBezTo>
                      <a:pt x="13" y="22"/>
                      <a:pt x="11" y="26"/>
                      <a:pt x="11" y="28"/>
                    </a:cubicBezTo>
                    <a:cubicBezTo>
                      <a:pt x="11" y="28"/>
                      <a:pt x="11" y="28"/>
                      <a:pt x="11" y="28"/>
                    </a:cubicBezTo>
                    <a:cubicBezTo>
                      <a:pt x="11" y="29"/>
                      <a:pt x="11" y="29"/>
                      <a:pt x="12" y="30"/>
                    </a:cubicBezTo>
                    <a:cubicBezTo>
                      <a:pt x="12" y="30"/>
                      <a:pt x="12" y="30"/>
                      <a:pt x="12" y="30"/>
                    </a:cubicBezTo>
                    <a:cubicBezTo>
                      <a:pt x="13" y="30"/>
                      <a:pt x="13" y="31"/>
                      <a:pt x="12" y="32"/>
                    </a:cubicBezTo>
                    <a:cubicBezTo>
                      <a:pt x="12" y="32"/>
                      <a:pt x="12" y="32"/>
                      <a:pt x="12" y="32"/>
                    </a:cubicBezTo>
                    <a:cubicBezTo>
                      <a:pt x="12" y="32"/>
                      <a:pt x="12" y="32"/>
                      <a:pt x="11" y="32"/>
                    </a:cubicBezTo>
                    <a:cubicBezTo>
                      <a:pt x="11" y="32"/>
                      <a:pt x="11" y="32"/>
                      <a:pt x="11" y="32"/>
                    </a:cubicBezTo>
                    <a:cubicBezTo>
                      <a:pt x="11" y="32"/>
                      <a:pt x="11" y="32"/>
                      <a:pt x="10" y="32"/>
                    </a:cubicBezTo>
                    <a:close/>
                    <a:moveTo>
                      <a:pt x="9" y="14"/>
                    </a:moveTo>
                    <a:cubicBezTo>
                      <a:pt x="9" y="14"/>
                      <a:pt x="9" y="14"/>
                      <a:pt x="9" y="13"/>
                    </a:cubicBezTo>
                    <a:cubicBezTo>
                      <a:pt x="9" y="13"/>
                      <a:pt x="9" y="13"/>
                      <a:pt x="9" y="13"/>
                    </a:cubicBezTo>
                    <a:cubicBezTo>
                      <a:pt x="9" y="14"/>
                      <a:pt x="9" y="14"/>
                      <a:pt x="9" y="14"/>
                    </a:cubicBezTo>
                    <a:cubicBezTo>
                      <a:pt x="9" y="14"/>
                      <a:pt x="9" y="14"/>
                      <a:pt x="9" y="14"/>
                    </a:cubicBezTo>
                    <a:cubicBezTo>
                      <a:pt x="9" y="14"/>
                      <a:pt x="9" y="14"/>
                      <a:pt x="9" y="14"/>
                    </a:cubicBezTo>
                    <a:close/>
                    <a:moveTo>
                      <a:pt x="6" y="10"/>
                    </a:moveTo>
                    <a:cubicBezTo>
                      <a:pt x="5" y="10"/>
                      <a:pt x="5" y="10"/>
                      <a:pt x="5" y="10"/>
                    </a:cubicBezTo>
                    <a:cubicBezTo>
                      <a:pt x="5" y="10"/>
                      <a:pt x="5" y="10"/>
                      <a:pt x="5" y="10"/>
                    </a:cubicBezTo>
                    <a:cubicBezTo>
                      <a:pt x="5" y="10"/>
                      <a:pt x="5" y="11"/>
                      <a:pt x="5" y="11"/>
                    </a:cubicBezTo>
                    <a:cubicBezTo>
                      <a:pt x="5" y="11"/>
                      <a:pt x="5" y="11"/>
                      <a:pt x="5" y="11"/>
                    </a:cubicBezTo>
                    <a:cubicBezTo>
                      <a:pt x="5" y="11"/>
                      <a:pt x="5" y="11"/>
                      <a:pt x="6" y="12"/>
                    </a:cubicBezTo>
                    <a:cubicBezTo>
                      <a:pt x="6" y="12"/>
                      <a:pt x="6" y="12"/>
                      <a:pt x="6" y="12"/>
                    </a:cubicBezTo>
                    <a:cubicBezTo>
                      <a:pt x="7" y="12"/>
                      <a:pt x="8" y="11"/>
                      <a:pt x="9" y="11"/>
                    </a:cubicBezTo>
                    <a:cubicBezTo>
                      <a:pt x="9" y="11"/>
                      <a:pt x="9" y="11"/>
                      <a:pt x="9" y="11"/>
                    </a:cubicBezTo>
                    <a:cubicBezTo>
                      <a:pt x="9" y="11"/>
                      <a:pt x="9" y="11"/>
                      <a:pt x="9" y="11"/>
                    </a:cubicBezTo>
                    <a:cubicBezTo>
                      <a:pt x="9" y="11"/>
                      <a:pt x="9" y="11"/>
                      <a:pt x="9" y="11"/>
                    </a:cubicBezTo>
                    <a:cubicBezTo>
                      <a:pt x="8" y="10"/>
                      <a:pt x="7" y="10"/>
                      <a:pt x="6" y="10"/>
                    </a:cubicBezTo>
                    <a:cubicBezTo>
                      <a:pt x="6" y="10"/>
                      <a:pt x="6" y="10"/>
                      <a:pt x="6" y="10"/>
                    </a:cubicBezTo>
                    <a:cubicBezTo>
                      <a:pt x="6" y="10"/>
                      <a:pt x="6" y="10"/>
                      <a:pt x="6" y="10"/>
                    </a:cubicBezTo>
                    <a:close/>
                    <a:moveTo>
                      <a:pt x="11" y="0"/>
                    </a:moveTo>
                    <a:cubicBezTo>
                      <a:pt x="11" y="0"/>
                      <a:pt x="11" y="0"/>
                      <a:pt x="11" y="0"/>
                    </a:cubicBezTo>
                    <a:cubicBezTo>
                      <a:pt x="11" y="0"/>
                      <a:pt x="11" y="0"/>
                      <a:pt x="11" y="0"/>
                    </a:cubicBezTo>
                    <a:cubicBezTo>
                      <a:pt x="11" y="0"/>
                      <a:pt x="11" y="0"/>
                      <a:pt x="11" y="0"/>
                    </a:cubicBezTo>
                    <a:close/>
                  </a:path>
                </a:pathLst>
              </a:custGeom>
              <a:solidFill>
                <a:srgbClr val="1E2B58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54" name="Freeform 165"/>
              <p:cNvSpPr/>
              <p:nvPr/>
            </p:nvSpPr>
            <p:spPr bwMode="auto">
              <a:xfrm>
                <a:off x="6646863" y="5119688"/>
                <a:ext cx="646113" cy="55563"/>
              </a:xfrm>
              <a:custGeom>
                <a:avLst/>
                <a:gdLst>
                  <a:gd name="T0" fmla="*/ 0 w 172"/>
                  <a:gd name="T1" fmla="*/ 14 h 15"/>
                  <a:gd name="T2" fmla="*/ 1 w 172"/>
                  <a:gd name="T3" fmla="*/ 13 h 15"/>
                  <a:gd name="T4" fmla="*/ 1 w 172"/>
                  <a:gd name="T5" fmla="*/ 13 h 15"/>
                  <a:gd name="T6" fmla="*/ 35 w 172"/>
                  <a:gd name="T7" fmla="*/ 3 h 15"/>
                  <a:gd name="T8" fmla="*/ 35 w 172"/>
                  <a:gd name="T9" fmla="*/ 3 h 15"/>
                  <a:gd name="T10" fmla="*/ 68 w 172"/>
                  <a:gd name="T11" fmla="*/ 1 h 15"/>
                  <a:gd name="T12" fmla="*/ 68 w 172"/>
                  <a:gd name="T13" fmla="*/ 1 h 15"/>
                  <a:gd name="T14" fmla="*/ 99 w 172"/>
                  <a:gd name="T15" fmla="*/ 0 h 15"/>
                  <a:gd name="T16" fmla="*/ 99 w 172"/>
                  <a:gd name="T17" fmla="*/ 0 h 15"/>
                  <a:gd name="T18" fmla="*/ 104 w 172"/>
                  <a:gd name="T19" fmla="*/ 0 h 15"/>
                  <a:gd name="T20" fmla="*/ 104 w 172"/>
                  <a:gd name="T21" fmla="*/ 0 h 15"/>
                  <a:gd name="T22" fmla="*/ 125 w 172"/>
                  <a:gd name="T23" fmla="*/ 3 h 15"/>
                  <a:gd name="T24" fmla="*/ 125 w 172"/>
                  <a:gd name="T25" fmla="*/ 3 h 15"/>
                  <a:gd name="T26" fmla="*/ 142 w 172"/>
                  <a:gd name="T27" fmla="*/ 7 h 15"/>
                  <a:gd name="T28" fmla="*/ 142 w 172"/>
                  <a:gd name="T29" fmla="*/ 7 h 15"/>
                  <a:gd name="T30" fmla="*/ 171 w 172"/>
                  <a:gd name="T31" fmla="*/ 12 h 15"/>
                  <a:gd name="T32" fmla="*/ 171 w 172"/>
                  <a:gd name="T33" fmla="*/ 12 h 15"/>
                  <a:gd name="T34" fmla="*/ 172 w 172"/>
                  <a:gd name="T35" fmla="*/ 14 h 15"/>
                  <a:gd name="T36" fmla="*/ 172 w 172"/>
                  <a:gd name="T37" fmla="*/ 14 h 15"/>
                  <a:gd name="T38" fmla="*/ 171 w 172"/>
                  <a:gd name="T39" fmla="*/ 15 h 15"/>
                  <a:gd name="T40" fmla="*/ 171 w 172"/>
                  <a:gd name="T41" fmla="*/ 15 h 15"/>
                  <a:gd name="T42" fmla="*/ 141 w 172"/>
                  <a:gd name="T43" fmla="*/ 9 h 15"/>
                  <a:gd name="T44" fmla="*/ 141 w 172"/>
                  <a:gd name="T45" fmla="*/ 9 h 15"/>
                  <a:gd name="T46" fmla="*/ 124 w 172"/>
                  <a:gd name="T47" fmla="*/ 5 h 15"/>
                  <a:gd name="T48" fmla="*/ 124 w 172"/>
                  <a:gd name="T49" fmla="*/ 5 h 15"/>
                  <a:gd name="T50" fmla="*/ 104 w 172"/>
                  <a:gd name="T51" fmla="*/ 2 h 15"/>
                  <a:gd name="T52" fmla="*/ 104 w 172"/>
                  <a:gd name="T53" fmla="*/ 2 h 15"/>
                  <a:gd name="T54" fmla="*/ 99 w 172"/>
                  <a:gd name="T55" fmla="*/ 2 h 15"/>
                  <a:gd name="T56" fmla="*/ 99 w 172"/>
                  <a:gd name="T57" fmla="*/ 2 h 15"/>
                  <a:gd name="T58" fmla="*/ 68 w 172"/>
                  <a:gd name="T59" fmla="*/ 4 h 15"/>
                  <a:gd name="T60" fmla="*/ 68 w 172"/>
                  <a:gd name="T61" fmla="*/ 4 h 15"/>
                  <a:gd name="T62" fmla="*/ 35 w 172"/>
                  <a:gd name="T63" fmla="*/ 5 h 15"/>
                  <a:gd name="T64" fmla="*/ 35 w 172"/>
                  <a:gd name="T65" fmla="*/ 5 h 15"/>
                  <a:gd name="T66" fmla="*/ 2 w 172"/>
                  <a:gd name="T67" fmla="*/ 15 h 15"/>
                  <a:gd name="T68" fmla="*/ 2 w 172"/>
                  <a:gd name="T69" fmla="*/ 15 h 15"/>
                  <a:gd name="T70" fmla="*/ 2 w 172"/>
                  <a:gd name="T71" fmla="*/ 15 h 15"/>
                  <a:gd name="T72" fmla="*/ 1 w 172"/>
                  <a:gd name="T73" fmla="*/ 15 h 15"/>
                  <a:gd name="T74" fmla="*/ 1 w 172"/>
                  <a:gd name="T75" fmla="*/ 15 h 15"/>
                  <a:gd name="T76" fmla="*/ 0 w 172"/>
                  <a:gd name="T77" fmla="*/ 14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172" h="15">
                    <a:moveTo>
                      <a:pt x="0" y="14"/>
                    </a:moveTo>
                    <a:cubicBezTo>
                      <a:pt x="0" y="14"/>
                      <a:pt x="0" y="13"/>
                      <a:pt x="1" y="13"/>
                    </a:cubicBezTo>
                    <a:cubicBezTo>
                      <a:pt x="1" y="13"/>
                      <a:pt x="1" y="13"/>
                      <a:pt x="1" y="13"/>
                    </a:cubicBezTo>
                    <a:cubicBezTo>
                      <a:pt x="12" y="8"/>
                      <a:pt x="23" y="5"/>
                      <a:pt x="35" y="3"/>
                    </a:cubicBezTo>
                    <a:cubicBezTo>
                      <a:pt x="35" y="3"/>
                      <a:pt x="35" y="3"/>
                      <a:pt x="35" y="3"/>
                    </a:cubicBezTo>
                    <a:cubicBezTo>
                      <a:pt x="46" y="1"/>
                      <a:pt x="57" y="2"/>
                      <a:pt x="68" y="1"/>
                    </a:cubicBezTo>
                    <a:cubicBezTo>
                      <a:pt x="68" y="1"/>
                      <a:pt x="68" y="1"/>
                      <a:pt x="68" y="1"/>
                    </a:cubicBezTo>
                    <a:cubicBezTo>
                      <a:pt x="79" y="0"/>
                      <a:pt x="89" y="0"/>
                      <a:pt x="99" y="0"/>
                    </a:cubicBezTo>
                    <a:cubicBezTo>
                      <a:pt x="99" y="0"/>
                      <a:pt x="99" y="0"/>
                      <a:pt x="99" y="0"/>
                    </a:cubicBezTo>
                    <a:cubicBezTo>
                      <a:pt x="101" y="0"/>
                      <a:pt x="102" y="0"/>
                      <a:pt x="104" y="0"/>
                    </a:cubicBezTo>
                    <a:cubicBezTo>
                      <a:pt x="104" y="0"/>
                      <a:pt x="104" y="0"/>
                      <a:pt x="104" y="0"/>
                    </a:cubicBezTo>
                    <a:cubicBezTo>
                      <a:pt x="111" y="0"/>
                      <a:pt x="118" y="1"/>
                      <a:pt x="125" y="3"/>
                    </a:cubicBezTo>
                    <a:cubicBezTo>
                      <a:pt x="125" y="3"/>
                      <a:pt x="125" y="3"/>
                      <a:pt x="125" y="3"/>
                    </a:cubicBezTo>
                    <a:cubicBezTo>
                      <a:pt x="131" y="4"/>
                      <a:pt x="136" y="6"/>
                      <a:pt x="142" y="7"/>
                    </a:cubicBezTo>
                    <a:cubicBezTo>
                      <a:pt x="142" y="7"/>
                      <a:pt x="142" y="7"/>
                      <a:pt x="142" y="7"/>
                    </a:cubicBezTo>
                    <a:cubicBezTo>
                      <a:pt x="152" y="8"/>
                      <a:pt x="162" y="12"/>
                      <a:pt x="171" y="12"/>
                    </a:cubicBezTo>
                    <a:cubicBezTo>
                      <a:pt x="171" y="12"/>
                      <a:pt x="171" y="12"/>
                      <a:pt x="171" y="12"/>
                    </a:cubicBezTo>
                    <a:cubicBezTo>
                      <a:pt x="172" y="13"/>
                      <a:pt x="172" y="13"/>
                      <a:pt x="172" y="14"/>
                    </a:cubicBezTo>
                    <a:cubicBezTo>
                      <a:pt x="172" y="14"/>
                      <a:pt x="172" y="14"/>
                      <a:pt x="172" y="14"/>
                    </a:cubicBezTo>
                    <a:cubicBezTo>
                      <a:pt x="172" y="14"/>
                      <a:pt x="172" y="15"/>
                      <a:pt x="171" y="15"/>
                    </a:cubicBezTo>
                    <a:cubicBezTo>
                      <a:pt x="171" y="15"/>
                      <a:pt x="171" y="15"/>
                      <a:pt x="171" y="15"/>
                    </a:cubicBezTo>
                    <a:cubicBezTo>
                      <a:pt x="161" y="14"/>
                      <a:pt x="151" y="11"/>
                      <a:pt x="141" y="9"/>
                    </a:cubicBezTo>
                    <a:cubicBezTo>
                      <a:pt x="141" y="9"/>
                      <a:pt x="141" y="9"/>
                      <a:pt x="141" y="9"/>
                    </a:cubicBezTo>
                    <a:cubicBezTo>
                      <a:pt x="135" y="9"/>
                      <a:pt x="130" y="6"/>
                      <a:pt x="124" y="5"/>
                    </a:cubicBezTo>
                    <a:cubicBezTo>
                      <a:pt x="124" y="5"/>
                      <a:pt x="124" y="5"/>
                      <a:pt x="124" y="5"/>
                    </a:cubicBezTo>
                    <a:cubicBezTo>
                      <a:pt x="118" y="3"/>
                      <a:pt x="111" y="2"/>
                      <a:pt x="104" y="2"/>
                    </a:cubicBezTo>
                    <a:cubicBezTo>
                      <a:pt x="104" y="2"/>
                      <a:pt x="104" y="2"/>
                      <a:pt x="104" y="2"/>
                    </a:cubicBezTo>
                    <a:cubicBezTo>
                      <a:pt x="102" y="2"/>
                      <a:pt x="101" y="2"/>
                      <a:pt x="99" y="2"/>
                    </a:cubicBezTo>
                    <a:cubicBezTo>
                      <a:pt x="99" y="2"/>
                      <a:pt x="99" y="2"/>
                      <a:pt x="99" y="2"/>
                    </a:cubicBezTo>
                    <a:cubicBezTo>
                      <a:pt x="89" y="2"/>
                      <a:pt x="79" y="3"/>
                      <a:pt x="68" y="4"/>
                    </a:cubicBezTo>
                    <a:cubicBezTo>
                      <a:pt x="68" y="4"/>
                      <a:pt x="68" y="4"/>
                      <a:pt x="68" y="4"/>
                    </a:cubicBezTo>
                    <a:cubicBezTo>
                      <a:pt x="57" y="5"/>
                      <a:pt x="46" y="3"/>
                      <a:pt x="35" y="5"/>
                    </a:cubicBezTo>
                    <a:cubicBezTo>
                      <a:pt x="35" y="5"/>
                      <a:pt x="35" y="5"/>
                      <a:pt x="35" y="5"/>
                    </a:cubicBezTo>
                    <a:cubicBezTo>
                      <a:pt x="24" y="8"/>
                      <a:pt x="13" y="10"/>
                      <a:pt x="2" y="15"/>
                    </a:cubicBezTo>
                    <a:cubicBezTo>
                      <a:pt x="2" y="15"/>
                      <a:pt x="2" y="15"/>
                      <a:pt x="2" y="15"/>
                    </a:cubicBezTo>
                    <a:cubicBezTo>
                      <a:pt x="2" y="15"/>
                      <a:pt x="2" y="15"/>
                      <a:pt x="2" y="15"/>
                    </a:cubicBezTo>
                    <a:cubicBezTo>
                      <a:pt x="2" y="15"/>
                      <a:pt x="2" y="15"/>
                      <a:pt x="1" y="15"/>
                    </a:cubicBezTo>
                    <a:cubicBezTo>
                      <a:pt x="1" y="15"/>
                      <a:pt x="1" y="15"/>
                      <a:pt x="1" y="15"/>
                    </a:cubicBezTo>
                    <a:cubicBezTo>
                      <a:pt x="1" y="15"/>
                      <a:pt x="0" y="15"/>
                      <a:pt x="0" y="14"/>
                    </a:cubicBezTo>
                    <a:close/>
                  </a:path>
                </a:pathLst>
              </a:custGeom>
              <a:solidFill>
                <a:srgbClr val="1E2B58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55" name="Freeform 166"/>
              <p:cNvSpPr/>
              <p:nvPr/>
            </p:nvSpPr>
            <p:spPr bwMode="auto">
              <a:xfrm>
                <a:off x="7997825" y="5141913"/>
                <a:ext cx="307975" cy="33338"/>
              </a:xfrm>
              <a:custGeom>
                <a:avLst/>
                <a:gdLst>
                  <a:gd name="T0" fmla="*/ 81 w 82"/>
                  <a:gd name="T1" fmla="*/ 9 h 9"/>
                  <a:gd name="T2" fmla="*/ 76 w 82"/>
                  <a:gd name="T3" fmla="*/ 7 h 9"/>
                  <a:gd name="T4" fmla="*/ 76 w 82"/>
                  <a:gd name="T5" fmla="*/ 7 h 9"/>
                  <a:gd name="T6" fmla="*/ 69 w 82"/>
                  <a:gd name="T7" fmla="*/ 6 h 9"/>
                  <a:gd name="T8" fmla="*/ 69 w 82"/>
                  <a:gd name="T9" fmla="*/ 6 h 9"/>
                  <a:gd name="T10" fmla="*/ 54 w 82"/>
                  <a:gd name="T11" fmla="*/ 4 h 9"/>
                  <a:gd name="T12" fmla="*/ 54 w 82"/>
                  <a:gd name="T13" fmla="*/ 4 h 9"/>
                  <a:gd name="T14" fmla="*/ 51 w 82"/>
                  <a:gd name="T15" fmla="*/ 4 h 9"/>
                  <a:gd name="T16" fmla="*/ 51 w 82"/>
                  <a:gd name="T17" fmla="*/ 4 h 9"/>
                  <a:gd name="T18" fmla="*/ 47 w 82"/>
                  <a:gd name="T19" fmla="*/ 4 h 9"/>
                  <a:gd name="T20" fmla="*/ 47 w 82"/>
                  <a:gd name="T21" fmla="*/ 4 h 9"/>
                  <a:gd name="T22" fmla="*/ 47 w 82"/>
                  <a:gd name="T23" fmla="*/ 4 h 9"/>
                  <a:gd name="T24" fmla="*/ 47 w 82"/>
                  <a:gd name="T25" fmla="*/ 4 h 9"/>
                  <a:gd name="T26" fmla="*/ 47 w 82"/>
                  <a:gd name="T27" fmla="*/ 4 h 9"/>
                  <a:gd name="T28" fmla="*/ 38 w 82"/>
                  <a:gd name="T29" fmla="*/ 3 h 9"/>
                  <a:gd name="T30" fmla="*/ 38 w 82"/>
                  <a:gd name="T31" fmla="*/ 3 h 9"/>
                  <a:gd name="T32" fmla="*/ 33 w 82"/>
                  <a:gd name="T33" fmla="*/ 2 h 9"/>
                  <a:gd name="T34" fmla="*/ 33 w 82"/>
                  <a:gd name="T35" fmla="*/ 2 h 9"/>
                  <a:gd name="T36" fmla="*/ 12 w 82"/>
                  <a:gd name="T37" fmla="*/ 5 h 9"/>
                  <a:gd name="T38" fmla="*/ 12 w 82"/>
                  <a:gd name="T39" fmla="*/ 5 h 9"/>
                  <a:gd name="T40" fmla="*/ 5 w 82"/>
                  <a:gd name="T41" fmla="*/ 6 h 9"/>
                  <a:gd name="T42" fmla="*/ 5 w 82"/>
                  <a:gd name="T43" fmla="*/ 6 h 9"/>
                  <a:gd name="T44" fmla="*/ 1 w 82"/>
                  <a:gd name="T45" fmla="*/ 8 h 9"/>
                  <a:gd name="T46" fmla="*/ 1 w 82"/>
                  <a:gd name="T47" fmla="*/ 8 h 9"/>
                  <a:gd name="T48" fmla="*/ 0 w 82"/>
                  <a:gd name="T49" fmla="*/ 7 h 9"/>
                  <a:gd name="T50" fmla="*/ 0 w 82"/>
                  <a:gd name="T51" fmla="*/ 7 h 9"/>
                  <a:gd name="T52" fmla="*/ 0 w 82"/>
                  <a:gd name="T53" fmla="*/ 6 h 9"/>
                  <a:gd name="T54" fmla="*/ 0 w 82"/>
                  <a:gd name="T55" fmla="*/ 6 h 9"/>
                  <a:gd name="T56" fmla="*/ 1 w 82"/>
                  <a:gd name="T57" fmla="*/ 5 h 9"/>
                  <a:gd name="T58" fmla="*/ 1 w 82"/>
                  <a:gd name="T59" fmla="*/ 5 h 9"/>
                  <a:gd name="T60" fmla="*/ 4 w 82"/>
                  <a:gd name="T61" fmla="*/ 4 h 9"/>
                  <a:gd name="T62" fmla="*/ 4 w 82"/>
                  <a:gd name="T63" fmla="*/ 4 h 9"/>
                  <a:gd name="T64" fmla="*/ 12 w 82"/>
                  <a:gd name="T65" fmla="*/ 3 h 9"/>
                  <a:gd name="T66" fmla="*/ 12 w 82"/>
                  <a:gd name="T67" fmla="*/ 3 h 9"/>
                  <a:gd name="T68" fmla="*/ 33 w 82"/>
                  <a:gd name="T69" fmla="*/ 0 h 9"/>
                  <a:gd name="T70" fmla="*/ 33 w 82"/>
                  <a:gd name="T71" fmla="*/ 0 h 9"/>
                  <a:gd name="T72" fmla="*/ 38 w 82"/>
                  <a:gd name="T73" fmla="*/ 0 h 9"/>
                  <a:gd name="T74" fmla="*/ 38 w 82"/>
                  <a:gd name="T75" fmla="*/ 0 h 9"/>
                  <a:gd name="T76" fmla="*/ 47 w 82"/>
                  <a:gd name="T77" fmla="*/ 2 h 9"/>
                  <a:gd name="T78" fmla="*/ 47 w 82"/>
                  <a:gd name="T79" fmla="*/ 2 h 9"/>
                  <a:gd name="T80" fmla="*/ 47 w 82"/>
                  <a:gd name="T81" fmla="*/ 2 h 9"/>
                  <a:gd name="T82" fmla="*/ 47 w 82"/>
                  <a:gd name="T83" fmla="*/ 2 h 9"/>
                  <a:gd name="T84" fmla="*/ 47 w 82"/>
                  <a:gd name="T85" fmla="*/ 2 h 9"/>
                  <a:gd name="T86" fmla="*/ 51 w 82"/>
                  <a:gd name="T87" fmla="*/ 2 h 9"/>
                  <a:gd name="T88" fmla="*/ 51 w 82"/>
                  <a:gd name="T89" fmla="*/ 2 h 9"/>
                  <a:gd name="T90" fmla="*/ 55 w 82"/>
                  <a:gd name="T91" fmla="*/ 2 h 9"/>
                  <a:gd name="T92" fmla="*/ 55 w 82"/>
                  <a:gd name="T93" fmla="*/ 2 h 9"/>
                  <a:gd name="T94" fmla="*/ 69 w 82"/>
                  <a:gd name="T95" fmla="*/ 3 h 9"/>
                  <a:gd name="T96" fmla="*/ 69 w 82"/>
                  <a:gd name="T97" fmla="*/ 3 h 9"/>
                  <a:gd name="T98" fmla="*/ 77 w 82"/>
                  <a:gd name="T99" fmla="*/ 5 h 9"/>
                  <a:gd name="T100" fmla="*/ 77 w 82"/>
                  <a:gd name="T101" fmla="*/ 5 h 9"/>
                  <a:gd name="T102" fmla="*/ 81 w 82"/>
                  <a:gd name="T103" fmla="*/ 6 h 9"/>
                  <a:gd name="T104" fmla="*/ 81 w 82"/>
                  <a:gd name="T105" fmla="*/ 6 h 9"/>
                  <a:gd name="T106" fmla="*/ 82 w 82"/>
                  <a:gd name="T107" fmla="*/ 8 h 9"/>
                  <a:gd name="T108" fmla="*/ 82 w 82"/>
                  <a:gd name="T109" fmla="*/ 8 h 9"/>
                  <a:gd name="T110" fmla="*/ 81 w 82"/>
                  <a:gd name="T111" fmla="*/ 9 h 9"/>
                  <a:gd name="T112" fmla="*/ 81 w 82"/>
                  <a:gd name="T113" fmla="*/ 9 h 9"/>
                  <a:gd name="T114" fmla="*/ 81 w 82"/>
                  <a:gd name="T115" fmla="*/ 9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</a:cxnLst>
                <a:rect l="0" t="0" r="r" b="b"/>
                <a:pathLst>
                  <a:path w="82" h="9">
                    <a:moveTo>
                      <a:pt x="81" y="9"/>
                    </a:moveTo>
                    <a:cubicBezTo>
                      <a:pt x="79" y="9"/>
                      <a:pt x="77" y="8"/>
                      <a:pt x="76" y="7"/>
                    </a:cubicBezTo>
                    <a:cubicBezTo>
                      <a:pt x="76" y="7"/>
                      <a:pt x="76" y="7"/>
                      <a:pt x="76" y="7"/>
                    </a:cubicBezTo>
                    <a:cubicBezTo>
                      <a:pt x="74" y="7"/>
                      <a:pt x="71" y="6"/>
                      <a:pt x="69" y="6"/>
                    </a:cubicBezTo>
                    <a:cubicBezTo>
                      <a:pt x="69" y="6"/>
                      <a:pt x="69" y="6"/>
                      <a:pt x="69" y="6"/>
                    </a:cubicBezTo>
                    <a:cubicBezTo>
                      <a:pt x="64" y="5"/>
                      <a:pt x="59" y="5"/>
                      <a:pt x="54" y="4"/>
                    </a:cubicBezTo>
                    <a:cubicBezTo>
                      <a:pt x="54" y="4"/>
                      <a:pt x="54" y="4"/>
                      <a:pt x="54" y="4"/>
                    </a:cubicBezTo>
                    <a:cubicBezTo>
                      <a:pt x="53" y="4"/>
                      <a:pt x="52" y="4"/>
                      <a:pt x="51" y="4"/>
                    </a:cubicBezTo>
                    <a:cubicBezTo>
                      <a:pt x="51" y="4"/>
                      <a:pt x="51" y="4"/>
                      <a:pt x="51" y="4"/>
                    </a:cubicBezTo>
                    <a:cubicBezTo>
                      <a:pt x="50" y="4"/>
                      <a:pt x="48" y="4"/>
                      <a:pt x="47" y="4"/>
                    </a:cubicBezTo>
                    <a:cubicBezTo>
                      <a:pt x="47" y="4"/>
                      <a:pt x="47" y="4"/>
                      <a:pt x="47" y="4"/>
                    </a:cubicBezTo>
                    <a:cubicBezTo>
                      <a:pt x="47" y="4"/>
                      <a:pt x="47" y="4"/>
                      <a:pt x="47" y="4"/>
                    </a:cubicBezTo>
                    <a:cubicBezTo>
                      <a:pt x="47" y="4"/>
                      <a:pt x="47" y="4"/>
                      <a:pt x="47" y="4"/>
                    </a:cubicBezTo>
                    <a:cubicBezTo>
                      <a:pt x="47" y="4"/>
                      <a:pt x="47" y="4"/>
                      <a:pt x="47" y="4"/>
                    </a:cubicBezTo>
                    <a:cubicBezTo>
                      <a:pt x="44" y="4"/>
                      <a:pt x="41" y="3"/>
                      <a:pt x="38" y="3"/>
                    </a:cubicBezTo>
                    <a:cubicBezTo>
                      <a:pt x="38" y="3"/>
                      <a:pt x="38" y="3"/>
                      <a:pt x="38" y="3"/>
                    </a:cubicBezTo>
                    <a:cubicBezTo>
                      <a:pt x="36" y="3"/>
                      <a:pt x="35" y="2"/>
                      <a:pt x="33" y="2"/>
                    </a:cubicBezTo>
                    <a:cubicBezTo>
                      <a:pt x="33" y="2"/>
                      <a:pt x="33" y="2"/>
                      <a:pt x="33" y="2"/>
                    </a:cubicBezTo>
                    <a:cubicBezTo>
                      <a:pt x="26" y="2"/>
                      <a:pt x="19" y="4"/>
                      <a:pt x="12" y="5"/>
                    </a:cubicBezTo>
                    <a:cubicBezTo>
                      <a:pt x="12" y="5"/>
                      <a:pt x="12" y="5"/>
                      <a:pt x="12" y="5"/>
                    </a:cubicBezTo>
                    <a:cubicBezTo>
                      <a:pt x="10" y="5"/>
                      <a:pt x="7" y="6"/>
                      <a:pt x="5" y="6"/>
                    </a:cubicBezTo>
                    <a:cubicBezTo>
                      <a:pt x="5" y="6"/>
                      <a:pt x="5" y="6"/>
                      <a:pt x="5" y="6"/>
                    </a:cubicBezTo>
                    <a:cubicBezTo>
                      <a:pt x="4" y="7"/>
                      <a:pt x="3" y="8"/>
                      <a:pt x="1" y="8"/>
                    </a:cubicBezTo>
                    <a:cubicBezTo>
                      <a:pt x="1" y="8"/>
                      <a:pt x="1" y="8"/>
                      <a:pt x="1" y="8"/>
                    </a:cubicBezTo>
                    <a:cubicBezTo>
                      <a:pt x="1" y="8"/>
                      <a:pt x="1" y="8"/>
                      <a:pt x="0" y="7"/>
                    </a:cubicBezTo>
                    <a:cubicBezTo>
                      <a:pt x="0" y="7"/>
                      <a:pt x="0" y="7"/>
                      <a:pt x="0" y="7"/>
                    </a:cubicBezTo>
                    <a:cubicBezTo>
                      <a:pt x="0" y="7"/>
                      <a:pt x="0" y="6"/>
                      <a:pt x="0" y="6"/>
                    </a:cubicBezTo>
                    <a:cubicBezTo>
                      <a:pt x="0" y="6"/>
                      <a:pt x="0" y="6"/>
                      <a:pt x="0" y="6"/>
                    </a:cubicBezTo>
                    <a:cubicBezTo>
                      <a:pt x="0" y="5"/>
                      <a:pt x="1" y="5"/>
                      <a:pt x="1" y="5"/>
                    </a:cubicBezTo>
                    <a:cubicBezTo>
                      <a:pt x="1" y="5"/>
                      <a:pt x="1" y="5"/>
                      <a:pt x="1" y="5"/>
                    </a:cubicBezTo>
                    <a:cubicBezTo>
                      <a:pt x="2" y="5"/>
                      <a:pt x="3" y="4"/>
                      <a:pt x="4" y="4"/>
                    </a:cubicBezTo>
                    <a:cubicBezTo>
                      <a:pt x="4" y="4"/>
                      <a:pt x="4" y="4"/>
                      <a:pt x="4" y="4"/>
                    </a:cubicBezTo>
                    <a:cubicBezTo>
                      <a:pt x="7" y="3"/>
                      <a:pt x="9" y="3"/>
                      <a:pt x="12" y="3"/>
                    </a:cubicBezTo>
                    <a:cubicBezTo>
                      <a:pt x="12" y="3"/>
                      <a:pt x="12" y="3"/>
                      <a:pt x="12" y="3"/>
                    </a:cubicBezTo>
                    <a:cubicBezTo>
                      <a:pt x="19" y="2"/>
                      <a:pt x="26" y="0"/>
                      <a:pt x="33" y="0"/>
                    </a:cubicBezTo>
                    <a:cubicBezTo>
                      <a:pt x="33" y="0"/>
                      <a:pt x="33" y="0"/>
                      <a:pt x="33" y="0"/>
                    </a:cubicBezTo>
                    <a:cubicBezTo>
                      <a:pt x="35" y="0"/>
                      <a:pt x="36" y="0"/>
                      <a:pt x="38" y="0"/>
                    </a:cubicBezTo>
                    <a:cubicBezTo>
                      <a:pt x="38" y="0"/>
                      <a:pt x="38" y="0"/>
                      <a:pt x="38" y="0"/>
                    </a:cubicBezTo>
                    <a:cubicBezTo>
                      <a:pt x="41" y="1"/>
                      <a:pt x="44" y="2"/>
                      <a:pt x="47" y="2"/>
                    </a:cubicBezTo>
                    <a:cubicBezTo>
                      <a:pt x="47" y="2"/>
                      <a:pt x="47" y="2"/>
                      <a:pt x="47" y="2"/>
                    </a:cubicBezTo>
                    <a:cubicBezTo>
                      <a:pt x="47" y="2"/>
                      <a:pt x="47" y="2"/>
                      <a:pt x="47" y="2"/>
                    </a:cubicBezTo>
                    <a:cubicBezTo>
                      <a:pt x="47" y="2"/>
                      <a:pt x="47" y="2"/>
                      <a:pt x="47" y="2"/>
                    </a:cubicBezTo>
                    <a:cubicBezTo>
                      <a:pt x="47" y="2"/>
                      <a:pt x="47" y="2"/>
                      <a:pt x="47" y="2"/>
                    </a:cubicBezTo>
                    <a:cubicBezTo>
                      <a:pt x="48" y="2"/>
                      <a:pt x="50" y="2"/>
                      <a:pt x="51" y="2"/>
                    </a:cubicBezTo>
                    <a:cubicBezTo>
                      <a:pt x="51" y="2"/>
                      <a:pt x="51" y="2"/>
                      <a:pt x="51" y="2"/>
                    </a:cubicBezTo>
                    <a:cubicBezTo>
                      <a:pt x="52" y="2"/>
                      <a:pt x="53" y="2"/>
                      <a:pt x="55" y="2"/>
                    </a:cubicBezTo>
                    <a:cubicBezTo>
                      <a:pt x="55" y="2"/>
                      <a:pt x="55" y="2"/>
                      <a:pt x="55" y="2"/>
                    </a:cubicBezTo>
                    <a:cubicBezTo>
                      <a:pt x="59" y="2"/>
                      <a:pt x="65" y="2"/>
                      <a:pt x="69" y="3"/>
                    </a:cubicBezTo>
                    <a:cubicBezTo>
                      <a:pt x="69" y="3"/>
                      <a:pt x="69" y="3"/>
                      <a:pt x="69" y="3"/>
                    </a:cubicBezTo>
                    <a:cubicBezTo>
                      <a:pt x="72" y="4"/>
                      <a:pt x="74" y="4"/>
                      <a:pt x="77" y="5"/>
                    </a:cubicBezTo>
                    <a:cubicBezTo>
                      <a:pt x="77" y="5"/>
                      <a:pt x="77" y="5"/>
                      <a:pt x="77" y="5"/>
                    </a:cubicBezTo>
                    <a:cubicBezTo>
                      <a:pt x="78" y="6"/>
                      <a:pt x="80" y="6"/>
                      <a:pt x="81" y="6"/>
                    </a:cubicBezTo>
                    <a:cubicBezTo>
                      <a:pt x="81" y="6"/>
                      <a:pt x="81" y="6"/>
                      <a:pt x="81" y="6"/>
                    </a:cubicBezTo>
                    <a:cubicBezTo>
                      <a:pt x="81" y="6"/>
                      <a:pt x="82" y="7"/>
                      <a:pt x="82" y="8"/>
                    </a:cubicBezTo>
                    <a:cubicBezTo>
                      <a:pt x="82" y="8"/>
                      <a:pt x="82" y="8"/>
                      <a:pt x="82" y="8"/>
                    </a:cubicBezTo>
                    <a:cubicBezTo>
                      <a:pt x="82" y="8"/>
                      <a:pt x="81" y="9"/>
                      <a:pt x="81" y="9"/>
                    </a:cubicBezTo>
                    <a:cubicBezTo>
                      <a:pt x="81" y="9"/>
                      <a:pt x="81" y="9"/>
                      <a:pt x="81" y="9"/>
                    </a:cubicBezTo>
                    <a:cubicBezTo>
                      <a:pt x="81" y="9"/>
                      <a:pt x="81" y="9"/>
                      <a:pt x="81" y="9"/>
                    </a:cubicBezTo>
                    <a:close/>
                  </a:path>
                </a:pathLst>
              </a:custGeom>
              <a:solidFill>
                <a:srgbClr val="1E2B58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56" name="Freeform 167"/>
              <p:cNvSpPr/>
              <p:nvPr/>
            </p:nvSpPr>
            <p:spPr bwMode="auto">
              <a:xfrm>
                <a:off x="8396288" y="5145088"/>
                <a:ext cx="266700" cy="38100"/>
              </a:xfrm>
              <a:custGeom>
                <a:avLst/>
                <a:gdLst>
                  <a:gd name="T0" fmla="*/ 57 w 71"/>
                  <a:gd name="T1" fmla="*/ 6 h 10"/>
                  <a:gd name="T2" fmla="*/ 40 w 71"/>
                  <a:gd name="T3" fmla="*/ 3 h 10"/>
                  <a:gd name="T4" fmla="*/ 40 w 71"/>
                  <a:gd name="T5" fmla="*/ 3 h 10"/>
                  <a:gd name="T6" fmla="*/ 32 w 71"/>
                  <a:gd name="T7" fmla="*/ 2 h 10"/>
                  <a:gd name="T8" fmla="*/ 32 w 71"/>
                  <a:gd name="T9" fmla="*/ 2 h 10"/>
                  <a:gd name="T10" fmla="*/ 22 w 71"/>
                  <a:gd name="T11" fmla="*/ 3 h 10"/>
                  <a:gd name="T12" fmla="*/ 22 w 71"/>
                  <a:gd name="T13" fmla="*/ 3 h 10"/>
                  <a:gd name="T14" fmla="*/ 2 w 71"/>
                  <a:gd name="T15" fmla="*/ 9 h 10"/>
                  <a:gd name="T16" fmla="*/ 2 w 71"/>
                  <a:gd name="T17" fmla="*/ 9 h 10"/>
                  <a:gd name="T18" fmla="*/ 2 w 71"/>
                  <a:gd name="T19" fmla="*/ 9 h 10"/>
                  <a:gd name="T20" fmla="*/ 0 w 71"/>
                  <a:gd name="T21" fmla="*/ 8 h 10"/>
                  <a:gd name="T22" fmla="*/ 0 w 71"/>
                  <a:gd name="T23" fmla="*/ 8 h 10"/>
                  <a:gd name="T24" fmla="*/ 1 w 71"/>
                  <a:gd name="T25" fmla="*/ 7 h 10"/>
                  <a:gd name="T26" fmla="*/ 1 w 71"/>
                  <a:gd name="T27" fmla="*/ 7 h 10"/>
                  <a:gd name="T28" fmla="*/ 21 w 71"/>
                  <a:gd name="T29" fmla="*/ 1 h 10"/>
                  <a:gd name="T30" fmla="*/ 21 w 71"/>
                  <a:gd name="T31" fmla="*/ 1 h 10"/>
                  <a:gd name="T32" fmla="*/ 32 w 71"/>
                  <a:gd name="T33" fmla="*/ 0 h 10"/>
                  <a:gd name="T34" fmla="*/ 32 w 71"/>
                  <a:gd name="T35" fmla="*/ 0 h 10"/>
                  <a:gd name="T36" fmla="*/ 40 w 71"/>
                  <a:gd name="T37" fmla="*/ 0 h 10"/>
                  <a:gd name="T38" fmla="*/ 40 w 71"/>
                  <a:gd name="T39" fmla="*/ 0 h 10"/>
                  <a:gd name="T40" fmla="*/ 58 w 71"/>
                  <a:gd name="T41" fmla="*/ 4 h 10"/>
                  <a:gd name="T42" fmla="*/ 58 w 71"/>
                  <a:gd name="T43" fmla="*/ 4 h 10"/>
                  <a:gd name="T44" fmla="*/ 68 w 71"/>
                  <a:gd name="T45" fmla="*/ 7 h 10"/>
                  <a:gd name="T46" fmla="*/ 68 w 71"/>
                  <a:gd name="T47" fmla="*/ 7 h 10"/>
                  <a:gd name="T48" fmla="*/ 69 w 71"/>
                  <a:gd name="T49" fmla="*/ 7 h 10"/>
                  <a:gd name="T50" fmla="*/ 69 w 71"/>
                  <a:gd name="T51" fmla="*/ 7 h 10"/>
                  <a:gd name="T52" fmla="*/ 70 w 71"/>
                  <a:gd name="T53" fmla="*/ 8 h 10"/>
                  <a:gd name="T54" fmla="*/ 70 w 71"/>
                  <a:gd name="T55" fmla="*/ 8 h 10"/>
                  <a:gd name="T56" fmla="*/ 70 w 71"/>
                  <a:gd name="T57" fmla="*/ 9 h 10"/>
                  <a:gd name="T58" fmla="*/ 70 w 71"/>
                  <a:gd name="T59" fmla="*/ 9 h 10"/>
                  <a:gd name="T60" fmla="*/ 68 w 71"/>
                  <a:gd name="T61" fmla="*/ 10 h 10"/>
                  <a:gd name="T62" fmla="*/ 68 w 71"/>
                  <a:gd name="T63" fmla="*/ 10 h 10"/>
                  <a:gd name="T64" fmla="*/ 57 w 71"/>
                  <a:gd name="T65" fmla="*/ 6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71" h="10">
                    <a:moveTo>
                      <a:pt x="57" y="6"/>
                    </a:moveTo>
                    <a:cubicBezTo>
                      <a:pt x="52" y="4"/>
                      <a:pt x="46" y="3"/>
                      <a:pt x="40" y="3"/>
                    </a:cubicBezTo>
                    <a:cubicBezTo>
                      <a:pt x="40" y="3"/>
                      <a:pt x="40" y="3"/>
                      <a:pt x="40" y="3"/>
                    </a:cubicBezTo>
                    <a:cubicBezTo>
                      <a:pt x="37" y="3"/>
                      <a:pt x="34" y="2"/>
                      <a:pt x="32" y="2"/>
                    </a:cubicBezTo>
                    <a:cubicBezTo>
                      <a:pt x="32" y="2"/>
                      <a:pt x="32" y="2"/>
                      <a:pt x="32" y="2"/>
                    </a:cubicBezTo>
                    <a:cubicBezTo>
                      <a:pt x="28" y="2"/>
                      <a:pt x="25" y="3"/>
                      <a:pt x="22" y="3"/>
                    </a:cubicBezTo>
                    <a:cubicBezTo>
                      <a:pt x="22" y="3"/>
                      <a:pt x="22" y="3"/>
                      <a:pt x="22" y="3"/>
                    </a:cubicBezTo>
                    <a:cubicBezTo>
                      <a:pt x="15" y="4"/>
                      <a:pt x="9" y="7"/>
                      <a:pt x="2" y="9"/>
                    </a:cubicBezTo>
                    <a:cubicBezTo>
                      <a:pt x="2" y="9"/>
                      <a:pt x="2" y="9"/>
                      <a:pt x="2" y="9"/>
                    </a:cubicBezTo>
                    <a:cubicBezTo>
                      <a:pt x="2" y="9"/>
                      <a:pt x="2" y="9"/>
                      <a:pt x="2" y="9"/>
                    </a:cubicBezTo>
                    <a:cubicBezTo>
                      <a:pt x="1" y="9"/>
                      <a:pt x="0" y="9"/>
                      <a:pt x="0" y="8"/>
                    </a:cubicBezTo>
                    <a:cubicBezTo>
                      <a:pt x="0" y="8"/>
                      <a:pt x="0" y="8"/>
                      <a:pt x="0" y="8"/>
                    </a:cubicBezTo>
                    <a:cubicBezTo>
                      <a:pt x="0" y="8"/>
                      <a:pt x="0" y="7"/>
                      <a:pt x="1" y="7"/>
                    </a:cubicBezTo>
                    <a:cubicBezTo>
                      <a:pt x="1" y="7"/>
                      <a:pt x="1" y="7"/>
                      <a:pt x="1" y="7"/>
                    </a:cubicBezTo>
                    <a:cubicBezTo>
                      <a:pt x="8" y="5"/>
                      <a:pt x="14" y="2"/>
                      <a:pt x="21" y="1"/>
                    </a:cubicBezTo>
                    <a:cubicBezTo>
                      <a:pt x="21" y="1"/>
                      <a:pt x="21" y="1"/>
                      <a:pt x="21" y="1"/>
                    </a:cubicBezTo>
                    <a:cubicBezTo>
                      <a:pt x="25" y="0"/>
                      <a:pt x="28" y="0"/>
                      <a:pt x="32" y="0"/>
                    </a:cubicBezTo>
                    <a:cubicBezTo>
                      <a:pt x="32" y="0"/>
                      <a:pt x="32" y="0"/>
                      <a:pt x="32" y="0"/>
                    </a:cubicBezTo>
                    <a:cubicBezTo>
                      <a:pt x="35" y="0"/>
                      <a:pt x="37" y="0"/>
                      <a:pt x="40" y="0"/>
                    </a:cubicBezTo>
                    <a:cubicBezTo>
                      <a:pt x="40" y="0"/>
                      <a:pt x="40" y="0"/>
                      <a:pt x="40" y="0"/>
                    </a:cubicBezTo>
                    <a:cubicBezTo>
                      <a:pt x="46" y="1"/>
                      <a:pt x="52" y="1"/>
                      <a:pt x="58" y="4"/>
                    </a:cubicBezTo>
                    <a:cubicBezTo>
                      <a:pt x="58" y="4"/>
                      <a:pt x="58" y="4"/>
                      <a:pt x="58" y="4"/>
                    </a:cubicBezTo>
                    <a:cubicBezTo>
                      <a:pt x="61" y="5"/>
                      <a:pt x="65" y="7"/>
                      <a:pt x="68" y="7"/>
                    </a:cubicBezTo>
                    <a:cubicBezTo>
                      <a:pt x="68" y="7"/>
                      <a:pt x="68" y="7"/>
                      <a:pt x="68" y="7"/>
                    </a:cubicBezTo>
                    <a:cubicBezTo>
                      <a:pt x="68" y="7"/>
                      <a:pt x="69" y="7"/>
                      <a:pt x="69" y="7"/>
                    </a:cubicBezTo>
                    <a:cubicBezTo>
                      <a:pt x="69" y="7"/>
                      <a:pt x="69" y="7"/>
                      <a:pt x="69" y="7"/>
                    </a:cubicBezTo>
                    <a:cubicBezTo>
                      <a:pt x="70" y="7"/>
                      <a:pt x="70" y="7"/>
                      <a:pt x="70" y="8"/>
                    </a:cubicBezTo>
                    <a:cubicBezTo>
                      <a:pt x="70" y="8"/>
                      <a:pt x="70" y="8"/>
                      <a:pt x="70" y="8"/>
                    </a:cubicBezTo>
                    <a:cubicBezTo>
                      <a:pt x="71" y="9"/>
                      <a:pt x="70" y="9"/>
                      <a:pt x="70" y="9"/>
                    </a:cubicBezTo>
                    <a:cubicBezTo>
                      <a:pt x="70" y="9"/>
                      <a:pt x="70" y="9"/>
                      <a:pt x="70" y="9"/>
                    </a:cubicBezTo>
                    <a:cubicBezTo>
                      <a:pt x="69" y="10"/>
                      <a:pt x="68" y="10"/>
                      <a:pt x="68" y="10"/>
                    </a:cubicBezTo>
                    <a:cubicBezTo>
                      <a:pt x="68" y="10"/>
                      <a:pt x="68" y="10"/>
                      <a:pt x="68" y="10"/>
                    </a:cubicBezTo>
                    <a:cubicBezTo>
                      <a:pt x="64" y="10"/>
                      <a:pt x="60" y="7"/>
                      <a:pt x="57" y="6"/>
                    </a:cubicBezTo>
                    <a:close/>
                  </a:path>
                </a:pathLst>
              </a:custGeom>
              <a:solidFill>
                <a:srgbClr val="1E2B58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  <p:sp>
          <p:nvSpPr>
            <p:cNvPr id="157" name="文本框 222"/>
            <p:cNvSpPr txBox="1"/>
            <p:nvPr/>
          </p:nvSpPr>
          <p:spPr>
            <a:xfrm>
              <a:off x="9596095" y="5303908"/>
              <a:ext cx="2134273" cy="9694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zh-CN" sz="2400" b="1" dirty="0">
                  <a:solidFill>
                    <a:srgbClr val="1E2B58"/>
                  </a:solidFill>
                  <a:latin typeface="Didot" pitchFamily="2" charset="0"/>
                </a:rPr>
                <a:t>POST CARD </a:t>
              </a:r>
            </a:p>
            <a:p>
              <a:endParaRPr lang="en-US" altLang="zh-CN" sz="500" dirty="0"/>
            </a:p>
            <a:p>
              <a:pPr algn="r"/>
              <a:r>
                <a:rPr lang="en-US" altLang="zh-CN" sz="2800" b="1" dirty="0" err="1">
                  <a:latin typeface="Times New Roman" pitchFamily="18" charset="0"/>
                  <a:cs typeface="Times New Roman" pitchFamily="18" charset="0"/>
                </a:rPr>
                <a:t>Việt</a:t>
              </a:r>
              <a:r>
                <a:rPr lang="en-US" altLang="zh-CN" sz="2800" b="1" dirty="0">
                  <a:latin typeface="Times New Roman" pitchFamily="18" charset="0"/>
                  <a:cs typeface="Times New Roman" pitchFamily="18" charset="0"/>
                </a:rPr>
                <a:t> Nam</a:t>
              </a:r>
              <a:endParaRPr lang="zh-CN" altLang="en-US" sz="2800" b="1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159" name="文本框 224"/>
          <p:cNvSpPr txBox="1"/>
          <p:nvPr/>
        </p:nvSpPr>
        <p:spPr>
          <a:xfrm>
            <a:off x="5762474" y="2596601"/>
            <a:ext cx="5472481" cy="21605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alt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Người</a:t>
            </a:r>
            <a:r>
              <a:rPr lang="en-US" altLang="en-US" sz="28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ta </a:t>
            </a:r>
            <a:r>
              <a:rPr lang="en-US" alt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viết</a:t>
            </a:r>
            <a:r>
              <a:rPr lang="en-US" altLang="en-US" sz="28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thư</a:t>
            </a:r>
            <a:r>
              <a:rPr lang="en-US" altLang="en-US" sz="28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để</a:t>
            </a:r>
            <a:r>
              <a:rPr lang="en-US" altLang="en-US" sz="28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thăm</a:t>
            </a:r>
            <a:r>
              <a:rPr lang="en-US" altLang="en-US" sz="28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hỏi</a:t>
            </a:r>
            <a:r>
              <a:rPr lang="en-US" altLang="en-US" sz="28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, </a:t>
            </a:r>
            <a:r>
              <a:rPr lang="en-US" alt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thông</a:t>
            </a:r>
            <a:r>
              <a:rPr lang="en-US" altLang="en-US" sz="28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báo</a:t>
            </a:r>
            <a:r>
              <a:rPr lang="en-US" altLang="en-US" sz="28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tin </a:t>
            </a:r>
            <a:r>
              <a:rPr lang="en-US" alt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tức</a:t>
            </a:r>
            <a:r>
              <a:rPr lang="en-US" altLang="en-US" sz="28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cho</a:t>
            </a:r>
            <a:r>
              <a:rPr lang="en-US" altLang="en-US" sz="28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nhau</a:t>
            </a:r>
            <a:r>
              <a:rPr lang="en-US" altLang="en-US" sz="28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, </a:t>
            </a:r>
            <a:r>
              <a:rPr lang="en-US" alt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trao</a:t>
            </a:r>
            <a:r>
              <a:rPr lang="en-US" altLang="en-US" sz="28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đổi</a:t>
            </a:r>
            <a:r>
              <a:rPr lang="en-US" altLang="en-US" sz="28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ý </a:t>
            </a:r>
            <a:r>
              <a:rPr lang="en-US" alt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kiến</a:t>
            </a:r>
            <a:r>
              <a:rPr lang="en-US" altLang="en-US" sz="28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, chia </a:t>
            </a:r>
            <a:r>
              <a:rPr lang="en-US" alt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vui</a:t>
            </a:r>
            <a:r>
              <a:rPr lang="en-US" altLang="en-US" sz="28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, chia </a:t>
            </a:r>
            <a:r>
              <a:rPr lang="en-US" alt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buồn</a:t>
            </a:r>
            <a:r>
              <a:rPr lang="en-US" altLang="en-US" sz="28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, </a:t>
            </a:r>
            <a:r>
              <a:rPr lang="en-US" alt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bày</a:t>
            </a:r>
            <a:r>
              <a:rPr lang="en-US" altLang="en-US" sz="28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tỏ</a:t>
            </a:r>
            <a:r>
              <a:rPr lang="en-US" altLang="en-US" sz="28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tình</a:t>
            </a:r>
            <a:r>
              <a:rPr lang="en-US" altLang="en-US" sz="28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cảm</a:t>
            </a:r>
            <a:r>
              <a:rPr lang="en-US" altLang="en-US" sz="28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với</a:t>
            </a:r>
            <a:r>
              <a:rPr lang="en-US" altLang="en-US" sz="28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nhau</a:t>
            </a:r>
            <a:r>
              <a:rPr lang="en-US" altLang="en-US" sz="28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,…</a:t>
            </a:r>
          </a:p>
        </p:txBody>
      </p:sp>
      <p:grpSp>
        <p:nvGrpSpPr>
          <p:cNvPr id="160" name="组合 4">
            <a:extLst>
              <a:ext uri="{FF2B5EF4-FFF2-40B4-BE49-F238E27FC236}">
                <a16:creationId xmlns="" xmlns:a16="http://schemas.microsoft.com/office/drawing/2014/main" id="{856D6C98-5352-4D2F-945C-086AD4AA3B31}"/>
              </a:ext>
            </a:extLst>
          </p:cNvPr>
          <p:cNvGrpSpPr/>
          <p:nvPr/>
        </p:nvGrpSpPr>
        <p:grpSpPr>
          <a:xfrm>
            <a:off x="-588" y="0"/>
            <a:ext cx="12192588" cy="6858000"/>
            <a:chOff x="-588" y="0"/>
            <a:chExt cx="12192588" cy="6858000"/>
          </a:xfrm>
        </p:grpSpPr>
        <p:sp>
          <p:nvSpPr>
            <p:cNvPr id="161" name="Freeform 19">
              <a:extLst>
                <a:ext uri="{FF2B5EF4-FFF2-40B4-BE49-F238E27FC236}">
                  <a16:creationId xmlns="" xmlns:a16="http://schemas.microsoft.com/office/drawing/2014/main" id="{55787046-D2C5-4FBD-9563-B8A49311E0B4}"/>
                </a:ext>
              </a:extLst>
            </p:cNvPr>
            <p:cNvSpPr/>
            <p:nvPr/>
          </p:nvSpPr>
          <p:spPr bwMode="auto">
            <a:xfrm>
              <a:off x="0" y="0"/>
              <a:ext cx="1023938" cy="254000"/>
            </a:xfrm>
            <a:custGeom>
              <a:avLst/>
              <a:gdLst>
                <a:gd name="T0" fmla="*/ 0 w 645"/>
                <a:gd name="T1" fmla="*/ 0 h 160"/>
                <a:gd name="T2" fmla="*/ 472 w 645"/>
                <a:gd name="T3" fmla="*/ 0 h 160"/>
                <a:gd name="T4" fmla="*/ 645 w 645"/>
                <a:gd name="T5" fmla="*/ 160 h 160"/>
                <a:gd name="T6" fmla="*/ 165 w 645"/>
                <a:gd name="T7" fmla="*/ 160 h 160"/>
                <a:gd name="T8" fmla="*/ 0 w 645"/>
                <a:gd name="T9" fmla="*/ 0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45" h="160">
                  <a:moveTo>
                    <a:pt x="0" y="0"/>
                  </a:moveTo>
                  <a:lnTo>
                    <a:pt x="472" y="0"/>
                  </a:lnTo>
                  <a:lnTo>
                    <a:pt x="645" y="160"/>
                  </a:lnTo>
                  <a:lnTo>
                    <a:pt x="165" y="16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E2B58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2" name="Freeform 19">
              <a:extLst>
                <a:ext uri="{FF2B5EF4-FFF2-40B4-BE49-F238E27FC236}">
                  <a16:creationId xmlns="" xmlns:a16="http://schemas.microsoft.com/office/drawing/2014/main" id="{A73335B9-3A1D-4462-A443-EB383D4633B3}"/>
                </a:ext>
              </a:extLst>
            </p:cNvPr>
            <p:cNvSpPr/>
            <p:nvPr/>
          </p:nvSpPr>
          <p:spPr bwMode="auto">
            <a:xfrm>
              <a:off x="1198573" y="0"/>
              <a:ext cx="1023938" cy="254000"/>
            </a:xfrm>
            <a:custGeom>
              <a:avLst/>
              <a:gdLst>
                <a:gd name="T0" fmla="*/ 0 w 645"/>
                <a:gd name="T1" fmla="*/ 0 h 160"/>
                <a:gd name="T2" fmla="*/ 472 w 645"/>
                <a:gd name="T3" fmla="*/ 0 h 160"/>
                <a:gd name="T4" fmla="*/ 645 w 645"/>
                <a:gd name="T5" fmla="*/ 160 h 160"/>
                <a:gd name="T6" fmla="*/ 165 w 645"/>
                <a:gd name="T7" fmla="*/ 160 h 160"/>
                <a:gd name="T8" fmla="*/ 0 w 645"/>
                <a:gd name="T9" fmla="*/ 0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45" h="160">
                  <a:moveTo>
                    <a:pt x="0" y="0"/>
                  </a:moveTo>
                  <a:lnTo>
                    <a:pt x="472" y="0"/>
                  </a:lnTo>
                  <a:lnTo>
                    <a:pt x="645" y="160"/>
                  </a:lnTo>
                  <a:lnTo>
                    <a:pt x="165" y="16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3" name="Freeform 19">
              <a:extLst>
                <a:ext uri="{FF2B5EF4-FFF2-40B4-BE49-F238E27FC236}">
                  <a16:creationId xmlns="" xmlns:a16="http://schemas.microsoft.com/office/drawing/2014/main" id="{388C4263-09FF-4E97-963A-8823EE4F158D}"/>
                </a:ext>
              </a:extLst>
            </p:cNvPr>
            <p:cNvSpPr/>
            <p:nvPr/>
          </p:nvSpPr>
          <p:spPr bwMode="auto">
            <a:xfrm>
              <a:off x="2397146" y="0"/>
              <a:ext cx="1023938" cy="254000"/>
            </a:xfrm>
            <a:custGeom>
              <a:avLst/>
              <a:gdLst>
                <a:gd name="T0" fmla="*/ 0 w 645"/>
                <a:gd name="T1" fmla="*/ 0 h 160"/>
                <a:gd name="T2" fmla="*/ 472 w 645"/>
                <a:gd name="T3" fmla="*/ 0 h 160"/>
                <a:gd name="T4" fmla="*/ 645 w 645"/>
                <a:gd name="T5" fmla="*/ 160 h 160"/>
                <a:gd name="T6" fmla="*/ 165 w 645"/>
                <a:gd name="T7" fmla="*/ 160 h 160"/>
                <a:gd name="T8" fmla="*/ 0 w 645"/>
                <a:gd name="T9" fmla="*/ 0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45" h="160">
                  <a:moveTo>
                    <a:pt x="0" y="0"/>
                  </a:moveTo>
                  <a:lnTo>
                    <a:pt x="472" y="0"/>
                  </a:lnTo>
                  <a:lnTo>
                    <a:pt x="645" y="160"/>
                  </a:lnTo>
                  <a:lnTo>
                    <a:pt x="165" y="16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E2B58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4" name="Freeform 19">
              <a:extLst>
                <a:ext uri="{FF2B5EF4-FFF2-40B4-BE49-F238E27FC236}">
                  <a16:creationId xmlns="" xmlns:a16="http://schemas.microsoft.com/office/drawing/2014/main" id="{8EB8669C-A48A-4C87-8869-1733D6222B3B}"/>
                </a:ext>
              </a:extLst>
            </p:cNvPr>
            <p:cNvSpPr/>
            <p:nvPr/>
          </p:nvSpPr>
          <p:spPr bwMode="auto">
            <a:xfrm>
              <a:off x="3595719" y="0"/>
              <a:ext cx="1023938" cy="254000"/>
            </a:xfrm>
            <a:custGeom>
              <a:avLst/>
              <a:gdLst>
                <a:gd name="T0" fmla="*/ 0 w 645"/>
                <a:gd name="T1" fmla="*/ 0 h 160"/>
                <a:gd name="T2" fmla="*/ 472 w 645"/>
                <a:gd name="T3" fmla="*/ 0 h 160"/>
                <a:gd name="T4" fmla="*/ 645 w 645"/>
                <a:gd name="T5" fmla="*/ 160 h 160"/>
                <a:gd name="T6" fmla="*/ 165 w 645"/>
                <a:gd name="T7" fmla="*/ 160 h 160"/>
                <a:gd name="T8" fmla="*/ 0 w 645"/>
                <a:gd name="T9" fmla="*/ 0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45" h="160">
                  <a:moveTo>
                    <a:pt x="0" y="0"/>
                  </a:moveTo>
                  <a:lnTo>
                    <a:pt x="472" y="0"/>
                  </a:lnTo>
                  <a:lnTo>
                    <a:pt x="645" y="160"/>
                  </a:lnTo>
                  <a:lnTo>
                    <a:pt x="165" y="16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5" name="Freeform 19">
              <a:extLst>
                <a:ext uri="{FF2B5EF4-FFF2-40B4-BE49-F238E27FC236}">
                  <a16:creationId xmlns="" xmlns:a16="http://schemas.microsoft.com/office/drawing/2014/main" id="{02CF2D94-257F-4C29-954D-2BEAE17112F0}"/>
                </a:ext>
              </a:extLst>
            </p:cNvPr>
            <p:cNvSpPr/>
            <p:nvPr/>
          </p:nvSpPr>
          <p:spPr bwMode="auto">
            <a:xfrm>
              <a:off x="4794293" y="0"/>
              <a:ext cx="1023938" cy="254000"/>
            </a:xfrm>
            <a:custGeom>
              <a:avLst/>
              <a:gdLst>
                <a:gd name="T0" fmla="*/ 0 w 645"/>
                <a:gd name="T1" fmla="*/ 0 h 160"/>
                <a:gd name="T2" fmla="*/ 472 w 645"/>
                <a:gd name="T3" fmla="*/ 0 h 160"/>
                <a:gd name="T4" fmla="*/ 645 w 645"/>
                <a:gd name="T5" fmla="*/ 160 h 160"/>
                <a:gd name="T6" fmla="*/ 165 w 645"/>
                <a:gd name="T7" fmla="*/ 160 h 160"/>
                <a:gd name="T8" fmla="*/ 0 w 645"/>
                <a:gd name="T9" fmla="*/ 0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45" h="160">
                  <a:moveTo>
                    <a:pt x="0" y="0"/>
                  </a:moveTo>
                  <a:lnTo>
                    <a:pt x="472" y="0"/>
                  </a:lnTo>
                  <a:lnTo>
                    <a:pt x="645" y="160"/>
                  </a:lnTo>
                  <a:lnTo>
                    <a:pt x="165" y="16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E2B58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6" name="Freeform 165">
              <a:extLst>
                <a:ext uri="{FF2B5EF4-FFF2-40B4-BE49-F238E27FC236}">
                  <a16:creationId xmlns="" xmlns:a16="http://schemas.microsoft.com/office/drawing/2014/main" id="{A48995E8-A7E8-45C9-BAE0-22DF93C4EDE4}"/>
                </a:ext>
              </a:extLst>
            </p:cNvPr>
            <p:cNvSpPr/>
            <p:nvPr/>
          </p:nvSpPr>
          <p:spPr bwMode="auto">
            <a:xfrm>
              <a:off x="5992866" y="0"/>
              <a:ext cx="1023938" cy="254000"/>
            </a:xfrm>
            <a:custGeom>
              <a:avLst/>
              <a:gdLst>
                <a:gd name="T0" fmla="*/ 0 w 645"/>
                <a:gd name="T1" fmla="*/ 0 h 160"/>
                <a:gd name="T2" fmla="*/ 472 w 645"/>
                <a:gd name="T3" fmla="*/ 0 h 160"/>
                <a:gd name="T4" fmla="*/ 645 w 645"/>
                <a:gd name="T5" fmla="*/ 160 h 160"/>
                <a:gd name="T6" fmla="*/ 165 w 645"/>
                <a:gd name="T7" fmla="*/ 160 h 160"/>
                <a:gd name="T8" fmla="*/ 0 w 645"/>
                <a:gd name="T9" fmla="*/ 0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45" h="160">
                  <a:moveTo>
                    <a:pt x="0" y="0"/>
                  </a:moveTo>
                  <a:lnTo>
                    <a:pt x="472" y="0"/>
                  </a:lnTo>
                  <a:lnTo>
                    <a:pt x="645" y="160"/>
                  </a:lnTo>
                  <a:lnTo>
                    <a:pt x="165" y="16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7" name="Freeform 19">
              <a:extLst>
                <a:ext uri="{FF2B5EF4-FFF2-40B4-BE49-F238E27FC236}">
                  <a16:creationId xmlns="" xmlns:a16="http://schemas.microsoft.com/office/drawing/2014/main" id="{59EC4A76-FD1F-43B3-98AD-2ABF24978820}"/>
                </a:ext>
              </a:extLst>
            </p:cNvPr>
            <p:cNvSpPr/>
            <p:nvPr/>
          </p:nvSpPr>
          <p:spPr bwMode="auto">
            <a:xfrm>
              <a:off x="7191439" y="0"/>
              <a:ext cx="1023938" cy="254000"/>
            </a:xfrm>
            <a:custGeom>
              <a:avLst/>
              <a:gdLst>
                <a:gd name="T0" fmla="*/ 0 w 645"/>
                <a:gd name="T1" fmla="*/ 0 h 160"/>
                <a:gd name="T2" fmla="*/ 472 w 645"/>
                <a:gd name="T3" fmla="*/ 0 h 160"/>
                <a:gd name="T4" fmla="*/ 645 w 645"/>
                <a:gd name="T5" fmla="*/ 160 h 160"/>
                <a:gd name="T6" fmla="*/ 165 w 645"/>
                <a:gd name="T7" fmla="*/ 160 h 160"/>
                <a:gd name="T8" fmla="*/ 0 w 645"/>
                <a:gd name="T9" fmla="*/ 0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45" h="160">
                  <a:moveTo>
                    <a:pt x="0" y="0"/>
                  </a:moveTo>
                  <a:lnTo>
                    <a:pt x="472" y="0"/>
                  </a:lnTo>
                  <a:lnTo>
                    <a:pt x="645" y="160"/>
                  </a:lnTo>
                  <a:lnTo>
                    <a:pt x="165" y="16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E2B58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8" name="Freeform 19">
              <a:extLst>
                <a:ext uri="{FF2B5EF4-FFF2-40B4-BE49-F238E27FC236}">
                  <a16:creationId xmlns="" xmlns:a16="http://schemas.microsoft.com/office/drawing/2014/main" id="{791D4BBA-EB63-4B63-83B6-DCF6206EADB7}"/>
                </a:ext>
              </a:extLst>
            </p:cNvPr>
            <p:cNvSpPr/>
            <p:nvPr/>
          </p:nvSpPr>
          <p:spPr bwMode="auto">
            <a:xfrm>
              <a:off x="8390012" y="0"/>
              <a:ext cx="1023938" cy="254000"/>
            </a:xfrm>
            <a:custGeom>
              <a:avLst/>
              <a:gdLst>
                <a:gd name="T0" fmla="*/ 0 w 645"/>
                <a:gd name="T1" fmla="*/ 0 h 160"/>
                <a:gd name="T2" fmla="*/ 472 w 645"/>
                <a:gd name="T3" fmla="*/ 0 h 160"/>
                <a:gd name="T4" fmla="*/ 645 w 645"/>
                <a:gd name="T5" fmla="*/ 160 h 160"/>
                <a:gd name="T6" fmla="*/ 165 w 645"/>
                <a:gd name="T7" fmla="*/ 160 h 160"/>
                <a:gd name="T8" fmla="*/ 0 w 645"/>
                <a:gd name="T9" fmla="*/ 0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45" h="160">
                  <a:moveTo>
                    <a:pt x="0" y="0"/>
                  </a:moveTo>
                  <a:lnTo>
                    <a:pt x="472" y="0"/>
                  </a:lnTo>
                  <a:lnTo>
                    <a:pt x="645" y="160"/>
                  </a:lnTo>
                  <a:lnTo>
                    <a:pt x="165" y="16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9" name="Freeform 19">
              <a:extLst>
                <a:ext uri="{FF2B5EF4-FFF2-40B4-BE49-F238E27FC236}">
                  <a16:creationId xmlns="" xmlns:a16="http://schemas.microsoft.com/office/drawing/2014/main" id="{609E616B-45F6-4A90-A383-4DD1BC24914C}"/>
                </a:ext>
              </a:extLst>
            </p:cNvPr>
            <p:cNvSpPr/>
            <p:nvPr/>
          </p:nvSpPr>
          <p:spPr bwMode="auto">
            <a:xfrm>
              <a:off x="9524190" y="0"/>
              <a:ext cx="1023938" cy="254000"/>
            </a:xfrm>
            <a:custGeom>
              <a:avLst/>
              <a:gdLst>
                <a:gd name="T0" fmla="*/ 0 w 645"/>
                <a:gd name="T1" fmla="*/ 0 h 160"/>
                <a:gd name="T2" fmla="*/ 472 w 645"/>
                <a:gd name="T3" fmla="*/ 0 h 160"/>
                <a:gd name="T4" fmla="*/ 645 w 645"/>
                <a:gd name="T5" fmla="*/ 160 h 160"/>
                <a:gd name="T6" fmla="*/ 165 w 645"/>
                <a:gd name="T7" fmla="*/ 160 h 160"/>
                <a:gd name="T8" fmla="*/ 0 w 645"/>
                <a:gd name="T9" fmla="*/ 0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45" h="160">
                  <a:moveTo>
                    <a:pt x="0" y="0"/>
                  </a:moveTo>
                  <a:lnTo>
                    <a:pt x="472" y="0"/>
                  </a:lnTo>
                  <a:lnTo>
                    <a:pt x="645" y="160"/>
                  </a:lnTo>
                  <a:lnTo>
                    <a:pt x="165" y="16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E2B58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0" name="Freeform 19">
              <a:extLst>
                <a:ext uri="{FF2B5EF4-FFF2-40B4-BE49-F238E27FC236}">
                  <a16:creationId xmlns="" xmlns:a16="http://schemas.microsoft.com/office/drawing/2014/main" id="{388264C4-CA12-4470-AAEE-CD87E1536038}"/>
                </a:ext>
              </a:extLst>
            </p:cNvPr>
            <p:cNvSpPr/>
            <p:nvPr/>
          </p:nvSpPr>
          <p:spPr bwMode="auto">
            <a:xfrm>
              <a:off x="10658369" y="0"/>
              <a:ext cx="1023938" cy="254000"/>
            </a:xfrm>
            <a:custGeom>
              <a:avLst/>
              <a:gdLst>
                <a:gd name="T0" fmla="*/ 0 w 645"/>
                <a:gd name="T1" fmla="*/ 0 h 160"/>
                <a:gd name="T2" fmla="*/ 472 w 645"/>
                <a:gd name="T3" fmla="*/ 0 h 160"/>
                <a:gd name="T4" fmla="*/ 645 w 645"/>
                <a:gd name="T5" fmla="*/ 160 h 160"/>
                <a:gd name="T6" fmla="*/ 165 w 645"/>
                <a:gd name="T7" fmla="*/ 160 h 160"/>
                <a:gd name="T8" fmla="*/ 0 w 645"/>
                <a:gd name="T9" fmla="*/ 0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45" h="160">
                  <a:moveTo>
                    <a:pt x="0" y="0"/>
                  </a:moveTo>
                  <a:lnTo>
                    <a:pt x="472" y="0"/>
                  </a:lnTo>
                  <a:lnTo>
                    <a:pt x="645" y="160"/>
                  </a:lnTo>
                  <a:lnTo>
                    <a:pt x="165" y="16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1" name="Freeform 19">
              <a:extLst>
                <a:ext uri="{FF2B5EF4-FFF2-40B4-BE49-F238E27FC236}">
                  <a16:creationId xmlns="" xmlns:a16="http://schemas.microsoft.com/office/drawing/2014/main" id="{290E1E9D-D50A-4383-B76A-E0A33F305162}"/>
                </a:ext>
              </a:extLst>
            </p:cNvPr>
            <p:cNvSpPr/>
            <p:nvPr/>
          </p:nvSpPr>
          <p:spPr bwMode="auto">
            <a:xfrm flipH="1">
              <a:off x="10793509" y="6604000"/>
              <a:ext cx="1023938" cy="254000"/>
            </a:xfrm>
            <a:custGeom>
              <a:avLst/>
              <a:gdLst>
                <a:gd name="T0" fmla="*/ 0 w 645"/>
                <a:gd name="T1" fmla="*/ 0 h 160"/>
                <a:gd name="T2" fmla="*/ 472 w 645"/>
                <a:gd name="T3" fmla="*/ 0 h 160"/>
                <a:gd name="T4" fmla="*/ 645 w 645"/>
                <a:gd name="T5" fmla="*/ 160 h 160"/>
                <a:gd name="T6" fmla="*/ 165 w 645"/>
                <a:gd name="T7" fmla="*/ 160 h 160"/>
                <a:gd name="T8" fmla="*/ 0 w 645"/>
                <a:gd name="T9" fmla="*/ 0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45" h="160">
                  <a:moveTo>
                    <a:pt x="0" y="0"/>
                  </a:moveTo>
                  <a:lnTo>
                    <a:pt x="472" y="0"/>
                  </a:lnTo>
                  <a:lnTo>
                    <a:pt x="645" y="160"/>
                  </a:lnTo>
                  <a:lnTo>
                    <a:pt x="165" y="16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E2B58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2" name="Freeform 19">
              <a:extLst>
                <a:ext uri="{FF2B5EF4-FFF2-40B4-BE49-F238E27FC236}">
                  <a16:creationId xmlns="" xmlns:a16="http://schemas.microsoft.com/office/drawing/2014/main" id="{9D2911C8-7810-4AFA-A1AC-9BE5CF84767D}"/>
                </a:ext>
              </a:extLst>
            </p:cNvPr>
            <p:cNvSpPr/>
            <p:nvPr/>
          </p:nvSpPr>
          <p:spPr bwMode="auto">
            <a:xfrm flipH="1">
              <a:off x="9594936" y="6604000"/>
              <a:ext cx="1023938" cy="254000"/>
            </a:xfrm>
            <a:custGeom>
              <a:avLst/>
              <a:gdLst>
                <a:gd name="T0" fmla="*/ 0 w 645"/>
                <a:gd name="T1" fmla="*/ 0 h 160"/>
                <a:gd name="T2" fmla="*/ 472 w 645"/>
                <a:gd name="T3" fmla="*/ 0 h 160"/>
                <a:gd name="T4" fmla="*/ 645 w 645"/>
                <a:gd name="T5" fmla="*/ 160 h 160"/>
                <a:gd name="T6" fmla="*/ 165 w 645"/>
                <a:gd name="T7" fmla="*/ 160 h 160"/>
                <a:gd name="T8" fmla="*/ 0 w 645"/>
                <a:gd name="T9" fmla="*/ 0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45" h="160">
                  <a:moveTo>
                    <a:pt x="0" y="0"/>
                  </a:moveTo>
                  <a:lnTo>
                    <a:pt x="472" y="0"/>
                  </a:lnTo>
                  <a:lnTo>
                    <a:pt x="645" y="160"/>
                  </a:lnTo>
                  <a:lnTo>
                    <a:pt x="165" y="16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3" name="Freeform 19">
              <a:extLst>
                <a:ext uri="{FF2B5EF4-FFF2-40B4-BE49-F238E27FC236}">
                  <a16:creationId xmlns="" xmlns:a16="http://schemas.microsoft.com/office/drawing/2014/main" id="{7A587EFE-EFC7-447E-A040-A0FC5C2BDCDD}"/>
                </a:ext>
              </a:extLst>
            </p:cNvPr>
            <p:cNvSpPr/>
            <p:nvPr/>
          </p:nvSpPr>
          <p:spPr bwMode="auto">
            <a:xfrm flipH="1">
              <a:off x="8396363" y="6604000"/>
              <a:ext cx="1023938" cy="254000"/>
            </a:xfrm>
            <a:custGeom>
              <a:avLst/>
              <a:gdLst>
                <a:gd name="T0" fmla="*/ 0 w 645"/>
                <a:gd name="T1" fmla="*/ 0 h 160"/>
                <a:gd name="T2" fmla="*/ 472 w 645"/>
                <a:gd name="T3" fmla="*/ 0 h 160"/>
                <a:gd name="T4" fmla="*/ 645 w 645"/>
                <a:gd name="T5" fmla="*/ 160 h 160"/>
                <a:gd name="T6" fmla="*/ 165 w 645"/>
                <a:gd name="T7" fmla="*/ 160 h 160"/>
                <a:gd name="T8" fmla="*/ 0 w 645"/>
                <a:gd name="T9" fmla="*/ 0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45" h="160">
                  <a:moveTo>
                    <a:pt x="0" y="0"/>
                  </a:moveTo>
                  <a:lnTo>
                    <a:pt x="472" y="0"/>
                  </a:lnTo>
                  <a:lnTo>
                    <a:pt x="645" y="160"/>
                  </a:lnTo>
                  <a:lnTo>
                    <a:pt x="165" y="16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E2B58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4" name="Freeform 19">
              <a:extLst>
                <a:ext uri="{FF2B5EF4-FFF2-40B4-BE49-F238E27FC236}">
                  <a16:creationId xmlns="" xmlns:a16="http://schemas.microsoft.com/office/drawing/2014/main" id="{C7E80DC6-ECD2-461D-994C-3A5B5ED8195C}"/>
                </a:ext>
              </a:extLst>
            </p:cNvPr>
            <p:cNvSpPr/>
            <p:nvPr/>
          </p:nvSpPr>
          <p:spPr bwMode="auto">
            <a:xfrm flipH="1">
              <a:off x="7197790" y="6604000"/>
              <a:ext cx="1023938" cy="254000"/>
            </a:xfrm>
            <a:custGeom>
              <a:avLst/>
              <a:gdLst>
                <a:gd name="T0" fmla="*/ 0 w 645"/>
                <a:gd name="T1" fmla="*/ 0 h 160"/>
                <a:gd name="T2" fmla="*/ 472 w 645"/>
                <a:gd name="T3" fmla="*/ 0 h 160"/>
                <a:gd name="T4" fmla="*/ 645 w 645"/>
                <a:gd name="T5" fmla="*/ 160 h 160"/>
                <a:gd name="T6" fmla="*/ 165 w 645"/>
                <a:gd name="T7" fmla="*/ 160 h 160"/>
                <a:gd name="T8" fmla="*/ 0 w 645"/>
                <a:gd name="T9" fmla="*/ 0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45" h="160">
                  <a:moveTo>
                    <a:pt x="0" y="0"/>
                  </a:moveTo>
                  <a:lnTo>
                    <a:pt x="472" y="0"/>
                  </a:lnTo>
                  <a:lnTo>
                    <a:pt x="645" y="160"/>
                  </a:lnTo>
                  <a:lnTo>
                    <a:pt x="165" y="16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5" name="Freeform 19">
              <a:extLst>
                <a:ext uri="{FF2B5EF4-FFF2-40B4-BE49-F238E27FC236}">
                  <a16:creationId xmlns="" xmlns:a16="http://schemas.microsoft.com/office/drawing/2014/main" id="{489EB11A-C688-4CAA-8250-E5FF05CAF4BD}"/>
                </a:ext>
              </a:extLst>
            </p:cNvPr>
            <p:cNvSpPr/>
            <p:nvPr/>
          </p:nvSpPr>
          <p:spPr bwMode="auto">
            <a:xfrm flipH="1">
              <a:off x="5999216" y="6604000"/>
              <a:ext cx="1023938" cy="254000"/>
            </a:xfrm>
            <a:custGeom>
              <a:avLst/>
              <a:gdLst>
                <a:gd name="T0" fmla="*/ 0 w 645"/>
                <a:gd name="T1" fmla="*/ 0 h 160"/>
                <a:gd name="T2" fmla="*/ 472 w 645"/>
                <a:gd name="T3" fmla="*/ 0 h 160"/>
                <a:gd name="T4" fmla="*/ 645 w 645"/>
                <a:gd name="T5" fmla="*/ 160 h 160"/>
                <a:gd name="T6" fmla="*/ 165 w 645"/>
                <a:gd name="T7" fmla="*/ 160 h 160"/>
                <a:gd name="T8" fmla="*/ 0 w 645"/>
                <a:gd name="T9" fmla="*/ 0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45" h="160">
                  <a:moveTo>
                    <a:pt x="0" y="0"/>
                  </a:moveTo>
                  <a:lnTo>
                    <a:pt x="472" y="0"/>
                  </a:lnTo>
                  <a:lnTo>
                    <a:pt x="645" y="160"/>
                  </a:lnTo>
                  <a:lnTo>
                    <a:pt x="165" y="16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E2B58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6" name="Freeform 19">
              <a:extLst>
                <a:ext uri="{FF2B5EF4-FFF2-40B4-BE49-F238E27FC236}">
                  <a16:creationId xmlns="" xmlns:a16="http://schemas.microsoft.com/office/drawing/2014/main" id="{59E6B7E1-5136-41E3-B533-979FE2317B2E}"/>
                </a:ext>
              </a:extLst>
            </p:cNvPr>
            <p:cNvSpPr/>
            <p:nvPr/>
          </p:nvSpPr>
          <p:spPr bwMode="auto">
            <a:xfrm flipH="1">
              <a:off x="4800643" y="6604000"/>
              <a:ext cx="1023938" cy="254000"/>
            </a:xfrm>
            <a:custGeom>
              <a:avLst/>
              <a:gdLst>
                <a:gd name="T0" fmla="*/ 0 w 645"/>
                <a:gd name="T1" fmla="*/ 0 h 160"/>
                <a:gd name="T2" fmla="*/ 472 w 645"/>
                <a:gd name="T3" fmla="*/ 0 h 160"/>
                <a:gd name="T4" fmla="*/ 645 w 645"/>
                <a:gd name="T5" fmla="*/ 160 h 160"/>
                <a:gd name="T6" fmla="*/ 165 w 645"/>
                <a:gd name="T7" fmla="*/ 160 h 160"/>
                <a:gd name="T8" fmla="*/ 0 w 645"/>
                <a:gd name="T9" fmla="*/ 0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45" h="160">
                  <a:moveTo>
                    <a:pt x="0" y="0"/>
                  </a:moveTo>
                  <a:lnTo>
                    <a:pt x="472" y="0"/>
                  </a:lnTo>
                  <a:lnTo>
                    <a:pt x="645" y="160"/>
                  </a:lnTo>
                  <a:lnTo>
                    <a:pt x="165" y="16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7" name="Freeform 19">
              <a:extLst>
                <a:ext uri="{FF2B5EF4-FFF2-40B4-BE49-F238E27FC236}">
                  <a16:creationId xmlns="" xmlns:a16="http://schemas.microsoft.com/office/drawing/2014/main" id="{0C8F7190-1E44-4B81-BADA-9F998F9CB69A}"/>
                </a:ext>
              </a:extLst>
            </p:cNvPr>
            <p:cNvSpPr/>
            <p:nvPr/>
          </p:nvSpPr>
          <p:spPr bwMode="auto">
            <a:xfrm flipH="1">
              <a:off x="3602070" y="6604000"/>
              <a:ext cx="1023938" cy="254000"/>
            </a:xfrm>
            <a:custGeom>
              <a:avLst/>
              <a:gdLst>
                <a:gd name="T0" fmla="*/ 0 w 645"/>
                <a:gd name="T1" fmla="*/ 0 h 160"/>
                <a:gd name="T2" fmla="*/ 472 w 645"/>
                <a:gd name="T3" fmla="*/ 0 h 160"/>
                <a:gd name="T4" fmla="*/ 645 w 645"/>
                <a:gd name="T5" fmla="*/ 160 h 160"/>
                <a:gd name="T6" fmla="*/ 165 w 645"/>
                <a:gd name="T7" fmla="*/ 160 h 160"/>
                <a:gd name="T8" fmla="*/ 0 w 645"/>
                <a:gd name="T9" fmla="*/ 0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45" h="160">
                  <a:moveTo>
                    <a:pt x="0" y="0"/>
                  </a:moveTo>
                  <a:lnTo>
                    <a:pt x="472" y="0"/>
                  </a:lnTo>
                  <a:lnTo>
                    <a:pt x="645" y="160"/>
                  </a:lnTo>
                  <a:lnTo>
                    <a:pt x="165" y="16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E2B58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8" name="Freeform 19">
              <a:extLst>
                <a:ext uri="{FF2B5EF4-FFF2-40B4-BE49-F238E27FC236}">
                  <a16:creationId xmlns="" xmlns:a16="http://schemas.microsoft.com/office/drawing/2014/main" id="{3E67594D-08D5-4F00-A771-E023501C8500}"/>
                </a:ext>
              </a:extLst>
            </p:cNvPr>
            <p:cNvSpPr/>
            <p:nvPr/>
          </p:nvSpPr>
          <p:spPr bwMode="auto">
            <a:xfrm flipH="1">
              <a:off x="2403497" y="6604000"/>
              <a:ext cx="1023938" cy="254000"/>
            </a:xfrm>
            <a:custGeom>
              <a:avLst/>
              <a:gdLst>
                <a:gd name="T0" fmla="*/ 0 w 645"/>
                <a:gd name="T1" fmla="*/ 0 h 160"/>
                <a:gd name="T2" fmla="*/ 472 w 645"/>
                <a:gd name="T3" fmla="*/ 0 h 160"/>
                <a:gd name="T4" fmla="*/ 645 w 645"/>
                <a:gd name="T5" fmla="*/ 160 h 160"/>
                <a:gd name="T6" fmla="*/ 165 w 645"/>
                <a:gd name="T7" fmla="*/ 160 h 160"/>
                <a:gd name="T8" fmla="*/ 0 w 645"/>
                <a:gd name="T9" fmla="*/ 0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45" h="160">
                  <a:moveTo>
                    <a:pt x="0" y="0"/>
                  </a:moveTo>
                  <a:lnTo>
                    <a:pt x="472" y="0"/>
                  </a:lnTo>
                  <a:lnTo>
                    <a:pt x="645" y="160"/>
                  </a:lnTo>
                  <a:lnTo>
                    <a:pt x="165" y="16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9" name="Freeform 19">
              <a:extLst>
                <a:ext uri="{FF2B5EF4-FFF2-40B4-BE49-F238E27FC236}">
                  <a16:creationId xmlns="" xmlns:a16="http://schemas.microsoft.com/office/drawing/2014/main" id="{6A1CE354-1853-4AFF-9049-AA61667DC2E0}"/>
                </a:ext>
              </a:extLst>
            </p:cNvPr>
            <p:cNvSpPr/>
            <p:nvPr/>
          </p:nvSpPr>
          <p:spPr bwMode="auto">
            <a:xfrm flipH="1">
              <a:off x="1204924" y="6604000"/>
              <a:ext cx="1023938" cy="254000"/>
            </a:xfrm>
            <a:custGeom>
              <a:avLst/>
              <a:gdLst>
                <a:gd name="T0" fmla="*/ 0 w 645"/>
                <a:gd name="T1" fmla="*/ 0 h 160"/>
                <a:gd name="T2" fmla="*/ 472 w 645"/>
                <a:gd name="T3" fmla="*/ 0 h 160"/>
                <a:gd name="T4" fmla="*/ 645 w 645"/>
                <a:gd name="T5" fmla="*/ 160 h 160"/>
                <a:gd name="T6" fmla="*/ 165 w 645"/>
                <a:gd name="T7" fmla="*/ 160 h 160"/>
                <a:gd name="T8" fmla="*/ 0 w 645"/>
                <a:gd name="T9" fmla="*/ 0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45" h="160">
                  <a:moveTo>
                    <a:pt x="0" y="0"/>
                  </a:moveTo>
                  <a:lnTo>
                    <a:pt x="472" y="0"/>
                  </a:lnTo>
                  <a:lnTo>
                    <a:pt x="645" y="160"/>
                  </a:lnTo>
                  <a:lnTo>
                    <a:pt x="165" y="16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E2B58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80" name="Freeform 19">
              <a:extLst>
                <a:ext uri="{FF2B5EF4-FFF2-40B4-BE49-F238E27FC236}">
                  <a16:creationId xmlns="" xmlns:a16="http://schemas.microsoft.com/office/drawing/2014/main" id="{C513C820-47EF-4EB9-AABB-6CEAE2281CFC}"/>
                </a:ext>
              </a:extLst>
            </p:cNvPr>
            <p:cNvSpPr/>
            <p:nvPr/>
          </p:nvSpPr>
          <p:spPr bwMode="auto">
            <a:xfrm flipH="1">
              <a:off x="6350" y="6604000"/>
              <a:ext cx="1023938" cy="254000"/>
            </a:xfrm>
            <a:custGeom>
              <a:avLst/>
              <a:gdLst>
                <a:gd name="T0" fmla="*/ 0 w 645"/>
                <a:gd name="T1" fmla="*/ 0 h 160"/>
                <a:gd name="T2" fmla="*/ 472 w 645"/>
                <a:gd name="T3" fmla="*/ 0 h 160"/>
                <a:gd name="T4" fmla="*/ 645 w 645"/>
                <a:gd name="T5" fmla="*/ 160 h 160"/>
                <a:gd name="T6" fmla="*/ 165 w 645"/>
                <a:gd name="T7" fmla="*/ 160 h 160"/>
                <a:gd name="T8" fmla="*/ 0 w 645"/>
                <a:gd name="T9" fmla="*/ 0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45" h="160">
                  <a:moveTo>
                    <a:pt x="0" y="0"/>
                  </a:moveTo>
                  <a:lnTo>
                    <a:pt x="472" y="0"/>
                  </a:lnTo>
                  <a:lnTo>
                    <a:pt x="645" y="160"/>
                  </a:lnTo>
                  <a:lnTo>
                    <a:pt x="165" y="16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81" name="Freeform 37">
              <a:extLst>
                <a:ext uri="{FF2B5EF4-FFF2-40B4-BE49-F238E27FC236}">
                  <a16:creationId xmlns="" xmlns:a16="http://schemas.microsoft.com/office/drawing/2014/main" id="{3F4B4265-7D46-4BEC-AC8A-EA1A975F3637}"/>
                </a:ext>
              </a:extLst>
            </p:cNvPr>
            <p:cNvSpPr/>
            <p:nvPr/>
          </p:nvSpPr>
          <p:spPr bwMode="auto">
            <a:xfrm>
              <a:off x="6350" y="231773"/>
              <a:ext cx="255588" cy="754063"/>
            </a:xfrm>
            <a:custGeom>
              <a:avLst/>
              <a:gdLst>
                <a:gd name="T0" fmla="*/ 0 w 161"/>
                <a:gd name="T1" fmla="*/ 0 h 475"/>
                <a:gd name="T2" fmla="*/ 161 w 161"/>
                <a:gd name="T3" fmla="*/ 149 h 475"/>
                <a:gd name="T4" fmla="*/ 161 w 161"/>
                <a:gd name="T5" fmla="*/ 475 h 475"/>
                <a:gd name="T6" fmla="*/ 0 w 161"/>
                <a:gd name="T7" fmla="*/ 274 h 475"/>
                <a:gd name="T8" fmla="*/ 0 w 161"/>
                <a:gd name="T9" fmla="*/ 0 h 4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1" h="475">
                  <a:moveTo>
                    <a:pt x="0" y="0"/>
                  </a:moveTo>
                  <a:lnTo>
                    <a:pt x="161" y="149"/>
                  </a:lnTo>
                  <a:lnTo>
                    <a:pt x="161" y="475"/>
                  </a:lnTo>
                  <a:lnTo>
                    <a:pt x="0" y="27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82" name="Freeform 37">
              <a:extLst>
                <a:ext uri="{FF2B5EF4-FFF2-40B4-BE49-F238E27FC236}">
                  <a16:creationId xmlns="" xmlns:a16="http://schemas.microsoft.com/office/drawing/2014/main" id="{AE01368E-B652-4439-8019-771C8016DB5A}"/>
                </a:ext>
              </a:extLst>
            </p:cNvPr>
            <p:cNvSpPr/>
            <p:nvPr/>
          </p:nvSpPr>
          <p:spPr bwMode="auto">
            <a:xfrm>
              <a:off x="0" y="1028698"/>
              <a:ext cx="255588" cy="754063"/>
            </a:xfrm>
            <a:custGeom>
              <a:avLst/>
              <a:gdLst>
                <a:gd name="T0" fmla="*/ 0 w 161"/>
                <a:gd name="T1" fmla="*/ 0 h 475"/>
                <a:gd name="T2" fmla="*/ 161 w 161"/>
                <a:gd name="T3" fmla="*/ 149 h 475"/>
                <a:gd name="T4" fmla="*/ 161 w 161"/>
                <a:gd name="T5" fmla="*/ 475 h 475"/>
                <a:gd name="T6" fmla="*/ 0 w 161"/>
                <a:gd name="T7" fmla="*/ 274 h 475"/>
                <a:gd name="T8" fmla="*/ 0 w 161"/>
                <a:gd name="T9" fmla="*/ 0 h 4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1" h="475">
                  <a:moveTo>
                    <a:pt x="0" y="0"/>
                  </a:moveTo>
                  <a:lnTo>
                    <a:pt x="161" y="149"/>
                  </a:lnTo>
                  <a:lnTo>
                    <a:pt x="161" y="475"/>
                  </a:lnTo>
                  <a:lnTo>
                    <a:pt x="0" y="27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E2B58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83" name="Freeform 37">
              <a:extLst>
                <a:ext uri="{FF2B5EF4-FFF2-40B4-BE49-F238E27FC236}">
                  <a16:creationId xmlns="" xmlns:a16="http://schemas.microsoft.com/office/drawing/2014/main" id="{78771A3A-FEB1-4258-BE44-229223106F23}"/>
                </a:ext>
              </a:extLst>
            </p:cNvPr>
            <p:cNvSpPr/>
            <p:nvPr/>
          </p:nvSpPr>
          <p:spPr bwMode="auto">
            <a:xfrm>
              <a:off x="0" y="1828798"/>
              <a:ext cx="255588" cy="754063"/>
            </a:xfrm>
            <a:custGeom>
              <a:avLst/>
              <a:gdLst>
                <a:gd name="T0" fmla="*/ 0 w 161"/>
                <a:gd name="T1" fmla="*/ 0 h 475"/>
                <a:gd name="T2" fmla="*/ 161 w 161"/>
                <a:gd name="T3" fmla="*/ 149 h 475"/>
                <a:gd name="T4" fmla="*/ 161 w 161"/>
                <a:gd name="T5" fmla="*/ 475 h 475"/>
                <a:gd name="T6" fmla="*/ 0 w 161"/>
                <a:gd name="T7" fmla="*/ 274 h 475"/>
                <a:gd name="T8" fmla="*/ 0 w 161"/>
                <a:gd name="T9" fmla="*/ 0 h 4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1" h="475">
                  <a:moveTo>
                    <a:pt x="0" y="0"/>
                  </a:moveTo>
                  <a:lnTo>
                    <a:pt x="161" y="149"/>
                  </a:lnTo>
                  <a:lnTo>
                    <a:pt x="161" y="475"/>
                  </a:lnTo>
                  <a:lnTo>
                    <a:pt x="0" y="27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84" name="Freeform 183">
              <a:extLst>
                <a:ext uri="{FF2B5EF4-FFF2-40B4-BE49-F238E27FC236}">
                  <a16:creationId xmlns="" xmlns:a16="http://schemas.microsoft.com/office/drawing/2014/main" id="{280AF26C-CE67-40D3-9A0D-1532A7500663}"/>
                </a:ext>
              </a:extLst>
            </p:cNvPr>
            <p:cNvSpPr/>
            <p:nvPr/>
          </p:nvSpPr>
          <p:spPr bwMode="auto">
            <a:xfrm>
              <a:off x="0" y="2628898"/>
              <a:ext cx="255588" cy="754063"/>
            </a:xfrm>
            <a:custGeom>
              <a:avLst/>
              <a:gdLst>
                <a:gd name="T0" fmla="*/ 0 w 161"/>
                <a:gd name="T1" fmla="*/ 0 h 475"/>
                <a:gd name="T2" fmla="*/ 161 w 161"/>
                <a:gd name="T3" fmla="*/ 149 h 475"/>
                <a:gd name="T4" fmla="*/ 161 w 161"/>
                <a:gd name="T5" fmla="*/ 475 h 475"/>
                <a:gd name="T6" fmla="*/ 0 w 161"/>
                <a:gd name="T7" fmla="*/ 274 h 475"/>
                <a:gd name="T8" fmla="*/ 0 w 161"/>
                <a:gd name="T9" fmla="*/ 0 h 4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1" h="475">
                  <a:moveTo>
                    <a:pt x="0" y="0"/>
                  </a:moveTo>
                  <a:lnTo>
                    <a:pt x="161" y="149"/>
                  </a:lnTo>
                  <a:lnTo>
                    <a:pt x="161" y="475"/>
                  </a:lnTo>
                  <a:lnTo>
                    <a:pt x="0" y="27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E2B58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85" name="Freeform 37">
              <a:extLst>
                <a:ext uri="{FF2B5EF4-FFF2-40B4-BE49-F238E27FC236}">
                  <a16:creationId xmlns="" xmlns:a16="http://schemas.microsoft.com/office/drawing/2014/main" id="{3AA66B68-3193-4CD4-81DB-6F59923F742B}"/>
                </a:ext>
              </a:extLst>
            </p:cNvPr>
            <p:cNvSpPr/>
            <p:nvPr/>
          </p:nvSpPr>
          <p:spPr bwMode="auto">
            <a:xfrm>
              <a:off x="0" y="3428998"/>
              <a:ext cx="255588" cy="754063"/>
            </a:xfrm>
            <a:custGeom>
              <a:avLst/>
              <a:gdLst>
                <a:gd name="T0" fmla="*/ 0 w 161"/>
                <a:gd name="T1" fmla="*/ 0 h 475"/>
                <a:gd name="T2" fmla="*/ 161 w 161"/>
                <a:gd name="T3" fmla="*/ 149 h 475"/>
                <a:gd name="T4" fmla="*/ 161 w 161"/>
                <a:gd name="T5" fmla="*/ 475 h 475"/>
                <a:gd name="T6" fmla="*/ 0 w 161"/>
                <a:gd name="T7" fmla="*/ 274 h 475"/>
                <a:gd name="T8" fmla="*/ 0 w 161"/>
                <a:gd name="T9" fmla="*/ 0 h 4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1" h="475">
                  <a:moveTo>
                    <a:pt x="0" y="0"/>
                  </a:moveTo>
                  <a:lnTo>
                    <a:pt x="161" y="149"/>
                  </a:lnTo>
                  <a:lnTo>
                    <a:pt x="161" y="475"/>
                  </a:lnTo>
                  <a:lnTo>
                    <a:pt x="0" y="27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86" name="Freeform 37">
              <a:extLst>
                <a:ext uri="{FF2B5EF4-FFF2-40B4-BE49-F238E27FC236}">
                  <a16:creationId xmlns="" xmlns:a16="http://schemas.microsoft.com/office/drawing/2014/main" id="{8B743EBA-6720-40E5-9BAA-59E4D99B9B8A}"/>
                </a:ext>
              </a:extLst>
            </p:cNvPr>
            <p:cNvSpPr/>
            <p:nvPr/>
          </p:nvSpPr>
          <p:spPr bwMode="auto">
            <a:xfrm>
              <a:off x="0" y="4229098"/>
              <a:ext cx="255588" cy="754063"/>
            </a:xfrm>
            <a:custGeom>
              <a:avLst/>
              <a:gdLst>
                <a:gd name="T0" fmla="*/ 0 w 161"/>
                <a:gd name="T1" fmla="*/ 0 h 475"/>
                <a:gd name="T2" fmla="*/ 161 w 161"/>
                <a:gd name="T3" fmla="*/ 149 h 475"/>
                <a:gd name="T4" fmla="*/ 161 w 161"/>
                <a:gd name="T5" fmla="*/ 475 h 475"/>
                <a:gd name="T6" fmla="*/ 0 w 161"/>
                <a:gd name="T7" fmla="*/ 274 h 475"/>
                <a:gd name="T8" fmla="*/ 0 w 161"/>
                <a:gd name="T9" fmla="*/ 0 h 4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1" h="475">
                  <a:moveTo>
                    <a:pt x="0" y="0"/>
                  </a:moveTo>
                  <a:lnTo>
                    <a:pt x="161" y="149"/>
                  </a:lnTo>
                  <a:lnTo>
                    <a:pt x="161" y="475"/>
                  </a:lnTo>
                  <a:lnTo>
                    <a:pt x="0" y="27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E2B58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87" name="Freeform 37">
              <a:extLst>
                <a:ext uri="{FF2B5EF4-FFF2-40B4-BE49-F238E27FC236}">
                  <a16:creationId xmlns="" xmlns:a16="http://schemas.microsoft.com/office/drawing/2014/main" id="{7BED501D-AF07-4874-9813-C2CA752672EA}"/>
                </a:ext>
              </a:extLst>
            </p:cNvPr>
            <p:cNvSpPr/>
            <p:nvPr/>
          </p:nvSpPr>
          <p:spPr bwMode="auto">
            <a:xfrm>
              <a:off x="0" y="5029198"/>
              <a:ext cx="255588" cy="754063"/>
            </a:xfrm>
            <a:custGeom>
              <a:avLst/>
              <a:gdLst>
                <a:gd name="T0" fmla="*/ 0 w 161"/>
                <a:gd name="T1" fmla="*/ 0 h 475"/>
                <a:gd name="T2" fmla="*/ 161 w 161"/>
                <a:gd name="T3" fmla="*/ 149 h 475"/>
                <a:gd name="T4" fmla="*/ 161 w 161"/>
                <a:gd name="T5" fmla="*/ 475 h 475"/>
                <a:gd name="T6" fmla="*/ 0 w 161"/>
                <a:gd name="T7" fmla="*/ 274 h 475"/>
                <a:gd name="T8" fmla="*/ 0 w 161"/>
                <a:gd name="T9" fmla="*/ 0 h 4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1" h="475">
                  <a:moveTo>
                    <a:pt x="0" y="0"/>
                  </a:moveTo>
                  <a:lnTo>
                    <a:pt x="161" y="149"/>
                  </a:lnTo>
                  <a:lnTo>
                    <a:pt x="161" y="475"/>
                  </a:lnTo>
                  <a:lnTo>
                    <a:pt x="0" y="27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88" name="Freeform 37">
              <a:extLst>
                <a:ext uri="{FF2B5EF4-FFF2-40B4-BE49-F238E27FC236}">
                  <a16:creationId xmlns="" xmlns:a16="http://schemas.microsoft.com/office/drawing/2014/main" id="{83120518-DD96-42DF-A830-F40DF4F1E873}"/>
                </a:ext>
              </a:extLst>
            </p:cNvPr>
            <p:cNvSpPr/>
            <p:nvPr/>
          </p:nvSpPr>
          <p:spPr bwMode="auto">
            <a:xfrm>
              <a:off x="-588" y="5759606"/>
              <a:ext cx="256176" cy="793065"/>
            </a:xfrm>
            <a:custGeom>
              <a:avLst/>
              <a:gdLst>
                <a:gd name="T0" fmla="*/ 0 w 161"/>
                <a:gd name="T1" fmla="*/ 0 h 475"/>
                <a:gd name="T2" fmla="*/ 161 w 161"/>
                <a:gd name="T3" fmla="*/ 149 h 475"/>
                <a:gd name="T4" fmla="*/ 161 w 161"/>
                <a:gd name="T5" fmla="*/ 475 h 475"/>
                <a:gd name="T6" fmla="*/ 0 w 161"/>
                <a:gd name="T7" fmla="*/ 274 h 475"/>
                <a:gd name="T8" fmla="*/ 0 w 161"/>
                <a:gd name="T9" fmla="*/ 0 h 475"/>
                <a:gd name="connsiteX0" fmla="*/ 0 w 10000"/>
                <a:gd name="connsiteY0" fmla="*/ 0 h 12673"/>
                <a:gd name="connsiteX1" fmla="*/ 10000 w 10000"/>
                <a:gd name="connsiteY1" fmla="*/ 3137 h 12673"/>
                <a:gd name="connsiteX2" fmla="*/ 10000 w 10000"/>
                <a:gd name="connsiteY2" fmla="*/ 10000 h 12673"/>
                <a:gd name="connsiteX3" fmla="*/ 248 w 10000"/>
                <a:gd name="connsiteY3" fmla="*/ 12673 h 12673"/>
                <a:gd name="connsiteX4" fmla="*/ 0 w 10000"/>
                <a:gd name="connsiteY4" fmla="*/ 0 h 12673"/>
                <a:gd name="connsiteX0-1" fmla="*/ 23 w 10023"/>
                <a:gd name="connsiteY0-2" fmla="*/ 0 h 12757"/>
                <a:gd name="connsiteX1-3" fmla="*/ 10023 w 10023"/>
                <a:gd name="connsiteY1-4" fmla="*/ 3137 h 12757"/>
                <a:gd name="connsiteX2-5" fmla="*/ 10023 w 10023"/>
                <a:gd name="connsiteY2-6" fmla="*/ 10000 h 12757"/>
                <a:gd name="connsiteX3-7" fmla="*/ 23 w 10023"/>
                <a:gd name="connsiteY3-8" fmla="*/ 12757 h 12757"/>
                <a:gd name="connsiteX4-9" fmla="*/ 23 w 10023"/>
                <a:gd name="connsiteY4-10" fmla="*/ 0 h 12757"/>
                <a:gd name="connsiteX0-11" fmla="*/ 23 w 10023"/>
                <a:gd name="connsiteY0-12" fmla="*/ 0 h 13010"/>
                <a:gd name="connsiteX1-13" fmla="*/ 10023 w 10023"/>
                <a:gd name="connsiteY1-14" fmla="*/ 3137 h 13010"/>
                <a:gd name="connsiteX2-15" fmla="*/ 10023 w 10023"/>
                <a:gd name="connsiteY2-16" fmla="*/ 10000 h 13010"/>
                <a:gd name="connsiteX3-17" fmla="*/ 23 w 10023"/>
                <a:gd name="connsiteY3-18" fmla="*/ 13010 h 13010"/>
                <a:gd name="connsiteX4-19" fmla="*/ 23 w 10023"/>
                <a:gd name="connsiteY4-20" fmla="*/ 0 h 13010"/>
              </a:gdLst>
              <a:ahLst/>
              <a:cxnLst>
                <a:cxn ang="0">
                  <a:pos x="connsiteX0-11" y="connsiteY0-12"/>
                </a:cxn>
                <a:cxn ang="0">
                  <a:pos x="connsiteX1-13" y="connsiteY1-14"/>
                </a:cxn>
                <a:cxn ang="0">
                  <a:pos x="connsiteX2-15" y="connsiteY2-16"/>
                </a:cxn>
                <a:cxn ang="0">
                  <a:pos x="connsiteX3-17" y="connsiteY3-18"/>
                </a:cxn>
                <a:cxn ang="0">
                  <a:pos x="connsiteX4-19" y="connsiteY4-20"/>
                </a:cxn>
              </a:cxnLst>
              <a:rect l="l" t="t" r="r" b="b"/>
              <a:pathLst>
                <a:path w="10023" h="13010">
                  <a:moveTo>
                    <a:pt x="23" y="0"/>
                  </a:moveTo>
                  <a:lnTo>
                    <a:pt x="10023" y="3137"/>
                  </a:lnTo>
                  <a:lnTo>
                    <a:pt x="10023" y="10000"/>
                  </a:lnTo>
                  <a:lnTo>
                    <a:pt x="23" y="13010"/>
                  </a:lnTo>
                  <a:cubicBezTo>
                    <a:pt x="-60" y="8786"/>
                    <a:pt x="106" y="4224"/>
                    <a:pt x="23" y="0"/>
                  </a:cubicBezTo>
                  <a:close/>
                </a:path>
              </a:pathLst>
            </a:custGeom>
            <a:solidFill>
              <a:srgbClr val="1E2B58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89" name="Freeform 37">
              <a:extLst>
                <a:ext uri="{FF2B5EF4-FFF2-40B4-BE49-F238E27FC236}">
                  <a16:creationId xmlns="" xmlns:a16="http://schemas.microsoft.com/office/drawing/2014/main" id="{978741B7-BA8F-4B0E-9381-6981C4C746F9}"/>
                </a:ext>
              </a:extLst>
            </p:cNvPr>
            <p:cNvSpPr/>
            <p:nvPr/>
          </p:nvSpPr>
          <p:spPr bwMode="auto">
            <a:xfrm flipH="1">
              <a:off x="11936412" y="283639"/>
              <a:ext cx="255588" cy="754063"/>
            </a:xfrm>
            <a:custGeom>
              <a:avLst/>
              <a:gdLst>
                <a:gd name="T0" fmla="*/ 0 w 161"/>
                <a:gd name="T1" fmla="*/ 0 h 475"/>
                <a:gd name="T2" fmla="*/ 161 w 161"/>
                <a:gd name="T3" fmla="*/ 149 h 475"/>
                <a:gd name="T4" fmla="*/ 161 w 161"/>
                <a:gd name="T5" fmla="*/ 475 h 475"/>
                <a:gd name="T6" fmla="*/ 0 w 161"/>
                <a:gd name="T7" fmla="*/ 274 h 475"/>
                <a:gd name="T8" fmla="*/ 0 w 161"/>
                <a:gd name="T9" fmla="*/ 0 h 4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1" h="475">
                  <a:moveTo>
                    <a:pt x="0" y="0"/>
                  </a:moveTo>
                  <a:lnTo>
                    <a:pt x="161" y="149"/>
                  </a:lnTo>
                  <a:lnTo>
                    <a:pt x="161" y="475"/>
                  </a:lnTo>
                  <a:lnTo>
                    <a:pt x="0" y="27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90" name="Freeform 37">
              <a:extLst>
                <a:ext uri="{FF2B5EF4-FFF2-40B4-BE49-F238E27FC236}">
                  <a16:creationId xmlns="" xmlns:a16="http://schemas.microsoft.com/office/drawing/2014/main" id="{229BBE3F-C66D-4E0C-BD3C-0F0455C759A7}"/>
                </a:ext>
              </a:extLst>
            </p:cNvPr>
            <p:cNvSpPr/>
            <p:nvPr/>
          </p:nvSpPr>
          <p:spPr bwMode="auto">
            <a:xfrm flipH="1">
              <a:off x="11936412" y="1055164"/>
              <a:ext cx="255588" cy="754063"/>
            </a:xfrm>
            <a:custGeom>
              <a:avLst/>
              <a:gdLst>
                <a:gd name="T0" fmla="*/ 0 w 161"/>
                <a:gd name="T1" fmla="*/ 0 h 475"/>
                <a:gd name="T2" fmla="*/ 161 w 161"/>
                <a:gd name="T3" fmla="*/ 149 h 475"/>
                <a:gd name="T4" fmla="*/ 161 w 161"/>
                <a:gd name="T5" fmla="*/ 475 h 475"/>
                <a:gd name="T6" fmla="*/ 0 w 161"/>
                <a:gd name="T7" fmla="*/ 274 h 475"/>
                <a:gd name="T8" fmla="*/ 0 w 161"/>
                <a:gd name="T9" fmla="*/ 0 h 4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1" h="475">
                  <a:moveTo>
                    <a:pt x="0" y="0"/>
                  </a:moveTo>
                  <a:lnTo>
                    <a:pt x="161" y="149"/>
                  </a:lnTo>
                  <a:lnTo>
                    <a:pt x="161" y="475"/>
                  </a:lnTo>
                  <a:lnTo>
                    <a:pt x="0" y="27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E2B58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91" name="Freeform 37">
              <a:extLst>
                <a:ext uri="{FF2B5EF4-FFF2-40B4-BE49-F238E27FC236}">
                  <a16:creationId xmlns="" xmlns:a16="http://schemas.microsoft.com/office/drawing/2014/main" id="{36F90C17-B0AF-4541-959E-1517F00D7394}"/>
                </a:ext>
              </a:extLst>
            </p:cNvPr>
            <p:cNvSpPr/>
            <p:nvPr/>
          </p:nvSpPr>
          <p:spPr bwMode="auto">
            <a:xfrm flipH="1">
              <a:off x="11936412" y="1855264"/>
              <a:ext cx="255588" cy="754063"/>
            </a:xfrm>
            <a:custGeom>
              <a:avLst/>
              <a:gdLst>
                <a:gd name="T0" fmla="*/ 0 w 161"/>
                <a:gd name="T1" fmla="*/ 0 h 475"/>
                <a:gd name="T2" fmla="*/ 161 w 161"/>
                <a:gd name="T3" fmla="*/ 149 h 475"/>
                <a:gd name="T4" fmla="*/ 161 w 161"/>
                <a:gd name="T5" fmla="*/ 475 h 475"/>
                <a:gd name="T6" fmla="*/ 0 w 161"/>
                <a:gd name="T7" fmla="*/ 274 h 475"/>
                <a:gd name="T8" fmla="*/ 0 w 161"/>
                <a:gd name="T9" fmla="*/ 0 h 4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1" h="475">
                  <a:moveTo>
                    <a:pt x="0" y="0"/>
                  </a:moveTo>
                  <a:lnTo>
                    <a:pt x="161" y="149"/>
                  </a:lnTo>
                  <a:lnTo>
                    <a:pt x="161" y="475"/>
                  </a:lnTo>
                  <a:lnTo>
                    <a:pt x="0" y="27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92" name="Freeform 37">
              <a:extLst>
                <a:ext uri="{FF2B5EF4-FFF2-40B4-BE49-F238E27FC236}">
                  <a16:creationId xmlns="" xmlns:a16="http://schemas.microsoft.com/office/drawing/2014/main" id="{556C157E-8EB5-4B17-8CCC-DEB56998CF59}"/>
                </a:ext>
              </a:extLst>
            </p:cNvPr>
            <p:cNvSpPr/>
            <p:nvPr/>
          </p:nvSpPr>
          <p:spPr bwMode="auto">
            <a:xfrm flipH="1">
              <a:off x="11936412" y="2655364"/>
              <a:ext cx="255588" cy="754063"/>
            </a:xfrm>
            <a:custGeom>
              <a:avLst/>
              <a:gdLst>
                <a:gd name="T0" fmla="*/ 0 w 161"/>
                <a:gd name="T1" fmla="*/ 0 h 475"/>
                <a:gd name="T2" fmla="*/ 161 w 161"/>
                <a:gd name="T3" fmla="*/ 149 h 475"/>
                <a:gd name="T4" fmla="*/ 161 w 161"/>
                <a:gd name="T5" fmla="*/ 475 h 475"/>
                <a:gd name="T6" fmla="*/ 0 w 161"/>
                <a:gd name="T7" fmla="*/ 274 h 475"/>
                <a:gd name="T8" fmla="*/ 0 w 161"/>
                <a:gd name="T9" fmla="*/ 0 h 4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1" h="475">
                  <a:moveTo>
                    <a:pt x="0" y="0"/>
                  </a:moveTo>
                  <a:lnTo>
                    <a:pt x="161" y="149"/>
                  </a:lnTo>
                  <a:lnTo>
                    <a:pt x="161" y="475"/>
                  </a:lnTo>
                  <a:lnTo>
                    <a:pt x="0" y="27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E2B58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93" name="Freeform 37">
              <a:extLst>
                <a:ext uri="{FF2B5EF4-FFF2-40B4-BE49-F238E27FC236}">
                  <a16:creationId xmlns="" xmlns:a16="http://schemas.microsoft.com/office/drawing/2014/main" id="{29C00D01-6F6F-4F55-AC82-F83E095E4551}"/>
                </a:ext>
              </a:extLst>
            </p:cNvPr>
            <p:cNvSpPr/>
            <p:nvPr/>
          </p:nvSpPr>
          <p:spPr bwMode="auto">
            <a:xfrm flipH="1">
              <a:off x="11936412" y="3455464"/>
              <a:ext cx="255588" cy="754063"/>
            </a:xfrm>
            <a:custGeom>
              <a:avLst/>
              <a:gdLst>
                <a:gd name="T0" fmla="*/ 0 w 161"/>
                <a:gd name="T1" fmla="*/ 0 h 475"/>
                <a:gd name="T2" fmla="*/ 161 w 161"/>
                <a:gd name="T3" fmla="*/ 149 h 475"/>
                <a:gd name="T4" fmla="*/ 161 w 161"/>
                <a:gd name="T5" fmla="*/ 475 h 475"/>
                <a:gd name="T6" fmla="*/ 0 w 161"/>
                <a:gd name="T7" fmla="*/ 274 h 475"/>
                <a:gd name="T8" fmla="*/ 0 w 161"/>
                <a:gd name="T9" fmla="*/ 0 h 4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1" h="475">
                  <a:moveTo>
                    <a:pt x="0" y="0"/>
                  </a:moveTo>
                  <a:lnTo>
                    <a:pt x="161" y="149"/>
                  </a:lnTo>
                  <a:lnTo>
                    <a:pt x="161" y="475"/>
                  </a:lnTo>
                  <a:lnTo>
                    <a:pt x="0" y="27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94" name="Freeform 37">
              <a:extLst>
                <a:ext uri="{FF2B5EF4-FFF2-40B4-BE49-F238E27FC236}">
                  <a16:creationId xmlns="" xmlns:a16="http://schemas.microsoft.com/office/drawing/2014/main" id="{D610C58C-1D63-4605-8EA4-45A1BE5A20B8}"/>
                </a:ext>
              </a:extLst>
            </p:cNvPr>
            <p:cNvSpPr/>
            <p:nvPr/>
          </p:nvSpPr>
          <p:spPr bwMode="auto">
            <a:xfrm flipH="1">
              <a:off x="11936412" y="4255564"/>
              <a:ext cx="255588" cy="754063"/>
            </a:xfrm>
            <a:custGeom>
              <a:avLst/>
              <a:gdLst>
                <a:gd name="T0" fmla="*/ 0 w 161"/>
                <a:gd name="T1" fmla="*/ 0 h 475"/>
                <a:gd name="T2" fmla="*/ 161 w 161"/>
                <a:gd name="T3" fmla="*/ 149 h 475"/>
                <a:gd name="T4" fmla="*/ 161 w 161"/>
                <a:gd name="T5" fmla="*/ 475 h 475"/>
                <a:gd name="T6" fmla="*/ 0 w 161"/>
                <a:gd name="T7" fmla="*/ 274 h 475"/>
                <a:gd name="T8" fmla="*/ 0 w 161"/>
                <a:gd name="T9" fmla="*/ 0 h 4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1" h="475">
                  <a:moveTo>
                    <a:pt x="0" y="0"/>
                  </a:moveTo>
                  <a:lnTo>
                    <a:pt x="161" y="149"/>
                  </a:lnTo>
                  <a:lnTo>
                    <a:pt x="161" y="475"/>
                  </a:lnTo>
                  <a:lnTo>
                    <a:pt x="0" y="27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E2B58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95" name="Freeform 37">
              <a:extLst>
                <a:ext uri="{FF2B5EF4-FFF2-40B4-BE49-F238E27FC236}">
                  <a16:creationId xmlns="" xmlns:a16="http://schemas.microsoft.com/office/drawing/2014/main" id="{8380BA0E-C0BD-4C9A-A3C1-E53A1C486E0D}"/>
                </a:ext>
              </a:extLst>
            </p:cNvPr>
            <p:cNvSpPr/>
            <p:nvPr/>
          </p:nvSpPr>
          <p:spPr bwMode="auto">
            <a:xfrm flipH="1">
              <a:off x="11936412" y="5036612"/>
              <a:ext cx="255588" cy="754063"/>
            </a:xfrm>
            <a:custGeom>
              <a:avLst/>
              <a:gdLst>
                <a:gd name="T0" fmla="*/ 0 w 161"/>
                <a:gd name="T1" fmla="*/ 0 h 475"/>
                <a:gd name="T2" fmla="*/ 161 w 161"/>
                <a:gd name="T3" fmla="*/ 149 h 475"/>
                <a:gd name="T4" fmla="*/ 161 w 161"/>
                <a:gd name="T5" fmla="*/ 475 h 475"/>
                <a:gd name="T6" fmla="*/ 0 w 161"/>
                <a:gd name="T7" fmla="*/ 274 h 475"/>
                <a:gd name="T8" fmla="*/ 0 w 161"/>
                <a:gd name="T9" fmla="*/ 0 h 4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1" h="475">
                  <a:moveTo>
                    <a:pt x="0" y="0"/>
                  </a:moveTo>
                  <a:lnTo>
                    <a:pt x="161" y="149"/>
                  </a:lnTo>
                  <a:lnTo>
                    <a:pt x="161" y="475"/>
                  </a:lnTo>
                  <a:lnTo>
                    <a:pt x="0" y="27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96" name="Freeform 37">
              <a:extLst>
                <a:ext uri="{FF2B5EF4-FFF2-40B4-BE49-F238E27FC236}">
                  <a16:creationId xmlns="" xmlns:a16="http://schemas.microsoft.com/office/drawing/2014/main" id="{64DC3498-16CB-475B-A05C-49764F178251}"/>
                </a:ext>
              </a:extLst>
            </p:cNvPr>
            <p:cNvSpPr/>
            <p:nvPr/>
          </p:nvSpPr>
          <p:spPr bwMode="auto">
            <a:xfrm flipH="1">
              <a:off x="11936412" y="5798608"/>
              <a:ext cx="255588" cy="754063"/>
            </a:xfrm>
            <a:custGeom>
              <a:avLst/>
              <a:gdLst>
                <a:gd name="T0" fmla="*/ 0 w 161"/>
                <a:gd name="T1" fmla="*/ 0 h 475"/>
                <a:gd name="T2" fmla="*/ 161 w 161"/>
                <a:gd name="T3" fmla="*/ 149 h 475"/>
                <a:gd name="T4" fmla="*/ 161 w 161"/>
                <a:gd name="T5" fmla="*/ 475 h 475"/>
                <a:gd name="T6" fmla="*/ 0 w 161"/>
                <a:gd name="T7" fmla="*/ 274 h 475"/>
                <a:gd name="T8" fmla="*/ 0 w 161"/>
                <a:gd name="T9" fmla="*/ 0 h 4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1" h="475">
                  <a:moveTo>
                    <a:pt x="0" y="0"/>
                  </a:moveTo>
                  <a:lnTo>
                    <a:pt x="161" y="149"/>
                  </a:lnTo>
                  <a:lnTo>
                    <a:pt x="161" y="475"/>
                  </a:lnTo>
                  <a:lnTo>
                    <a:pt x="0" y="27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E2B58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97" name="直角三角形 228">
              <a:extLst>
                <a:ext uri="{FF2B5EF4-FFF2-40B4-BE49-F238E27FC236}">
                  <a16:creationId xmlns="" xmlns:a16="http://schemas.microsoft.com/office/drawing/2014/main" id="{64A33D7D-DE45-4740-8B7C-01AE9D1EAA48}"/>
                </a:ext>
              </a:extLst>
            </p:cNvPr>
            <p:cNvSpPr/>
            <p:nvPr/>
          </p:nvSpPr>
          <p:spPr>
            <a:xfrm rot="16200000">
              <a:off x="11778349" y="6444349"/>
              <a:ext cx="413651" cy="413651"/>
            </a:xfrm>
            <a:prstGeom prst="rtTriangle">
              <a:avLst/>
            </a:prstGeom>
            <a:solidFill>
              <a:srgbClr val="E6202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98" name="直角三角形 1">
              <a:extLst>
                <a:ext uri="{FF2B5EF4-FFF2-40B4-BE49-F238E27FC236}">
                  <a16:creationId xmlns="" xmlns:a16="http://schemas.microsoft.com/office/drawing/2014/main" id="{0B2D3EF8-4602-4F54-8735-B0565ED3D658}"/>
                </a:ext>
              </a:extLst>
            </p:cNvPr>
            <p:cNvSpPr/>
            <p:nvPr/>
          </p:nvSpPr>
          <p:spPr>
            <a:xfrm rot="10800000">
              <a:off x="11644886" y="0"/>
              <a:ext cx="291526" cy="254000"/>
            </a:xfrm>
            <a:prstGeom prst="rtTriangle">
              <a:avLst/>
            </a:prstGeom>
            <a:solidFill>
              <a:srgbClr val="1E2B5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199" name="矩形 2">
              <a:extLst>
                <a:ext uri="{FF2B5EF4-FFF2-40B4-BE49-F238E27FC236}">
                  <a16:creationId xmlns="" xmlns:a16="http://schemas.microsoft.com/office/drawing/2014/main" id="{B6B8A307-888E-4B11-BD7C-803133C0EE09}"/>
                </a:ext>
              </a:extLst>
            </p:cNvPr>
            <p:cNvSpPr/>
            <p:nvPr/>
          </p:nvSpPr>
          <p:spPr>
            <a:xfrm>
              <a:off x="11936412" y="0"/>
              <a:ext cx="255588" cy="254000"/>
            </a:xfrm>
            <a:prstGeom prst="rect">
              <a:avLst/>
            </a:prstGeom>
            <a:solidFill>
              <a:srgbClr val="1E2B5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/>
            </a:p>
          </p:txBody>
        </p:sp>
      </p:grpSp>
      <p:pic>
        <p:nvPicPr>
          <p:cNvPr id="202" name="图片 12">
            <a:extLst>
              <a:ext uri="{FF2B5EF4-FFF2-40B4-BE49-F238E27FC236}">
                <a16:creationId xmlns="" xmlns:a16="http://schemas.microsoft.com/office/drawing/2014/main" id="{8724E32D-960F-4B36-92E2-27727481FF8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308760" flipV="1">
            <a:off x="2709231" y="4550817"/>
            <a:ext cx="2633472" cy="521208"/>
          </a:xfrm>
          <a:prstGeom prst="rect">
            <a:avLst/>
          </a:prstGeom>
        </p:spPr>
      </p:pic>
      <p:grpSp>
        <p:nvGrpSpPr>
          <p:cNvPr id="618" name="组合 501"/>
          <p:cNvGrpSpPr/>
          <p:nvPr/>
        </p:nvGrpSpPr>
        <p:grpSpPr>
          <a:xfrm>
            <a:off x="1229159" y="4005936"/>
            <a:ext cx="1605530" cy="2564859"/>
            <a:chOff x="9907194" y="1320800"/>
            <a:chExt cx="1271981" cy="2798762"/>
          </a:xfrm>
        </p:grpSpPr>
        <p:sp>
          <p:nvSpPr>
            <p:cNvPr id="619" name="Freeform 89"/>
            <p:cNvSpPr/>
            <p:nvPr/>
          </p:nvSpPr>
          <p:spPr bwMode="auto">
            <a:xfrm>
              <a:off x="9907194" y="1320800"/>
              <a:ext cx="1266824" cy="2798762"/>
            </a:xfrm>
            <a:custGeom>
              <a:avLst/>
              <a:gdLst>
                <a:gd name="T0" fmla="*/ 15 w 263"/>
                <a:gd name="T1" fmla="*/ 548 h 584"/>
                <a:gd name="T2" fmla="*/ 8 w 263"/>
                <a:gd name="T3" fmla="*/ 138 h 584"/>
                <a:gd name="T4" fmla="*/ 11 w 263"/>
                <a:gd name="T5" fmla="*/ 122 h 584"/>
                <a:gd name="T6" fmla="*/ 12 w 263"/>
                <a:gd name="T7" fmla="*/ 94 h 584"/>
                <a:gd name="T8" fmla="*/ 5 w 263"/>
                <a:gd name="T9" fmla="*/ 86 h 584"/>
                <a:gd name="T10" fmla="*/ 38 w 263"/>
                <a:gd name="T11" fmla="*/ 56 h 584"/>
                <a:gd name="T12" fmla="*/ 257 w 263"/>
                <a:gd name="T13" fmla="*/ 72 h 584"/>
                <a:gd name="T14" fmla="*/ 253 w 263"/>
                <a:gd name="T15" fmla="*/ 82 h 584"/>
                <a:gd name="T16" fmla="*/ 255 w 263"/>
                <a:gd name="T17" fmla="*/ 113 h 584"/>
                <a:gd name="T18" fmla="*/ 257 w 263"/>
                <a:gd name="T19" fmla="*/ 128 h 584"/>
                <a:gd name="T20" fmla="*/ 261 w 263"/>
                <a:gd name="T21" fmla="*/ 542 h 584"/>
                <a:gd name="T22" fmla="*/ 111 w 263"/>
                <a:gd name="T23" fmla="*/ 584 h 584"/>
                <a:gd name="T24" fmla="*/ 15 w 263"/>
                <a:gd name="T25" fmla="*/ 548 h 5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63" h="584">
                  <a:moveTo>
                    <a:pt x="15" y="548"/>
                  </a:moveTo>
                  <a:cubicBezTo>
                    <a:pt x="8" y="138"/>
                    <a:pt x="8" y="138"/>
                    <a:pt x="8" y="138"/>
                  </a:cubicBezTo>
                  <a:cubicBezTo>
                    <a:pt x="8" y="138"/>
                    <a:pt x="0" y="130"/>
                    <a:pt x="11" y="122"/>
                  </a:cubicBezTo>
                  <a:cubicBezTo>
                    <a:pt x="12" y="107"/>
                    <a:pt x="12" y="94"/>
                    <a:pt x="12" y="94"/>
                  </a:cubicBezTo>
                  <a:cubicBezTo>
                    <a:pt x="5" y="86"/>
                    <a:pt x="5" y="86"/>
                    <a:pt x="5" y="86"/>
                  </a:cubicBezTo>
                  <a:cubicBezTo>
                    <a:pt x="5" y="86"/>
                    <a:pt x="20" y="63"/>
                    <a:pt x="38" y="56"/>
                  </a:cubicBezTo>
                  <a:cubicBezTo>
                    <a:pt x="56" y="48"/>
                    <a:pt x="139" y="0"/>
                    <a:pt x="257" y="72"/>
                  </a:cubicBezTo>
                  <a:cubicBezTo>
                    <a:pt x="258" y="73"/>
                    <a:pt x="253" y="82"/>
                    <a:pt x="253" y="82"/>
                  </a:cubicBezTo>
                  <a:cubicBezTo>
                    <a:pt x="255" y="113"/>
                    <a:pt x="255" y="113"/>
                    <a:pt x="255" y="113"/>
                  </a:cubicBezTo>
                  <a:cubicBezTo>
                    <a:pt x="255" y="113"/>
                    <a:pt x="263" y="121"/>
                    <a:pt x="257" y="128"/>
                  </a:cubicBezTo>
                  <a:cubicBezTo>
                    <a:pt x="257" y="137"/>
                    <a:pt x="261" y="542"/>
                    <a:pt x="261" y="542"/>
                  </a:cubicBezTo>
                  <a:cubicBezTo>
                    <a:pt x="111" y="584"/>
                    <a:pt x="111" y="584"/>
                    <a:pt x="111" y="584"/>
                  </a:cubicBezTo>
                  <a:lnTo>
                    <a:pt x="15" y="548"/>
                  </a:lnTo>
                  <a:close/>
                </a:path>
              </a:pathLst>
            </a:custGeom>
            <a:solidFill>
              <a:srgbClr val="BC112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20" name="Freeform 90"/>
            <p:cNvSpPr>
              <a:spLocks noEditPoints="1"/>
            </p:cNvSpPr>
            <p:nvPr/>
          </p:nvSpPr>
          <p:spPr bwMode="auto">
            <a:xfrm>
              <a:off x="9921876" y="1427163"/>
              <a:ext cx="1257299" cy="2692399"/>
            </a:xfrm>
            <a:custGeom>
              <a:avLst/>
              <a:gdLst>
                <a:gd name="T0" fmla="*/ 108 w 261"/>
                <a:gd name="T1" fmla="*/ 562 h 562"/>
                <a:gd name="T2" fmla="*/ 10 w 261"/>
                <a:gd name="T3" fmla="*/ 525 h 562"/>
                <a:gd name="T4" fmla="*/ 3 w 261"/>
                <a:gd name="T5" fmla="*/ 115 h 562"/>
                <a:gd name="T6" fmla="*/ 0 w 261"/>
                <a:gd name="T7" fmla="*/ 107 h 562"/>
                <a:gd name="T8" fmla="*/ 6 w 261"/>
                <a:gd name="T9" fmla="*/ 97 h 562"/>
                <a:gd name="T10" fmla="*/ 7 w 261"/>
                <a:gd name="T11" fmla="*/ 71 h 562"/>
                <a:gd name="T12" fmla="*/ 0 w 261"/>
                <a:gd name="T13" fmla="*/ 63 h 562"/>
                <a:gd name="T14" fmla="*/ 0 w 261"/>
                <a:gd name="T15" fmla="*/ 61 h 562"/>
                <a:gd name="T16" fmla="*/ 34 w 261"/>
                <a:gd name="T17" fmla="*/ 30 h 562"/>
                <a:gd name="T18" fmla="*/ 40 w 261"/>
                <a:gd name="T19" fmla="*/ 27 h 562"/>
                <a:gd name="T20" fmla="*/ 162 w 261"/>
                <a:gd name="T21" fmla="*/ 10 h 562"/>
                <a:gd name="T22" fmla="*/ 255 w 261"/>
                <a:gd name="T23" fmla="*/ 46 h 562"/>
                <a:gd name="T24" fmla="*/ 252 w 261"/>
                <a:gd name="T25" fmla="*/ 59 h 562"/>
                <a:gd name="T26" fmla="*/ 254 w 261"/>
                <a:gd name="T27" fmla="*/ 88 h 562"/>
                <a:gd name="T28" fmla="*/ 256 w 261"/>
                <a:gd name="T29" fmla="*/ 105 h 562"/>
                <a:gd name="T30" fmla="*/ 260 w 261"/>
                <a:gd name="T31" fmla="*/ 518 h 562"/>
                <a:gd name="T32" fmla="*/ 260 w 261"/>
                <a:gd name="T33" fmla="*/ 519 h 562"/>
                <a:gd name="T34" fmla="*/ 108 w 261"/>
                <a:gd name="T35" fmla="*/ 562 h 562"/>
                <a:gd name="T36" fmla="*/ 14 w 261"/>
                <a:gd name="T37" fmla="*/ 523 h 562"/>
                <a:gd name="T38" fmla="*/ 108 w 261"/>
                <a:gd name="T39" fmla="*/ 558 h 562"/>
                <a:gd name="T40" fmla="*/ 256 w 261"/>
                <a:gd name="T41" fmla="*/ 516 h 562"/>
                <a:gd name="T42" fmla="*/ 252 w 261"/>
                <a:gd name="T43" fmla="*/ 104 h 562"/>
                <a:gd name="T44" fmla="*/ 252 w 261"/>
                <a:gd name="T45" fmla="*/ 103 h 562"/>
                <a:gd name="T46" fmla="*/ 252 w 261"/>
                <a:gd name="T47" fmla="*/ 102 h 562"/>
                <a:gd name="T48" fmla="*/ 250 w 261"/>
                <a:gd name="T49" fmla="*/ 90 h 562"/>
                <a:gd name="T50" fmla="*/ 250 w 261"/>
                <a:gd name="T51" fmla="*/ 90 h 562"/>
                <a:gd name="T52" fmla="*/ 248 w 261"/>
                <a:gd name="T53" fmla="*/ 58 h 562"/>
                <a:gd name="T54" fmla="*/ 248 w 261"/>
                <a:gd name="T55" fmla="*/ 57 h 562"/>
                <a:gd name="T56" fmla="*/ 252 w 261"/>
                <a:gd name="T57" fmla="*/ 49 h 562"/>
                <a:gd name="T58" fmla="*/ 161 w 261"/>
                <a:gd name="T59" fmla="*/ 14 h 562"/>
                <a:gd name="T60" fmla="*/ 42 w 261"/>
                <a:gd name="T61" fmla="*/ 31 h 562"/>
                <a:gd name="T62" fmla="*/ 36 w 261"/>
                <a:gd name="T63" fmla="*/ 33 h 562"/>
                <a:gd name="T64" fmla="*/ 5 w 261"/>
                <a:gd name="T65" fmla="*/ 62 h 562"/>
                <a:gd name="T66" fmla="*/ 11 w 261"/>
                <a:gd name="T67" fmla="*/ 69 h 562"/>
                <a:gd name="T68" fmla="*/ 11 w 261"/>
                <a:gd name="T69" fmla="*/ 70 h 562"/>
                <a:gd name="T70" fmla="*/ 10 w 261"/>
                <a:gd name="T71" fmla="*/ 98 h 562"/>
                <a:gd name="T72" fmla="*/ 10 w 261"/>
                <a:gd name="T73" fmla="*/ 99 h 562"/>
                <a:gd name="T74" fmla="*/ 9 w 261"/>
                <a:gd name="T75" fmla="*/ 99 h 562"/>
                <a:gd name="T76" fmla="*/ 4 w 261"/>
                <a:gd name="T77" fmla="*/ 107 h 562"/>
                <a:gd name="T78" fmla="*/ 7 w 261"/>
                <a:gd name="T79" fmla="*/ 113 h 562"/>
                <a:gd name="T80" fmla="*/ 7 w 261"/>
                <a:gd name="T81" fmla="*/ 114 h 562"/>
                <a:gd name="T82" fmla="*/ 7 w 261"/>
                <a:gd name="T83" fmla="*/ 114 h 562"/>
                <a:gd name="T84" fmla="*/ 14 w 261"/>
                <a:gd name="T85" fmla="*/ 523 h 5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261" h="562">
                  <a:moveTo>
                    <a:pt x="108" y="562"/>
                  </a:moveTo>
                  <a:cubicBezTo>
                    <a:pt x="10" y="525"/>
                    <a:pt x="10" y="525"/>
                    <a:pt x="10" y="525"/>
                  </a:cubicBezTo>
                  <a:cubicBezTo>
                    <a:pt x="3" y="115"/>
                    <a:pt x="3" y="115"/>
                    <a:pt x="3" y="115"/>
                  </a:cubicBezTo>
                  <a:cubicBezTo>
                    <a:pt x="2" y="114"/>
                    <a:pt x="0" y="111"/>
                    <a:pt x="0" y="107"/>
                  </a:cubicBezTo>
                  <a:cubicBezTo>
                    <a:pt x="0" y="103"/>
                    <a:pt x="2" y="100"/>
                    <a:pt x="6" y="97"/>
                  </a:cubicBezTo>
                  <a:cubicBezTo>
                    <a:pt x="7" y="84"/>
                    <a:pt x="7" y="73"/>
                    <a:pt x="7" y="71"/>
                  </a:cubicBezTo>
                  <a:cubicBezTo>
                    <a:pt x="0" y="63"/>
                    <a:pt x="0" y="63"/>
                    <a:pt x="0" y="63"/>
                  </a:cubicBezTo>
                  <a:cubicBezTo>
                    <a:pt x="0" y="61"/>
                    <a:pt x="0" y="61"/>
                    <a:pt x="0" y="61"/>
                  </a:cubicBezTo>
                  <a:cubicBezTo>
                    <a:pt x="1" y="60"/>
                    <a:pt x="16" y="37"/>
                    <a:pt x="34" y="30"/>
                  </a:cubicBezTo>
                  <a:cubicBezTo>
                    <a:pt x="36" y="29"/>
                    <a:pt x="38" y="28"/>
                    <a:pt x="40" y="27"/>
                  </a:cubicBezTo>
                  <a:cubicBezTo>
                    <a:pt x="58" y="19"/>
                    <a:pt x="101" y="0"/>
                    <a:pt x="162" y="10"/>
                  </a:cubicBezTo>
                  <a:cubicBezTo>
                    <a:pt x="192" y="15"/>
                    <a:pt x="224" y="27"/>
                    <a:pt x="255" y="46"/>
                  </a:cubicBezTo>
                  <a:cubicBezTo>
                    <a:pt x="257" y="47"/>
                    <a:pt x="258" y="48"/>
                    <a:pt x="252" y="59"/>
                  </a:cubicBezTo>
                  <a:cubicBezTo>
                    <a:pt x="254" y="88"/>
                    <a:pt x="254" y="88"/>
                    <a:pt x="254" y="88"/>
                  </a:cubicBezTo>
                  <a:cubicBezTo>
                    <a:pt x="257" y="91"/>
                    <a:pt x="261" y="99"/>
                    <a:pt x="256" y="105"/>
                  </a:cubicBezTo>
                  <a:cubicBezTo>
                    <a:pt x="256" y="127"/>
                    <a:pt x="260" y="502"/>
                    <a:pt x="260" y="518"/>
                  </a:cubicBezTo>
                  <a:cubicBezTo>
                    <a:pt x="260" y="519"/>
                    <a:pt x="260" y="519"/>
                    <a:pt x="260" y="519"/>
                  </a:cubicBezTo>
                  <a:cubicBezTo>
                    <a:pt x="108" y="562"/>
                    <a:pt x="108" y="562"/>
                    <a:pt x="108" y="562"/>
                  </a:cubicBezTo>
                  <a:close/>
                  <a:moveTo>
                    <a:pt x="14" y="523"/>
                  </a:moveTo>
                  <a:cubicBezTo>
                    <a:pt x="108" y="558"/>
                    <a:pt x="108" y="558"/>
                    <a:pt x="108" y="558"/>
                  </a:cubicBezTo>
                  <a:cubicBezTo>
                    <a:pt x="256" y="516"/>
                    <a:pt x="256" y="516"/>
                    <a:pt x="256" y="516"/>
                  </a:cubicBezTo>
                  <a:cubicBezTo>
                    <a:pt x="256" y="489"/>
                    <a:pt x="252" y="113"/>
                    <a:pt x="252" y="104"/>
                  </a:cubicBezTo>
                  <a:cubicBezTo>
                    <a:pt x="252" y="103"/>
                    <a:pt x="252" y="103"/>
                    <a:pt x="252" y="103"/>
                  </a:cubicBezTo>
                  <a:cubicBezTo>
                    <a:pt x="252" y="102"/>
                    <a:pt x="252" y="102"/>
                    <a:pt x="252" y="102"/>
                  </a:cubicBezTo>
                  <a:cubicBezTo>
                    <a:pt x="257" y="97"/>
                    <a:pt x="251" y="90"/>
                    <a:pt x="250" y="90"/>
                  </a:cubicBezTo>
                  <a:cubicBezTo>
                    <a:pt x="250" y="90"/>
                    <a:pt x="250" y="90"/>
                    <a:pt x="250" y="90"/>
                  </a:cubicBezTo>
                  <a:cubicBezTo>
                    <a:pt x="248" y="58"/>
                    <a:pt x="248" y="58"/>
                    <a:pt x="248" y="58"/>
                  </a:cubicBezTo>
                  <a:cubicBezTo>
                    <a:pt x="248" y="57"/>
                    <a:pt x="248" y="57"/>
                    <a:pt x="248" y="57"/>
                  </a:cubicBezTo>
                  <a:cubicBezTo>
                    <a:pt x="250" y="54"/>
                    <a:pt x="252" y="51"/>
                    <a:pt x="252" y="49"/>
                  </a:cubicBezTo>
                  <a:cubicBezTo>
                    <a:pt x="222" y="31"/>
                    <a:pt x="191" y="19"/>
                    <a:pt x="161" y="14"/>
                  </a:cubicBezTo>
                  <a:cubicBezTo>
                    <a:pt x="101" y="4"/>
                    <a:pt x="59" y="23"/>
                    <a:pt x="42" y="31"/>
                  </a:cubicBezTo>
                  <a:cubicBezTo>
                    <a:pt x="39" y="32"/>
                    <a:pt x="37" y="33"/>
                    <a:pt x="36" y="33"/>
                  </a:cubicBezTo>
                  <a:cubicBezTo>
                    <a:pt x="21" y="39"/>
                    <a:pt x="8" y="57"/>
                    <a:pt x="5" y="62"/>
                  </a:cubicBezTo>
                  <a:cubicBezTo>
                    <a:pt x="11" y="69"/>
                    <a:pt x="11" y="69"/>
                    <a:pt x="11" y="69"/>
                  </a:cubicBezTo>
                  <a:cubicBezTo>
                    <a:pt x="11" y="70"/>
                    <a:pt x="11" y="70"/>
                    <a:pt x="11" y="70"/>
                  </a:cubicBezTo>
                  <a:cubicBezTo>
                    <a:pt x="11" y="70"/>
                    <a:pt x="11" y="83"/>
                    <a:pt x="10" y="98"/>
                  </a:cubicBezTo>
                  <a:cubicBezTo>
                    <a:pt x="10" y="99"/>
                    <a:pt x="10" y="99"/>
                    <a:pt x="10" y="99"/>
                  </a:cubicBezTo>
                  <a:cubicBezTo>
                    <a:pt x="9" y="99"/>
                    <a:pt x="9" y="99"/>
                    <a:pt x="9" y="99"/>
                  </a:cubicBezTo>
                  <a:cubicBezTo>
                    <a:pt x="6" y="102"/>
                    <a:pt x="4" y="104"/>
                    <a:pt x="4" y="107"/>
                  </a:cubicBezTo>
                  <a:cubicBezTo>
                    <a:pt x="4" y="110"/>
                    <a:pt x="7" y="113"/>
                    <a:pt x="7" y="113"/>
                  </a:cubicBezTo>
                  <a:cubicBezTo>
                    <a:pt x="7" y="114"/>
                    <a:pt x="7" y="114"/>
                    <a:pt x="7" y="114"/>
                  </a:cubicBezTo>
                  <a:cubicBezTo>
                    <a:pt x="7" y="114"/>
                    <a:pt x="7" y="114"/>
                    <a:pt x="7" y="114"/>
                  </a:cubicBezTo>
                  <a:cubicBezTo>
                    <a:pt x="14" y="523"/>
                    <a:pt x="14" y="523"/>
                    <a:pt x="14" y="523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21" name="Freeform 91"/>
            <p:cNvSpPr/>
            <p:nvPr/>
          </p:nvSpPr>
          <p:spPr bwMode="auto">
            <a:xfrm>
              <a:off x="9955213" y="1579563"/>
              <a:ext cx="511175" cy="2511425"/>
            </a:xfrm>
            <a:custGeom>
              <a:avLst/>
              <a:gdLst>
                <a:gd name="T0" fmla="*/ 101 w 106"/>
                <a:gd name="T1" fmla="*/ 524 h 524"/>
                <a:gd name="T2" fmla="*/ 101 w 106"/>
                <a:gd name="T3" fmla="*/ 19 h 524"/>
                <a:gd name="T4" fmla="*/ 43 w 106"/>
                <a:gd name="T5" fmla="*/ 9 h 524"/>
                <a:gd name="T6" fmla="*/ 3 w 106"/>
                <a:gd name="T7" fmla="*/ 39 h 524"/>
                <a:gd name="T8" fmla="*/ 0 w 106"/>
                <a:gd name="T9" fmla="*/ 37 h 524"/>
                <a:gd name="T10" fmla="*/ 42 w 106"/>
                <a:gd name="T11" fmla="*/ 5 h 524"/>
                <a:gd name="T12" fmla="*/ 105 w 106"/>
                <a:gd name="T13" fmla="*/ 18 h 524"/>
                <a:gd name="T14" fmla="*/ 106 w 106"/>
                <a:gd name="T15" fmla="*/ 18 h 524"/>
                <a:gd name="T16" fmla="*/ 105 w 106"/>
                <a:gd name="T17" fmla="*/ 19 h 524"/>
                <a:gd name="T18" fmla="*/ 105 w 106"/>
                <a:gd name="T19" fmla="*/ 524 h 524"/>
                <a:gd name="T20" fmla="*/ 101 w 106"/>
                <a:gd name="T21" fmla="*/ 524 h 5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06" h="524">
                  <a:moveTo>
                    <a:pt x="101" y="524"/>
                  </a:moveTo>
                  <a:cubicBezTo>
                    <a:pt x="101" y="505"/>
                    <a:pt x="100" y="44"/>
                    <a:pt x="101" y="19"/>
                  </a:cubicBezTo>
                  <a:cubicBezTo>
                    <a:pt x="95" y="8"/>
                    <a:pt x="71" y="3"/>
                    <a:pt x="43" y="9"/>
                  </a:cubicBezTo>
                  <a:cubicBezTo>
                    <a:pt x="18" y="13"/>
                    <a:pt x="4" y="38"/>
                    <a:pt x="3" y="39"/>
                  </a:cubicBezTo>
                  <a:cubicBezTo>
                    <a:pt x="0" y="37"/>
                    <a:pt x="0" y="37"/>
                    <a:pt x="0" y="37"/>
                  </a:cubicBezTo>
                  <a:cubicBezTo>
                    <a:pt x="1" y="36"/>
                    <a:pt x="15" y="10"/>
                    <a:pt x="42" y="5"/>
                  </a:cubicBezTo>
                  <a:cubicBezTo>
                    <a:pt x="67" y="0"/>
                    <a:pt x="97" y="2"/>
                    <a:pt x="105" y="18"/>
                  </a:cubicBezTo>
                  <a:cubicBezTo>
                    <a:pt x="106" y="18"/>
                    <a:pt x="106" y="18"/>
                    <a:pt x="106" y="18"/>
                  </a:cubicBezTo>
                  <a:cubicBezTo>
                    <a:pt x="105" y="19"/>
                    <a:pt x="105" y="19"/>
                    <a:pt x="105" y="19"/>
                  </a:cubicBezTo>
                  <a:cubicBezTo>
                    <a:pt x="104" y="34"/>
                    <a:pt x="105" y="520"/>
                    <a:pt x="105" y="524"/>
                  </a:cubicBezTo>
                  <a:cubicBezTo>
                    <a:pt x="101" y="524"/>
                    <a:pt x="101" y="524"/>
                    <a:pt x="101" y="524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22" name="Freeform 92"/>
            <p:cNvSpPr/>
            <p:nvPr/>
          </p:nvSpPr>
          <p:spPr bwMode="auto">
            <a:xfrm>
              <a:off x="10447338" y="1517650"/>
              <a:ext cx="684212" cy="196850"/>
            </a:xfrm>
            <a:custGeom>
              <a:avLst/>
              <a:gdLst>
                <a:gd name="T0" fmla="*/ 3 w 142"/>
                <a:gd name="T1" fmla="*/ 33 h 41"/>
                <a:gd name="T2" fmla="*/ 0 w 142"/>
                <a:gd name="T3" fmla="*/ 30 h 41"/>
                <a:gd name="T4" fmla="*/ 73 w 142"/>
                <a:gd name="T5" fmla="*/ 4 h 41"/>
                <a:gd name="T6" fmla="*/ 141 w 142"/>
                <a:gd name="T7" fmla="*/ 37 h 41"/>
                <a:gd name="T8" fmla="*/ 142 w 142"/>
                <a:gd name="T9" fmla="*/ 38 h 41"/>
                <a:gd name="T10" fmla="*/ 140 w 142"/>
                <a:gd name="T11" fmla="*/ 41 h 41"/>
                <a:gd name="T12" fmla="*/ 139 w 142"/>
                <a:gd name="T13" fmla="*/ 40 h 41"/>
                <a:gd name="T14" fmla="*/ 72 w 142"/>
                <a:gd name="T15" fmla="*/ 8 h 41"/>
                <a:gd name="T16" fmla="*/ 3 w 142"/>
                <a:gd name="T17" fmla="*/ 33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2" h="41">
                  <a:moveTo>
                    <a:pt x="3" y="33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2" y="29"/>
                    <a:pt x="38" y="0"/>
                    <a:pt x="73" y="4"/>
                  </a:cubicBezTo>
                  <a:cubicBezTo>
                    <a:pt x="106" y="8"/>
                    <a:pt x="129" y="27"/>
                    <a:pt x="141" y="37"/>
                  </a:cubicBezTo>
                  <a:cubicBezTo>
                    <a:pt x="142" y="38"/>
                    <a:pt x="142" y="38"/>
                    <a:pt x="142" y="38"/>
                  </a:cubicBezTo>
                  <a:cubicBezTo>
                    <a:pt x="140" y="41"/>
                    <a:pt x="140" y="41"/>
                    <a:pt x="140" y="41"/>
                  </a:cubicBezTo>
                  <a:cubicBezTo>
                    <a:pt x="139" y="40"/>
                    <a:pt x="139" y="40"/>
                    <a:pt x="139" y="40"/>
                  </a:cubicBezTo>
                  <a:cubicBezTo>
                    <a:pt x="127" y="30"/>
                    <a:pt x="105" y="12"/>
                    <a:pt x="72" y="8"/>
                  </a:cubicBezTo>
                  <a:cubicBezTo>
                    <a:pt x="39" y="4"/>
                    <a:pt x="3" y="33"/>
                    <a:pt x="3" y="33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23" name="Freeform 93"/>
            <p:cNvSpPr/>
            <p:nvPr/>
          </p:nvSpPr>
          <p:spPr bwMode="auto">
            <a:xfrm>
              <a:off x="9945688" y="1920875"/>
              <a:ext cx="457200" cy="2146300"/>
            </a:xfrm>
            <a:custGeom>
              <a:avLst/>
              <a:gdLst>
                <a:gd name="T0" fmla="*/ 276 w 288"/>
                <a:gd name="T1" fmla="*/ 1352 h 1352"/>
                <a:gd name="T2" fmla="*/ 267 w 288"/>
                <a:gd name="T3" fmla="*/ 15 h 1352"/>
                <a:gd name="T4" fmla="*/ 3 w 288"/>
                <a:gd name="T5" fmla="*/ 39 h 1352"/>
                <a:gd name="T6" fmla="*/ 0 w 288"/>
                <a:gd name="T7" fmla="*/ 27 h 1352"/>
                <a:gd name="T8" fmla="*/ 279 w 288"/>
                <a:gd name="T9" fmla="*/ 0 h 1352"/>
                <a:gd name="T10" fmla="*/ 288 w 288"/>
                <a:gd name="T11" fmla="*/ 1352 h 1352"/>
                <a:gd name="T12" fmla="*/ 276 w 288"/>
                <a:gd name="T13" fmla="*/ 1352 h 1352"/>
                <a:gd name="T14" fmla="*/ 276 w 288"/>
                <a:gd name="T15" fmla="*/ 1352 h 13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88" h="1352">
                  <a:moveTo>
                    <a:pt x="276" y="1352"/>
                  </a:moveTo>
                  <a:lnTo>
                    <a:pt x="267" y="15"/>
                  </a:lnTo>
                  <a:lnTo>
                    <a:pt x="3" y="39"/>
                  </a:lnTo>
                  <a:lnTo>
                    <a:pt x="0" y="27"/>
                  </a:lnTo>
                  <a:lnTo>
                    <a:pt x="279" y="0"/>
                  </a:lnTo>
                  <a:lnTo>
                    <a:pt x="288" y="1352"/>
                  </a:lnTo>
                  <a:lnTo>
                    <a:pt x="276" y="1352"/>
                  </a:lnTo>
                  <a:lnTo>
                    <a:pt x="276" y="135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24" name="Freeform 94"/>
            <p:cNvSpPr/>
            <p:nvPr/>
          </p:nvSpPr>
          <p:spPr bwMode="auto">
            <a:xfrm>
              <a:off x="10518775" y="1911350"/>
              <a:ext cx="608012" cy="2146300"/>
            </a:xfrm>
            <a:custGeom>
              <a:avLst/>
              <a:gdLst>
                <a:gd name="T0" fmla="*/ 9 w 383"/>
                <a:gd name="T1" fmla="*/ 1352 h 1352"/>
                <a:gd name="T2" fmla="*/ 0 w 383"/>
                <a:gd name="T3" fmla="*/ 0 h 1352"/>
                <a:gd name="T4" fmla="*/ 383 w 383"/>
                <a:gd name="T5" fmla="*/ 6 h 1352"/>
                <a:gd name="T6" fmla="*/ 383 w 383"/>
                <a:gd name="T7" fmla="*/ 18 h 1352"/>
                <a:gd name="T8" fmla="*/ 12 w 383"/>
                <a:gd name="T9" fmla="*/ 12 h 1352"/>
                <a:gd name="T10" fmla="*/ 22 w 383"/>
                <a:gd name="T11" fmla="*/ 1352 h 1352"/>
                <a:gd name="T12" fmla="*/ 9 w 383"/>
                <a:gd name="T13" fmla="*/ 1352 h 1352"/>
                <a:gd name="T14" fmla="*/ 9 w 383"/>
                <a:gd name="T15" fmla="*/ 1352 h 13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83" h="1352">
                  <a:moveTo>
                    <a:pt x="9" y="1352"/>
                  </a:moveTo>
                  <a:lnTo>
                    <a:pt x="0" y="0"/>
                  </a:lnTo>
                  <a:lnTo>
                    <a:pt x="383" y="6"/>
                  </a:lnTo>
                  <a:lnTo>
                    <a:pt x="383" y="18"/>
                  </a:lnTo>
                  <a:lnTo>
                    <a:pt x="12" y="12"/>
                  </a:lnTo>
                  <a:lnTo>
                    <a:pt x="22" y="1352"/>
                  </a:lnTo>
                  <a:lnTo>
                    <a:pt x="9" y="1352"/>
                  </a:lnTo>
                  <a:lnTo>
                    <a:pt x="9" y="135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25" name="Freeform 95"/>
            <p:cNvSpPr/>
            <p:nvPr/>
          </p:nvSpPr>
          <p:spPr bwMode="auto">
            <a:xfrm>
              <a:off x="10601325" y="2001838"/>
              <a:ext cx="487362" cy="1844675"/>
            </a:xfrm>
            <a:custGeom>
              <a:avLst/>
              <a:gdLst>
                <a:gd name="T0" fmla="*/ 0 w 307"/>
                <a:gd name="T1" fmla="*/ 0 h 1162"/>
                <a:gd name="T2" fmla="*/ 15 w 307"/>
                <a:gd name="T3" fmla="*/ 1162 h 1162"/>
                <a:gd name="T4" fmla="*/ 307 w 307"/>
                <a:gd name="T5" fmla="*/ 1105 h 1162"/>
                <a:gd name="T6" fmla="*/ 300 w 307"/>
                <a:gd name="T7" fmla="*/ 9 h 1162"/>
                <a:gd name="T8" fmla="*/ 0 w 307"/>
                <a:gd name="T9" fmla="*/ 0 h 11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7" h="1162">
                  <a:moveTo>
                    <a:pt x="0" y="0"/>
                  </a:moveTo>
                  <a:lnTo>
                    <a:pt x="15" y="1162"/>
                  </a:lnTo>
                  <a:lnTo>
                    <a:pt x="307" y="1105"/>
                  </a:lnTo>
                  <a:lnTo>
                    <a:pt x="300" y="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E2B58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26" name="Freeform 96"/>
            <p:cNvSpPr>
              <a:spLocks noEditPoints="1"/>
            </p:cNvSpPr>
            <p:nvPr/>
          </p:nvSpPr>
          <p:spPr bwMode="auto">
            <a:xfrm>
              <a:off x="10591800" y="1992313"/>
              <a:ext cx="506412" cy="1863725"/>
            </a:xfrm>
            <a:custGeom>
              <a:avLst/>
              <a:gdLst>
                <a:gd name="T0" fmla="*/ 15 w 319"/>
                <a:gd name="T1" fmla="*/ 1174 h 1174"/>
                <a:gd name="T2" fmla="*/ 15 w 319"/>
                <a:gd name="T3" fmla="*/ 1168 h 1174"/>
                <a:gd name="T4" fmla="*/ 0 w 319"/>
                <a:gd name="T5" fmla="*/ 0 h 1174"/>
                <a:gd name="T6" fmla="*/ 313 w 319"/>
                <a:gd name="T7" fmla="*/ 9 h 1174"/>
                <a:gd name="T8" fmla="*/ 313 w 319"/>
                <a:gd name="T9" fmla="*/ 15 h 1174"/>
                <a:gd name="T10" fmla="*/ 319 w 319"/>
                <a:gd name="T11" fmla="*/ 1114 h 1174"/>
                <a:gd name="T12" fmla="*/ 15 w 319"/>
                <a:gd name="T13" fmla="*/ 1174 h 1174"/>
                <a:gd name="T14" fmla="*/ 15 w 319"/>
                <a:gd name="T15" fmla="*/ 1174 h 1174"/>
                <a:gd name="T16" fmla="*/ 12 w 319"/>
                <a:gd name="T17" fmla="*/ 12 h 1174"/>
                <a:gd name="T18" fmla="*/ 27 w 319"/>
                <a:gd name="T19" fmla="*/ 1159 h 1174"/>
                <a:gd name="T20" fmla="*/ 306 w 319"/>
                <a:gd name="T21" fmla="*/ 1105 h 1174"/>
                <a:gd name="T22" fmla="*/ 300 w 319"/>
                <a:gd name="T23" fmla="*/ 21 h 1174"/>
                <a:gd name="T24" fmla="*/ 12 w 319"/>
                <a:gd name="T25" fmla="*/ 12 h 1174"/>
                <a:gd name="T26" fmla="*/ 12 w 319"/>
                <a:gd name="T27" fmla="*/ 12 h 1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19" h="1174">
                  <a:moveTo>
                    <a:pt x="15" y="1174"/>
                  </a:moveTo>
                  <a:lnTo>
                    <a:pt x="15" y="1168"/>
                  </a:lnTo>
                  <a:lnTo>
                    <a:pt x="0" y="0"/>
                  </a:lnTo>
                  <a:lnTo>
                    <a:pt x="313" y="9"/>
                  </a:lnTo>
                  <a:lnTo>
                    <a:pt x="313" y="15"/>
                  </a:lnTo>
                  <a:lnTo>
                    <a:pt x="319" y="1114"/>
                  </a:lnTo>
                  <a:lnTo>
                    <a:pt x="15" y="1174"/>
                  </a:lnTo>
                  <a:lnTo>
                    <a:pt x="15" y="1174"/>
                  </a:lnTo>
                  <a:close/>
                  <a:moveTo>
                    <a:pt x="12" y="12"/>
                  </a:moveTo>
                  <a:lnTo>
                    <a:pt x="27" y="1159"/>
                  </a:lnTo>
                  <a:lnTo>
                    <a:pt x="306" y="1105"/>
                  </a:lnTo>
                  <a:lnTo>
                    <a:pt x="300" y="21"/>
                  </a:lnTo>
                  <a:lnTo>
                    <a:pt x="12" y="12"/>
                  </a:lnTo>
                  <a:lnTo>
                    <a:pt x="12" y="1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27" name="Freeform 97"/>
            <p:cNvSpPr/>
            <p:nvPr/>
          </p:nvSpPr>
          <p:spPr bwMode="auto">
            <a:xfrm>
              <a:off x="9998075" y="2011363"/>
              <a:ext cx="347662" cy="1830387"/>
            </a:xfrm>
            <a:custGeom>
              <a:avLst/>
              <a:gdLst>
                <a:gd name="T0" fmla="*/ 0 w 72"/>
                <a:gd name="T1" fmla="*/ 9 h 382"/>
                <a:gd name="T2" fmla="*/ 68 w 72"/>
                <a:gd name="T3" fmla="*/ 3 h 382"/>
                <a:gd name="T4" fmla="*/ 72 w 72"/>
                <a:gd name="T5" fmla="*/ 382 h 382"/>
                <a:gd name="T6" fmla="*/ 3 w 72"/>
                <a:gd name="T7" fmla="*/ 358 h 382"/>
                <a:gd name="T8" fmla="*/ 0 w 72"/>
                <a:gd name="T9" fmla="*/ 9 h 3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2" h="382">
                  <a:moveTo>
                    <a:pt x="0" y="9"/>
                  </a:moveTo>
                  <a:cubicBezTo>
                    <a:pt x="0" y="9"/>
                    <a:pt x="67" y="0"/>
                    <a:pt x="68" y="3"/>
                  </a:cubicBezTo>
                  <a:cubicBezTo>
                    <a:pt x="68" y="5"/>
                    <a:pt x="72" y="382"/>
                    <a:pt x="72" y="382"/>
                  </a:cubicBezTo>
                  <a:cubicBezTo>
                    <a:pt x="3" y="358"/>
                    <a:pt x="3" y="358"/>
                    <a:pt x="3" y="358"/>
                  </a:cubicBezTo>
                  <a:lnTo>
                    <a:pt x="0" y="9"/>
                  </a:lnTo>
                  <a:close/>
                </a:path>
              </a:pathLst>
            </a:custGeom>
            <a:solidFill>
              <a:srgbClr val="1E2B58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28" name="Freeform 98"/>
            <p:cNvSpPr>
              <a:spLocks noEditPoints="1"/>
            </p:cNvSpPr>
            <p:nvPr/>
          </p:nvSpPr>
          <p:spPr bwMode="auto">
            <a:xfrm>
              <a:off x="9988550" y="2006600"/>
              <a:ext cx="366712" cy="1849437"/>
            </a:xfrm>
            <a:custGeom>
              <a:avLst/>
              <a:gdLst>
                <a:gd name="T0" fmla="*/ 76 w 76"/>
                <a:gd name="T1" fmla="*/ 386 h 386"/>
                <a:gd name="T2" fmla="*/ 3 w 76"/>
                <a:gd name="T3" fmla="*/ 360 h 386"/>
                <a:gd name="T4" fmla="*/ 3 w 76"/>
                <a:gd name="T5" fmla="*/ 359 h 386"/>
                <a:gd name="T6" fmla="*/ 0 w 76"/>
                <a:gd name="T7" fmla="*/ 9 h 386"/>
                <a:gd name="T8" fmla="*/ 2 w 76"/>
                <a:gd name="T9" fmla="*/ 8 h 386"/>
                <a:gd name="T10" fmla="*/ 69 w 76"/>
                <a:gd name="T11" fmla="*/ 1 h 386"/>
                <a:gd name="T12" fmla="*/ 72 w 76"/>
                <a:gd name="T13" fmla="*/ 3 h 386"/>
                <a:gd name="T14" fmla="*/ 76 w 76"/>
                <a:gd name="T15" fmla="*/ 383 h 386"/>
                <a:gd name="T16" fmla="*/ 76 w 76"/>
                <a:gd name="T17" fmla="*/ 386 h 386"/>
                <a:gd name="T18" fmla="*/ 7 w 76"/>
                <a:gd name="T19" fmla="*/ 358 h 386"/>
                <a:gd name="T20" fmla="*/ 72 w 76"/>
                <a:gd name="T21" fmla="*/ 380 h 386"/>
                <a:gd name="T22" fmla="*/ 68 w 76"/>
                <a:gd name="T23" fmla="*/ 5 h 386"/>
                <a:gd name="T24" fmla="*/ 4 w 76"/>
                <a:gd name="T25" fmla="*/ 12 h 386"/>
                <a:gd name="T26" fmla="*/ 7 w 76"/>
                <a:gd name="T27" fmla="*/ 358 h 3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76" h="386">
                  <a:moveTo>
                    <a:pt x="76" y="386"/>
                  </a:moveTo>
                  <a:cubicBezTo>
                    <a:pt x="3" y="360"/>
                    <a:pt x="3" y="360"/>
                    <a:pt x="3" y="360"/>
                  </a:cubicBezTo>
                  <a:cubicBezTo>
                    <a:pt x="3" y="359"/>
                    <a:pt x="3" y="359"/>
                    <a:pt x="3" y="359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2" y="8"/>
                    <a:pt x="2" y="8"/>
                    <a:pt x="2" y="8"/>
                  </a:cubicBezTo>
                  <a:cubicBezTo>
                    <a:pt x="8" y="7"/>
                    <a:pt x="62" y="0"/>
                    <a:pt x="69" y="1"/>
                  </a:cubicBezTo>
                  <a:cubicBezTo>
                    <a:pt x="71" y="2"/>
                    <a:pt x="72" y="3"/>
                    <a:pt x="72" y="3"/>
                  </a:cubicBezTo>
                  <a:cubicBezTo>
                    <a:pt x="72" y="6"/>
                    <a:pt x="76" y="367"/>
                    <a:pt x="76" y="383"/>
                  </a:cubicBezTo>
                  <a:cubicBezTo>
                    <a:pt x="76" y="386"/>
                    <a:pt x="76" y="386"/>
                    <a:pt x="76" y="386"/>
                  </a:cubicBezTo>
                  <a:close/>
                  <a:moveTo>
                    <a:pt x="7" y="358"/>
                  </a:moveTo>
                  <a:cubicBezTo>
                    <a:pt x="72" y="380"/>
                    <a:pt x="72" y="380"/>
                    <a:pt x="72" y="380"/>
                  </a:cubicBezTo>
                  <a:cubicBezTo>
                    <a:pt x="72" y="346"/>
                    <a:pt x="68" y="30"/>
                    <a:pt x="68" y="5"/>
                  </a:cubicBezTo>
                  <a:cubicBezTo>
                    <a:pt x="60" y="5"/>
                    <a:pt x="27" y="9"/>
                    <a:pt x="4" y="12"/>
                  </a:cubicBezTo>
                  <a:cubicBezTo>
                    <a:pt x="7" y="358"/>
                    <a:pt x="7" y="358"/>
                    <a:pt x="7" y="35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29" name="Freeform 99"/>
            <p:cNvSpPr/>
            <p:nvPr/>
          </p:nvSpPr>
          <p:spPr bwMode="auto">
            <a:xfrm>
              <a:off x="10013950" y="1700213"/>
              <a:ext cx="379412" cy="187325"/>
            </a:xfrm>
            <a:custGeom>
              <a:avLst/>
              <a:gdLst>
                <a:gd name="T0" fmla="*/ 0 w 239"/>
                <a:gd name="T1" fmla="*/ 36 h 118"/>
                <a:gd name="T2" fmla="*/ 239 w 239"/>
                <a:gd name="T3" fmla="*/ 0 h 118"/>
                <a:gd name="T4" fmla="*/ 239 w 239"/>
                <a:gd name="T5" fmla="*/ 81 h 118"/>
                <a:gd name="T6" fmla="*/ 0 w 239"/>
                <a:gd name="T7" fmla="*/ 118 h 118"/>
                <a:gd name="T8" fmla="*/ 0 w 239"/>
                <a:gd name="T9" fmla="*/ 36 h 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9" h="118">
                  <a:moveTo>
                    <a:pt x="0" y="36"/>
                  </a:moveTo>
                  <a:lnTo>
                    <a:pt x="239" y="0"/>
                  </a:lnTo>
                  <a:lnTo>
                    <a:pt x="239" y="81"/>
                  </a:lnTo>
                  <a:lnTo>
                    <a:pt x="0" y="118"/>
                  </a:lnTo>
                  <a:lnTo>
                    <a:pt x="0" y="3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30" name="Freeform 100"/>
            <p:cNvSpPr>
              <a:spLocks noEditPoints="1"/>
            </p:cNvSpPr>
            <p:nvPr/>
          </p:nvSpPr>
          <p:spPr bwMode="auto">
            <a:xfrm>
              <a:off x="10004425" y="1690688"/>
              <a:ext cx="398462" cy="206375"/>
            </a:xfrm>
            <a:custGeom>
              <a:avLst/>
              <a:gdLst>
                <a:gd name="T0" fmla="*/ 3 w 251"/>
                <a:gd name="T1" fmla="*/ 130 h 130"/>
                <a:gd name="T2" fmla="*/ 0 w 251"/>
                <a:gd name="T3" fmla="*/ 36 h 130"/>
                <a:gd name="T4" fmla="*/ 251 w 251"/>
                <a:gd name="T5" fmla="*/ 0 h 130"/>
                <a:gd name="T6" fmla="*/ 251 w 251"/>
                <a:gd name="T7" fmla="*/ 93 h 130"/>
                <a:gd name="T8" fmla="*/ 3 w 251"/>
                <a:gd name="T9" fmla="*/ 130 h 130"/>
                <a:gd name="T10" fmla="*/ 3 w 251"/>
                <a:gd name="T11" fmla="*/ 130 h 130"/>
                <a:gd name="T12" fmla="*/ 12 w 251"/>
                <a:gd name="T13" fmla="*/ 48 h 130"/>
                <a:gd name="T14" fmla="*/ 12 w 251"/>
                <a:gd name="T15" fmla="*/ 118 h 130"/>
                <a:gd name="T16" fmla="*/ 239 w 251"/>
                <a:gd name="T17" fmla="*/ 84 h 130"/>
                <a:gd name="T18" fmla="*/ 239 w 251"/>
                <a:gd name="T19" fmla="*/ 12 h 130"/>
                <a:gd name="T20" fmla="*/ 12 w 251"/>
                <a:gd name="T21" fmla="*/ 48 h 130"/>
                <a:gd name="T22" fmla="*/ 12 w 251"/>
                <a:gd name="T23" fmla="*/ 48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51" h="130">
                  <a:moveTo>
                    <a:pt x="3" y="130"/>
                  </a:moveTo>
                  <a:lnTo>
                    <a:pt x="0" y="36"/>
                  </a:lnTo>
                  <a:lnTo>
                    <a:pt x="251" y="0"/>
                  </a:lnTo>
                  <a:lnTo>
                    <a:pt x="251" y="93"/>
                  </a:lnTo>
                  <a:lnTo>
                    <a:pt x="3" y="130"/>
                  </a:lnTo>
                  <a:lnTo>
                    <a:pt x="3" y="130"/>
                  </a:lnTo>
                  <a:close/>
                  <a:moveTo>
                    <a:pt x="12" y="48"/>
                  </a:moveTo>
                  <a:lnTo>
                    <a:pt x="12" y="118"/>
                  </a:lnTo>
                  <a:lnTo>
                    <a:pt x="239" y="84"/>
                  </a:lnTo>
                  <a:lnTo>
                    <a:pt x="239" y="12"/>
                  </a:lnTo>
                  <a:lnTo>
                    <a:pt x="12" y="48"/>
                  </a:lnTo>
                  <a:lnTo>
                    <a:pt x="12" y="4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31" name="Freeform 101"/>
            <p:cNvSpPr/>
            <p:nvPr/>
          </p:nvSpPr>
          <p:spPr bwMode="auto">
            <a:xfrm>
              <a:off x="10528300" y="1700213"/>
              <a:ext cx="574675" cy="147637"/>
            </a:xfrm>
            <a:custGeom>
              <a:avLst/>
              <a:gdLst>
                <a:gd name="T0" fmla="*/ 1 w 119"/>
                <a:gd name="T1" fmla="*/ 0 h 31"/>
                <a:gd name="T2" fmla="*/ 1 w 119"/>
                <a:gd name="T3" fmla="*/ 26 h 31"/>
                <a:gd name="T4" fmla="*/ 119 w 119"/>
                <a:gd name="T5" fmla="*/ 31 h 31"/>
                <a:gd name="T6" fmla="*/ 119 w 119"/>
                <a:gd name="T7" fmla="*/ 6 h 31"/>
                <a:gd name="T8" fmla="*/ 1 w 119"/>
                <a:gd name="T9" fmla="*/ 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9" h="31">
                  <a:moveTo>
                    <a:pt x="1" y="0"/>
                  </a:moveTo>
                  <a:cubicBezTo>
                    <a:pt x="0" y="1"/>
                    <a:pt x="1" y="26"/>
                    <a:pt x="1" y="26"/>
                  </a:cubicBezTo>
                  <a:cubicBezTo>
                    <a:pt x="119" y="31"/>
                    <a:pt x="119" y="31"/>
                    <a:pt x="119" y="31"/>
                  </a:cubicBezTo>
                  <a:cubicBezTo>
                    <a:pt x="119" y="6"/>
                    <a:pt x="119" y="6"/>
                    <a:pt x="119" y="6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32" name="Freeform 102"/>
            <p:cNvSpPr>
              <a:spLocks noEditPoints="1"/>
            </p:cNvSpPr>
            <p:nvPr/>
          </p:nvSpPr>
          <p:spPr bwMode="auto">
            <a:xfrm>
              <a:off x="10518775" y="1690688"/>
              <a:ext cx="593725" cy="168275"/>
            </a:xfrm>
            <a:custGeom>
              <a:avLst/>
              <a:gdLst>
                <a:gd name="T0" fmla="*/ 1 w 123"/>
                <a:gd name="T1" fmla="*/ 30 h 35"/>
                <a:gd name="T2" fmla="*/ 1 w 123"/>
                <a:gd name="T3" fmla="*/ 28 h 35"/>
                <a:gd name="T4" fmla="*/ 2 w 123"/>
                <a:gd name="T5" fmla="*/ 0 h 35"/>
                <a:gd name="T6" fmla="*/ 3 w 123"/>
                <a:gd name="T7" fmla="*/ 0 h 35"/>
                <a:gd name="T8" fmla="*/ 123 w 123"/>
                <a:gd name="T9" fmla="*/ 7 h 35"/>
                <a:gd name="T10" fmla="*/ 123 w 123"/>
                <a:gd name="T11" fmla="*/ 35 h 35"/>
                <a:gd name="T12" fmla="*/ 1 w 123"/>
                <a:gd name="T13" fmla="*/ 30 h 35"/>
                <a:gd name="T14" fmla="*/ 5 w 123"/>
                <a:gd name="T15" fmla="*/ 4 h 35"/>
                <a:gd name="T16" fmla="*/ 5 w 123"/>
                <a:gd name="T17" fmla="*/ 26 h 35"/>
                <a:gd name="T18" fmla="*/ 119 w 123"/>
                <a:gd name="T19" fmla="*/ 31 h 35"/>
                <a:gd name="T20" fmla="*/ 119 w 123"/>
                <a:gd name="T21" fmla="*/ 10 h 35"/>
                <a:gd name="T22" fmla="*/ 5 w 123"/>
                <a:gd name="T23" fmla="*/ 4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23" h="35">
                  <a:moveTo>
                    <a:pt x="1" y="30"/>
                  </a:moveTo>
                  <a:cubicBezTo>
                    <a:pt x="1" y="28"/>
                    <a:pt x="1" y="28"/>
                    <a:pt x="1" y="28"/>
                  </a:cubicBezTo>
                  <a:cubicBezTo>
                    <a:pt x="0" y="1"/>
                    <a:pt x="1" y="1"/>
                    <a:pt x="2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123" y="7"/>
                    <a:pt x="123" y="7"/>
                    <a:pt x="123" y="7"/>
                  </a:cubicBezTo>
                  <a:cubicBezTo>
                    <a:pt x="123" y="35"/>
                    <a:pt x="123" y="35"/>
                    <a:pt x="123" y="35"/>
                  </a:cubicBezTo>
                  <a:cubicBezTo>
                    <a:pt x="1" y="30"/>
                    <a:pt x="1" y="30"/>
                    <a:pt x="1" y="30"/>
                  </a:cubicBezTo>
                  <a:close/>
                  <a:moveTo>
                    <a:pt x="5" y="4"/>
                  </a:moveTo>
                  <a:cubicBezTo>
                    <a:pt x="4" y="8"/>
                    <a:pt x="4" y="17"/>
                    <a:pt x="5" y="26"/>
                  </a:cubicBezTo>
                  <a:cubicBezTo>
                    <a:pt x="119" y="31"/>
                    <a:pt x="119" y="31"/>
                    <a:pt x="119" y="31"/>
                  </a:cubicBezTo>
                  <a:cubicBezTo>
                    <a:pt x="119" y="10"/>
                    <a:pt x="119" y="10"/>
                    <a:pt x="119" y="10"/>
                  </a:cubicBezTo>
                  <a:cubicBezTo>
                    <a:pt x="5" y="4"/>
                    <a:pt x="5" y="4"/>
                    <a:pt x="5" y="4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33" name="Freeform 103"/>
            <p:cNvSpPr/>
            <p:nvPr/>
          </p:nvSpPr>
          <p:spPr bwMode="auto">
            <a:xfrm>
              <a:off x="10028238" y="1776413"/>
              <a:ext cx="38100" cy="23812"/>
            </a:xfrm>
            <a:custGeom>
              <a:avLst/>
              <a:gdLst>
                <a:gd name="T0" fmla="*/ 1 w 8"/>
                <a:gd name="T1" fmla="*/ 5 h 5"/>
                <a:gd name="T2" fmla="*/ 0 w 8"/>
                <a:gd name="T3" fmla="*/ 4 h 5"/>
                <a:gd name="T4" fmla="*/ 2 w 8"/>
                <a:gd name="T5" fmla="*/ 1 h 5"/>
                <a:gd name="T6" fmla="*/ 7 w 8"/>
                <a:gd name="T7" fmla="*/ 0 h 5"/>
                <a:gd name="T8" fmla="*/ 8 w 8"/>
                <a:gd name="T9" fmla="*/ 4 h 5"/>
                <a:gd name="T10" fmla="*/ 1 w 8"/>
                <a:gd name="T11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" h="5">
                  <a:moveTo>
                    <a:pt x="1" y="5"/>
                  </a:moveTo>
                  <a:cubicBezTo>
                    <a:pt x="1" y="4"/>
                    <a:pt x="1" y="4"/>
                    <a:pt x="0" y="4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5" y="1"/>
                    <a:pt x="7" y="0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6" y="5"/>
                    <a:pt x="3" y="5"/>
                    <a:pt x="1" y="5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34" name="Freeform 104"/>
            <p:cNvSpPr/>
            <p:nvPr/>
          </p:nvSpPr>
          <p:spPr bwMode="auto">
            <a:xfrm>
              <a:off x="10037763" y="1790700"/>
              <a:ext cx="23812" cy="63500"/>
            </a:xfrm>
            <a:custGeom>
              <a:avLst/>
              <a:gdLst>
                <a:gd name="T0" fmla="*/ 1 w 5"/>
                <a:gd name="T1" fmla="*/ 13 h 13"/>
                <a:gd name="T2" fmla="*/ 0 w 5"/>
                <a:gd name="T3" fmla="*/ 5 h 13"/>
                <a:gd name="T4" fmla="*/ 0 w 5"/>
                <a:gd name="T5" fmla="*/ 0 h 13"/>
                <a:gd name="T6" fmla="*/ 4 w 5"/>
                <a:gd name="T7" fmla="*/ 0 h 13"/>
                <a:gd name="T8" fmla="*/ 4 w 5"/>
                <a:gd name="T9" fmla="*/ 5 h 13"/>
                <a:gd name="T10" fmla="*/ 5 w 5"/>
                <a:gd name="T11" fmla="*/ 11 h 13"/>
                <a:gd name="T12" fmla="*/ 1 w 5"/>
                <a:gd name="T13" fmla="*/ 13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" h="13">
                  <a:moveTo>
                    <a:pt x="1" y="13"/>
                  </a:moveTo>
                  <a:cubicBezTo>
                    <a:pt x="0" y="11"/>
                    <a:pt x="0" y="8"/>
                    <a:pt x="0" y="5"/>
                  </a:cubicBezTo>
                  <a:cubicBezTo>
                    <a:pt x="0" y="3"/>
                    <a:pt x="0" y="2"/>
                    <a:pt x="0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4" y="1"/>
                    <a:pt x="4" y="3"/>
                    <a:pt x="4" y="5"/>
                  </a:cubicBezTo>
                  <a:cubicBezTo>
                    <a:pt x="4" y="7"/>
                    <a:pt x="4" y="10"/>
                    <a:pt x="5" y="11"/>
                  </a:cubicBezTo>
                  <a:cubicBezTo>
                    <a:pt x="1" y="13"/>
                    <a:pt x="1" y="13"/>
                    <a:pt x="1" y="13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35" name="Freeform 105"/>
            <p:cNvSpPr/>
            <p:nvPr/>
          </p:nvSpPr>
          <p:spPr bwMode="auto">
            <a:xfrm>
              <a:off x="10071100" y="1771650"/>
              <a:ext cx="33337" cy="87312"/>
            </a:xfrm>
            <a:custGeom>
              <a:avLst/>
              <a:gdLst>
                <a:gd name="T0" fmla="*/ 2 w 7"/>
                <a:gd name="T1" fmla="*/ 18 h 18"/>
                <a:gd name="T2" fmla="*/ 2 w 7"/>
                <a:gd name="T3" fmla="*/ 18 h 18"/>
                <a:gd name="T4" fmla="*/ 0 w 7"/>
                <a:gd name="T5" fmla="*/ 18 h 18"/>
                <a:gd name="T6" fmla="*/ 0 w 7"/>
                <a:gd name="T7" fmla="*/ 16 h 18"/>
                <a:gd name="T8" fmla="*/ 0 w 7"/>
                <a:gd name="T9" fmla="*/ 5 h 18"/>
                <a:gd name="T10" fmla="*/ 0 w 7"/>
                <a:gd name="T11" fmla="*/ 0 h 18"/>
                <a:gd name="T12" fmla="*/ 2 w 7"/>
                <a:gd name="T13" fmla="*/ 0 h 18"/>
                <a:gd name="T14" fmla="*/ 6 w 7"/>
                <a:gd name="T15" fmla="*/ 0 h 18"/>
                <a:gd name="T16" fmla="*/ 5 w 7"/>
                <a:gd name="T17" fmla="*/ 4 h 18"/>
                <a:gd name="T18" fmla="*/ 4 w 7"/>
                <a:gd name="T19" fmla="*/ 4 h 18"/>
                <a:gd name="T20" fmla="*/ 4 w 7"/>
                <a:gd name="T21" fmla="*/ 5 h 18"/>
                <a:gd name="T22" fmla="*/ 4 w 7"/>
                <a:gd name="T23" fmla="*/ 14 h 18"/>
                <a:gd name="T24" fmla="*/ 5 w 7"/>
                <a:gd name="T25" fmla="*/ 14 h 18"/>
                <a:gd name="T26" fmla="*/ 7 w 7"/>
                <a:gd name="T27" fmla="*/ 18 h 18"/>
                <a:gd name="T28" fmla="*/ 2 w 7"/>
                <a:gd name="T29" fmla="*/ 18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7" h="18">
                  <a:moveTo>
                    <a:pt x="2" y="18"/>
                  </a:moveTo>
                  <a:cubicBezTo>
                    <a:pt x="2" y="18"/>
                    <a:pt x="2" y="18"/>
                    <a:pt x="2" y="18"/>
                  </a:cubicBezTo>
                  <a:cubicBezTo>
                    <a:pt x="0" y="18"/>
                    <a:pt x="0" y="18"/>
                    <a:pt x="0" y="18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0" y="12"/>
                    <a:pt x="0" y="9"/>
                    <a:pt x="0" y="5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0"/>
                    <a:pt x="5" y="0"/>
                    <a:pt x="6" y="0"/>
                  </a:cubicBezTo>
                  <a:cubicBezTo>
                    <a:pt x="5" y="4"/>
                    <a:pt x="5" y="4"/>
                    <a:pt x="5" y="4"/>
                  </a:cubicBezTo>
                  <a:cubicBezTo>
                    <a:pt x="5" y="4"/>
                    <a:pt x="4" y="4"/>
                    <a:pt x="4" y="4"/>
                  </a:cubicBezTo>
                  <a:cubicBezTo>
                    <a:pt x="4" y="5"/>
                    <a:pt x="4" y="5"/>
                    <a:pt x="4" y="5"/>
                  </a:cubicBezTo>
                  <a:cubicBezTo>
                    <a:pt x="4" y="8"/>
                    <a:pt x="4" y="11"/>
                    <a:pt x="4" y="14"/>
                  </a:cubicBezTo>
                  <a:cubicBezTo>
                    <a:pt x="4" y="14"/>
                    <a:pt x="5" y="14"/>
                    <a:pt x="5" y="14"/>
                  </a:cubicBezTo>
                  <a:cubicBezTo>
                    <a:pt x="7" y="18"/>
                    <a:pt x="7" y="18"/>
                    <a:pt x="7" y="18"/>
                  </a:cubicBezTo>
                  <a:cubicBezTo>
                    <a:pt x="5" y="18"/>
                    <a:pt x="4" y="18"/>
                    <a:pt x="2" y="18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36" name="Freeform 106"/>
            <p:cNvSpPr/>
            <p:nvPr/>
          </p:nvSpPr>
          <p:spPr bwMode="auto">
            <a:xfrm>
              <a:off x="10085388" y="1800225"/>
              <a:ext cx="19050" cy="19050"/>
            </a:xfrm>
            <a:custGeom>
              <a:avLst/>
              <a:gdLst>
                <a:gd name="T0" fmla="*/ 1 w 4"/>
                <a:gd name="T1" fmla="*/ 4 h 4"/>
                <a:gd name="T2" fmla="*/ 0 w 4"/>
                <a:gd name="T3" fmla="*/ 1 h 4"/>
                <a:gd name="T4" fmla="*/ 4 w 4"/>
                <a:gd name="T5" fmla="*/ 1 h 4"/>
                <a:gd name="T6" fmla="*/ 1 w 4"/>
                <a:gd name="T7" fmla="*/ 4 h 4"/>
                <a:gd name="T8" fmla="*/ 1 w 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4">
                  <a:moveTo>
                    <a:pt x="1" y="4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1" y="0"/>
                    <a:pt x="3" y="0"/>
                    <a:pt x="4" y="1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1" y="4"/>
                    <a:pt x="1" y="4"/>
                    <a:pt x="1" y="4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37" name="Freeform 107"/>
            <p:cNvSpPr/>
            <p:nvPr/>
          </p:nvSpPr>
          <p:spPr bwMode="auto">
            <a:xfrm>
              <a:off x="10099675" y="1776413"/>
              <a:ext cx="33337" cy="77787"/>
            </a:xfrm>
            <a:custGeom>
              <a:avLst/>
              <a:gdLst>
                <a:gd name="T0" fmla="*/ 2 w 7"/>
                <a:gd name="T1" fmla="*/ 16 h 16"/>
                <a:gd name="T2" fmla="*/ 2 w 7"/>
                <a:gd name="T3" fmla="*/ 14 h 16"/>
                <a:gd name="T4" fmla="*/ 1 w 7"/>
                <a:gd name="T5" fmla="*/ 6 h 16"/>
                <a:gd name="T6" fmla="*/ 0 w 7"/>
                <a:gd name="T7" fmla="*/ 1 h 16"/>
                <a:gd name="T8" fmla="*/ 4 w 7"/>
                <a:gd name="T9" fmla="*/ 0 h 16"/>
                <a:gd name="T10" fmla="*/ 5 w 7"/>
                <a:gd name="T11" fmla="*/ 6 h 16"/>
                <a:gd name="T12" fmla="*/ 6 w 7"/>
                <a:gd name="T13" fmla="*/ 12 h 16"/>
                <a:gd name="T14" fmla="*/ 6 w 7"/>
                <a:gd name="T15" fmla="*/ 11 h 16"/>
                <a:gd name="T16" fmla="*/ 7 w 7"/>
                <a:gd name="T17" fmla="*/ 15 h 16"/>
                <a:gd name="T18" fmla="*/ 4 w 7"/>
                <a:gd name="T19" fmla="*/ 16 h 16"/>
                <a:gd name="T20" fmla="*/ 2 w 7"/>
                <a:gd name="T21" fmla="*/ 16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7" h="16">
                  <a:moveTo>
                    <a:pt x="2" y="16"/>
                  </a:moveTo>
                  <a:cubicBezTo>
                    <a:pt x="2" y="14"/>
                    <a:pt x="2" y="14"/>
                    <a:pt x="2" y="14"/>
                  </a:cubicBezTo>
                  <a:cubicBezTo>
                    <a:pt x="2" y="11"/>
                    <a:pt x="1" y="9"/>
                    <a:pt x="1" y="6"/>
                  </a:cubicBezTo>
                  <a:cubicBezTo>
                    <a:pt x="1" y="4"/>
                    <a:pt x="1" y="2"/>
                    <a:pt x="0" y="1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5" y="2"/>
                    <a:pt x="5" y="4"/>
                    <a:pt x="5" y="6"/>
                  </a:cubicBezTo>
                  <a:cubicBezTo>
                    <a:pt x="5" y="8"/>
                    <a:pt x="6" y="10"/>
                    <a:pt x="6" y="12"/>
                  </a:cubicBezTo>
                  <a:cubicBezTo>
                    <a:pt x="6" y="12"/>
                    <a:pt x="6" y="12"/>
                    <a:pt x="6" y="11"/>
                  </a:cubicBezTo>
                  <a:cubicBezTo>
                    <a:pt x="7" y="15"/>
                    <a:pt x="7" y="15"/>
                    <a:pt x="7" y="15"/>
                  </a:cubicBezTo>
                  <a:cubicBezTo>
                    <a:pt x="6" y="16"/>
                    <a:pt x="5" y="16"/>
                    <a:pt x="4" y="16"/>
                  </a:cubicBezTo>
                  <a:cubicBezTo>
                    <a:pt x="2" y="16"/>
                    <a:pt x="2" y="16"/>
                    <a:pt x="2" y="16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38" name="Freeform 108"/>
            <p:cNvSpPr/>
            <p:nvPr/>
          </p:nvSpPr>
          <p:spPr bwMode="auto">
            <a:xfrm>
              <a:off x="10133013" y="1757363"/>
              <a:ext cx="44450" cy="85725"/>
            </a:xfrm>
            <a:custGeom>
              <a:avLst/>
              <a:gdLst>
                <a:gd name="T0" fmla="*/ 1 w 9"/>
                <a:gd name="T1" fmla="*/ 18 h 18"/>
                <a:gd name="T2" fmla="*/ 1 w 9"/>
                <a:gd name="T3" fmla="*/ 17 h 18"/>
                <a:gd name="T4" fmla="*/ 1 w 9"/>
                <a:gd name="T5" fmla="*/ 2 h 18"/>
                <a:gd name="T6" fmla="*/ 1 w 9"/>
                <a:gd name="T7" fmla="*/ 1 h 18"/>
                <a:gd name="T8" fmla="*/ 2 w 9"/>
                <a:gd name="T9" fmla="*/ 1 h 18"/>
                <a:gd name="T10" fmla="*/ 7 w 9"/>
                <a:gd name="T11" fmla="*/ 1 h 18"/>
                <a:gd name="T12" fmla="*/ 6 w 9"/>
                <a:gd name="T13" fmla="*/ 5 h 18"/>
                <a:gd name="T14" fmla="*/ 5 w 9"/>
                <a:gd name="T15" fmla="*/ 4 h 18"/>
                <a:gd name="T16" fmla="*/ 5 w 9"/>
                <a:gd name="T17" fmla="*/ 14 h 18"/>
                <a:gd name="T18" fmla="*/ 7 w 9"/>
                <a:gd name="T19" fmla="*/ 13 h 18"/>
                <a:gd name="T20" fmla="*/ 9 w 9"/>
                <a:gd name="T21" fmla="*/ 17 h 18"/>
                <a:gd name="T22" fmla="*/ 3 w 9"/>
                <a:gd name="T23" fmla="*/ 18 h 18"/>
                <a:gd name="T24" fmla="*/ 1 w 9"/>
                <a:gd name="T25" fmla="*/ 18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" h="18">
                  <a:moveTo>
                    <a:pt x="1" y="18"/>
                  </a:moveTo>
                  <a:cubicBezTo>
                    <a:pt x="1" y="17"/>
                    <a:pt x="1" y="17"/>
                    <a:pt x="1" y="17"/>
                  </a:cubicBezTo>
                  <a:cubicBezTo>
                    <a:pt x="0" y="13"/>
                    <a:pt x="0" y="7"/>
                    <a:pt x="1" y="2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4" y="0"/>
                    <a:pt x="5" y="0"/>
                    <a:pt x="7" y="1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5" y="4"/>
                    <a:pt x="5" y="4"/>
                    <a:pt x="5" y="4"/>
                  </a:cubicBezTo>
                  <a:cubicBezTo>
                    <a:pt x="4" y="8"/>
                    <a:pt x="4" y="11"/>
                    <a:pt x="5" y="14"/>
                  </a:cubicBezTo>
                  <a:cubicBezTo>
                    <a:pt x="5" y="14"/>
                    <a:pt x="6" y="14"/>
                    <a:pt x="7" y="13"/>
                  </a:cubicBezTo>
                  <a:cubicBezTo>
                    <a:pt x="9" y="17"/>
                    <a:pt x="9" y="17"/>
                    <a:pt x="9" y="17"/>
                  </a:cubicBezTo>
                  <a:cubicBezTo>
                    <a:pt x="7" y="18"/>
                    <a:pt x="4" y="18"/>
                    <a:pt x="3" y="18"/>
                  </a:cubicBezTo>
                  <a:cubicBezTo>
                    <a:pt x="1" y="18"/>
                    <a:pt x="1" y="18"/>
                    <a:pt x="1" y="18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39" name="Freeform 109"/>
            <p:cNvSpPr/>
            <p:nvPr/>
          </p:nvSpPr>
          <p:spPr bwMode="auto">
            <a:xfrm>
              <a:off x="10148888" y="1790700"/>
              <a:ext cx="23812" cy="19050"/>
            </a:xfrm>
            <a:custGeom>
              <a:avLst/>
              <a:gdLst>
                <a:gd name="T0" fmla="*/ 2 w 5"/>
                <a:gd name="T1" fmla="*/ 4 h 4"/>
                <a:gd name="T2" fmla="*/ 0 w 5"/>
                <a:gd name="T3" fmla="*/ 1 h 4"/>
                <a:gd name="T4" fmla="*/ 5 w 5"/>
                <a:gd name="T5" fmla="*/ 1 h 4"/>
                <a:gd name="T6" fmla="*/ 2 w 5"/>
                <a:gd name="T7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4">
                  <a:moveTo>
                    <a:pt x="2" y="4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1" y="0"/>
                    <a:pt x="3" y="0"/>
                    <a:pt x="5" y="1"/>
                  </a:cubicBezTo>
                  <a:cubicBezTo>
                    <a:pt x="2" y="4"/>
                    <a:pt x="2" y="4"/>
                    <a:pt x="2" y="4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40" name="Freeform 110"/>
            <p:cNvSpPr/>
            <p:nvPr/>
          </p:nvSpPr>
          <p:spPr bwMode="auto">
            <a:xfrm>
              <a:off x="10177463" y="1743075"/>
              <a:ext cx="42862" cy="90487"/>
            </a:xfrm>
            <a:custGeom>
              <a:avLst/>
              <a:gdLst>
                <a:gd name="T0" fmla="*/ 1 w 9"/>
                <a:gd name="T1" fmla="*/ 19 h 19"/>
                <a:gd name="T2" fmla="*/ 0 w 9"/>
                <a:gd name="T3" fmla="*/ 10 h 19"/>
                <a:gd name="T4" fmla="*/ 0 w 9"/>
                <a:gd name="T5" fmla="*/ 3 h 19"/>
                <a:gd name="T6" fmla="*/ 0 w 9"/>
                <a:gd name="T7" fmla="*/ 0 h 19"/>
                <a:gd name="T8" fmla="*/ 3 w 9"/>
                <a:gd name="T9" fmla="*/ 1 h 19"/>
                <a:gd name="T10" fmla="*/ 8 w 9"/>
                <a:gd name="T11" fmla="*/ 9 h 19"/>
                <a:gd name="T12" fmla="*/ 5 w 9"/>
                <a:gd name="T13" fmla="*/ 14 h 19"/>
                <a:gd name="T14" fmla="*/ 5 w 9"/>
                <a:gd name="T15" fmla="*/ 19 h 19"/>
                <a:gd name="T16" fmla="*/ 1 w 9"/>
                <a:gd name="T17" fmla="*/ 19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" h="19">
                  <a:moveTo>
                    <a:pt x="1" y="19"/>
                  </a:moveTo>
                  <a:cubicBezTo>
                    <a:pt x="1" y="16"/>
                    <a:pt x="1" y="13"/>
                    <a:pt x="0" y="10"/>
                  </a:cubicBezTo>
                  <a:cubicBezTo>
                    <a:pt x="0" y="8"/>
                    <a:pt x="0" y="6"/>
                    <a:pt x="0" y="3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6" y="3"/>
                    <a:pt x="9" y="6"/>
                    <a:pt x="8" y="9"/>
                  </a:cubicBezTo>
                  <a:cubicBezTo>
                    <a:pt x="8" y="11"/>
                    <a:pt x="7" y="13"/>
                    <a:pt x="5" y="14"/>
                  </a:cubicBezTo>
                  <a:cubicBezTo>
                    <a:pt x="5" y="15"/>
                    <a:pt x="5" y="17"/>
                    <a:pt x="5" y="19"/>
                  </a:cubicBezTo>
                  <a:cubicBezTo>
                    <a:pt x="1" y="19"/>
                    <a:pt x="1" y="19"/>
                    <a:pt x="1" y="19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41" name="Freeform 111"/>
            <p:cNvSpPr/>
            <p:nvPr/>
          </p:nvSpPr>
          <p:spPr bwMode="auto">
            <a:xfrm>
              <a:off x="10210800" y="1757363"/>
              <a:ext cx="23812" cy="71437"/>
            </a:xfrm>
            <a:custGeom>
              <a:avLst/>
              <a:gdLst>
                <a:gd name="T0" fmla="*/ 1 w 5"/>
                <a:gd name="T1" fmla="*/ 15 h 15"/>
                <a:gd name="T2" fmla="*/ 1 w 5"/>
                <a:gd name="T3" fmla="*/ 7 h 15"/>
                <a:gd name="T4" fmla="*/ 0 w 5"/>
                <a:gd name="T5" fmla="*/ 0 h 15"/>
                <a:gd name="T6" fmla="*/ 4 w 5"/>
                <a:gd name="T7" fmla="*/ 0 h 15"/>
                <a:gd name="T8" fmla="*/ 5 w 5"/>
                <a:gd name="T9" fmla="*/ 6 h 15"/>
                <a:gd name="T10" fmla="*/ 5 w 5"/>
                <a:gd name="T11" fmla="*/ 15 h 15"/>
                <a:gd name="T12" fmla="*/ 1 w 5"/>
                <a:gd name="T13" fmla="*/ 15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" h="15">
                  <a:moveTo>
                    <a:pt x="1" y="15"/>
                  </a:moveTo>
                  <a:cubicBezTo>
                    <a:pt x="1" y="13"/>
                    <a:pt x="1" y="10"/>
                    <a:pt x="1" y="7"/>
                  </a:cubicBezTo>
                  <a:cubicBezTo>
                    <a:pt x="0" y="4"/>
                    <a:pt x="0" y="2"/>
                    <a:pt x="0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4" y="2"/>
                    <a:pt x="4" y="4"/>
                    <a:pt x="5" y="6"/>
                  </a:cubicBezTo>
                  <a:cubicBezTo>
                    <a:pt x="5" y="9"/>
                    <a:pt x="5" y="13"/>
                    <a:pt x="5" y="15"/>
                  </a:cubicBezTo>
                  <a:cubicBezTo>
                    <a:pt x="1" y="15"/>
                    <a:pt x="1" y="15"/>
                    <a:pt x="1" y="15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42" name="Freeform 112"/>
            <p:cNvSpPr/>
            <p:nvPr/>
          </p:nvSpPr>
          <p:spPr bwMode="auto">
            <a:xfrm>
              <a:off x="10225088" y="1781175"/>
              <a:ext cx="23812" cy="19050"/>
            </a:xfrm>
            <a:custGeom>
              <a:avLst/>
              <a:gdLst>
                <a:gd name="T0" fmla="*/ 0 w 5"/>
                <a:gd name="T1" fmla="*/ 4 h 4"/>
                <a:gd name="T2" fmla="*/ 1 w 5"/>
                <a:gd name="T3" fmla="*/ 0 h 4"/>
                <a:gd name="T4" fmla="*/ 5 w 5"/>
                <a:gd name="T5" fmla="*/ 0 h 4"/>
                <a:gd name="T6" fmla="*/ 5 w 5"/>
                <a:gd name="T7" fmla="*/ 4 h 4"/>
                <a:gd name="T8" fmla="*/ 0 w 5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4">
                  <a:moveTo>
                    <a:pt x="0" y="4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2" y="0"/>
                    <a:pt x="3" y="0"/>
                    <a:pt x="5" y="0"/>
                  </a:cubicBezTo>
                  <a:cubicBezTo>
                    <a:pt x="5" y="4"/>
                    <a:pt x="5" y="4"/>
                    <a:pt x="5" y="4"/>
                  </a:cubicBezTo>
                  <a:cubicBezTo>
                    <a:pt x="4" y="4"/>
                    <a:pt x="2" y="4"/>
                    <a:pt x="0" y="4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43" name="Freeform 113"/>
            <p:cNvSpPr/>
            <p:nvPr/>
          </p:nvSpPr>
          <p:spPr bwMode="auto">
            <a:xfrm>
              <a:off x="10239375" y="1757363"/>
              <a:ext cx="19050" cy="66675"/>
            </a:xfrm>
            <a:custGeom>
              <a:avLst/>
              <a:gdLst>
                <a:gd name="T0" fmla="*/ 0 w 4"/>
                <a:gd name="T1" fmla="*/ 14 h 14"/>
                <a:gd name="T2" fmla="*/ 0 w 4"/>
                <a:gd name="T3" fmla="*/ 8 h 14"/>
                <a:gd name="T4" fmla="*/ 0 w 4"/>
                <a:gd name="T5" fmla="*/ 0 h 14"/>
                <a:gd name="T6" fmla="*/ 4 w 4"/>
                <a:gd name="T7" fmla="*/ 0 h 14"/>
                <a:gd name="T8" fmla="*/ 4 w 4"/>
                <a:gd name="T9" fmla="*/ 8 h 14"/>
                <a:gd name="T10" fmla="*/ 4 w 4"/>
                <a:gd name="T11" fmla="*/ 14 h 14"/>
                <a:gd name="T12" fmla="*/ 0 w 4"/>
                <a:gd name="T13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" h="14">
                  <a:moveTo>
                    <a:pt x="0" y="14"/>
                  </a:moveTo>
                  <a:cubicBezTo>
                    <a:pt x="0" y="12"/>
                    <a:pt x="0" y="10"/>
                    <a:pt x="0" y="8"/>
                  </a:cubicBezTo>
                  <a:cubicBezTo>
                    <a:pt x="0" y="6"/>
                    <a:pt x="0" y="3"/>
                    <a:pt x="0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4" y="2"/>
                    <a:pt x="4" y="6"/>
                    <a:pt x="4" y="8"/>
                  </a:cubicBezTo>
                  <a:cubicBezTo>
                    <a:pt x="4" y="10"/>
                    <a:pt x="4" y="12"/>
                    <a:pt x="4" y="14"/>
                  </a:cubicBezTo>
                  <a:cubicBezTo>
                    <a:pt x="0" y="14"/>
                    <a:pt x="0" y="14"/>
                    <a:pt x="0" y="14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44" name="Freeform 114"/>
            <p:cNvSpPr>
              <a:spLocks noEditPoints="1"/>
            </p:cNvSpPr>
            <p:nvPr/>
          </p:nvSpPr>
          <p:spPr bwMode="auto">
            <a:xfrm>
              <a:off x="10248900" y="1747838"/>
              <a:ext cx="58737" cy="80962"/>
            </a:xfrm>
            <a:custGeom>
              <a:avLst/>
              <a:gdLst>
                <a:gd name="T0" fmla="*/ 5 w 12"/>
                <a:gd name="T1" fmla="*/ 16 h 17"/>
                <a:gd name="T2" fmla="*/ 4 w 12"/>
                <a:gd name="T3" fmla="*/ 16 h 17"/>
                <a:gd name="T4" fmla="*/ 0 w 12"/>
                <a:gd name="T5" fmla="*/ 10 h 17"/>
                <a:gd name="T6" fmla="*/ 7 w 12"/>
                <a:gd name="T7" fmla="*/ 0 h 17"/>
                <a:gd name="T8" fmla="*/ 7 w 12"/>
                <a:gd name="T9" fmla="*/ 2 h 17"/>
                <a:gd name="T10" fmla="*/ 8 w 12"/>
                <a:gd name="T11" fmla="*/ 1 h 17"/>
                <a:gd name="T12" fmla="*/ 10 w 12"/>
                <a:gd name="T13" fmla="*/ 12 h 17"/>
                <a:gd name="T14" fmla="*/ 5 w 12"/>
                <a:gd name="T15" fmla="*/ 16 h 17"/>
                <a:gd name="T16" fmla="*/ 6 w 12"/>
                <a:gd name="T17" fmla="*/ 5 h 17"/>
                <a:gd name="T18" fmla="*/ 4 w 12"/>
                <a:gd name="T19" fmla="*/ 10 h 17"/>
                <a:gd name="T20" fmla="*/ 5 w 12"/>
                <a:gd name="T21" fmla="*/ 12 h 17"/>
                <a:gd name="T22" fmla="*/ 7 w 12"/>
                <a:gd name="T23" fmla="*/ 11 h 17"/>
                <a:gd name="T24" fmla="*/ 6 w 12"/>
                <a:gd name="T25" fmla="*/ 5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2" h="17">
                  <a:moveTo>
                    <a:pt x="5" y="16"/>
                  </a:moveTo>
                  <a:cubicBezTo>
                    <a:pt x="4" y="16"/>
                    <a:pt x="4" y="16"/>
                    <a:pt x="4" y="16"/>
                  </a:cubicBezTo>
                  <a:cubicBezTo>
                    <a:pt x="2" y="16"/>
                    <a:pt x="0" y="13"/>
                    <a:pt x="0" y="10"/>
                  </a:cubicBezTo>
                  <a:cubicBezTo>
                    <a:pt x="0" y="5"/>
                    <a:pt x="3" y="0"/>
                    <a:pt x="7" y="0"/>
                  </a:cubicBezTo>
                  <a:cubicBezTo>
                    <a:pt x="7" y="2"/>
                    <a:pt x="7" y="2"/>
                    <a:pt x="7" y="2"/>
                  </a:cubicBezTo>
                  <a:cubicBezTo>
                    <a:pt x="8" y="1"/>
                    <a:pt x="8" y="1"/>
                    <a:pt x="8" y="1"/>
                  </a:cubicBezTo>
                  <a:cubicBezTo>
                    <a:pt x="11" y="3"/>
                    <a:pt x="12" y="9"/>
                    <a:pt x="10" y="12"/>
                  </a:cubicBezTo>
                  <a:cubicBezTo>
                    <a:pt x="9" y="15"/>
                    <a:pt x="7" y="17"/>
                    <a:pt x="5" y="16"/>
                  </a:cubicBezTo>
                  <a:close/>
                  <a:moveTo>
                    <a:pt x="6" y="5"/>
                  </a:moveTo>
                  <a:cubicBezTo>
                    <a:pt x="5" y="6"/>
                    <a:pt x="4" y="8"/>
                    <a:pt x="4" y="10"/>
                  </a:cubicBezTo>
                  <a:cubicBezTo>
                    <a:pt x="4" y="10"/>
                    <a:pt x="4" y="12"/>
                    <a:pt x="5" y="12"/>
                  </a:cubicBezTo>
                  <a:cubicBezTo>
                    <a:pt x="5" y="12"/>
                    <a:pt x="6" y="12"/>
                    <a:pt x="7" y="11"/>
                  </a:cubicBezTo>
                  <a:cubicBezTo>
                    <a:pt x="7" y="9"/>
                    <a:pt x="7" y="6"/>
                    <a:pt x="6" y="5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45" name="Freeform 115"/>
            <p:cNvSpPr/>
            <p:nvPr/>
          </p:nvSpPr>
          <p:spPr bwMode="auto">
            <a:xfrm>
              <a:off x="10293350" y="1743075"/>
              <a:ext cx="19050" cy="66675"/>
            </a:xfrm>
            <a:custGeom>
              <a:avLst/>
              <a:gdLst>
                <a:gd name="T0" fmla="*/ 0 w 4"/>
                <a:gd name="T1" fmla="*/ 14 h 14"/>
                <a:gd name="T2" fmla="*/ 0 w 4"/>
                <a:gd name="T3" fmla="*/ 1 h 14"/>
                <a:gd name="T4" fmla="*/ 4 w 4"/>
                <a:gd name="T5" fmla="*/ 0 h 14"/>
                <a:gd name="T6" fmla="*/ 4 w 4"/>
                <a:gd name="T7" fmla="*/ 14 h 14"/>
                <a:gd name="T8" fmla="*/ 0 w 4"/>
                <a:gd name="T9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14">
                  <a:moveTo>
                    <a:pt x="0" y="14"/>
                  </a:moveTo>
                  <a:cubicBezTo>
                    <a:pt x="0" y="11"/>
                    <a:pt x="0" y="4"/>
                    <a:pt x="0" y="1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4" y="4"/>
                    <a:pt x="4" y="11"/>
                    <a:pt x="4" y="14"/>
                  </a:cubicBezTo>
                  <a:cubicBezTo>
                    <a:pt x="0" y="14"/>
                    <a:pt x="0" y="14"/>
                    <a:pt x="0" y="14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46" name="Freeform 116"/>
            <p:cNvSpPr/>
            <p:nvPr/>
          </p:nvSpPr>
          <p:spPr bwMode="auto">
            <a:xfrm>
              <a:off x="10302875" y="1743075"/>
              <a:ext cx="47625" cy="61912"/>
            </a:xfrm>
            <a:custGeom>
              <a:avLst/>
              <a:gdLst>
                <a:gd name="T0" fmla="*/ 5 w 10"/>
                <a:gd name="T1" fmla="*/ 13 h 13"/>
                <a:gd name="T2" fmla="*/ 3 w 10"/>
                <a:gd name="T3" fmla="*/ 8 h 13"/>
                <a:gd name="T4" fmla="*/ 0 w 10"/>
                <a:gd name="T5" fmla="*/ 3 h 13"/>
                <a:gd name="T6" fmla="*/ 3 w 10"/>
                <a:gd name="T7" fmla="*/ 1 h 13"/>
                <a:gd name="T8" fmla="*/ 5 w 10"/>
                <a:gd name="T9" fmla="*/ 4 h 13"/>
                <a:gd name="T10" fmla="*/ 6 w 10"/>
                <a:gd name="T11" fmla="*/ 0 h 13"/>
                <a:gd name="T12" fmla="*/ 10 w 10"/>
                <a:gd name="T13" fmla="*/ 0 h 13"/>
                <a:gd name="T14" fmla="*/ 9 w 10"/>
                <a:gd name="T15" fmla="*/ 12 h 13"/>
                <a:gd name="T16" fmla="*/ 5 w 10"/>
                <a:gd name="T17" fmla="*/ 13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" h="13">
                  <a:moveTo>
                    <a:pt x="5" y="13"/>
                  </a:moveTo>
                  <a:cubicBezTo>
                    <a:pt x="4" y="12"/>
                    <a:pt x="4" y="10"/>
                    <a:pt x="3" y="8"/>
                  </a:cubicBezTo>
                  <a:cubicBezTo>
                    <a:pt x="2" y="7"/>
                    <a:pt x="1" y="4"/>
                    <a:pt x="0" y="3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4" y="2"/>
                    <a:pt x="4" y="3"/>
                    <a:pt x="5" y="4"/>
                  </a:cubicBezTo>
                  <a:cubicBezTo>
                    <a:pt x="5" y="2"/>
                    <a:pt x="5" y="1"/>
                    <a:pt x="6" y="0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9" y="5"/>
                    <a:pt x="9" y="8"/>
                    <a:pt x="9" y="12"/>
                  </a:cubicBezTo>
                  <a:cubicBezTo>
                    <a:pt x="5" y="13"/>
                    <a:pt x="5" y="13"/>
                    <a:pt x="5" y="13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47" name="Freeform 117"/>
            <p:cNvSpPr/>
            <p:nvPr/>
          </p:nvSpPr>
          <p:spPr bwMode="auto">
            <a:xfrm>
              <a:off x="10340975" y="1719263"/>
              <a:ext cx="28575" cy="95250"/>
            </a:xfrm>
            <a:custGeom>
              <a:avLst/>
              <a:gdLst>
                <a:gd name="T0" fmla="*/ 0 w 6"/>
                <a:gd name="T1" fmla="*/ 19 h 20"/>
                <a:gd name="T2" fmla="*/ 0 w 6"/>
                <a:gd name="T3" fmla="*/ 17 h 20"/>
                <a:gd name="T4" fmla="*/ 0 w 6"/>
                <a:gd name="T5" fmla="*/ 8 h 20"/>
                <a:gd name="T6" fmla="*/ 0 w 6"/>
                <a:gd name="T7" fmla="*/ 3 h 20"/>
                <a:gd name="T8" fmla="*/ 0 w 6"/>
                <a:gd name="T9" fmla="*/ 1 h 20"/>
                <a:gd name="T10" fmla="*/ 2 w 6"/>
                <a:gd name="T11" fmla="*/ 1 h 20"/>
                <a:gd name="T12" fmla="*/ 3 w 6"/>
                <a:gd name="T13" fmla="*/ 0 h 20"/>
                <a:gd name="T14" fmla="*/ 6 w 6"/>
                <a:gd name="T15" fmla="*/ 0 h 20"/>
                <a:gd name="T16" fmla="*/ 6 w 6"/>
                <a:gd name="T17" fmla="*/ 4 h 20"/>
                <a:gd name="T18" fmla="*/ 4 w 6"/>
                <a:gd name="T19" fmla="*/ 4 h 20"/>
                <a:gd name="T20" fmla="*/ 4 w 6"/>
                <a:gd name="T21" fmla="*/ 4 h 20"/>
                <a:gd name="T22" fmla="*/ 4 w 6"/>
                <a:gd name="T23" fmla="*/ 8 h 20"/>
                <a:gd name="T24" fmla="*/ 4 w 6"/>
                <a:gd name="T25" fmla="*/ 15 h 20"/>
                <a:gd name="T26" fmla="*/ 5 w 6"/>
                <a:gd name="T27" fmla="*/ 15 h 20"/>
                <a:gd name="T28" fmla="*/ 6 w 6"/>
                <a:gd name="T29" fmla="*/ 19 h 20"/>
                <a:gd name="T30" fmla="*/ 2 w 6"/>
                <a:gd name="T31" fmla="*/ 19 h 20"/>
                <a:gd name="T32" fmla="*/ 0 w 6"/>
                <a:gd name="T33" fmla="*/ 19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6" h="20">
                  <a:moveTo>
                    <a:pt x="0" y="19"/>
                  </a:moveTo>
                  <a:cubicBezTo>
                    <a:pt x="0" y="17"/>
                    <a:pt x="0" y="17"/>
                    <a:pt x="0" y="17"/>
                  </a:cubicBezTo>
                  <a:cubicBezTo>
                    <a:pt x="0" y="14"/>
                    <a:pt x="0" y="11"/>
                    <a:pt x="0" y="8"/>
                  </a:cubicBezTo>
                  <a:cubicBezTo>
                    <a:pt x="0" y="6"/>
                    <a:pt x="0" y="4"/>
                    <a:pt x="0" y="3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3" y="1"/>
                    <a:pt x="3" y="0"/>
                  </a:cubicBezTo>
                  <a:cubicBezTo>
                    <a:pt x="4" y="0"/>
                    <a:pt x="5" y="0"/>
                    <a:pt x="6" y="0"/>
                  </a:cubicBezTo>
                  <a:cubicBezTo>
                    <a:pt x="6" y="4"/>
                    <a:pt x="6" y="4"/>
                    <a:pt x="6" y="4"/>
                  </a:cubicBezTo>
                  <a:cubicBezTo>
                    <a:pt x="6" y="4"/>
                    <a:pt x="5" y="4"/>
                    <a:pt x="4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4" y="6"/>
                    <a:pt x="4" y="7"/>
                    <a:pt x="4" y="8"/>
                  </a:cubicBezTo>
                  <a:cubicBezTo>
                    <a:pt x="4" y="10"/>
                    <a:pt x="4" y="13"/>
                    <a:pt x="4" y="15"/>
                  </a:cubicBezTo>
                  <a:cubicBezTo>
                    <a:pt x="4" y="15"/>
                    <a:pt x="4" y="15"/>
                    <a:pt x="5" y="15"/>
                  </a:cubicBezTo>
                  <a:cubicBezTo>
                    <a:pt x="6" y="19"/>
                    <a:pt x="6" y="19"/>
                    <a:pt x="6" y="19"/>
                  </a:cubicBezTo>
                  <a:cubicBezTo>
                    <a:pt x="6" y="19"/>
                    <a:pt x="4" y="20"/>
                    <a:pt x="2" y="19"/>
                  </a:cubicBezTo>
                  <a:cubicBezTo>
                    <a:pt x="0" y="19"/>
                    <a:pt x="0" y="19"/>
                    <a:pt x="0" y="19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48" name="Freeform 118"/>
            <p:cNvSpPr/>
            <p:nvPr/>
          </p:nvSpPr>
          <p:spPr bwMode="auto">
            <a:xfrm>
              <a:off x="10345738" y="1752600"/>
              <a:ext cx="23812" cy="23812"/>
            </a:xfrm>
            <a:custGeom>
              <a:avLst/>
              <a:gdLst>
                <a:gd name="T0" fmla="*/ 4 w 5"/>
                <a:gd name="T1" fmla="*/ 5 h 5"/>
                <a:gd name="T2" fmla="*/ 4 w 5"/>
                <a:gd name="T3" fmla="*/ 4 h 5"/>
                <a:gd name="T4" fmla="*/ 0 w 5"/>
                <a:gd name="T5" fmla="*/ 3 h 5"/>
                <a:gd name="T6" fmla="*/ 5 w 5"/>
                <a:gd name="T7" fmla="*/ 0 h 5"/>
                <a:gd name="T8" fmla="*/ 5 w 5"/>
                <a:gd name="T9" fmla="*/ 4 h 5"/>
                <a:gd name="T10" fmla="*/ 4 w 5"/>
                <a:gd name="T11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" h="5">
                  <a:moveTo>
                    <a:pt x="4" y="5"/>
                  </a:moveTo>
                  <a:cubicBezTo>
                    <a:pt x="4" y="5"/>
                    <a:pt x="4" y="4"/>
                    <a:pt x="4" y="4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1" y="2"/>
                    <a:pt x="2" y="1"/>
                    <a:pt x="5" y="0"/>
                  </a:cubicBezTo>
                  <a:cubicBezTo>
                    <a:pt x="5" y="4"/>
                    <a:pt x="5" y="4"/>
                    <a:pt x="5" y="4"/>
                  </a:cubicBezTo>
                  <a:cubicBezTo>
                    <a:pt x="5" y="4"/>
                    <a:pt x="4" y="5"/>
                    <a:pt x="4" y="5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49" name="Freeform 119"/>
            <p:cNvSpPr/>
            <p:nvPr/>
          </p:nvSpPr>
          <p:spPr bwMode="auto">
            <a:xfrm>
              <a:off x="10572750" y="1724025"/>
              <a:ext cx="52387" cy="23812"/>
            </a:xfrm>
            <a:custGeom>
              <a:avLst/>
              <a:gdLst>
                <a:gd name="T0" fmla="*/ 2 w 11"/>
                <a:gd name="T1" fmla="*/ 4 h 5"/>
                <a:gd name="T2" fmla="*/ 0 w 11"/>
                <a:gd name="T3" fmla="*/ 3 h 5"/>
                <a:gd name="T4" fmla="*/ 3 w 11"/>
                <a:gd name="T5" fmla="*/ 1 h 5"/>
                <a:gd name="T6" fmla="*/ 3 w 11"/>
                <a:gd name="T7" fmla="*/ 0 h 5"/>
                <a:gd name="T8" fmla="*/ 6 w 11"/>
                <a:gd name="T9" fmla="*/ 0 h 5"/>
                <a:gd name="T10" fmla="*/ 11 w 11"/>
                <a:gd name="T11" fmla="*/ 1 h 5"/>
                <a:gd name="T12" fmla="*/ 10 w 11"/>
                <a:gd name="T13" fmla="*/ 5 h 5"/>
                <a:gd name="T14" fmla="*/ 6 w 11"/>
                <a:gd name="T15" fmla="*/ 4 h 5"/>
                <a:gd name="T16" fmla="*/ 2 w 11"/>
                <a:gd name="T17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" h="5">
                  <a:moveTo>
                    <a:pt x="2" y="4"/>
                  </a:moveTo>
                  <a:cubicBezTo>
                    <a:pt x="1" y="4"/>
                    <a:pt x="1" y="4"/>
                    <a:pt x="0" y="3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3" y="0"/>
                    <a:pt x="5" y="0"/>
                    <a:pt x="6" y="0"/>
                  </a:cubicBezTo>
                  <a:cubicBezTo>
                    <a:pt x="8" y="0"/>
                    <a:pt x="9" y="0"/>
                    <a:pt x="11" y="1"/>
                  </a:cubicBezTo>
                  <a:cubicBezTo>
                    <a:pt x="10" y="5"/>
                    <a:pt x="10" y="5"/>
                    <a:pt x="10" y="5"/>
                  </a:cubicBezTo>
                  <a:cubicBezTo>
                    <a:pt x="9" y="4"/>
                    <a:pt x="7" y="4"/>
                    <a:pt x="6" y="4"/>
                  </a:cubicBezTo>
                  <a:cubicBezTo>
                    <a:pt x="4" y="4"/>
                    <a:pt x="3" y="4"/>
                    <a:pt x="2" y="4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50" name="Freeform 120"/>
            <p:cNvSpPr/>
            <p:nvPr/>
          </p:nvSpPr>
          <p:spPr bwMode="auto">
            <a:xfrm>
              <a:off x="10591800" y="1733550"/>
              <a:ext cx="23812" cy="66675"/>
            </a:xfrm>
            <a:custGeom>
              <a:avLst/>
              <a:gdLst>
                <a:gd name="T0" fmla="*/ 4 w 5"/>
                <a:gd name="T1" fmla="*/ 14 h 14"/>
                <a:gd name="T2" fmla="*/ 0 w 5"/>
                <a:gd name="T3" fmla="*/ 14 h 14"/>
                <a:gd name="T4" fmla="*/ 0 w 5"/>
                <a:gd name="T5" fmla="*/ 4 h 14"/>
                <a:gd name="T6" fmla="*/ 0 w 5"/>
                <a:gd name="T7" fmla="*/ 1 h 14"/>
                <a:gd name="T8" fmla="*/ 4 w 5"/>
                <a:gd name="T9" fmla="*/ 0 h 14"/>
                <a:gd name="T10" fmla="*/ 4 w 5"/>
                <a:gd name="T11" fmla="*/ 4 h 14"/>
                <a:gd name="T12" fmla="*/ 4 w 5"/>
                <a:gd name="T13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" h="14">
                  <a:moveTo>
                    <a:pt x="4" y="14"/>
                  </a:moveTo>
                  <a:cubicBezTo>
                    <a:pt x="0" y="14"/>
                    <a:pt x="0" y="14"/>
                    <a:pt x="0" y="14"/>
                  </a:cubicBezTo>
                  <a:cubicBezTo>
                    <a:pt x="1" y="11"/>
                    <a:pt x="1" y="7"/>
                    <a:pt x="0" y="4"/>
                  </a:cubicBezTo>
                  <a:cubicBezTo>
                    <a:pt x="0" y="3"/>
                    <a:pt x="0" y="2"/>
                    <a:pt x="0" y="1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4" y="1"/>
                    <a:pt x="4" y="3"/>
                    <a:pt x="4" y="4"/>
                  </a:cubicBezTo>
                  <a:cubicBezTo>
                    <a:pt x="5" y="7"/>
                    <a:pt x="5" y="11"/>
                    <a:pt x="4" y="14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51" name="Freeform 121"/>
            <p:cNvSpPr/>
            <p:nvPr/>
          </p:nvSpPr>
          <p:spPr bwMode="auto">
            <a:xfrm>
              <a:off x="10610850" y="1724025"/>
              <a:ext cx="66675" cy="80962"/>
            </a:xfrm>
            <a:custGeom>
              <a:avLst/>
              <a:gdLst>
                <a:gd name="T0" fmla="*/ 4 w 14"/>
                <a:gd name="T1" fmla="*/ 17 h 17"/>
                <a:gd name="T2" fmla="*/ 4 w 14"/>
                <a:gd name="T3" fmla="*/ 15 h 17"/>
                <a:gd name="T4" fmla="*/ 2 w 14"/>
                <a:gd name="T5" fmla="*/ 4 h 17"/>
                <a:gd name="T6" fmla="*/ 0 w 14"/>
                <a:gd name="T7" fmla="*/ 0 h 17"/>
                <a:gd name="T8" fmla="*/ 4 w 14"/>
                <a:gd name="T9" fmla="*/ 1 h 17"/>
                <a:gd name="T10" fmla="*/ 8 w 14"/>
                <a:gd name="T11" fmla="*/ 1 h 17"/>
                <a:gd name="T12" fmla="*/ 13 w 14"/>
                <a:gd name="T13" fmla="*/ 1 h 17"/>
                <a:gd name="T14" fmla="*/ 13 w 14"/>
                <a:gd name="T15" fmla="*/ 1 h 17"/>
                <a:gd name="T16" fmla="*/ 12 w 14"/>
                <a:gd name="T17" fmla="*/ 5 h 17"/>
                <a:gd name="T18" fmla="*/ 12 w 14"/>
                <a:gd name="T19" fmla="*/ 5 h 17"/>
                <a:gd name="T20" fmla="*/ 8 w 14"/>
                <a:gd name="T21" fmla="*/ 5 h 17"/>
                <a:gd name="T22" fmla="*/ 7 w 14"/>
                <a:gd name="T23" fmla="*/ 5 h 17"/>
                <a:gd name="T24" fmla="*/ 9 w 14"/>
                <a:gd name="T25" fmla="*/ 13 h 17"/>
                <a:gd name="T26" fmla="*/ 14 w 14"/>
                <a:gd name="T27" fmla="*/ 14 h 17"/>
                <a:gd name="T28" fmla="*/ 13 w 14"/>
                <a:gd name="T29" fmla="*/ 17 h 17"/>
                <a:gd name="T30" fmla="*/ 8 w 14"/>
                <a:gd name="T31" fmla="*/ 17 h 17"/>
                <a:gd name="T32" fmla="*/ 4 w 14"/>
                <a:gd name="T33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4" h="17">
                  <a:moveTo>
                    <a:pt x="4" y="17"/>
                  </a:moveTo>
                  <a:cubicBezTo>
                    <a:pt x="4" y="15"/>
                    <a:pt x="4" y="15"/>
                    <a:pt x="4" y="15"/>
                  </a:cubicBezTo>
                  <a:cubicBezTo>
                    <a:pt x="5" y="11"/>
                    <a:pt x="4" y="7"/>
                    <a:pt x="2" y="4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5" y="1"/>
                    <a:pt x="7" y="1"/>
                    <a:pt x="8" y="1"/>
                  </a:cubicBezTo>
                  <a:cubicBezTo>
                    <a:pt x="9" y="1"/>
                    <a:pt x="11" y="1"/>
                    <a:pt x="13" y="1"/>
                  </a:cubicBezTo>
                  <a:cubicBezTo>
                    <a:pt x="13" y="1"/>
                    <a:pt x="13" y="1"/>
                    <a:pt x="13" y="1"/>
                  </a:cubicBezTo>
                  <a:cubicBezTo>
                    <a:pt x="12" y="5"/>
                    <a:pt x="12" y="5"/>
                    <a:pt x="12" y="5"/>
                  </a:cubicBezTo>
                  <a:cubicBezTo>
                    <a:pt x="12" y="5"/>
                    <a:pt x="12" y="5"/>
                    <a:pt x="12" y="5"/>
                  </a:cubicBezTo>
                  <a:cubicBezTo>
                    <a:pt x="11" y="5"/>
                    <a:pt x="9" y="5"/>
                    <a:pt x="8" y="5"/>
                  </a:cubicBezTo>
                  <a:cubicBezTo>
                    <a:pt x="8" y="5"/>
                    <a:pt x="8" y="5"/>
                    <a:pt x="7" y="5"/>
                  </a:cubicBezTo>
                  <a:cubicBezTo>
                    <a:pt x="8" y="7"/>
                    <a:pt x="9" y="10"/>
                    <a:pt x="9" y="13"/>
                  </a:cubicBezTo>
                  <a:cubicBezTo>
                    <a:pt x="11" y="13"/>
                    <a:pt x="13" y="13"/>
                    <a:pt x="14" y="14"/>
                  </a:cubicBezTo>
                  <a:cubicBezTo>
                    <a:pt x="13" y="17"/>
                    <a:pt x="13" y="17"/>
                    <a:pt x="13" y="17"/>
                  </a:cubicBezTo>
                  <a:cubicBezTo>
                    <a:pt x="12" y="17"/>
                    <a:pt x="9" y="17"/>
                    <a:pt x="8" y="17"/>
                  </a:cubicBezTo>
                  <a:cubicBezTo>
                    <a:pt x="4" y="17"/>
                    <a:pt x="4" y="17"/>
                    <a:pt x="4" y="17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52" name="Freeform 122"/>
            <p:cNvSpPr/>
            <p:nvPr/>
          </p:nvSpPr>
          <p:spPr bwMode="auto">
            <a:xfrm>
              <a:off x="10644188" y="1752600"/>
              <a:ext cx="23812" cy="23812"/>
            </a:xfrm>
            <a:custGeom>
              <a:avLst/>
              <a:gdLst>
                <a:gd name="T0" fmla="*/ 0 w 5"/>
                <a:gd name="T1" fmla="*/ 4 h 5"/>
                <a:gd name="T2" fmla="*/ 0 w 5"/>
                <a:gd name="T3" fmla="*/ 4 h 5"/>
                <a:gd name="T4" fmla="*/ 0 w 5"/>
                <a:gd name="T5" fmla="*/ 0 h 5"/>
                <a:gd name="T6" fmla="*/ 5 w 5"/>
                <a:gd name="T7" fmla="*/ 1 h 5"/>
                <a:gd name="T8" fmla="*/ 4 w 5"/>
                <a:gd name="T9" fmla="*/ 5 h 5"/>
                <a:gd name="T10" fmla="*/ 0 w 5"/>
                <a:gd name="T11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" h="5">
                  <a:moveTo>
                    <a:pt x="0" y="4"/>
                  </a:moveTo>
                  <a:cubicBezTo>
                    <a:pt x="0" y="4"/>
                    <a:pt x="0" y="4"/>
                    <a:pt x="0" y="4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" y="1"/>
                    <a:pt x="3" y="1"/>
                    <a:pt x="5" y="1"/>
                  </a:cubicBezTo>
                  <a:cubicBezTo>
                    <a:pt x="4" y="5"/>
                    <a:pt x="4" y="5"/>
                    <a:pt x="4" y="5"/>
                  </a:cubicBezTo>
                  <a:cubicBezTo>
                    <a:pt x="3" y="5"/>
                    <a:pt x="1" y="5"/>
                    <a:pt x="0" y="4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53" name="Freeform 123"/>
            <p:cNvSpPr/>
            <p:nvPr/>
          </p:nvSpPr>
          <p:spPr bwMode="auto">
            <a:xfrm>
              <a:off x="10677525" y="1733550"/>
              <a:ext cx="53975" cy="80962"/>
            </a:xfrm>
            <a:custGeom>
              <a:avLst/>
              <a:gdLst>
                <a:gd name="T0" fmla="*/ 0 w 11"/>
                <a:gd name="T1" fmla="*/ 17 h 17"/>
                <a:gd name="T2" fmla="*/ 0 w 11"/>
                <a:gd name="T3" fmla="*/ 16 h 17"/>
                <a:gd name="T4" fmla="*/ 0 w 11"/>
                <a:gd name="T5" fmla="*/ 0 h 17"/>
                <a:gd name="T6" fmla="*/ 4 w 11"/>
                <a:gd name="T7" fmla="*/ 0 h 17"/>
                <a:gd name="T8" fmla="*/ 4 w 11"/>
                <a:gd name="T9" fmla="*/ 13 h 17"/>
                <a:gd name="T10" fmla="*/ 9 w 11"/>
                <a:gd name="T11" fmla="*/ 13 h 17"/>
                <a:gd name="T12" fmla="*/ 11 w 11"/>
                <a:gd name="T13" fmla="*/ 17 h 17"/>
                <a:gd name="T14" fmla="*/ 3 w 11"/>
                <a:gd name="T15" fmla="*/ 17 h 17"/>
                <a:gd name="T16" fmla="*/ 0 w 11"/>
                <a:gd name="T17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" h="17">
                  <a:moveTo>
                    <a:pt x="0" y="17"/>
                  </a:moveTo>
                  <a:cubicBezTo>
                    <a:pt x="0" y="16"/>
                    <a:pt x="0" y="16"/>
                    <a:pt x="0" y="16"/>
                  </a:cubicBezTo>
                  <a:cubicBezTo>
                    <a:pt x="0" y="11"/>
                    <a:pt x="0" y="5"/>
                    <a:pt x="0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4" y="5"/>
                    <a:pt x="4" y="9"/>
                    <a:pt x="4" y="13"/>
                  </a:cubicBezTo>
                  <a:cubicBezTo>
                    <a:pt x="6" y="13"/>
                    <a:pt x="8" y="13"/>
                    <a:pt x="9" y="13"/>
                  </a:cubicBezTo>
                  <a:cubicBezTo>
                    <a:pt x="11" y="17"/>
                    <a:pt x="11" y="17"/>
                    <a:pt x="11" y="17"/>
                  </a:cubicBezTo>
                  <a:cubicBezTo>
                    <a:pt x="9" y="17"/>
                    <a:pt x="7" y="17"/>
                    <a:pt x="3" y="17"/>
                  </a:cubicBezTo>
                  <a:cubicBezTo>
                    <a:pt x="0" y="17"/>
                    <a:pt x="0" y="17"/>
                    <a:pt x="0" y="17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54" name="Freeform 124"/>
            <p:cNvSpPr/>
            <p:nvPr/>
          </p:nvSpPr>
          <p:spPr bwMode="auto">
            <a:xfrm>
              <a:off x="10712450" y="1738313"/>
              <a:ext cx="57150" cy="85725"/>
            </a:xfrm>
            <a:custGeom>
              <a:avLst/>
              <a:gdLst>
                <a:gd name="T0" fmla="*/ 3 w 12"/>
                <a:gd name="T1" fmla="*/ 17 h 18"/>
                <a:gd name="T2" fmla="*/ 3 w 12"/>
                <a:gd name="T3" fmla="*/ 15 h 18"/>
                <a:gd name="T4" fmla="*/ 1 w 12"/>
                <a:gd name="T5" fmla="*/ 3 h 18"/>
                <a:gd name="T6" fmla="*/ 0 w 12"/>
                <a:gd name="T7" fmla="*/ 1 h 18"/>
                <a:gd name="T8" fmla="*/ 3 w 12"/>
                <a:gd name="T9" fmla="*/ 0 h 18"/>
                <a:gd name="T10" fmla="*/ 10 w 12"/>
                <a:gd name="T11" fmla="*/ 0 h 18"/>
                <a:gd name="T12" fmla="*/ 10 w 12"/>
                <a:gd name="T13" fmla="*/ 4 h 18"/>
                <a:gd name="T14" fmla="*/ 6 w 12"/>
                <a:gd name="T15" fmla="*/ 4 h 18"/>
                <a:gd name="T16" fmla="*/ 7 w 12"/>
                <a:gd name="T17" fmla="*/ 13 h 18"/>
                <a:gd name="T18" fmla="*/ 12 w 12"/>
                <a:gd name="T19" fmla="*/ 14 h 18"/>
                <a:gd name="T20" fmla="*/ 11 w 12"/>
                <a:gd name="T21" fmla="*/ 18 h 18"/>
                <a:gd name="T22" fmla="*/ 5 w 12"/>
                <a:gd name="T23" fmla="*/ 17 h 18"/>
                <a:gd name="T24" fmla="*/ 3 w 12"/>
                <a:gd name="T25" fmla="*/ 17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2" h="18">
                  <a:moveTo>
                    <a:pt x="3" y="17"/>
                  </a:moveTo>
                  <a:cubicBezTo>
                    <a:pt x="3" y="15"/>
                    <a:pt x="3" y="15"/>
                    <a:pt x="3" y="15"/>
                  </a:cubicBezTo>
                  <a:cubicBezTo>
                    <a:pt x="3" y="11"/>
                    <a:pt x="3" y="7"/>
                    <a:pt x="1" y="3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5" y="0"/>
                    <a:pt x="7" y="0"/>
                    <a:pt x="10" y="0"/>
                  </a:cubicBezTo>
                  <a:cubicBezTo>
                    <a:pt x="10" y="4"/>
                    <a:pt x="10" y="4"/>
                    <a:pt x="10" y="4"/>
                  </a:cubicBezTo>
                  <a:cubicBezTo>
                    <a:pt x="8" y="4"/>
                    <a:pt x="7" y="4"/>
                    <a:pt x="6" y="4"/>
                  </a:cubicBezTo>
                  <a:cubicBezTo>
                    <a:pt x="7" y="7"/>
                    <a:pt x="7" y="10"/>
                    <a:pt x="7" y="13"/>
                  </a:cubicBezTo>
                  <a:cubicBezTo>
                    <a:pt x="9" y="13"/>
                    <a:pt x="10" y="13"/>
                    <a:pt x="12" y="14"/>
                  </a:cubicBezTo>
                  <a:cubicBezTo>
                    <a:pt x="11" y="18"/>
                    <a:pt x="11" y="18"/>
                    <a:pt x="11" y="18"/>
                  </a:cubicBezTo>
                  <a:cubicBezTo>
                    <a:pt x="10" y="17"/>
                    <a:pt x="7" y="17"/>
                    <a:pt x="5" y="17"/>
                  </a:cubicBezTo>
                  <a:cubicBezTo>
                    <a:pt x="3" y="17"/>
                    <a:pt x="3" y="17"/>
                    <a:pt x="3" y="17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55" name="Freeform 125"/>
            <p:cNvSpPr/>
            <p:nvPr/>
          </p:nvSpPr>
          <p:spPr bwMode="auto">
            <a:xfrm>
              <a:off x="10736263" y="1766888"/>
              <a:ext cx="28575" cy="28575"/>
            </a:xfrm>
            <a:custGeom>
              <a:avLst/>
              <a:gdLst>
                <a:gd name="T0" fmla="*/ 4 w 6"/>
                <a:gd name="T1" fmla="*/ 6 h 6"/>
                <a:gd name="T2" fmla="*/ 0 w 6"/>
                <a:gd name="T3" fmla="*/ 4 h 6"/>
                <a:gd name="T4" fmla="*/ 0 w 6"/>
                <a:gd name="T5" fmla="*/ 0 h 6"/>
                <a:gd name="T6" fmla="*/ 6 w 6"/>
                <a:gd name="T7" fmla="*/ 2 h 6"/>
                <a:gd name="T8" fmla="*/ 4 w 6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6">
                  <a:moveTo>
                    <a:pt x="4" y="6"/>
                  </a:moveTo>
                  <a:cubicBezTo>
                    <a:pt x="3" y="5"/>
                    <a:pt x="1" y="4"/>
                    <a:pt x="0" y="4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" y="1"/>
                    <a:pt x="4" y="1"/>
                    <a:pt x="6" y="2"/>
                  </a:cubicBezTo>
                  <a:cubicBezTo>
                    <a:pt x="4" y="6"/>
                    <a:pt x="4" y="6"/>
                    <a:pt x="4" y="6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56" name="Freeform 126"/>
            <p:cNvSpPr>
              <a:spLocks noEditPoints="1"/>
            </p:cNvSpPr>
            <p:nvPr/>
          </p:nvSpPr>
          <p:spPr bwMode="auto">
            <a:xfrm>
              <a:off x="10764838" y="1733550"/>
              <a:ext cx="58737" cy="80962"/>
            </a:xfrm>
            <a:custGeom>
              <a:avLst/>
              <a:gdLst>
                <a:gd name="T0" fmla="*/ 5 w 12"/>
                <a:gd name="T1" fmla="*/ 17 h 17"/>
                <a:gd name="T2" fmla="*/ 2 w 12"/>
                <a:gd name="T3" fmla="*/ 15 h 17"/>
                <a:gd name="T4" fmla="*/ 1 w 12"/>
                <a:gd name="T5" fmla="*/ 10 h 17"/>
                <a:gd name="T6" fmla="*/ 2 w 12"/>
                <a:gd name="T7" fmla="*/ 2 h 17"/>
                <a:gd name="T8" fmla="*/ 5 w 12"/>
                <a:gd name="T9" fmla="*/ 0 h 17"/>
                <a:gd name="T10" fmla="*/ 11 w 12"/>
                <a:gd name="T11" fmla="*/ 2 h 17"/>
                <a:gd name="T12" fmla="*/ 11 w 12"/>
                <a:gd name="T13" fmla="*/ 8 h 17"/>
                <a:gd name="T14" fmla="*/ 6 w 12"/>
                <a:gd name="T15" fmla="*/ 11 h 17"/>
                <a:gd name="T16" fmla="*/ 5 w 12"/>
                <a:gd name="T17" fmla="*/ 17 h 17"/>
                <a:gd name="T18" fmla="*/ 7 w 12"/>
                <a:gd name="T19" fmla="*/ 4 h 17"/>
                <a:gd name="T20" fmla="*/ 6 w 12"/>
                <a:gd name="T21" fmla="*/ 4 h 17"/>
                <a:gd name="T22" fmla="*/ 5 w 12"/>
                <a:gd name="T23" fmla="*/ 4 h 17"/>
                <a:gd name="T24" fmla="*/ 5 w 12"/>
                <a:gd name="T25" fmla="*/ 7 h 17"/>
                <a:gd name="T26" fmla="*/ 7 w 12"/>
                <a:gd name="T27" fmla="*/ 6 h 17"/>
                <a:gd name="T28" fmla="*/ 8 w 12"/>
                <a:gd name="T29" fmla="*/ 4 h 17"/>
                <a:gd name="T30" fmla="*/ 7 w 12"/>
                <a:gd name="T31" fmla="*/ 4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2" h="17">
                  <a:moveTo>
                    <a:pt x="5" y="17"/>
                  </a:moveTo>
                  <a:cubicBezTo>
                    <a:pt x="2" y="15"/>
                    <a:pt x="2" y="15"/>
                    <a:pt x="2" y="15"/>
                  </a:cubicBezTo>
                  <a:cubicBezTo>
                    <a:pt x="2" y="14"/>
                    <a:pt x="2" y="12"/>
                    <a:pt x="1" y="10"/>
                  </a:cubicBezTo>
                  <a:cubicBezTo>
                    <a:pt x="1" y="7"/>
                    <a:pt x="0" y="4"/>
                    <a:pt x="2" y="2"/>
                  </a:cubicBezTo>
                  <a:cubicBezTo>
                    <a:pt x="3" y="1"/>
                    <a:pt x="4" y="0"/>
                    <a:pt x="5" y="0"/>
                  </a:cubicBezTo>
                  <a:cubicBezTo>
                    <a:pt x="8" y="0"/>
                    <a:pt x="10" y="0"/>
                    <a:pt x="11" y="2"/>
                  </a:cubicBezTo>
                  <a:cubicBezTo>
                    <a:pt x="12" y="4"/>
                    <a:pt x="12" y="6"/>
                    <a:pt x="11" y="8"/>
                  </a:cubicBezTo>
                  <a:cubicBezTo>
                    <a:pt x="10" y="10"/>
                    <a:pt x="8" y="11"/>
                    <a:pt x="6" y="11"/>
                  </a:cubicBezTo>
                  <a:cubicBezTo>
                    <a:pt x="6" y="13"/>
                    <a:pt x="6" y="15"/>
                    <a:pt x="5" y="17"/>
                  </a:cubicBezTo>
                  <a:close/>
                  <a:moveTo>
                    <a:pt x="7" y="4"/>
                  </a:moveTo>
                  <a:cubicBezTo>
                    <a:pt x="7" y="4"/>
                    <a:pt x="6" y="4"/>
                    <a:pt x="6" y="4"/>
                  </a:cubicBezTo>
                  <a:cubicBezTo>
                    <a:pt x="5" y="4"/>
                    <a:pt x="5" y="4"/>
                    <a:pt x="5" y="4"/>
                  </a:cubicBezTo>
                  <a:cubicBezTo>
                    <a:pt x="5" y="5"/>
                    <a:pt x="5" y="6"/>
                    <a:pt x="5" y="7"/>
                  </a:cubicBezTo>
                  <a:cubicBezTo>
                    <a:pt x="6" y="7"/>
                    <a:pt x="7" y="6"/>
                    <a:pt x="7" y="6"/>
                  </a:cubicBezTo>
                  <a:cubicBezTo>
                    <a:pt x="8" y="5"/>
                    <a:pt x="8" y="4"/>
                    <a:pt x="8" y="4"/>
                  </a:cubicBezTo>
                  <a:cubicBezTo>
                    <a:pt x="7" y="4"/>
                    <a:pt x="7" y="4"/>
                    <a:pt x="7" y="4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57" name="Freeform 127"/>
            <p:cNvSpPr/>
            <p:nvPr/>
          </p:nvSpPr>
          <p:spPr bwMode="auto">
            <a:xfrm>
              <a:off x="10818813" y="1747838"/>
              <a:ext cx="23812" cy="66675"/>
            </a:xfrm>
            <a:custGeom>
              <a:avLst/>
              <a:gdLst>
                <a:gd name="T0" fmla="*/ 2 w 5"/>
                <a:gd name="T1" fmla="*/ 14 h 14"/>
                <a:gd name="T2" fmla="*/ 0 w 5"/>
                <a:gd name="T3" fmla="*/ 0 h 14"/>
                <a:gd name="T4" fmla="*/ 4 w 5"/>
                <a:gd name="T5" fmla="*/ 0 h 14"/>
                <a:gd name="T6" fmla="*/ 5 w 5"/>
                <a:gd name="T7" fmla="*/ 11 h 14"/>
                <a:gd name="T8" fmla="*/ 4 w 5"/>
                <a:gd name="T9" fmla="*/ 12 h 14"/>
                <a:gd name="T10" fmla="*/ 2 w 5"/>
                <a:gd name="T11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" h="14">
                  <a:moveTo>
                    <a:pt x="2" y="14"/>
                  </a:moveTo>
                  <a:cubicBezTo>
                    <a:pt x="0" y="12"/>
                    <a:pt x="0" y="4"/>
                    <a:pt x="0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4" y="4"/>
                    <a:pt x="5" y="10"/>
                    <a:pt x="5" y="11"/>
                  </a:cubicBezTo>
                  <a:cubicBezTo>
                    <a:pt x="4" y="12"/>
                    <a:pt x="4" y="12"/>
                    <a:pt x="4" y="12"/>
                  </a:cubicBezTo>
                  <a:cubicBezTo>
                    <a:pt x="2" y="14"/>
                    <a:pt x="2" y="14"/>
                    <a:pt x="2" y="14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58" name="Freeform 128"/>
            <p:cNvSpPr/>
            <p:nvPr/>
          </p:nvSpPr>
          <p:spPr bwMode="auto">
            <a:xfrm>
              <a:off x="10856913" y="1743075"/>
              <a:ext cx="23812" cy="66675"/>
            </a:xfrm>
            <a:custGeom>
              <a:avLst/>
              <a:gdLst>
                <a:gd name="T0" fmla="*/ 1 w 5"/>
                <a:gd name="T1" fmla="*/ 14 h 14"/>
                <a:gd name="T2" fmla="*/ 1 w 5"/>
                <a:gd name="T3" fmla="*/ 11 h 14"/>
                <a:gd name="T4" fmla="*/ 1 w 5"/>
                <a:gd name="T5" fmla="*/ 0 h 14"/>
                <a:gd name="T6" fmla="*/ 4 w 5"/>
                <a:gd name="T7" fmla="*/ 1 h 14"/>
                <a:gd name="T8" fmla="*/ 5 w 5"/>
                <a:gd name="T9" fmla="*/ 11 h 14"/>
                <a:gd name="T10" fmla="*/ 5 w 5"/>
                <a:gd name="T11" fmla="*/ 14 h 14"/>
                <a:gd name="T12" fmla="*/ 1 w 5"/>
                <a:gd name="T13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" h="14">
                  <a:moveTo>
                    <a:pt x="1" y="14"/>
                  </a:moveTo>
                  <a:cubicBezTo>
                    <a:pt x="1" y="13"/>
                    <a:pt x="1" y="12"/>
                    <a:pt x="1" y="11"/>
                  </a:cubicBezTo>
                  <a:cubicBezTo>
                    <a:pt x="0" y="8"/>
                    <a:pt x="0" y="4"/>
                    <a:pt x="1" y="0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4" y="4"/>
                    <a:pt x="4" y="7"/>
                    <a:pt x="5" y="11"/>
                  </a:cubicBezTo>
                  <a:cubicBezTo>
                    <a:pt x="5" y="12"/>
                    <a:pt x="5" y="13"/>
                    <a:pt x="5" y="14"/>
                  </a:cubicBezTo>
                  <a:cubicBezTo>
                    <a:pt x="1" y="14"/>
                    <a:pt x="1" y="14"/>
                    <a:pt x="1" y="14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59" name="Freeform 129"/>
            <p:cNvSpPr/>
            <p:nvPr/>
          </p:nvSpPr>
          <p:spPr bwMode="auto">
            <a:xfrm>
              <a:off x="10828338" y="1766888"/>
              <a:ext cx="42862" cy="23812"/>
            </a:xfrm>
            <a:custGeom>
              <a:avLst/>
              <a:gdLst>
                <a:gd name="T0" fmla="*/ 1 w 9"/>
                <a:gd name="T1" fmla="*/ 5 h 5"/>
                <a:gd name="T2" fmla="*/ 0 w 9"/>
                <a:gd name="T3" fmla="*/ 1 h 5"/>
                <a:gd name="T4" fmla="*/ 9 w 9"/>
                <a:gd name="T5" fmla="*/ 1 h 5"/>
                <a:gd name="T6" fmla="*/ 7 w 9"/>
                <a:gd name="T7" fmla="*/ 5 h 5"/>
                <a:gd name="T8" fmla="*/ 1 w 9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5">
                  <a:moveTo>
                    <a:pt x="1" y="5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3" y="0"/>
                    <a:pt x="6" y="0"/>
                    <a:pt x="9" y="1"/>
                  </a:cubicBezTo>
                  <a:cubicBezTo>
                    <a:pt x="7" y="5"/>
                    <a:pt x="7" y="5"/>
                    <a:pt x="7" y="5"/>
                  </a:cubicBezTo>
                  <a:cubicBezTo>
                    <a:pt x="5" y="4"/>
                    <a:pt x="2" y="4"/>
                    <a:pt x="1" y="5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60" name="Freeform 130"/>
            <p:cNvSpPr>
              <a:spLocks noEditPoints="1"/>
            </p:cNvSpPr>
            <p:nvPr/>
          </p:nvSpPr>
          <p:spPr bwMode="auto">
            <a:xfrm>
              <a:off x="10871200" y="1743075"/>
              <a:ext cx="61912" cy="76200"/>
            </a:xfrm>
            <a:custGeom>
              <a:avLst/>
              <a:gdLst>
                <a:gd name="T0" fmla="*/ 6 w 13"/>
                <a:gd name="T1" fmla="*/ 16 h 16"/>
                <a:gd name="T2" fmla="*/ 4 w 13"/>
                <a:gd name="T3" fmla="*/ 15 h 16"/>
                <a:gd name="T4" fmla="*/ 1 w 13"/>
                <a:gd name="T5" fmla="*/ 6 h 16"/>
                <a:gd name="T6" fmla="*/ 10 w 13"/>
                <a:gd name="T7" fmla="*/ 1 h 16"/>
                <a:gd name="T8" fmla="*/ 10 w 13"/>
                <a:gd name="T9" fmla="*/ 2 h 16"/>
                <a:gd name="T10" fmla="*/ 12 w 13"/>
                <a:gd name="T11" fmla="*/ 13 h 16"/>
                <a:gd name="T12" fmla="*/ 6 w 13"/>
                <a:gd name="T13" fmla="*/ 16 h 16"/>
                <a:gd name="T14" fmla="*/ 7 w 13"/>
                <a:gd name="T15" fmla="*/ 5 h 16"/>
                <a:gd name="T16" fmla="*/ 5 w 13"/>
                <a:gd name="T17" fmla="*/ 7 h 16"/>
                <a:gd name="T18" fmla="*/ 6 w 13"/>
                <a:gd name="T19" fmla="*/ 12 h 16"/>
                <a:gd name="T20" fmla="*/ 8 w 13"/>
                <a:gd name="T21" fmla="*/ 11 h 16"/>
                <a:gd name="T22" fmla="*/ 7 w 13"/>
                <a:gd name="T23" fmla="*/ 5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3" h="16">
                  <a:moveTo>
                    <a:pt x="6" y="16"/>
                  </a:moveTo>
                  <a:cubicBezTo>
                    <a:pt x="5" y="16"/>
                    <a:pt x="5" y="15"/>
                    <a:pt x="4" y="15"/>
                  </a:cubicBezTo>
                  <a:cubicBezTo>
                    <a:pt x="0" y="14"/>
                    <a:pt x="0" y="9"/>
                    <a:pt x="1" y="6"/>
                  </a:cubicBezTo>
                  <a:cubicBezTo>
                    <a:pt x="3" y="2"/>
                    <a:pt x="6" y="0"/>
                    <a:pt x="10" y="1"/>
                  </a:cubicBezTo>
                  <a:cubicBezTo>
                    <a:pt x="10" y="2"/>
                    <a:pt x="10" y="2"/>
                    <a:pt x="10" y="2"/>
                  </a:cubicBezTo>
                  <a:cubicBezTo>
                    <a:pt x="13" y="4"/>
                    <a:pt x="13" y="9"/>
                    <a:pt x="12" y="13"/>
                  </a:cubicBezTo>
                  <a:cubicBezTo>
                    <a:pt x="10" y="15"/>
                    <a:pt x="8" y="16"/>
                    <a:pt x="6" y="16"/>
                  </a:cubicBezTo>
                  <a:close/>
                  <a:moveTo>
                    <a:pt x="7" y="5"/>
                  </a:moveTo>
                  <a:cubicBezTo>
                    <a:pt x="6" y="5"/>
                    <a:pt x="5" y="7"/>
                    <a:pt x="5" y="7"/>
                  </a:cubicBezTo>
                  <a:cubicBezTo>
                    <a:pt x="4" y="9"/>
                    <a:pt x="4" y="11"/>
                    <a:pt x="6" y="12"/>
                  </a:cubicBezTo>
                  <a:cubicBezTo>
                    <a:pt x="6" y="12"/>
                    <a:pt x="7" y="12"/>
                    <a:pt x="8" y="11"/>
                  </a:cubicBezTo>
                  <a:cubicBezTo>
                    <a:pt x="9" y="9"/>
                    <a:pt x="9" y="6"/>
                    <a:pt x="7" y="5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61" name="Freeform 131"/>
            <p:cNvSpPr/>
            <p:nvPr/>
          </p:nvSpPr>
          <p:spPr bwMode="auto">
            <a:xfrm>
              <a:off x="10937875" y="1752600"/>
              <a:ext cx="53975" cy="90487"/>
            </a:xfrm>
            <a:custGeom>
              <a:avLst/>
              <a:gdLst>
                <a:gd name="T0" fmla="*/ 11 w 11"/>
                <a:gd name="T1" fmla="*/ 19 h 19"/>
                <a:gd name="T2" fmla="*/ 7 w 11"/>
                <a:gd name="T3" fmla="*/ 14 h 19"/>
                <a:gd name="T4" fmla="*/ 4 w 11"/>
                <a:gd name="T5" fmla="*/ 10 h 19"/>
                <a:gd name="T6" fmla="*/ 4 w 11"/>
                <a:gd name="T7" fmla="*/ 13 h 19"/>
                <a:gd name="T8" fmla="*/ 0 w 11"/>
                <a:gd name="T9" fmla="*/ 13 h 19"/>
                <a:gd name="T10" fmla="*/ 0 w 11"/>
                <a:gd name="T11" fmla="*/ 10 h 19"/>
                <a:gd name="T12" fmla="*/ 0 w 11"/>
                <a:gd name="T13" fmla="*/ 1 h 19"/>
                <a:gd name="T14" fmla="*/ 0 w 11"/>
                <a:gd name="T15" fmla="*/ 1 h 19"/>
                <a:gd name="T16" fmla="*/ 4 w 11"/>
                <a:gd name="T17" fmla="*/ 0 h 19"/>
                <a:gd name="T18" fmla="*/ 4 w 11"/>
                <a:gd name="T19" fmla="*/ 0 h 19"/>
                <a:gd name="T20" fmla="*/ 7 w 11"/>
                <a:gd name="T21" fmla="*/ 7 h 19"/>
                <a:gd name="T22" fmla="*/ 7 w 11"/>
                <a:gd name="T23" fmla="*/ 1 h 19"/>
                <a:gd name="T24" fmla="*/ 11 w 11"/>
                <a:gd name="T25" fmla="*/ 2 h 19"/>
                <a:gd name="T26" fmla="*/ 11 w 11"/>
                <a:gd name="T27" fmla="*/ 13 h 19"/>
                <a:gd name="T28" fmla="*/ 11 w 11"/>
                <a:gd name="T29" fmla="*/ 19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1" h="19">
                  <a:moveTo>
                    <a:pt x="11" y="19"/>
                  </a:moveTo>
                  <a:cubicBezTo>
                    <a:pt x="7" y="14"/>
                    <a:pt x="7" y="14"/>
                    <a:pt x="7" y="14"/>
                  </a:cubicBezTo>
                  <a:cubicBezTo>
                    <a:pt x="6" y="13"/>
                    <a:pt x="5" y="12"/>
                    <a:pt x="4" y="10"/>
                  </a:cubicBezTo>
                  <a:cubicBezTo>
                    <a:pt x="4" y="11"/>
                    <a:pt x="4" y="12"/>
                    <a:pt x="4" y="13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12"/>
                    <a:pt x="0" y="11"/>
                    <a:pt x="0" y="10"/>
                  </a:cubicBezTo>
                  <a:cubicBezTo>
                    <a:pt x="0" y="7"/>
                    <a:pt x="1" y="4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4" y="2"/>
                    <a:pt x="5" y="4"/>
                    <a:pt x="7" y="7"/>
                  </a:cubicBezTo>
                  <a:cubicBezTo>
                    <a:pt x="7" y="5"/>
                    <a:pt x="7" y="3"/>
                    <a:pt x="7" y="1"/>
                  </a:cubicBezTo>
                  <a:cubicBezTo>
                    <a:pt x="11" y="2"/>
                    <a:pt x="11" y="2"/>
                    <a:pt x="11" y="2"/>
                  </a:cubicBezTo>
                  <a:cubicBezTo>
                    <a:pt x="11" y="5"/>
                    <a:pt x="11" y="9"/>
                    <a:pt x="11" y="13"/>
                  </a:cubicBezTo>
                  <a:cubicBezTo>
                    <a:pt x="11" y="19"/>
                    <a:pt x="11" y="19"/>
                    <a:pt x="11" y="19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62" name="Freeform 132"/>
            <p:cNvSpPr/>
            <p:nvPr/>
          </p:nvSpPr>
          <p:spPr bwMode="auto">
            <a:xfrm>
              <a:off x="11001375" y="1752600"/>
              <a:ext cx="47625" cy="23812"/>
            </a:xfrm>
            <a:custGeom>
              <a:avLst/>
              <a:gdLst>
                <a:gd name="T0" fmla="*/ 0 w 10"/>
                <a:gd name="T1" fmla="*/ 4 h 5"/>
                <a:gd name="T2" fmla="*/ 1 w 10"/>
                <a:gd name="T3" fmla="*/ 0 h 5"/>
                <a:gd name="T4" fmla="*/ 2 w 10"/>
                <a:gd name="T5" fmla="*/ 0 h 5"/>
                <a:gd name="T6" fmla="*/ 9 w 10"/>
                <a:gd name="T7" fmla="*/ 1 h 5"/>
                <a:gd name="T8" fmla="*/ 10 w 10"/>
                <a:gd name="T9" fmla="*/ 5 h 5"/>
                <a:gd name="T10" fmla="*/ 2 w 10"/>
                <a:gd name="T11" fmla="*/ 4 h 5"/>
                <a:gd name="T12" fmla="*/ 0 w 10"/>
                <a:gd name="T13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" h="5">
                  <a:moveTo>
                    <a:pt x="0" y="4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5" y="1"/>
                    <a:pt x="7" y="1"/>
                    <a:pt x="9" y="1"/>
                  </a:cubicBezTo>
                  <a:cubicBezTo>
                    <a:pt x="10" y="5"/>
                    <a:pt x="10" y="5"/>
                    <a:pt x="10" y="5"/>
                  </a:cubicBezTo>
                  <a:cubicBezTo>
                    <a:pt x="7" y="5"/>
                    <a:pt x="4" y="5"/>
                    <a:pt x="2" y="4"/>
                  </a:cubicBezTo>
                  <a:cubicBezTo>
                    <a:pt x="0" y="4"/>
                    <a:pt x="0" y="4"/>
                    <a:pt x="0" y="4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63" name="Freeform 133"/>
            <p:cNvSpPr/>
            <p:nvPr/>
          </p:nvSpPr>
          <p:spPr bwMode="auto">
            <a:xfrm>
              <a:off x="10987088" y="1762125"/>
              <a:ext cx="57150" cy="76200"/>
            </a:xfrm>
            <a:custGeom>
              <a:avLst/>
              <a:gdLst>
                <a:gd name="T0" fmla="*/ 6 w 12"/>
                <a:gd name="T1" fmla="*/ 16 h 16"/>
                <a:gd name="T2" fmla="*/ 5 w 12"/>
                <a:gd name="T3" fmla="*/ 15 h 16"/>
                <a:gd name="T4" fmla="*/ 3 w 12"/>
                <a:gd name="T5" fmla="*/ 0 h 16"/>
                <a:gd name="T6" fmla="*/ 6 w 12"/>
                <a:gd name="T7" fmla="*/ 1 h 16"/>
                <a:gd name="T8" fmla="*/ 7 w 12"/>
                <a:gd name="T9" fmla="*/ 11 h 16"/>
                <a:gd name="T10" fmla="*/ 10 w 12"/>
                <a:gd name="T11" fmla="*/ 10 h 16"/>
                <a:gd name="T12" fmla="*/ 12 w 12"/>
                <a:gd name="T13" fmla="*/ 14 h 16"/>
                <a:gd name="T14" fmla="*/ 6 w 12"/>
                <a:gd name="T15" fmla="*/ 16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" h="16">
                  <a:moveTo>
                    <a:pt x="6" y="16"/>
                  </a:moveTo>
                  <a:cubicBezTo>
                    <a:pt x="6" y="15"/>
                    <a:pt x="5" y="15"/>
                    <a:pt x="5" y="15"/>
                  </a:cubicBezTo>
                  <a:cubicBezTo>
                    <a:pt x="0" y="11"/>
                    <a:pt x="2" y="0"/>
                    <a:pt x="3" y="0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5" y="5"/>
                    <a:pt x="6" y="11"/>
                    <a:pt x="7" y="11"/>
                  </a:cubicBezTo>
                  <a:cubicBezTo>
                    <a:pt x="7" y="12"/>
                    <a:pt x="8" y="12"/>
                    <a:pt x="10" y="10"/>
                  </a:cubicBezTo>
                  <a:cubicBezTo>
                    <a:pt x="12" y="14"/>
                    <a:pt x="12" y="14"/>
                    <a:pt x="12" y="14"/>
                  </a:cubicBezTo>
                  <a:cubicBezTo>
                    <a:pt x="10" y="15"/>
                    <a:pt x="8" y="16"/>
                    <a:pt x="6" y="16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64" name="Freeform 134"/>
            <p:cNvSpPr/>
            <p:nvPr/>
          </p:nvSpPr>
          <p:spPr bwMode="auto">
            <a:xfrm>
              <a:off x="11001375" y="1785938"/>
              <a:ext cx="38100" cy="28575"/>
            </a:xfrm>
            <a:custGeom>
              <a:avLst/>
              <a:gdLst>
                <a:gd name="T0" fmla="*/ 6 w 8"/>
                <a:gd name="T1" fmla="*/ 6 h 6"/>
                <a:gd name="T2" fmla="*/ 0 w 8"/>
                <a:gd name="T3" fmla="*/ 3 h 6"/>
                <a:gd name="T4" fmla="*/ 2 w 8"/>
                <a:gd name="T5" fmla="*/ 0 h 6"/>
                <a:gd name="T6" fmla="*/ 8 w 8"/>
                <a:gd name="T7" fmla="*/ 2 h 6"/>
                <a:gd name="T8" fmla="*/ 8 w 8"/>
                <a:gd name="T9" fmla="*/ 6 h 6"/>
                <a:gd name="T10" fmla="*/ 6 w 8"/>
                <a:gd name="T11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" h="6">
                  <a:moveTo>
                    <a:pt x="6" y="6"/>
                  </a:moveTo>
                  <a:cubicBezTo>
                    <a:pt x="3" y="5"/>
                    <a:pt x="1" y="5"/>
                    <a:pt x="0" y="3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4" y="1"/>
                    <a:pt x="6" y="2"/>
                    <a:pt x="8" y="2"/>
                  </a:cubicBezTo>
                  <a:cubicBezTo>
                    <a:pt x="8" y="6"/>
                    <a:pt x="8" y="6"/>
                    <a:pt x="8" y="6"/>
                  </a:cubicBezTo>
                  <a:cubicBezTo>
                    <a:pt x="7" y="6"/>
                    <a:pt x="6" y="6"/>
                    <a:pt x="6" y="6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65" name="Freeform 135"/>
            <p:cNvSpPr>
              <a:spLocks noEditPoints="1"/>
            </p:cNvSpPr>
            <p:nvPr/>
          </p:nvSpPr>
          <p:spPr bwMode="auto">
            <a:xfrm>
              <a:off x="10760075" y="1647825"/>
              <a:ext cx="96837" cy="52387"/>
            </a:xfrm>
            <a:custGeom>
              <a:avLst/>
              <a:gdLst>
                <a:gd name="T0" fmla="*/ 6 w 20"/>
                <a:gd name="T1" fmla="*/ 10 h 11"/>
                <a:gd name="T2" fmla="*/ 2 w 20"/>
                <a:gd name="T3" fmla="*/ 9 h 11"/>
                <a:gd name="T4" fmla="*/ 0 w 20"/>
                <a:gd name="T5" fmla="*/ 8 h 11"/>
                <a:gd name="T6" fmla="*/ 1 w 20"/>
                <a:gd name="T7" fmla="*/ 6 h 11"/>
                <a:gd name="T8" fmla="*/ 17 w 20"/>
                <a:gd name="T9" fmla="*/ 4 h 11"/>
                <a:gd name="T10" fmla="*/ 20 w 20"/>
                <a:gd name="T11" fmla="*/ 5 h 11"/>
                <a:gd name="T12" fmla="*/ 20 w 20"/>
                <a:gd name="T13" fmla="*/ 7 h 11"/>
                <a:gd name="T14" fmla="*/ 20 w 20"/>
                <a:gd name="T15" fmla="*/ 10 h 11"/>
                <a:gd name="T16" fmla="*/ 6 w 20"/>
                <a:gd name="T17" fmla="*/ 10 h 11"/>
                <a:gd name="T18" fmla="*/ 7 w 20"/>
                <a:gd name="T19" fmla="*/ 6 h 11"/>
                <a:gd name="T20" fmla="*/ 12 w 20"/>
                <a:gd name="T21" fmla="*/ 7 h 11"/>
                <a:gd name="T22" fmla="*/ 7 w 20"/>
                <a:gd name="T23" fmla="*/ 6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0" h="11">
                  <a:moveTo>
                    <a:pt x="6" y="10"/>
                  </a:moveTo>
                  <a:cubicBezTo>
                    <a:pt x="5" y="10"/>
                    <a:pt x="3" y="10"/>
                    <a:pt x="2" y="9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1" y="6"/>
                    <a:pt x="1" y="6"/>
                    <a:pt x="1" y="6"/>
                  </a:cubicBezTo>
                  <a:cubicBezTo>
                    <a:pt x="5" y="0"/>
                    <a:pt x="12" y="2"/>
                    <a:pt x="17" y="4"/>
                  </a:cubicBezTo>
                  <a:cubicBezTo>
                    <a:pt x="18" y="4"/>
                    <a:pt x="19" y="5"/>
                    <a:pt x="20" y="5"/>
                  </a:cubicBezTo>
                  <a:cubicBezTo>
                    <a:pt x="20" y="7"/>
                    <a:pt x="20" y="7"/>
                    <a:pt x="20" y="7"/>
                  </a:cubicBezTo>
                  <a:cubicBezTo>
                    <a:pt x="20" y="10"/>
                    <a:pt x="20" y="10"/>
                    <a:pt x="20" y="10"/>
                  </a:cubicBezTo>
                  <a:cubicBezTo>
                    <a:pt x="18" y="10"/>
                    <a:pt x="11" y="11"/>
                    <a:pt x="6" y="10"/>
                  </a:cubicBezTo>
                  <a:close/>
                  <a:moveTo>
                    <a:pt x="7" y="6"/>
                  </a:moveTo>
                  <a:cubicBezTo>
                    <a:pt x="8" y="7"/>
                    <a:pt x="10" y="7"/>
                    <a:pt x="12" y="7"/>
                  </a:cubicBezTo>
                  <a:cubicBezTo>
                    <a:pt x="10" y="6"/>
                    <a:pt x="8" y="6"/>
                    <a:pt x="7" y="6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66" name="Freeform 136"/>
            <p:cNvSpPr/>
            <p:nvPr/>
          </p:nvSpPr>
          <p:spPr bwMode="auto">
            <a:xfrm>
              <a:off x="10736263" y="1584325"/>
              <a:ext cx="144462" cy="101600"/>
            </a:xfrm>
            <a:custGeom>
              <a:avLst/>
              <a:gdLst>
                <a:gd name="T0" fmla="*/ 5 w 30"/>
                <a:gd name="T1" fmla="*/ 20 h 21"/>
                <a:gd name="T2" fmla="*/ 3 w 30"/>
                <a:gd name="T3" fmla="*/ 17 h 21"/>
                <a:gd name="T4" fmla="*/ 2 w 30"/>
                <a:gd name="T5" fmla="*/ 6 h 21"/>
                <a:gd name="T6" fmla="*/ 9 w 30"/>
                <a:gd name="T7" fmla="*/ 2 h 21"/>
                <a:gd name="T8" fmla="*/ 13 w 30"/>
                <a:gd name="T9" fmla="*/ 3 h 21"/>
                <a:gd name="T10" fmla="*/ 17 w 30"/>
                <a:gd name="T11" fmla="*/ 0 h 21"/>
                <a:gd name="T12" fmla="*/ 25 w 30"/>
                <a:gd name="T13" fmla="*/ 4 h 21"/>
                <a:gd name="T14" fmla="*/ 26 w 30"/>
                <a:gd name="T15" fmla="*/ 21 h 21"/>
                <a:gd name="T16" fmla="*/ 23 w 30"/>
                <a:gd name="T17" fmla="*/ 19 h 21"/>
                <a:gd name="T18" fmla="*/ 22 w 30"/>
                <a:gd name="T19" fmla="*/ 7 h 21"/>
                <a:gd name="T20" fmla="*/ 18 w 30"/>
                <a:gd name="T21" fmla="*/ 4 h 21"/>
                <a:gd name="T22" fmla="*/ 16 w 30"/>
                <a:gd name="T23" fmla="*/ 8 h 21"/>
                <a:gd name="T24" fmla="*/ 15 w 30"/>
                <a:gd name="T25" fmla="*/ 15 h 21"/>
                <a:gd name="T26" fmla="*/ 12 w 30"/>
                <a:gd name="T27" fmla="*/ 8 h 21"/>
                <a:gd name="T28" fmla="*/ 9 w 30"/>
                <a:gd name="T29" fmla="*/ 6 h 21"/>
                <a:gd name="T30" fmla="*/ 6 w 30"/>
                <a:gd name="T31" fmla="*/ 8 h 21"/>
                <a:gd name="T32" fmla="*/ 7 w 30"/>
                <a:gd name="T33" fmla="*/ 15 h 21"/>
                <a:gd name="T34" fmla="*/ 9 w 30"/>
                <a:gd name="T35" fmla="*/ 19 h 21"/>
                <a:gd name="T36" fmla="*/ 5 w 30"/>
                <a:gd name="T37" fmla="*/ 2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30" h="21">
                  <a:moveTo>
                    <a:pt x="5" y="20"/>
                  </a:moveTo>
                  <a:cubicBezTo>
                    <a:pt x="4" y="19"/>
                    <a:pt x="4" y="18"/>
                    <a:pt x="3" y="17"/>
                  </a:cubicBezTo>
                  <a:cubicBezTo>
                    <a:pt x="2" y="13"/>
                    <a:pt x="0" y="10"/>
                    <a:pt x="2" y="6"/>
                  </a:cubicBezTo>
                  <a:cubicBezTo>
                    <a:pt x="4" y="3"/>
                    <a:pt x="6" y="2"/>
                    <a:pt x="9" y="2"/>
                  </a:cubicBezTo>
                  <a:cubicBezTo>
                    <a:pt x="11" y="2"/>
                    <a:pt x="12" y="2"/>
                    <a:pt x="13" y="3"/>
                  </a:cubicBezTo>
                  <a:cubicBezTo>
                    <a:pt x="14" y="1"/>
                    <a:pt x="16" y="1"/>
                    <a:pt x="17" y="0"/>
                  </a:cubicBezTo>
                  <a:cubicBezTo>
                    <a:pt x="19" y="0"/>
                    <a:pt x="22" y="1"/>
                    <a:pt x="25" y="4"/>
                  </a:cubicBezTo>
                  <a:cubicBezTo>
                    <a:pt x="28" y="8"/>
                    <a:pt x="30" y="15"/>
                    <a:pt x="26" y="21"/>
                  </a:cubicBezTo>
                  <a:cubicBezTo>
                    <a:pt x="23" y="19"/>
                    <a:pt x="23" y="19"/>
                    <a:pt x="23" y="19"/>
                  </a:cubicBezTo>
                  <a:cubicBezTo>
                    <a:pt x="25" y="14"/>
                    <a:pt x="24" y="9"/>
                    <a:pt x="22" y="7"/>
                  </a:cubicBezTo>
                  <a:cubicBezTo>
                    <a:pt x="20" y="5"/>
                    <a:pt x="19" y="4"/>
                    <a:pt x="18" y="4"/>
                  </a:cubicBezTo>
                  <a:cubicBezTo>
                    <a:pt x="17" y="4"/>
                    <a:pt x="16" y="6"/>
                    <a:pt x="16" y="8"/>
                  </a:cubicBezTo>
                  <a:cubicBezTo>
                    <a:pt x="15" y="15"/>
                    <a:pt x="15" y="15"/>
                    <a:pt x="15" y="15"/>
                  </a:cubicBezTo>
                  <a:cubicBezTo>
                    <a:pt x="12" y="8"/>
                    <a:pt x="12" y="8"/>
                    <a:pt x="12" y="8"/>
                  </a:cubicBezTo>
                  <a:cubicBezTo>
                    <a:pt x="12" y="7"/>
                    <a:pt x="11" y="6"/>
                    <a:pt x="9" y="6"/>
                  </a:cubicBezTo>
                  <a:cubicBezTo>
                    <a:pt x="8" y="6"/>
                    <a:pt x="6" y="7"/>
                    <a:pt x="6" y="8"/>
                  </a:cubicBezTo>
                  <a:cubicBezTo>
                    <a:pt x="5" y="10"/>
                    <a:pt x="6" y="13"/>
                    <a:pt x="7" y="15"/>
                  </a:cubicBezTo>
                  <a:cubicBezTo>
                    <a:pt x="8" y="17"/>
                    <a:pt x="8" y="18"/>
                    <a:pt x="9" y="19"/>
                  </a:cubicBezTo>
                  <a:cubicBezTo>
                    <a:pt x="5" y="20"/>
                    <a:pt x="5" y="20"/>
                    <a:pt x="5" y="2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67" name="Freeform 137"/>
            <p:cNvSpPr/>
            <p:nvPr/>
          </p:nvSpPr>
          <p:spPr bwMode="auto">
            <a:xfrm>
              <a:off x="10774363" y="1560513"/>
              <a:ext cx="44450" cy="53975"/>
            </a:xfrm>
            <a:custGeom>
              <a:avLst/>
              <a:gdLst>
                <a:gd name="T0" fmla="*/ 4 w 9"/>
                <a:gd name="T1" fmla="*/ 11 h 11"/>
                <a:gd name="T2" fmla="*/ 4 w 9"/>
                <a:gd name="T3" fmla="*/ 9 h 11"/>
                <a:gd name="T4" fmla="*/ 2 w 9"/>
                <a:gd name="T5" fmla="*/ 8 h 11"/>
                <a:gd name="T6" fmla="*/ 0 w 9"/>
                <a:gd name="T7" fmla="*/ 9 h 11"/>
                <a:gd name="T8" fmla="*/ 1 w 9"/>
                <a:gd name="T9" fmla="*/ 7 h 11"/>
                <a:gd name="T10" fmla="*/ 1 w 9"/>
                <a:gd name="T11" fmla="*/ 3 h 11"/>
                <a:gd name="T12" fmla="*/ 7 w 9"/>
                <a:gd name="T13" fmla="*/ 1 h 11"/>
                <a:gd name="T14" fmla="*/ 9 w 9"/>
                <a:gd name="T15" fmla="*/ 1 h 11"/>
                <a:gd name="T16" fmla="*/ 8 w 9"/>
                <a:gd name="T17" fmla="*/ 4 h 11"/>
                <a:gd name="T18" fmla="*/ 8 w 9"/>
                <a:gd name="T19" fmla="*/ 4 h 11"/>
                <a:gd name="T20" fmla="*/ 7 w 9"/>
                <a:gd name="T21" fmla="*/ 5 h 11"/>
                <a:gd name="T22" fmla="*/ 8 w 9"/>
                <a:gd name="T23" fmla="*/ 10 h 11"/>
                <a:gd name="T24" fmla="*/ 4 w 9"/>
                <a:gd name="T25" fmla="*/ 1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" h="11">
                  <a:moveTo>
                    <a:pt x="4" y="11"/>
                  </a:moveTo>
                  <a:cubicBezTo>
                    <a:pt x="4" y="10"/>
                    <a:pt x="4" y="10"/>
                    <a:pt x="4" y="9"/>
                  </a:cubicBezTo>
                  <a:cubicBezTo>
                    <a:pt x="3" y="9"/>
                    <a:pt x="3" y="8"/>
                    <a:pt x="2" y="8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0" y="5"/>
                    <a:pt x="0" y="4"/>
                    <a:pt x="1" y="3"/>
                  </a:cubicBezTo>
                  <a:cubicBezTo>
                    <a:pt x="1" y="1"/>
                    <a:pt x="4" y="0"/>
                    <a:pt x="7" y="1"/>
                  </a:cubicBezTo>
                  <a:cubicBezTo>
                    <a:pt x="9" y="1"/>
                    <a:pt x="9" y="1"/>
                    <a:pt x="9" y="1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8" y="5"/>
                    <a:pt x="7" y="5"/>
                    <a:pt x="7" y="5"/>
                  </a:cubicBezTo>
                  <a:cubicBezTo>
                    <a:pt x="7" y="7"/>
                    <a:pt x="7" y="8"/>
                    <a:pt x="8" y="10"/>
                  </a:cubicBezTo>
                  <a:cubicBezTo>
                    <a:pt x="4" y="11"/>
                    <a:pt x="4" y="11"/>
                    <a:pt x="4" y="1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68" name="Freeform 138"/>
            <p:cNvSpPr/>
            <p:nvPr/>
          </p:nvSpPr>
          <p:spPr bwMode="auto">
            <a:xfrm>
              <a:off x="10812463" y="1609725"/>
              <a:ext cx="39687" cy="61912"/>
            </a:xfrm>
            <a:custGeom>
              <a:avLst/>
              <a:gdLst>
                <a:gd name="T0" fmla="*/ 5 w 8"/>
                <a:gd name="T1" fmla="*/ 13 h 13"/>
                <a:gd name="T2" fmla="*/ 1 w 8"/>
                <a:gd name="T3" fmla="*/ 11 h 13"/>
                <a:gd name="T4" fmla="*/ 1 w 8"/>
                <a:gd name="T5" fmla="*/ 11 h 13"/>
                <a:gd name="T6" fmla="*/ 1 w 8"/>
                <a:gd name="T7" fmla="*/ 11 h 13"/>
                <a:gd name="T8" fmla="*/ 3 w 8"/>
                <a:gd name="T9" fmla="*/ 1 h 13"/>
                <a:gd name="T10" fmla="*/ 5 w 8"/>
                <a:gd name="T11" fmla="*/ 0 h 13"/>
                <a:gd name="T12" fmla="*/ 6 w 8"/>
                <a:gd name="T13" fmla="*/ 2 h 13"/>
                <a:gd name="T14" fmla="*/ 5 w 8"/>
                <a:gd name="T15" fmla="*/ 12 h 13"/>
                <a:gd name="T16" fmla="*/ 5 w 8"/>
                <a:gd name="T17" fmla="*/ 13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" h="13">
                  <a:moveTo>
                    <a:pt x="5" y="13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cubicBezTo>
                    <a:pt x="0" y="7"/>
                    <a:pt x="0" y="4"/>
                    <a:pt x="3" y="1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6" y="2"/>
                    <a:pt x="6" y="2"/>
                    <a:pt x="6" y="2"/>
                  </a:cubicBezTo>
                  <a:cubicBezTo>
                    <a:pt x="8" y="5"/>
                    <a:pt x="7" y="9"/>
                    <a:pt x="5" y="12"/>
                  </a:cubicBezTo>
                  <a:cubicBezTo>
                    <a:pt x="5" y="13"/>
                    <a:pt x="5" y="13"/>
                    <a:pt x="5" y="13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69" name="Freeform 139"/>
            <p:cNvSpPr/>
            <p:nvPr/>
          </p:nvSpPr>
          <p:spPr bwMode="auto">
            <a:xfrm>
              <a:off x="10755313" y="1614488"/>
              <a:ext cx="47625" cy="61912"/>
            </a:xfrm>
            <a:custGeom>
              <a:avLst/>
              <a:gdLst>
                <a:gd name="T0" fmla="*/ 5 w 10"/>
                <a:gd name="T1" fmla="*/ 13 h 13"/>
                <a:gd name="T2" fmla="*/ 2 w 10"/>
                <a:gd name="T3" fmla="*/ 2 h 13"/>
                <a:gd name="T4" fmla="*/ 3 w 10"/>
                <a:gd name="T5" fmla="*/ 0 h 13"/>
                <a:gd name="T6" fmla="*/ 5 w 10"/>
                <a:gd name="T7" fmla="*/ 1 h 13"/>
                <a:gd name="T8" fmla="*/ 10 w 10"/>
                <a:gd name="T9" fmla="*/ 9 h 13"/>
                <a:gd name="T10" fmla="*/ 7 w 10"/>
                <a:gd name="T11" fmla="*/ 10 h 13"/>
                <a:gd name="T12" fmla="*/ 8 w 10"/>
                <a:gd name="T13" fmla="*/ 11 h 13"/>
                <a:gd name="T14" fmla="*/ 5 w 10"/>
                <a:gd name="T15" fmla="*/ 13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" h="13">
                  <a:moveTo>
                    <a:pt x="5" y="13"/>
                  </a:moveTo>
                  <a:cubicBezTo>
                    <a:pt x="3" y="10"/>
                    <a:pt x="0" y="6"/>
                    <a:pt x="2" y="2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8" y="3"/>
                    <a:pt x="9" y="7"/>
                    <a:pt x="10" y="9"/>
                  </a:cubicBezTo>
                  <a:cubicBezTo>
                    <a:pt x="7" y="10"/>
                    <a:pt x="7" y="10"/>
                    <a:pt x="7" y="10"/>
                  </a:cubicBezTo>
                  <a:cubicBezTo>
                    <a:pt x="7" y="10"/>
                    <a:pt x="8" y="11"/>
                    <a:pt x="8" y="11"/>
                  </a:cubicBezTo>
                  <a:cubicBezTo>
                    <a:pt x="5" y="13"/>
                    <a:pt x="5" y="13"/>
                    <a:pt x="5" y="13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70" name="Freeform 140"/>
            <p:cNvSpPr>
              <a:spLocks noEditPoints="1"/>
            </p:cNvSpPr>
            <p:nvPr/>
          </p:nvSpPr>
          <p:spPr bwMode="auto">
            <a:xfrm>
              <a:off x="10144125" y="1638300"/>
              <a:ext cx="90487" cy="90487"/>
            </a:xfrm>
            <a:custGeom>
              <a:avLst/>
              <a:gdLst>
                <a:gd name="T0" fmla="*/ 17 w 19"/>
                <a:gd name="T1" fmla="*/ 19 h 19"/>
                <a:gd name="T2" fmla="*/ 15 w 19"/>
                <a:gd name="T3" fmla="*/ 16 h 19"/>
                <a:gd name="T4" fmla="*/ 6 w 19"/>
                <a:gd name="T5" fmla="*/ 16 h 19"/>
                <a:gd name="T6" fmla="*/ 5 w 19"/>
                <a:gd name="T7" fmla="*/ 16 h 19"/>
                <a:gd name="T8" fmla="*/ 6 w 19"/>
                <a:gd name="T9" fmla="*/ 16 h 19"/>
                <a:gd name="T10" fmla="*/ 6 w 19"/>
                <a:gd name="T11" fmla="*/ 16 h 19"/>
                <a:gd name="T12" fmla="*/ 5 w 19"/>
                <a:gd name="T13" fmla="*/ 16 h 19"/>
                <a:gd name="T14" fmla="*/ 3 w 19"/>
                <a:gd name="T15" fmla="*/ 14 h 19"/>
                <a:gd name="T16" fmla="*/ 3 w 19"/>
                <a:gd name="T17" fmla="*/ 13 h 19"/>
                <a:gd name="T18" fmla="*/ 3 w 19"/>
                <a:gd name="T19" fmla="*/ 13 h 19"/>
                <a:gd name="T20" fmla="*/ 2 w 19"/>
                <a:gd name="T21" fmla="*/ 3 h 19"/>
                <a:gd name="T22" fmla="*/ 7 w 19"/>
                <a:gd name="T23" fmla="*/ 0 h 19"/>
                <a:gd name="T24" fmla="*/ 7 w 19"/>
                <a:gd name="T25" fmla="*/ 0 h 19"/>
                <a:gd name="T26" fmla="*/ 10 w 19"/>
                <a:gd name="T27" fmla="*/ 1 h 19"/>
                <a:gd name="T28" fmla="*/ 11 w 19"/>
                <a:gd name="T29" fmla="*/ 0 h 19"/>
                <a:gd name="T30" fmla="*/ 14 w 19"/>
                <a:gd name="T31" fmla="*/ 1 h 19"/>
                <a:gd name="T32" fmla="*/ 18 w 19"/>
                <a:gd name="T33" fmla="*/ 13 h 19"/>
                <a:gd name="T34" fmla="*/ 17 w 19"/>
                <a:gd name="T35" fmla="*/ 19 h 19"/>
                <a:gd name="T36" fmla="*/ 8 w 19"/>
                <a:gd name="T37" fmla="*/ 13 h 19"/>
                <a:gd name="T38" fmla="*/ 14 w 19"/>
                <a:gd name="T39" fmla="*/ 13 h 19"/>
                <a:gd name="T40" fmla="*/ 12 w 19"/>
                <a:gd name="T41" fmla="*/ 12 h 19"/>
                <a:gd name="T42" fmla="*/ 8 w 19"/>
                <a:gd name="T43" fmla="*/ 13 h 19"/>
                <a:gd name="T44" fmla="*/ 7 w 19"/>
                <a:gd name="T45" fmla="*/ 4 h 19"/>
                <a:gd name="T46" fmla="*/ 7 w 19"/>
                <a:gd name="T47" fmla="*/ 4 h 19"/>
                <a:gd name="T48" fmla="*/ 5 w 19"/>
                <a:gd name="T49" fmla="*/ 5 h 19"/>
                <a:gd name="T50" fmla="*/ 6 w 19"/>
                <a:gd name="T51" fmla="*/ 10 h 19"/>
                <a:gd name="T52" fmla="*/ 12 w 19"/>
                <a:gd name="T53" fmla="*/ 8 h 19"/>
                <a:gd name="T54" fmla="*/ 14 w 19"/>
                <a:gd name="T55" fmla="*/ 8 h 19"/>
                <a:gd name="T56" fmla="*/ 13 w 19"/>
                <a:gd name="T57" fmla="*/ 5 h 19"/>
                <a:gd name="T58" fmla="*/ 12 w 19"/>
                <a:gd name="T59" fmla="*/ 6 h 19"/>
                <a:gd name="T60" fmla="*/ 8 w 19"/>
                <a:gd name="T61" fmla="*/ 7 h 19"/>
                <a:gd name="T62" fmla="*/ 7 w 19"/>
                <a:gd name="T63" fmla="*/ 4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9" h="19">
                  <a:moveTo>
                    <a:pt x="17" y="19"/>
                  </a:moveTo>
                  <a:cubicBezTo>
                    <a:pt x="15" y="16"/>
                    <a:pt x="15" y="16"/>
                    <a:pt x="15" y="16"/>
                  </a:cubicBezTo>
                  <a:cubicBezTo>
                    <a:pt x="12" y="18"/>
                    <a:pt x="8" y="18"/>
                    <a:pt x="6" y="16"/>
                  </a:cubicBezTo>
                  <a:cubicBezTo>
                    <a:pt x="5" y="16"/>
                    <a:pt x="5" y="16"/>
                    <a:pt x="5" y="16"/>
                  </a:cubicBezTo>
                  <a:cubicBezTo>
                    <a:pt x="6" y="16"/>
                    <a:pt x="6" y="16"/>
                    <a:pt x="6" y="16"/>
                  </a:cubicBezTo>
                  <a:cubicBezTo>
                    <a:pt x="6" y="16"/>
                    <a:pt x="6" y="16"/>
                    <a:pt x="6" y="16"/>
                  </a:cubicBezTo>
                  <a:cubicBezTo>
                    <a:pt x="5" y="16"/>
                    <a:pt x="5" y="16"/>
                    <a:pt x="5" y="16"/>
                  </a:cubicBezTo>
                  <a:cubicBezTo>
                    <a:pt x="4" y="15"/>
                    <a:pt x="4" y="15"/>
                    <a:pt x="3" y="14"/>
                  </a:cubicBezTo>
                  <a:cubicBezTo>
                    <a:pt x="3" y="13"/>
                    <a:pt x="3" y="13"/>
                    <a:pt x="3" y="13"/>
                  </a:cubicBezTo>
                  <a:cubicBezTo>
                    <a:pt x="3" y="13"/>
                    <a:pt x="3" y="13"/>
                    <a:pt x="3" y="13"/>
                  </a:cubicBezTo>
                  <a:cubicBezTo>
                    <a:pt x="1" y="10"/>
                    <a:pt x="0" y="6"/>
                    <a:pt x="2" y="3"/>
                  </a:cubicBezTo>
                  <a:cubicBezTo>
                    <a:pt x="3" y="1"/>
                    <a:pt x="5" y="0"/>
                    <a:pt x="7" y="0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8" y="0"/>
                    <a:pt x="9" y="1"/>
                    <a:pt x="10" y="1"/>
                  </a:cubicBezTo>
                  <a:cubicBezTo>
                    <a:pt x="10" y="1"/>
                    <a:pt x="10" y="0"/>
                    <a:pt x="11" y="0"/>
                  </a:cubicBezTo>
                  <a:cubicBezTo>
                    <a:pt x="12" y="0"/>
                    <a:pt x="13" y="0"/>
                    <a:pt x="14" y="1"/>
                  </a:cubicBezTo>
                  <a:cubicBezTo>
                    <a:pt x="17" y="2"/>
                    <a:pt x="19" y="9"/>
                    <a:pt x="18" y="13"/>
                  </a:cubicBezTo>
                  <a:cubicBezTo>
                    <a:pt x="17" y="19"/>
                    <a:pt x="17" y="19"/>
                    <a:pt x="17" y="19"/>
                  </a:cubicBezTo>
                  <a:close/>
                  <a:moveTo>
                    <a:pt x="8" y="13"/>
                  </a:moveTo>
                  <a:cubicBezTo>
                    <a:pt x="10" y="14"/>
                    <a:pt x="12" y="14"/>
                    <a:pt x="14" y="13"/>
                  </a:cubicBezTo>
                  <a:cubicBezTo>
                    <a:pt x="13" y="12"/>
                    <a:pt x="13" y="12"/>
                    <a:pt x="12" y="12"/>
                  </a:cubicBezTo>
                  <a:cubicBezTo>
                    <a:pt x="11" y="12"/>
                    <a:pt x="9" y="12"/>
                    <a:pt x="8" y="13"/>
                  </a:cubicBezTo>
                  <a:close/>
                  <a:moveTo>
                    <a:pt x="7" y="4"/>
                  </a:moveTo>
                  <a:cubicBezTo>
                    <a:pt x="7" y="4"/>
                    <a:pt x="7" y="4"/>
                    <a:pt x="7" y="4"/>
                  </a:cubicBezTo>
                  <a:cubicBezTo>
                    <a:pt x="6" y="4"/>
                    <a:pt x="6" y="4"/>
                    <a:pt x="5" y="5"/>
                  </a:cubicBezTo>
                  <a:cubicBezTo>
                    <a:pt x="5" y="6"/>
                    <a:pt x="5" y="8"/>
                    <a:pt x="6" y="10"/>
                  </a:cubicBezTo>
                  <a:cubicBezTo>
                    <a:pt x="8" y="8"/>
                    <a:pt x="10" y="8"/>
                    <a:pt x="12" y="8"/>
                  </a:cubicBezTo>
                  <a:cubicBezTo>
                    <a:pt x="13" y="8"/>
                    <a:pt x="13" y="8"/>
                    <a:pt x="14" y="8"/>
                  </a:cubicBezTo>
                  <a:cubicBezTo>
                    <a:pt x="14" y="7"/>
                    <a:pt x="13" y="6"/>
                    <a:pt x="13" y="5"/>
                  </a:cubicBezTo>
                  <a:cubicBezTo>
                    <a:pt x="12" y="5"/>
                    <a:pt x="12" y="6"/>
                    <a:pt x="12" y="6"/>
                  </a:cubicBezTo>
                  <a:cubicBezTo>
                    <a:pt x="8" y="7"/>
                    <a:pt x="8" y="7"/>
                    <a:pt x="8" y="7"/>
                  </a:cubicBezTo>
                  <a:cubicBezTo>
                    <a:pt x="8" y="5"/>
                    <a:pt x="7" y="4"/>
                    <a:pt x="7" y="4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71" name="Freeform 141"/>
            <p:cNvSpPr/>
            <p:nvPr/>
          </p:nvSpPr>
          <p:spPr bwMode="auto">
            <a:xfrm>
              <a:off x="10177463" y="1624013"/>
              <a:ext cx="28575" cy="47625"/>
            </a:xfrm>
            <a:custGeom>
              <a:avLst/>
              <a:gdLst>
                <a:gd name="T0" fmla="*/ 2 w 6"/>
                <a:gd name="T1" fmla="*/ 10 h 10"/>
                <a:gd name="T2" fmla="*/ 1 w 6"/>
                <a:gd name="T3" fmla="*/ 6 h 10"/>
                <a:gd name="T4" fmla="*/ 1 w 6"/>
                <a:gd name="T5" fmla="*/ 4 h 10"/>
                <a:gd name="T6" fmla="*/ 0 w 6"/>
                <a:gd name="T7" fmla="*/ 4 h 10"/>
                <a:gd name="T8" fmla="*/ 1 w 6"/>
                <a:gd name="T9" fmla="*/ 4 h 10"/>
                <a:gd name="T10" fmla="*/ 1 w 6"/>
                <a:gd name="T11" fmla="*/ 0 h 10"/>
                <a:gd name="T12" fmla="*/ 5 w 6"/>
                <a:gd name="T13" fmla="*/ 1 h 10"/>
                <a:gd name="T14" fmla="*/ 5 w 6"/>
                <a:gd name="T15" fmla="*/ 2 h 10"/>
                <a:gd name="T16" fmla="*/ 5 w 6"/>
                <a:gd name="T17" fmla="*/ 3 h 10"/>
                <a:gd name="T18" fmla="*/ 4 w 6"/>
                <a:gd name="T19" fmla="*/ 7 h 10"/>
                <a:gd name="T20" fmla="*/ 2 w 6"/>
                <a:gd name="T21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6" h="10">
                  <a:moveTo>
                    <a:pt x="2" y="10"/>
                  </a:moveTo>
                  <a:cubicBezTo>
                    <a:pt x="1" y="6"/>
                    <a:pt x="1" y="6"/>
                    <a:pt x="1" y="6"/>
                  </a:cubicBezTo>
                  <a:cubicBezTo>
                    <a:pt x="1" y="5"/>
                    <a:pt x="1" y="5"/>
                    <a:pt x="1" y="4"/>
                  </a:cubicBezTo>
                  <a:cubicBezTo>
                    <a:pt x="1" y="4"/>
                    <a:pt x="1" y="4"/>
                    <a:pt x="0" y="4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1" y="3"/>
                    <a:pt x="1" y="1"/>
                    <a:pt x="1" y="0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5" y="1"/>
                    <a:pt x="5" y="2"/>
                    <a:pt x="5" y="2"/>
                  </a:cubicBezTo>
                  <a:cubicBezTo>
                    <a:pt x="5" y="2"/>
                    <a:pt x="5" y="3"/>
                    <a:pt x="5" y="3"/>
                  </a:cubicBezTo>
                  <a:cubicBezTo>
                    <a:pt x="6" y="5"/>
                    <a:pt x="5" y="6"/>
                    <a:pt x="4" y="7"/>
                  </a:cubicBezTo>
                  <a:cubicBezTo>
                    <a:pt x="2" y="10"/>
                    <a:pt x="2" y="10"/>
                    <a:pt x="2" y="1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72" name="Freeform 142"/>
            <p:cNvSpPr/>
            <p:nvPr/>
          </p:nvSpPr>
          <p:spPr bwMode="auto">
            <a:xfrm>
              <a:off x="10037763" y="2049463"/>
              <a:ext cx="23812" cy="1673225"/>
            </a:xfrm>
            <a:custGeom>
              <a:avLst/>
              <a:gdLst>
                <a:gd name="T0" fmla="*/ 3 w 15"/>
                <a:gd name="T1" fmla="*/ 1054 h 1054"/>
                <a:gd name="T2" fmla="*/ 0 w 15"/>
                <a:gd name="T3" fmla="*/ 0 h 1054"/>
                <a:gd name="T4" fmla="*/ 12 w 15"/>
                <a:gd name="T5" fmla="*/ 0 h 1054"/>
                <a:gd name="T6" fmla="*/ 15 w 15"/>
                <a:gd name="T7" fmla="*/ 1054 h 1054"/>
                <a:gd name="T8" fmla="*/ 3 w 15"/>
                <a:gd name="T9" fmla="*/ 1054 h 1054"/>
                <a:gd name="T10" fmla="*/ 3 w 15"/>
                <a:gd name="T11" fmla="*/ 1054 h 10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" h="1054">
                  <a:moveTo>
                    <a:pt x="3" y="1054"/>
                  </a:moveTo>
                  <a:lnTo>
                    <a:pt x="0" y="0"/>
                  </a:lnTo>
                  <a:lnTo>
                    <a:pt x="12" y="0"/>
                  </a:lnTo>
                  <a:lnTo>
                    <a:pt x="15" y="1054"/>
                  </a:lnTo>
                  <a:lnTo>
                    <a:pt x="3" y="1054"/>
                  </a:lnTo>
                  <a:lnTo>
                    <a:pt x="3" y="105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73" name="Freeform 143"/>
            <p:cNvSpPr/>
            <p:nvPr/>
          </p:nvSpPr>
          <p:spPr bwMode="auto">
            <a:xfrm>
              <a:off x="10253663" y="2025650"/>
              <a:ext cx="53975" cy="1787525"/>
            </a:xfrm>
            <a:custGeom>
              <a:avLst/>
              <a:gdLst>
                <a:gd name="T0" fmla="*/ 22 w 34"/>
                <a:gd name="T1" fmla="*/ 1126 h 1126"/>
                <a:gd name="T2" fmla="*/ 0 w 34"/>
                <a:gd name="T3" fmla="*/ 0 h 1126"/>
                <a:gd name="T4" fmla="*/ 13 w 34"/>
                <a:gd name="T5" fmla="*/ 0 h 1126"/>
                <a:gd name="T6" fmla="*/ 34 w 34"/>
                <a:gd name="T7" fmla="*/ 1126 h 1126"/>
                <a:gd name="T8" fmla="*/ 22 w 34"/>
                <a:gd name="T9" fmla="*/ 1126 h 1126"/>
                <a:gd name="T10" fmla="*/ 22 w 34"/>
                <a:gd name="T11" fmla="*/ 1126 h 11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4" h="1126">
                  <a:moveTo>
                    <a:pt x="22" y="1126"/>
                  </a:moveTo>
                  <a:lnTo>
                    <a:pt x="0" y="0"/>
                  </a:lnTo>
                  <a:lnTo>
                    <a:pt x="13" y="0"/>
                  </a:lnTo>
                  <a:lnTo>
                    <a:pt x="34" y="1126"/>
                  </a:lnTo>
                  <a:lnTo>
                    <a:pt x="22" y="1126"/>
                  </a:lnTo>
                  <a:lnTo>
                    <a:pt x="22" y="112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74" name="Freeform 144"/>
            <p:cNvSpPr/>
            <p:nvPr/>
          </p:nvSpPr>
          <p:spPr bwMode="auto">
            <a:xfrm>
              <a:off x="9998075" y="2227263"/>
              <a:ext cx="328612" cy="38100"/>
            </a:xfrm>
            <a:custGeom>
              <a:avLst/>
              <a:gdLst>
                <a:gd name="T0" fmla="*/ 0 w 207"/>
                <a:gd name="T1" fmla="*/ 24 h 24"/>
                <a:gd name="T2" fmla="*/ 0 w 207"/>
                <a:gd name="T3" fmla="*/ 12 h 24"/>
                <a:gd name="T4" fmla="*/ 204 w 207"/>
                <a:gd name="T5" fmla="*/ 0 h 24"/>
                <a:gd name="T6" fmla="*/ 207 w 207"/>
                <a:gd name="T7" fmla="*/ 12 h 24"/>
                <a:gd name="T8" fmla="*/ 0 w 207"/>
                <a:gd name="T9" fmla="*/ 24 h 24"/>
                <a:gd name="T10" fmla="*/ 0 w 207"/>
                <a:gd name="T11" fmla="*/ 24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07" h="24">
                  <a:moveTo>
                    <a:pt x="0" y="24"/>
                  </a:moveTo>
                  <a:lnTo>
                    <a:pt x="0" y="12"/>
                  </a:lnTo>
                  <a:lnTo>
                    <a:pt x="204" y="0"/>
                  </a:lnTo>
                  <a:lnTo>
                    <a:pt x="207" y="12"/>
                  </a:lnTo>
                  <a:lnTo>
                    <a:pt x="0" y="24"/>
                  </a:lnTo>
                  <a:lnTo>
                    <a:pt x="0" y="2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75" name="Freeform 145"/>
            <p:cNvSpPr/>
            <p:nvPr/>
          </p:nvSpPr>
          <p:spPr bwMode="auto">
            <a:xfrm>
              <a:off x="10004425" y="2452688"/>
              <a:ext cx="327025" cy="28575"/>
            </a:xfrm>
            <a:custGeom>
              <a:avLst/>
              <a:gdLst>
                <a:gd name="T0" fmla="*/ 0 w 206"/>
                <a:gd name="T1" fmla="*/ 12 h 18"/>
                <a:gd name="T2" fmla="*/ 3 w 206"/>
                <a:gd name="T3" fmla="*/ 0 h 18"/>
                <a:gd name="T4" fmla="*/ 206 w 206"/>
                <a:gd name="T5" fmla="*/ 6 h 18"/>
                <a:gd name="T6" fmla="*/ 206 w 206"/>
                <a:gd name="T7" fmla="*/ 18 h 18"/>
                <a:gd name="T8" fmla="*/ 0 w 206"/>
                <a:gd name="T9" fmla="*/ 12 h 18"/>
                <a:gd name="T10" fmla="*/ 0 w 206"/>
                <a:gd name="T11" fmla="*/ 12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06" h="18">
                  <a:moveTo>
                    <a:pt x="0" y="12"/>
                  </a:moveTo>
                  <a:lnTo>
                    <a:pt x="3" y="0"/>
                  </a:lnTo>
                  <a:lnTo>
                    <a:pt x="206" y="6"/>
                  </a:lnTo>
                  <a:lnTo>
                    <a:pt x="206" y="18"/>
                  </a:lnTo>
                  <a:lnTo>
                    <a:pt x="0" y="12"/>
                  </a:lnTo>
                  <a:lnTo>
                    <a:pt x="0" y="1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76" name="Freeform 146"/>
            <p:cNvSpPr/>
            <p:nvPr/>
          </p:nvSpPr>
          <p:spPr bwMode="auto">
            <a:xfrm>
              <a:off x="10004425" y="2668588"/>
              <a:ext cx="317500" cy="38100"/>
            </a:xfrm>
            <a:custGeom>
              <a:avLst/>
              <a:gdLst>
                <a:gd name="T0" fmla="*/ 0 w 200"/>
                <a:gd name="T1" fmla="*/ 12 h 24"/>
                <a:gd name="T2" fmla="*/ 0 w 200"/>
                <a:gd name="T3" fmla="*/ 0 h 24"/>
                <a:gd name="T4" fmla="*/ 200 w 200"/>
                <a:gd name="T5" fmla="*/ 12 h 24"/>
                <a:gd name="T6" fmla="*/ 197 w 200"/>
                <a:gd name="T7" fmla="*/ 24 h 24"/>
                <a:gd name="T8" fmla="*/ 0 w 200"/>
                <a:gd name="T9" fmla="*/ 12 h 24"/>
                <a:gd name="T10" fmla="*/ 0 w 200"/>
                <a:gd name="T11" fmla="*/ 12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00" h="24">
                  <a:moveTo>
                    <a:pt x="0" y="12"/>
                  </a:moveTo>
                  <a:lnTo>
                    <a:pt x="0" y="0"/>
                  </a:lnTo>
                  <a:lnTo>
                    <a:pt x="200" y="12"/>
                  </a:lnTo>
                  <a:lnTo>
                    <a:pt x="197" y="24"/>
                  </a:lnTo>
                  <a:lnTo>
                    <a:pt x="0" y="12"/>
                  </a:lnTo>
                  <a:lnTo>
                    <a:pt x="0" y="1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77" name="Freeform 147"/>
            <p:cNvSpPr/>
            <p:nvPr/>
          </p:nvSpPr>
          <p:spPr bwMode="auto">
            <a:xfrm>
              <a:off x="9998075" y="2868613"/>
              <a:ext cx="333375" cy="73025"/>
            </a:xfrm>
            <a:custGeom>
              <a:avLst/>
              <a:gdLst>
                <a:gd name="T0" fmla="*/ 0 w 210"/>
                <a:gd name="T1" fmla="*/ 12 h 46"/>
                <a:gd name="T2" fmla="*/ 4 w 210"/>
                <a:gd name="T3" fmla="*/ 0 h 46"/>
                <a:gd name="T4" fmla="*/ 210 w 210"/>
                <a:gd name="T5" fmla="*/ 34 h 46"/>
                <a:gd name="T6" fmla="*/ 207 w 210"/>
                <a:gd name="T7" fmla="*/ 46 h 46"/>
                <a:gd name="T8" fmla="*/ 0 w 210"/>
                <a:gd name="T9" fmla="*/ 12 h 46"/>
                <a:gd name="T10" fmla="*/ 0 w 210"/>
                <a:gd name="T11" fmla="*/ 12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10" h="46">
                  <a:moveTo>
                    <a:pt x="0" y="12"/>
                  </a:moveTo>
                  <a:lnTo>
                    <a:pt x="4" y="0"/>
                  </a:lnTo>
                  <a:lnTo>
                    <a:pt x="210" y="34"/>
                  </a:lnTo>
                  <a:lnTo>
                    <a:pt x="207" y="46"/>
                  </a:lnTo>
                  <a:lnTo>
                    <a:pt x="0" y="12"/>
                  </a:lnTo>
                  <a:lnTo>
                    <a:pt x="0" y="1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78" name="Freeform 148"/>
            <p:cNvSpPr/>
            <p:nvPr/>
          </p:nvSpPr>
          <p:spPr bwMode="auto">
            <a:xfrm>
              <a:off x="10013950" y="3094038"/>
              <a:ext cx="331787" cy="87312"/>
            </a:xfrm>
            <a:custGeom>
              <a:avLst/>
              <a:gdLst>
                <a:gd name="T0" fmla="*/ 206 w 209"/>
                <a:gd name="T1" fmla="*/ 55 h 55"/>
                <a:gd name="T2" fmla="*/ 0 w 209"/>
                <a:gd name="T3" fmla="*/ 12 h 55"/>
                <a:gd name="T4" fmla="*/ 3 w 209"/>
                <a:gd name="T5" fmla="*/ 0 h 55"/>
                <a:gd name="T6" fmla="*/ 209 w 209"/>
                <a:gd name="T7" fmla="*/ 42 h 55"/>
                <a:gd name="T8" fmla="*/ 206 w 209"/>
                <a:gd name="T9" fmla="*/ 55 h 55"/>
                <a:gd name="T10" fmla="*/ 206 w 209"/>
                <a:gd name="T11" fmla="*/ 55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09" h="55">
                  <a:moveTo>
                    <a:pt x="206" y="55"/>
                  </a:moveTo>
                  <a:lnTo>
                    <a:pt x="0" y="12"/>
                  </a:lnTo>
                  <a:lnTo>
                    <a:pt x="3" y="0"/>
                  </a:lnTo>
                  <a:lnTo>
                    <a:pt x="209" y="42"/>
                  </a:lnTo>
                  <a:lnTo>
                    <a:pt x="206" y="55"/>
                  </a:lnTo>
                  <a:lnTo>
                    <a:pt x="206" y="5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79" name="Freeform 149"/>
            <p:cNvSpPr/>
            <p:nvPr/>
          </p:nvSpPr>
          <p:spPr bwMode="auto">
            <a:xfrm>
              <a:off x="10018713" y="3305175"/>
              <a:ext cx="312737" cy="95250"/>
            </a:xfrm>
            <a:custGeom>
              <a:avLst/>
              <a:gdLst>
                <a:gd name="T0" fmla="*/ 194 w 197"/>
                <a:gd name="T1" fmla="*/ 60 h 60"/>
                <a:gd name="T2" fmla="*/ 0 w 197"/>
                <a:gd name="T3" fmla="*/ 12 h 60"/>
                <a:gd name="T4" fmla="*/ 3 w 197"/>
                <a:gd name="T5" fmla="*/ 0 h 60"/>
                <a:gd name="T6" fmla="*/ 197 w 197"/>
                <a:gd name="T7" fmla="*/ 48 h 60"/>
                <a:gd name="T8" fmla="*/ 194 w 197"/>
                <a:gd name="T9" fmla="*/ 60 h 60"/>
                <a:gd name="T10" fmla="*/ 194 w 197"/>
                <a:gd name="T11" fmla="*/ 6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97" h="60">
                  <a:moveTo>
                    <a:pt x="194" y="60"/>
                  </a:moveTo>
                  <a:lnTo>
                    <a:pt x="0" y="12"/>
                  </a:lnTo>
                  <a:lnTo>
                    <a:pt x="3" y="0"/>
                  </a:lnTo>
                  <a:lnTo>
                    <a:pt x="197" y="48"/>
                  </a:lnTo>
                  <a:lnTo>
                    <a:pt x="194" y="60"/>
                  </a:lnTo>
                  <a:lnTo>
                    <a:pt x="194" y="6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80" name="Freeform 150"/>
            <p:cNvSpPr/>
            <p:nvPr/>
          </p:nvSpPr>
          <p:spPr bwMode="auto">
            <a:xfrm>
              <a:off x="10009188" y="3502025"/>
              <a:ext cx="341312" cy="123825"/>
            </a:xfrm>
            <a:custGeom>
              <a:avLst/>
              <a:gdLst>
                <a:gd name="T0" fmla="*/ 69 w 71"/>
                <a:gd name="T1" fmla="*/ 26 h 26"/>
                <a:gd name="T2" fmla="*/ 1 w 71"/>
                <a:gd name="T3" fmla="*/ 5 h 26"/>
                <a:gd name="T4" fmla="*/ 1 w 71"/>
                <a:gd name="T5" fmla="*/ 4 h 26"/>
                <a:gd name="T6" fmla="*/ 0 w 71"/>
                <a:gd name="T7" fmla="*/ 2 h 26"/>
                <a:gd name="T8" fmla="*/ 71 w 71"/>
                <a:gd name="T9" fmla="*/ 23 h 26"/>
                <a:gd name="T10" fmla="*/ 69 w 71"/>
                <a:gd name="T11" fmla="*/ 26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1" h="26">
                  <a:moveTo>
                    <a:pt x="69" y="26"/>
                  </a:moveTo>
                  <a:cubicBezTo>
                    <a:pt x="45" y="18"/>
                    <a:pt x="4" y="5"/>
                    <a:pt x="1" y="5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" y="1"/>
                    <a:pt x="3" y="0"/>
                    <a:pt x="71" y="23"/>
                  </a:cubicBezTo>
                  <a:cubicBezTo>
                    <a:pt x="69" y="26"/>
                    <a:pt x="69" y="26"/>
                    <a:pt x="69" y="2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81" name="Freeform 151"/>
            <p:cNvSpPr/>
            <p:nvPr/>
          </p:nvSpPr>
          <p:spPr bwMode="auto">
            <a:xfrm>
              <a:off x="10726738" y="2001838"/>
              <a:ext cx="33337" cy="1806575"/>
            </a:xfrm>
            <a:custGeom>
              <a:avLst/>
              <a:gdLst>
                <a:gd name="T0" fmla="*/ 9 w 21"/>
                <a:gd name="T1" fmla="*/ 1138 h 1138"/>
                <a:gd name="T2" fmla="*/ 0 w 21"/>
                <a:gd name="T3" fmla="*/ 0 h 1138"/>
                <a:gd name="T4" fmla="*/ 12 w 21"/>
                <a:gd name="T5" fmla="*/ 0 h 1138"/>
                <a:gd name="T6" fmla="*/ 21 w 21"/>
                <a:gd name="T7" fmla="*/ 1138 h 1138"/>
                <a:gd name="T8" fmla="*/ 9 w 21"/>
                <a:gd name="T9" fmla="*/ 1138 h 1138"/>
                <a:gd name="T10" fmla="*/ 9 w 21"/>
                <a:gd name="T11" fmla="*/ 1138 h 1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1" h="1138">
                  <a:moveTo>
                    <a:pt x="9" y="1138"/>
                  </a:moveTo>
                  <a:lnTo>
                    <a:pt x="0" y="0"/>
                  </a:lnTo>
                  <a:lnTo>
                    <a:pt x="12" y="0"/>
                  </a:lnTo>
                  <a:lnTo>
                    <a:pt x="21" y="1138"/>
                  </a:lnTo>
                  <a:lnTo>
                    <a:pt x="9" y="1138"/>
                  </a:lnTo>
                  <a:lnTo>
                    <a:pt x="9" y="113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82" name="Freeform 152"/>
            <p:cNvSpPr/>
            <p:nvPr/>
          </p:nvSpPr>
          <p:spPr bwMode="auto">
            <a:xfrm>
              <a:off x="10953750" y="2020888"/>
              <a:ext cx="42862" cy="1739900"/>
            </a:xfrm>
            <a:custGeom>
              <a:avLst/>
              <a:gdLst>
                <a:gd name="T0" fmla="*/ 15 w 27"/>
                <a:gd name="T1" fmla="*/ 1096 h 1096"/>
                <a:gd name="T2" fmla="*/ 0 w 27"/>
                <a:gd name="T3" fmla="*/ 0 h 1096"/>
                <a:gd name="T4" fmla="*/ 12 w 27"/>
                <a:gd name="T5" fmla="*/ 0 h 1096"/>
                <a:gd name="T6" fmla="*/ 27 w 27"/>
                <a:gd name="T7" fmla="*/ 1096 h 1096"/>
                <a:gd name="T8" fmla="*/ 15 w 27"/>
                <a:gd name="T9" fmla="*/ 1096 h 1096"/>
                <a:gd name="T10" fmla="*/ 15 w 27"/>
                <a:gd name="T11" fmla="*/ 1096 h 10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7" h="1096">
                  <a:moveTo>
                    <a:pt x="15" y="1096"/>
                  </a:moveTo>
                  <a:lnTo>
                    <a:pt x="0" y="0"/>
                  </a:lnTo>
                  <a:lnTo>
                    <a:pt x="12" y="0"/>
                  </a:lnTo>
                  <a:lnTo>
                    <a:pt x="27" y="1096"/>
                  </a:lnTo>
                  <a:lnTo>
                    <a:pt x="15" y="1096"/>
                  </a:lnTo>
                  <a:lnTo>
                    <a:pt x="15" y="109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83" name="Freeform 153"/>
            <p:cNvSpPr/>
            <p:nvPr/>
          </p:nvSpPr>
          <p:spPr bwMode="auto">
            <a:xfrm>
              <a:off x="10601325" y="2208213"/>
              <a:ext cx="471487" cy="23812"/>
            </a:xfrm>
            <a:custGeom>
              <a:avLst/>
              <a:gdLst>
                <a:gd name="T0" fmla="*/ 0 w 297"/>
                <a:gd name="T1" fmla="*/ 15 h 15"/>
                <a:gd name="T2" fmla="*/ 0 w 297"/>
                <a:gd name="T3" fmla="*/ 3 h 15"/>
                <a:gd name="T4" fmla="*/ 297 w 297"/>
                <a:gd name="T5" fmla="*/ 0 h 15"/>
                <a:gd name="T6" fmla="*/ 297 w 297"/>
                <a:gd name="T7" fmla="*/ 12 h 15"/>
                <a:gd name="T8" fmla="*/ 0 w 297"/>
                <a:gd name="T9" fmla="*/ 15 h 15"/>
                <a:gd name="T10" fmla="*/ 0 w 297"/>
                <a:gd name="T11" fmla="*/ 15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97" h="15">
                  <a:moveTo>
                    <a:pt x="0" y="15"/>
                  </a:moveTo>
                  <a:lnTo>
                    <a:pt x="0" y="3"/>
                  </a:lnTo>
                  <a:lnTo>
                    <a:pt x="297" y="0"/>
                  </a:lnTo>
                  <a:lnTo>
                    <a:pt x="297" y="12"/>
                  </a:lnTo>
                  <a:lnTo>
                    <a:pt x="0" y="15"/>
                  </a:lnTo>
                  <a:lnTo>
                    <a:pt x="0" y="1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84" name="Freeform 154"/>
            <p:cNvSpPr/>
            <p:nvPr/>
          </p:nvSpPr>
          <p:spPr bwMode="auto">
            <a:xfrm>
              <a:off x="10610850" y="2438400"/>
              <a:ext cx="471487" cy="42862"/>
            </a:xfrm>
            <a:custGeom>
              <a:avLst/>
              <a:gdLst>
                <a:gd name="T0" fmla="*/ 0 w 297"/>
                <a:gd name="T1" fmla="*/ 27 h 27"/>
                <a:gd name="T2" fmla="*/ 0 w 297"/>
                <a:gd name="T3" fmla="*/ 15 h 27"/>
                <a:gd name="T4" fmla="*/ 297 w 297"/>
                <a:gd name="T5" fmla="*/ 0 h 27"/>
                <a:gd name="T6" fmla="*/ 297 w 297"/>
                <a:gd name="T7" fmla="*/ 12 h 27"/>
                <a:gd name="T8" fmla="*/ 0 w 297"/>
                <a:gd name="T9" fmla="*/ 27 h 27"/>
                <a:gd name="T10" fmla="*/ 0 w 297"/>
                <a:gd name="T11" fmla="*/ 2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97" h="27">
                  <a:moveTo>
                    <a:pt x="0" y="27"/>
                  </a:moveTo>
                  <a:lnTo>
                    <a:pt x="0" y="15"/>
                  </a:lnTo>
                  <a:lnTo>
                    <a:pt x="297" y="0"/>
                  </a:lnTo>
                  <a:lnTo>
                    <a:pt x="297" y="12"/>
                  </a:lnTo>
                  <a:lnTo>
                    <a:pt x="0" y="27"/>
                  </a:lnTo>
                  <a:lnTo>
                    <a:pt x="0" y="2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85" name="Freeform 155"/>
            <p:cNvSpPr/>
            <p:nvPr/>
          </p:nvSpPr>
          <p:spPr bwMode="auto">
            <a:xfrm>
              <a:off x="10606088" y="2654300"/>
              <a:ext cx="476250" cy="47625"/>
            </a:xfrm>
            <a:custGeom>
              <a:avLst/>
              <a:gdLst>
                <a:gd name="T0" fmla="*/ 3 w 300"/>
                <a:gd name="T1" fmla="*/ 30 h 30"/>
                <a:gd name="T2" fmla="*/ 0 w 300"/>
                <a:gd name="T3" fmla="*/ 18 h 30"/>
                <a:gd name="T4" fmla="*/ 300 w 300"/>
                <a:gd name="T5" fmla="*/ 0 h 30"/>
                <a:gd name="T6" fmla="*/ 300 w 300"/>
                <a:gd name="T7" fmla="*/ 12 h 30"/>
                <a:gd name="T8" fmla="*/ 3 w 300"/>
                <a:gd name="T9" fmla="*/ 30 h 30"/>
                <a:gd name="T10" fmla="*/ 3 w 300"/>
                <a:gd name="T11" fmla="*/ 3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00" h="30">
                  <a:moveTo>
                    <a:pt x="3" y="30"/>
                  </a:moveTo>
                  <a:lnTo>
                    <a:pt x="0" y="18"/>
                  </a:lnTo>
                  <a:lnTo>
                    <a:pt x="300" y="0"/>
                  </a:lnTo>
                  <a:lnTo>
                    <a:pt x="300" y="12"/>
                  </a:lnTo>
                  <a:lnTo>
                    <a:pt x="3" y="30"/>
                  </a:lnTo>
                  <a:lnTo>
                    <a:pt x="3" y="3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86" name="Freeform 156"/>
            <p:cNvSpPr/>
            <p:nvPr/>
          </p:nvSpPr>
          <p:spPr bwMode="auto">
            <a:xfrm>
              <a:off x="10610850" y="2892425"/>
              <a:ext cx="466725" cy="53975"/>
            </a:xfrm>
            <a:custGeom>
              <a:avLst/>
              <a:gdLst>
                <a:gd name="T0" fmla="*/ 0 w 294"/>
                <a:gd name="T1" fmla="*/ 34 h 34"/>
                <a:gd name="T2" fmla="*/ 0 w 294"/>
                <a:gd name="T3" fmla="*/ 25 h 34"/>
                <a:gd name="T4" fmla="*/ 291 w 294"/>
                <a:gd name="T5" fmla="*/ 0 h 34"/>
                <a:gd name="T6" fmla="*/ 294 w 294"/>
                <a:gd name="T7" fmla="*/ 13 h 34"/>
                <a:gd name="T8" fmla="*/ 0 w 294"/>
                <a:gd name="T9" fmla="*/ 34 h 34"/>
                <a:gd name="T10" fmla="*/ 0 w 294"/>
                <a:gd name="T11" fmla="*/ 34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94" h="34">
                  <a:moveTo>
                    <a:pt x="0" y="34"/>
                  </a:moveTo>
                  <a:lnTo>
                    <a:pt x="0" y="25"/>
                  </a:lnTo>
                  <a:lnTo>
                    <a:pt x="291" y="0"/>
                  </a:lnTo>
                  <a:lnTo>
                    <a:pt x="294" y="13"/>
                  </a:lnTo>
                  <a:lnTo>
                    <a:pt x="0" y="34"/>
                  </a:lnTo>
                  <a:lnTo>
                    <a:pt x="0" y="3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87" name="Freeform 157"/>
            <p:cNvSpPr/>
            <p:nvPr/>
          </p:nvSpPr>
          <p:spPr bwMode="auto">
            <a:xfrm>
              <a:off x="10625138" y="3132138"/>
              <a:ext cx="457200" cy="73025"/>
            </a:xfrm>
            <a:custGeom>
              <a:avLst/>
              <a:gdLst>
                <a:gd name="T0" fmla="*/ 0 w 288"/>
                <a:gd name="T1" fmla="*/ 46 h 46"/>
                <a:gd name="T2" fmla="*/ 0 w 288"/>
                <a:gd name="T3" fmla="*/ 34 h 46"/>
                <a:gd name="T4" fmla="*/ 285 w 288"/>
                <a:gd name="T5" fmla="*/ 0 h 46"/>
                <a:gd name="T6" fmla="*/ 288 w 288"/>
                <a:gd name="T7" fmla="*/ 12 h 46"/>
                <a:gd name="T8" fmla="*/ 0 w 288"/>
                <a:gd name="T9" fmla="*/ 46 h 46"/>
                <a:gd name="T10" fmla="*/ 0 w 288"/>
                <a:gd name="T11" fmla="*/ 46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88" h="46">
                  <a:moveTo>
                    <a:pt x="0" y="46"/>
                  </a:moveTo>
                  <a:lnTo>
                    <a:pt x="0" y="34"/>
                  </a:lnTo>
                  <a:lnTo>
                    <a:pt x="285" y="0"/>
                  </a:lnTo>
                  <a:lnTo>
                    <a:pt x="288" y="12"/>
                  </a:lnTo>
                  <a:lnTo>
                    <a:pt x="0" y="46"/>
                  </a:lnTo>
                  <a:lnTo>
                    <a:pt x="0" y="4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88" name="Freeform 158"/>
            <p:cNvSpPr/>
            <p:nvPr/>
          </p:nvSpPr>
          <p:spPr bwMode="auto">
            <a:xfrm>
              <a:off x="10625138" y="3338513"/>
              <a:ext cx="452437" cy="76200"/>
            </a:xfrm>
            <a:custGeom>
              <a:avLst/>
              <a:gdLst>
                <a:gd name="T0" fmla="*/ 3 w 285"/>
                <a:gd name="T1" fmla="*/ 48 h 48"/>
                <a:gd name="T2" fmla="*/ 0 w 285"/>
                <a:gd name="T3" fmla="*/ 36 h 48"/>
                <a:gd name="T4" fmla="*/ 285 w 285"/>
                <a:gd name="T5" fmla="*/ 0 h 48"/>
                <a:gd name="T6" fmla="*/ 285 w 285"/>
                <a:gd name="T7" fmla="*/ 12 h 48"/>
                <a:gd name="T8" fmla="*/ 3 w 285"/>
                <a:gd name="T9" fmla="*/ 48 h 48"/>
                <a:gd name="T10" fmla="*/ 3 w 285"/>
                <a:gd name="T11" fmla="*/ 48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85" h="48">
                  <a:moveTo>
                    <a:pt x="3" y="48"/>
                  </a:moveTo>
                  <a:lnTo>
                    <a:pt x="0" y="36"/>
                  </a:lnTo>
                  <a:lnTo>
                    <a:pt x="285" y="0"/>
                  </a:lnTo>
                  <a:lnTo>
                    <a:pt x="285" y="12"/>
                  </a:lnTo>
                  <a:lnTo>
                    <a:pt x="3" y="48"/>
                  </a:lnTo>
                  <a:lnTo>
                    <a:pt x="3" y="4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89" name="Freeform 159"/>
            <p:cNvSpPr/>
            <p:nvPr/>
          </p:nvSpPr>
          <p:spPr bwMode="auto">
            <a:xfrm>
              <a:off x="10629900" y="3563938"/>
              <a:ext cx="463550" cy="95250"/>
            </a:xfrm>
            <a:custGeom>
              <a:avLst/>
              <a:gdLst>
                <a:gd name="T0" fmla="*/ 3 w 292"/>
                <a:gd name="T1" fmla="*/ 60 h 60"/>
                <a:gd name="T2" fmla="*/ 0 w 292"/>
                <a:gd name="T3" fmla="*/ 48 h 60"/>
                <a:gd name="T4" fmla="*/ 289 w 292"/>
                <a:gd name="T5" fmla="*/ 0 h 60"/>
                <a:gd name="T6" fmla="*/ 292 w 292"/>
                <a:gd name="T7" fmla="*/ 12 h 60"/>
                <a:gd name="T8" fmla="*/ 3 w 292"/>
                <a:gd name="T9" fmla="*/ 60 h 60"/>
                <a:gd name="T10" fmla="*/ 3 w 292"/>
                <a:gd name="T11" fmla="*/ 6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92" h="60">
                  <a:moveTo>
                    <a:pt x="3" y="60"/>
                  </a:moveTo>
                  <a:lnTo>
                    <a:pt x="0" y="48"/>
                  </a:lnTo>
                  <a:lnTo>
                    <a:pt x="289" y="0"/>
                  </a:lnTo>
                  <a:lnTo>
                    <a:pt x="292" y="12"/>
                  </a:lnTo>
                  <a:lnTo>
                    <a:pt x="3" y="60"/>
                  </a:lnTo>
                  <a:lnTo>
                    <a:pt x="3" y="6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27089742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43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367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98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498" tmFilter="0, 0; 0.125,0.2665; 0.25,0.4; 0.375,0.465; 0.5,0.5;  0.625,0.535; 0.75,0.6; 0.875,0.7335; 1,1">
                                          <p:stCondLst>
                                            <p:cond delay="49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49" tmFilter="0, 0; 0.125,0.2665; 0.25,0.4; 0.375,0.465; 0.5,0.5;  0.625,0.535; 0.75,0.6; 0.875,0.7335; 1,1">
                                          <p:stCondLst>
                                            <p:cond delay="993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23" tmFilter="0, 0; 0.125,0.2665; 0.25,0.4; 0.375,0.465; 0.5,0.5;  0.625,0.535; 0.75,0.6; 0.875,0.7335; 1,1">
                                          <p:stCondLst>
                                            <p:cond delay="1242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0">
                                          <p:stCondLst>
                                            <p:cond delay="487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24" decel="50000">
                                          <p:stCondLst>
                                            <p:cond delay="507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0">
                                          <p:stCondLst>
                                            <p:cond delay="98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24" decel="50000">
                                          <p:stCondLst>
                                            <p:cond delay="100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0">
                                          <p:stCondLst>
                                            <p:cond delay="1231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24" decel="50000">
                                          <p:stCondLst>
                                            <p:cond delay="1251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0">
                                          <p:stCondLst>
                                            <p:cond delay="1356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24" decel="50000">
                                          <p:stCondLst>
                                            <p:cond delay="1376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41" presetClass="entr" presetSubtype="0" fill="hold" grpId="0" nodeType="withEffect">
                                  <p:stCondLst>
                                    <p:cond delay="15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 tmFilter="0,0; .5, 1; 1, 1"/>
                                        <p:tgtEl>
                                          <p:spTgt spid="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6" presetClass="entr" presetSubtype="3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35" dur="1500"/>
                                        <p:tgtEl>
                                          <p:spTgt spid="2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4" presetClass="entr" presetSubtype="1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8" dur="1000"/>
                                        <p:tgtEl>
                                          <p:spTgt spid="1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32" presetClass="emph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animRot by="120000">
                                      <p:cBhvr>
                                        <p:cTn id="4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6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6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8" grpId="0"/>
      <p:bldP spid="15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组合 4">
            <a:extLst>
              <a:ext uri="{FF2B5EF4-FFF2-40B4-BE49-F238E27FC236}">
                <a16:creationId xmlns="" xmlns:a16="http://schemas.microsoft.com/office/drawing/2014/main" id="{856D6C98-5352-4D2F-945C-086AD4AA3B31}"/>
              </a:ext>
            </a:extLst>
          </p:cNvPr>
          <p:cNvGrpSpPr/>
          <p:nvPr/>
        </p:nvGrpSpPr>
        <p:grpSpPr>
          <a:xfrm>
            <a:off x="-588" y="0"/>
            <a:ext cx="12192588" cy="6858000"/>
            <a:chOff x="-588" y="0"/>
            <a:chExt cx="12192588" cy="6858000"/>
          </a:xfrm>
        </p:grpSpPr>
        <p:sp>
          <p:nvSpPr>
            <p:cNvPr id="15" name="Freeform 19">
              <a:extLst>
                <a:ext uri="{FF2B5EF4-FFF2-40B4-BE49-F238E27FC236}">
                  <a16:creationId xmlns="" xmlns:a16="http://schemas.microsoft.com/office/drawing/2014/main" id="{55787046-D2C5-4FBD-9563-B8A49311E0B4}"/>
                </a:ext>
              </a:extLst>
            </p:cNvPr>
            <p:cNvSpPr/>
            <p:nvPr/>
          </p:nvSpPr>
          <p:spPr bwMode="auto">
            <a:xfrm>
              <a:off x="0" y="0"/>
              <a:ext cx="1023938" cy="254000"/>
            </a:xfrm>
            <a:custGeom>
              <a:avLst/>
              <a:gdLst>
                <a:gd name="T0" fmla="*/ 0 w 645"/>
                <a:gd name="T1" fmla="*/ 0 h 160"/>
                <a:gd name="T2" fmla="*/ 472 w 645"/>
                <a:gd name="T3" fmla="*/ 0 h 160"/>
                <a:gd name="T4" fmla="*/ 645 w 645"/>
                <a:gd name="T5" fmla="*/ 160 h 160"/>
                <a:gd name="T6" fmla="*/ 165 w 645"/>
                <a:gd name="T7" fmla="*/ 160 h 160"/>
                <a:gd name="T8" fmla="*/ 0 w 645"/>
                <a:gd name="T9" fmla="*/ 0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45" h="160">
                  <a:moveTo>
                    <a:pt x="0" y="0"/>
                  </a:moveTo>
                  <a:lnTo>
                    <a:pt x="472" y="0"/>
                  </a:lnTo>
                  <a:lnTo>
                    <a:pt x="645" y="160"/>
                  </a:lnTo>
                  <a:lnTo>
                    <a:pt x="165" y="16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E2B58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" name="Freeform 19">
              <a:extLst>
                <a:ext uri="{FF2B5EF4-FFF2-40B4-BE49-F238E27FC236}">
                  <a16:creationId xmlns="" xmlns:a16="http://schemas.microsoft.com/office/drawing/2014/main" id="{A73335B9-3A1D-4462-A443-EB383D4633B3}"/>
                </a:ext>
              </a:extLst>
            </p:cNvPr>
            <p:cNvSpPr/>
            <p:nvPr/>
          </p:nvSpPr>
          <p:spPr bwMode="auto">
            <a:xfrm>
              <a:off x="1198573" y="0"/>
              <a:ext cx="1023938" cy="254000"/>
            </a:xfrm>
            <a:custGeom>
              <a:avLst/>
              <a:gdLst>
                <a:gd name="T0" fmla="*/ 0 w 645"/>
                <a:gd name="T1" fmla="*/ 0 h 160"/>
                <a:gd name="T2" fmla="*/ 472 w 645"/>
                <a:gd name="T3" fmla="*/ 0 h 160"/>
                <a:gd name="T4" fmla="*/ 645 w 645"/>
                <a:gd name="T5" fmla="*/ 160 h 160"/>
                <a:gd name="T6" fmla="*/ 165 w 645"/>
                <a:gd name="T7" fmla="*/ 160 h 160"/>
                <a:gd name="T8" fmla="*/ 0 w 645"/>
                <a:gd name="T9" fmla="*/ 0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45" h="160">
                  <a:moveTo>
                    <a:pt x="0" y="0"/>
                  </a:moveTo>
                  <a:lnTo>
                    <a:pt x="472" y="0"/>
                  </a:lnTo>
                  <a:lnTo>
                    <a:pt x="645" y="160"/>
                  </a:lnTo>
                  <a:lnTo>
                    <a:pt x="165" y="16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" name="Freeform 19">
              <a:extLst>
                <a:ext uri="{FF2B5EF4-FFF2-40B4-BE49-F238E27FC236}">
                  <a16:creationId xmlns="" xmlns:a16="http://schemas.microsoft.com/office/drawing/2014/main" id="{388C4263-09FF-4E97-963A-8823EE4F158D}"/>
                </a:ext>
              </a:extLst>
            </p:cNvPr>
            <p:cNvSpPr/>
            <p:nvPr/>
          </p:nvSpPr>
          <p:spPr bwMode="auto">
            <a:xfrm>
              <a:off x="2397146" y="0"/>
              <a:ext cx="1023938" cy="254000"/>
            </a:xfrm>
            <a:custGeom>
              <a:avLst/>
              <a:gdLst>
                <a:gd name="T0" fmla="*/ 0 w 645"/>
                <a:gd name="T1" fmla="*/ 0 h 160"/>
                <a:gd name="T2" fmla="*/ 472 w 645"/>
                <a:gd name="T3" fmla="*/ 0 h 160"/>
                <a:gd name="T4" fmla="*/ 645 w 645"/>
                <a:gd name="T5" fmla="*/ 160 h 160"/>
                <a:gd name="T6" fmla="*/ 165 w 645"/>
                <a:gd name="T7" fmla="*/ 160 h 160"/>
                <a:gd name="T8" fmla="*/ 0 w 645"/>
                <a:gd name="T9" fmla="*/ 0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45" h="160">
                  <a:moveTo>
                    <a:pt x="0" y="0"/>
                  </a:moveTo>
                  <a:lnTo>
                    <a:pt x="472" y="0"/>
                  </a:lnTo>
                  <a:lnTo>
                    <a:pt x="645" y="160"/>
                  </a:lnTo>
                  <a:lnTo>
                    <a:pt x="165" y="16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E2B58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8" name="Freeform 19">
              <a:extLst>
                <a:ext uri="{FF2B5EF4-FFF2-40B4-BE49-F238E27FC236}">
                  <a16:creationId xmlns="" xmlns:a16="http://schemas.microsoft.com/office/drawing/2014/main" id="{8EB8669C-A48A-4C87-8869-1733D6222B3B}"/>
                </a:ext>
              </a:extLst>
            </p:cNvPr>
            <p:cNvSpPr/>
            <p:nvPr/>
          </p:nvSpPr>
          <p:spPr bwMode="auto">
            <a:xfrm>
              <a:off x="3595719" y="0"/>
              <a:ext cx="1023938" cy="254000"/>
            </a:xfrm>
            <a:custGeom>
              <a:avLst/>
              <a:gdLst>
                <a:gd name="T0" fmla="*/ 0 w 645"/>
                <a:gd name="T1" fmla="*/ 0 h 160"/>
                <a:gd name="T2" fmla="*/ 472 w 645"/>
                <a:gd name="T3" fmla="*/ 0 h 160"/>
                <a:gd name="T4" fmla="*/ 645 w 645"/>
                <a:gd name="T5" fmla="*/ 160 h 160"/>
                <a:gd name="T6" fmla="*/ 165 w 645"/>
                <a:gd name="T7" fmla="*/ 160 h 160"/>
                <a:gd name="T8" fmla="*/ 0 w 645"/>
                <a:gd name="T9" fmla="*/ 0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45" h="160">
                  <a:moveTo>
                    <a:pt x="0" y="0"/>
                  </a:moveTo>
                  <a:lnTo>
                    <a:pt x="472" y="0"/>
                  </a:lnTo>
                  <a:lnTo>
                    <a:pt x="645" y="160"/>
                  </a:lnTo>
                  <a:lnTo>
                    <a:pt x="165" y="16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9" name="Freeform 19">
              <a:extLst>
                <a:ext uri="{FF2B5EF4-FFF2-40B4-BE49-F238E27FC236}">
                  <a16:creationId xmlns="" xmlns:a16="http://schemas.microsoft.com/office/drawing/2014/main" id="{02CF2D94-257F-4C29-954D-2BEAE17112F0}"/>
                </a:ext>
              </a:extLst>
            </p:cNvPr>
            <p:cNvSpPr/>
            <p:nvPr/>
          </p:nvSpPr>
          <p:spPr bwMode="auto">
            <a:xfrm>
              <a:off x="4794293" y="0"/>
              <a:ext cx="1023938" cy="254000"/>
            </a:xfrm>
            <a:custGeom>
              <a:avLst/>
              <a:gdLst>
                <a:gd name="T0" fmla="*/ 0 w 645"/>
                <a:gd name="T1" fmla="*/ 0 h 160"/>
                <a:gd name="T2" fmla="*/ 472 w 645"/>
                <a:gd name="T3" fmla="*/ 0 h 160"/>
                <a:gd name="T4" fmla="*/ 645 w 645"/>
                <a:gd name="T5" fmla="*/ 160 h 160"/>
                <a:gd name="T6" fmla="*/ 165 w 645"/>
                <a:gd name="T7" fmla="*/ 160 h 160"/>
                <a:gd name="T8" fmla="*/ 0 w 645"/>
                <a:gd name="T9" fmla="*/ 0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45" h="160">
                  <a:moveTo>
                    <a:pt x="0" y="0"/>
                  </a:moveTo>
                  <a:lnTo>
                    <a:pt x="472" y="0"/>
                  </a:lnTo>
                  <a:lnTo>
                    <a:pt x="645" y="160"/>
                  </a:lnTo>
                  <a:lnTo>
                    <a:pt x="165" y="16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E2B58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" name="Freeform 19">
              <a:extLst>
                <a:ext uri="{FF2B5EF4-FFF2-40B4-BE49-F238E27FC236}">
                  <a16:creationId xmlns="" xmlns:a16="http://schemas.microsoft.com/office/drawing/2014/main" id="{A48995E8-A7E8-45C9-BAE0-22DF93C4EDE4}"/>
                </a:ext>
              </a:extLst>
            </p:cNvPr>
            <p:cNvSpPr/>
            <p:nvPr/>
          </p:nvSpPr>
          <p:spPr bwMode="auto">
            <a:xfrm>
              <a:off x="5992866" y="0"/>
              <a:ext cx="1023938" cy="254000"/>
            </a:xfrm>
            <a:custGeom>
              <a:avLst/>
              <a:gdLst>
                <a:gd name="T0" fmla="*/ 0 w 645"/>
                <a:gd name="T1" fmla="*/ 0 h 160"/>
                <a:gd name="T2" fmla="*/ 472 w 645"/>
                <a:gd name="T3" fmla="*/ 0 h 160"/>
                <a:gd name="T4" fmla="*/ 645 w 645"/>
                <a:gd name="T5" fmla="*/ 160 h 160"/>
                <a:gd name="T6" fmla="*/ 165 w 645"/>
                <a:gd name="T7" fmla="*/ 160 h 160"/>
                <a:gd name="T8" fmla="*/ 0 w 645"/>
                <a:gd name="T9" fmla="*/ 0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45" h="160">
                  <a:moveTo>
                    <a:pt x="0" y="0"/>
                  </a:moveTo>
                  <a:lnTo>
                    <a:pt x="472" y="0"/>
                  </a:lnTo>
                  <a:lnTo>
                    <a:pt x="645" y="160"/>
                  </a:lnTo>
                  <a:lnTo>
                    <a:pt x="165" y="16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1" name="Freeform 19">
              <a:extLst>
                <a:ext uri="{FF2B5EF4-FFF2-40B4-BE49-F238E27FC236}">
                  <a16:creationId xmlns="" xmlns:a16="http://schemas.microsoft.com/office/drawing/2014/main" id="{59EC4A76-FD1F-43B3-98AD-2ABF24978820}"/>
                </a:ext>
              </a:extLst>
            </p:cNvPr>
            <p:cNvSpPr/>
            <p:nvPr/>
          </p:nvSpPr>
          <p:spPr bwMode="auto">
            <a:xfrm>
              <a:off x="7191439" y="0"/>
              <a:ext cx="1023938" cy="254000"/>
            </a:xfrm>
            <a:custGeom>
              <a:avLst/>
              <a:gdLst>
                <a:gd name="T0" fmla="*/ 0 w 645"/>
                <a:gd name="T1" fmla="*/ 0 h 160"/>
                <a:gd name="T2" fmla="*/ 472 w 645"/>
                <a:gd name="T3" fmla="*/ 0 h 160"/>
                <a:gd name="T4" fmla="*/ 645 w 645"/>
                <a:gd name="T5" fmla="*/ 160 h 160"/>
                <a:gd name="T6" fmla="*/ 165 w 645"/>
                <a:gd name="T7" fmla="*/ 160 h 160"/>
                <a:gd name="T8" fmla="*/ 0 w 645"/>
                <a:gd name="T9" fmla="*/ 0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45" h="160">
                  <a:moveTo>
                    <a:pt x="0" y="0"/>
                  </a:moveTo>
                  <a:lnTo>
                    <a:pt x="472" y="0"/>
                  </a:lnTo>
                  <a:lnTo>
                    <a:pt x="645" y="160"/>
                  </a:lnTo>
                  <a:lnTo>
                    <a:pt x="165" y="16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E2B58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2" name="Freeform 19">
              <a:extLst>
                <a:ext uri="{FF2B5EF4-FFF2-40B4-BE49-F238E27FC236}">
                  <a16:creationId xmlns="" xmlns:a16="http://schemas.microsoft.com/office/drawing/2014/main" id="{791D4BBA-EB63-4B63-83B6-DCF6206EADB7}"/>
                </a:ext>
              </a:extLst>
            </p:cNvPr>
            <p:cNvSpPr/>
            <p:nvPr/>
          </p:nvSpPr>
          <p:spPr bwMode="auto">
            <a:xfrm>
              <a:off x="8390012" y="0"/>
              <a:ext cx="1023938" cy="254000"/>
            </a:xfrm>
            <a:custGeom>
              <a:avLst/>
              <a:gdLst>
                <a:gd name="T0" fmla="*/ 0 w 645"/>
                <a:gd name="T1" fmla="*/ 0 h 160"/>
                <a:gd name="T2" fmla="*/ 472 w 645"/>
                <a:gd name="T3" fmla="*/ 0 h 160"/>
                <a:gd name="T4" fmla="*/ 645 w 645"/>
                <a:gd name="T5" fmla="*/ 160 h 160"/>
                <a:gd name="T6" fmla="*/ 165 w 645"/>
                <a:gd name="T7" fmla="*/ 160 h 160"/>
                <a:gd name="T8" fmla="*/ 0 w 645"/>
                <a:gd name="T9" fmla="*/ 0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45" h="160">
                  <a:moveTo>
                    <a:pt x="0" y="0"/>
                  </a:moveTo>
                  <a:lnTo>
                    <a:pt x="472" y="0"/>
                  </a:lnTo>
                  <a:lnTo>
                    <a:pt x="645" y="160"/>
                  </a:lnTo>
                  <a:lnTo>
                    <a:pt x="165" y="16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3" name="Freeform 19">
              <a:extLst>
                <a:ext uri="{FF2B5EF4-FFF2-40B4-BE49-F238E27FC236}">
                  <a16:creationId xmlns="" xmlns:a16="http://schemas.microsoft.com/office/drawing/2014/main" id="{609E616B-45F6-4A90-A383-4DD1BC24914C}"/>
                </a:ext>
              </a:extLst>
            </p:cNvPr>
            <p:cNvSpPr/>
            <p:nvPr/>
          </p:nvSpPr>
          <p:spPr bwMode="auto">
            <a:xfrm>
              <a:off x="9524190" y="0"/>
              <a:ext cx="1023938" cy="254000"/>
            </a:xfrm>
            <a:custGeom>
              <a:avLst/>
              <a:gdLst>
                <a:gd name="T0" fmla="*/ 0 w 645"/>
                <a:gd name="T1" fmla="*/ 0 h 160"/>
                <a:gd name="T2" fmla="*/ 472 w 645"/>
                <a:gd name="T3" fmla="*/ 0 h 160"/>
                <a:gd name="T4" fmla="*/ 645 w 645"/>
                <a:gd name="T5" fmla="*/ 160 h 160"/>
                <a:gd name="T6" fmla="*/ 165 w 645"/>
                <a:gd name="T7" fmla="*/ 160 h 160"/>
                <a:gd name="T8" fmla="*/ 0 w 645"/>
                <a:gd name="T9" fmla="*/ 0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45" h="160">
                  <a:moveTo>
                    <a:pt x="0" y="0"/>
                  </a:moveTo>
                  <a:lnTo>
                    <a:pt x="472" y="0"/>
                  </a:lnTo>
                  <a:lnTo>
                    <a:pt x="645" y="160"/>
                  </a:lnTo>
                  <a:lnTo>
                    <a:pt x="165" y="16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E2B58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4" name="Freeform 19">
              <a:extLst>
                <a:ext uri="{FF2B5EF4-FFF2-40B4-BE49-F238E27FC236}">
                  <a16:creationId xmlns="" xmlns:a16="http://schemas.microsoft.com/office/drawing/2014/main" id="{388264C4-CA12-4470-AAEE-CD87E1536038}"/>
                </a:ext>
              </a:extLst>
            </p:cNvPr>
            <p:cNvSpPr/>
            <p:nvPr/>
          </p:nvSpPr>
          <p:spPr bwMode="auto">
            <a:xfrm>
              <a:off x="10658369" y="0"/>
              <a:ext cx="1023938" cy="254000"/>
            </a:xfrm>
            <a:custGeom>
              <a:avLst/>
              <a:gdLst>
                <a:gd name="T0" fmla="*/ 0 w 645"/>
                <a:gd name="T1" fmla="*/ 0 h 160"/>
                <a:gd name="T2" fmla="*/ 472 w 645"/>
                <a:gd name="T3" fmla="*/ 0 h 160"/>
                <a:gd name="T4" fmla="*/ 645 w 645"/>
                <a:gd name="T5" fmla="*/ 160 h 160"/>
                <a:gd name="T6" fmla="*/ 165 w 645"/>
                <a:gd name="T7" fmla="*/ 160 h 160"/>
                <a:gd name="T8" fmla="*/ 0 w 645"/>
                <a:gd name="T9" fmla="*/ 0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45" h="160">
                  <a:moveTo>
                    <a:pt x="0" y="0"/>
                  </a:moveTo>
                  <a:lnTo>
                    <a:pt x="472" y="0"/>
                  </a:lnTo>
                  <a:lnTo>
                    <a:pt x="645" y="160"/>
                  </a:lnTo>
                  <a:lnTo>
                    <a:pt x="165" y="16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5" name="Freeform 19">
              <a:extLst>
                <a:ext uri="{FF2B5EF4-FFF2-40B4-BE49-F238E27FC236}">
                  <a16:creationId xmlns="" xmlns:a16="http://schemas.microsoft.com/office/drawing/2014/main" id="{290E1E9D-D50A-4383-B76A-E0A33F305162}"/>
                </a:ext>
              </a:extLst>
            </p:cNvPr>
            <p:cNvSpPr/>
            <p:nvPr/>
          </p:nvSpPr>
          <p:spPr bwMode="auto">
            <a:xfrm flipH="1">
              <a:off x="10793509" y="6604000"/>
              <a:ext cx="1023938" cy="254000"/>
            </a:xfrm>
            <a:custGeom>
              <a:avLst/>
              <a:gdLst>
                <a:gd name="T0" fmla="*/ 0 w 645"/>
                <a:gd name="T1" fmla="*/ 0 h 160"/>
                <a:gd name="T2" fmla="*/ 472 w 645"/>
                <a:gd name="T3" fmla="*/ 0 h 160"/>
                <a:gd name="T4" fmla="*/ 645 w 645"/>
                <a:gd name="T5" fmla="*/ 160 h 160"/>
                <a:gd name="T6" fmla="*/ 165 w 645"/>
                <a:gd name="T7" fmla="*/ 160 h 160"/>
                <a:gd name="T8" fmla="*/ 0 w 645"/>
                <a:gd name="T9" fmla="*/ 0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45" h="160">
                  <a:moveTo>
                    <a:pt x="0" y="0"/>
                  </a:moveTo>
                  <a:lnTo>
                    <a:pt x="472" y="0"/>
                  </a:lnTo>
                  <a:lnTo>
                    <a:pt x="645" y="160"/>
                  </a:lnTo>
                  <a:lnTo>
                    <a:pt x="165" y="16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E2B58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6" name="Freeform 19">
              <a:extLst>
                <a:ext uri="{FF2B5EF4-FFF2-40B4-BE49-F238E27FC236}">
                  <a16:creationId xmlns="" xmlns:a16="http://schemas.microsoft.com/office/drawing/2014/main" id="{9D2911C8-7810-4AFA-A1AC-9BE5CF84767D}"/>
                </a:ext>
              </a:extLst>
            </p:cNvPr>
            <p:cNvSpPr/>
            <p:nvPr/>
          </p:nvSpPr>
          <p:spPr bwMode="auto">
            <a:xfrm flipH="1">
              <a:off x="9594936" y="6604000"/>
              <a:ext cx="1023938" cy="254000"/>
            </a:xfrm>
            <a:custGeom>
              <a:avLst/>
              <a:gdLst>
                <a:gd name="T0" fmla="*/ 0 w 645"/>
                <a:gd name="T1" fmla="*/ 0 h 160"/>
                <a:gd name="T2" fmla="*/ 472 w 645"/>
                <a:gd name="T3" fmla="*/ 0 h 160"/>
                <a:gd name="T4" fmla="*/ 645 w 645"/>
                <a:gd name="T5" fmla="*/ 160 h 160"/>
                <a:gd name="T6" fmla="*/ 165 w 645"/>
                <a:gd name="T7" fmla="*/ 160 h 160"/>
                <a:gd name="T8" fmla="*/ 0 w 645"/>
                <a:gd name="T9" fmla="*/ 0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45" h="160">
                  <a:moveTo>
                    <a:pt x="0" y="0"/>
                  </a:moveTo>
                  <a:lnTo>
                    <a:pt x="472" y="0"/>
                  </a:lnTo>
                  <a:lnTo>
                    <a:pt x="645" y="160"/>
                  </a:lnTo>
                  <a:lnTo>
                    <a:pt x="165" y="16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7" name="Freeform 19">
              <a:extLst>
                <a:ext uri="{FF2B5EF4-FFF2-40B4-BE49-F238E27FC236}">
                  <a16:creationId xmlns="" xmlns:a16="http://schemas.microsoft.com/office/drawing/2014/main" id="{7A587EFE-EFC7-447E-A040-A0FC5C2BDCDD}"/>
                </a:ext>
              </a:extLst>
            </p:cNvPr>
            <p:cNvSpPr/>
            <p:nvPr/>
          </p:nvSpPr>
          <p:spPr bwMode="auto">
            <a:xfrm flipH="1">
              <a:off x="8396363" y="6604000"/>
              <a:ext cx="1023938" cy="254000"/>
            </a:xfrm>
            <a:custGeom>
              <a:avLst/>
              <a:gdLst>
                <a:gd name="T0" fmla="*/ 0 w 645"/>
                <a:gd name="T1" fmla="*/ 0 h 160"/>
                <a:gd name="T2" fmla="*/ 472 w 645"/>
                <a:gd name="T3" fmla="*/ 0 h 160"/>
                <a:gd name="T4" fmla="*/ 645 w 645"/>
                <a:gd name="T5" fmla="*/ 160 h 160"/>
                <a:gd name="T6" fmla="*/ 165 w 645"/>
                <a:gd name="T7" fmla="*/ 160 h 160"/>
                <a:gd name="T8" fmla="*/ 0 w 645"/>
                <a:gd name="T9" fmla="*/ 0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45" h="160">
                  <a:moveTo>
                    <a:pt x="0" y="0"/>
                  </a:moveTo>
                  <a:lnTo>
                    <a:pt x="472" y="0"/>
                  </a:lnTo>
                  <a:lnTo>
                    <a:pt x="645" y="160"/>
                  </a:lnTo>
                  <a:lnTo>
                    <a:pt x="165" y="16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E2B58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8" name="Freeform 19">
              <a:extLst>
                <a:ext uri="{FF2B5EF4-FFF2-40B4-BE49-F238E27FC236}">
                  <a16:creationId xmlns="" xmlns:a16="http://schemas.microsoft.com/office/drawing/2014/main" id="{C7E80DC6-ECD2-461D-994C-3A5B5ED8195C}"/>
                </a:ext>
              </a:extLst>
            </p:cNvPr>
            <p:cNvSpPr/>
            <p:nvPr/>
          </p:nvSpPr>
          <p:spPr bwMode="auto">
            <a:xfrm flipH="1">
              <a:off x="7197790" y="6604000"/>
              <a:ext cx="1023938" cy="254000"/>
            </a:xfrm>
            <a:custGeom>
              <a:avLst/>
              <a:gdLst>
                <a:gd name="T0" fmla="*/ 0 w 645"/>
                <a:gd name="T1" fmla="*/ 0 h 160"/>
                <a:gd name="T2" fmla="*/ 472 w 645"/>
                <a:gd name="T3" fmla="*/ 0 h 160"/>
                <a:gd name="T4" fmla="*/ 645 w 645"/>
                <a:gd name="T5" fmla="*/ 160 h 160"/>
                <a:gd name="T6" fmla="*/ 165 w 645"/>
                <a:gd name="T7" fmla="*/ 160 h 160"/>
                <a:gd name="T8" fmla="*/ 0 w 645"/>
                <a:gd name="T9" fmla="*/ 0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45" h="160">
                  <a:moveTo>
                    <a:pt x="0" y="0"/>
                  </a:moveTo>
                  <a:lnTo>
                    <a:pt x="472" y="0"/>
                  </a:lnTo>
                  <a:lnTo>
                    <a:pt x="645" y="160"/>
                  </a:lnTo>
                  <a:lnTo>
                    <a:pt x="165" y="16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9" name="Freeform 19">
              <a:extLst>
                <a:ext uri="{FF2B5EF4-FFF2-40B4-BE49-F238E27FC236}">
                  <a16:creationId xmlns="" xmlns:a16="http://schemas.microsoft.com/office/drawing/2014/main" id="{489EB11A-C688-4CAA-8250-E5FF05CAF4BD}"/>
                </a:ext>
              </a:extLst>
            </p:cNvPr>
            <p:cNvSpPr/>
            <p:nvPr/>
          </p:nvSpPr>
          <p:spPr bwMode="auto">
            <a:xfrm flipH="1">
              <a:off x="5999216" y="6604000"/>
              <a:ext cx="1023938" cy="254000"/>
            </a:xfrm>
            <a:custGeom>
              <a:avLst/>
              <a:gdLst>
                <a:gd name="T0" fmla="*/ 0 w 645"/>
                <a:gd name="T1" fmla="*/ 0 h 160"/>
                <a:gd name="T2" fmla="*/ 472 w 645"/>
                <a:gd name="T3" fmla="*/ 0 h 160"/>
                <a:gd name="T4" fmla="*/ 645 w 645"/>
                <a:gd name="T5" fmla="*/ 160 h 160"/>
                <a:gd name="T6" fmla="*/ 165 w 645"/>
                <a:gd name="T7" fmla="*/ 160 h 160"/>
                <a:gd name="T8" fmla="*/ 0 w 645"/>
                <a:gd name="T9" fmla="*/ 0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45" h="160">
                  <a:moveTo>
                    <a:pt x="0" y="0"/>
                  </a:moveTo>
                  <a:lnTo>
                    <a:pt x="472" y="0"/>
                  </a:lnTo>
                  <a:lnTo>
                    <a:pt x="645" y="160"/>
                  </a:lnTo>
                  <a:lnTo>
                    <a:pt x="165" y="16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E2B58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0" name="Freeform 19">
              <a:extLst>
                <a:ext uri="{FF2B5EF4-FFF2-40B4-BE49-F238E27FC236}">
                  <a16:creationId xmlns="" xmlns:a16="http://schemas.microsoft.com/office/drawing/2014/main" id="{59E6B7E1-5136-41E3-B533-979FE2317B2E}"/>
                </a:ext>
              </a:extLst>
            </p:cNvPr>
            <p:cNvSpPr/>
            <p:nvPr/>
          </p:nvSpPr>
          <p:spPr bwMode="auto">
            <a:xfrm flipH="1">
              <a:off x="4800643" y="6604000"/>
              <a:ext cx="1023938" cy="254000"/>
            </a:xfrm>
            <a:custGeom>
              <a:avLst/>
              <a:gdLst>
                <a:gd name="T0" fmla="*/ 0 w 645"/>
                <a:gd name="T1" fmla="*/ 0 h 160"/>
                <a:gd name="T2" fmla="*/ 472 w 645"/>
                <a:gd name="T3" fmla="*/ 0 h 160"/>
                <a:gd name="T4" fmla="*/ 645 w 645"/>
                <a:gd name="T5" fmla="*/ 160 h 160"/>
                <a:gd name="T6" fmla="*/ 165 w 645"/>
                <a:gd name="T7" fmla="*/ 160 h 160"/>
                <a:gd name="T8" fmla="*/ 0 w 645"/>
                <a:gd name="T9" fmla="*/ 0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45" h="160">
                  <a:moveTo>
                    <a:pt x="0" y="0"/>
                  </a:moveTo>
                  <a:lnTo>
                    <a:pt x="472" y="0"/>
                  </a:lnTo>
                  <a:lnTo>
                    <a:pt x="645" y="160"/>
                  </a:lnTo>
                  <a:lnTo>
                    <a:pt x="165" y="16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1" name="Freeform 19">
              <a:extLst>
                <a:ext uri="{FF2B5EF4-FFF2-40B4-BE49-F238E27FC236}">
                  <a16:creationId xmlns="" xmlns:a16="http://schemas.microsoft.com/office/drawing/2014/main" id="{0C8F7190-1E44-4B81-BADA-9F998F9CB69A}"/>
                </a:ext>
              </a:extLst>
            </p:cNvPr>
            <p:cNvSpPr/>
            <p:nvPr/>
          </p:nvSpPr>
          <p:spPr bwMode="auto">
            <a:xfrm flipH="1">
              <a:off x="3602070" y="6604000"/>
              <a:ext cx="1023938" cy="254000"/>
            </a:xfrm>
            <a:custGeom>
              <a:avLst/>
              <a:gdLst>
                <a:gd name="T0" fmla="*/ 0 w 645"/>
                <a:gd name="T1" fmla="*/ 0 h 160"/>
                <a:gd name="T2" fmla="*/ 472 w 645"/>
                <a:gd name="T3" fmla="*/ 0 h 160"/>
                <a:gd name="T4" fmla="*/ 645 w 645"/>
                <a:gd name="T5" fmla="*/ 160 h 160"/>
                <a:gd name="T6" fmla="*/ 165 w 645"/>
                <a:gd name="T7" fmla="*/ 160 h 160"/>
                <a:gd name="T8" fmla="*/ 0 w 645"/>
                <a:gd name="T9" fmla="*/ 0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45" h="160">
                  <a:moveTo>
                    <a:pt x="0" y="0"/>
                  </a:moveTo>
                  <a:lnTo>
                    <a:pt x="472" y="0"/>
                  </a:lnTo>
                  <a:lnTo>
                    <a:pt x="645" y="160"/>
                  </a:lnTo>
                  <a:lnTo>
                    <a:pt x="165" y="16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E2B58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2" name="Freeform 19">
              <a:extLst>
                <a:ext uri="{FF2B5EF4-FFF2-40B4-BE49-F238E27FC236}">
                  <a16:creationId xmlns="" xmlns:a16="http://schemas.microsoft.com/office/drawing/2014/main" id="{3E67594D-08D5-4F00-A771-E023501C8500}"/>
                </a:ext>
              </a:extLst>
            </p:cNvPr>
            <p:cNvSpPr/>
            <p:nvPr/>
          </p:nvSpPr>
          <p:spPr bwMode="auto">
            <a:xfrm flipH="1">
              <a:off x="2403497" y="6604000"/>
              <a:ext cx="1023938" cy="254000"/>
            </a:xfrm>
            <a:custGeom>
              <a:avLst/>
              <a:gdLst>
                <a:gd name="T0" fmla="*/ 0 w 645"/>
                <a:gd name="T1" fmla="*/ 0 h 160"/>
                <a:gd name="T2" fmla="*/ 472 w 645"/>
                <a:gd name="T3" fmla="*/ 0 h 160"/>
                <a:gd name="T4" fmla="*/ 645 w 645"/>
                <a:gd name="T5" fmla="*/ 160 h 160"/>
                <a:gd name="T6" fmla="*/ 165 w 645"/>
                <a:gd name="T7" fmla="*/ 160 h 160"/>
                <a:gd name="T8" fmla="*/ 0 w 645"/>
                <a:gd name="T9" fmla="*/ 0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45" h="160">
                  <a:moveTo>
                    <a:pt x="0" y="0"/>
                  </a:moveTo>
                  <a:lnTo>
                    <a:pt x="472" y="0"/>
                  </a:lnTo>
                  <a:lnTo>
                    <a:pt x="645" y="160"/>
                  </a:lnTo>
                  <a:lnTo>
                    <a:pt x="165" y="16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3" name="Freeform 19">
              <a:extLst>
                <a:ext uri="{FF2B5EF4-FFF2-40B4-BE49-F238E27FC236}">
                  <a16:creationId xmlns="" xmlns:a16="http://schemas.microsoft.com/office/drawing/2014/main" id="{6A1CE354-1853-4AFF-9049-AA61667DC2E0}"/>
                </a:ext>
              </a:extLst>
            </p:cNvPr>
            <p:cNvSpPr/>
            <p:nvPr/>
          </p:nvSpPr>
          <p:spPr bwMode="auto">
            <a:xfrm flipH="1">
              <a:off x="1204924" y="6604000"/>
              <a:ext cx="1023938" cy="254000"/>
            </a:xfrm>
            <a:custGeom>
              <a:avLst/>
              <a:gdLst>
                <a:gd name="T0" fmla="*/ 0 w 645"/>
                <a:gd name="T1" fmla="*/ 0 h 160"/>
                <a:gd name="T2" fmla="*/ 472 w 645"/>
                <a:gd name="T3" fmla="*/ 0 h 160"/>
                <a:gd name="T4" fmla="*/ 645 w 645"/>
                <a:gd name="T5" fmla="*/ 160 h 160"/>
                <a:gd name="T6" fmla="*/ 165 w 645"/>
                <a:gd name="T7" fmla="*/ 160 h 160"/>
                <a:gd name="T8" fmla="*/ 0 w 645"/>
                <a:gd name="T9" fmla="*/ 0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45" h="160">
                  <a:moveTo>
                    <a:pt x="0" y="0"/>
                  </a:moveTo>
                  <a:lnTo>
                    <a:pt x="472" y="0"/>
                  </a:lnTo>
                  <a:lnTo>
                    <a:pt x="645" y="160"/>
                  </a:lnTo>
                  <a:lnTo>
                    <a:pt x="165" y="16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E2B58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4" name="Freeform 19">
              <a:extLst>
                <a:ext uri="{FF2B5EF4-FFF2-40B4-BE49-F238E27FC236}">
                  <a16:creationId xmlns="" xmlns:a16="http://schemas.microsoft.com/office/drawing/2014/main" id="{C513C820-47EF-4EB9-AABB-6CEAE2281CFC}"/>
                </a:ext>
              </a:extLst>
            </p:cNvPr>
            <p:cNvSpPr/>
            <p:nvPr/>
          </p:nvSpPr>
          <p:spPr bwMode="auto">
            <a:xfrm flipH="1">
              <a:off x="6350" y="6604000"/>
              <a:ext cx="1023938" cy="254000"/>
            </a:xfrm>
            <a:custGeom>
              <a:avLst/>
              <a:gdLst>
                <a:gd name="T0" fmla="*/ 0 w 645"/>
                <a:gd name="T1" fmla="*/ 0 h 160"/>
                <a:gd name="T2" fmla="*/ 472 w 645"/>
                <a:gd name="T3" fmla="*/ 0 h 160"/>
                <a:gd name="T4" fmla="*/ 645 w 645"/>
                <a:gd name="T5" fmla="*/ 160 h 160"/>
                <a:gd name="T6" fmla="*/ 165 w 645"/>
                <a:gd name="T7" fmla="*/ 160 h 160"/>
                <a:gd name="T8" fmla="*/ 0 w 645"/>
                <a:gd name="T9" fmla="*/ 0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45" h="160">
                  <a:moveTo>
                    <a:pt x="0" y="0"/>
                  </a:moveTo>
                  <a:lnTo>
                    <a:pt x="472" y="0"/>
                  </a:lnTo>
                  <a:lnTo>
                    <a:pt x="645" y="160"/>
                  </a:lnTo>
                  <a:lnTo>
                    <a:pt x="165" y="16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5" name="Freeform 37">
              <a:extLst>
                <a:ext uri="{FF2B5EF4-FFF2-40B4-BE49-F238E27FC236}">
                  <a16:creationId xmlns="" xmlns:a16="http://schemas.microsoft.com/office/drawing/2014/main" id="{3F4B4265-7D46-4BEC-AC8A-EA1A975F3637}"/>
                </a:ext>
              </a:extLst>
            </p:cNvPr>
            <p:cNvSpPr/>
            <p:nvPr/>
          </p:nvSpPr>
          <p:spPr bwMode="auto">
            <a:xfrm>
              <a:off x="6350" y="231773"/>
              <a:ext cx="255588" cy="754063"/>
            </a:xfrm>
            <a:custGeom>
              <a:avLst/>
              <a:gdLst>
                <a:gd name="T0" fmla="*/ 0 w 161"/>
                <a:gd name="T1" fmla="*/ 0 h 475"/>
                <a:gd name="T2" fmla="*/ 161 w 161"/>
                <a:gd name="T3" fmla="*/ 149 h 475"/>
                <a:gd name="T4" fmla="*/ 161 w 161"/>
                <a:gd name="T5" fmla="*/ 475 h 475"/>
                <a:gd name="T6" fmla="*/ 0 w 161"/>
                <a:gd name="T7" fmla="*/ 274 h 475"/>
                <a:gd name="T8" fmla="*/ 0 w 161"/>
                <a:gd name="T9" fmla="*/ 0 h 4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1" h="475">
                  <a:moveTo>
                    <a:pt x="0" y="0"/>
                  </a:moveTo>
                  <a:lnTo>
                    <a:pt x="161" y="149"/>
                  </a:lnTo>
                  <a:lnTo>
                    <a:pt x="161" y="475"/>
                  </a:lnTo>
                  <a:lnTo>
                    <a:pt x="0" y="27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6" name="Freeform 37">
              <a:extLst>
                <a:ext uri="{FF2B5EF4-FFF2-40B4-BE49-F238E27FC236}">
                  <a16:creationId xmlns="" xmlns:a16="http://schemas.microsoft.com/office/drawing/2014/main" id="{AE01368E-B652-4439-8019-771C8016DB5A}"/>
                </a:ext>
              </a:extLst>
            </p:cNvPr>
            <p:cNvSpPr/>
            <p:nvPr/>
          </p:nvSpPr>
          <p:spPr bwMode="auto">
            <a:xfrm>
              <a:off x="0" y="1028698"/>
              <a:ext cx="255588" cy="754063"/>
            </a:xfrm>
            <a:custGeom>
              <a:avLst/>
              <a:gdLst>
                <a:gd name="T0" fmla="*/ 0 w 161"/>
                <a:gd name="T1" fmla="*/ 0 h 475"/>
                <a:gd name="T2" fmla="*/ 161 w 161"/>
                <a:gd name="T3" fmla="*/ 149 h 475"/>
                <a:gd name="T4" fmla="*/ 161 w 161"/>
                <a:gd name="T5" fmla="*/ 475 h 475"/>
                <a:gd name="T6" fmla="*/ 0 w 161"/>
                <a:gd name="T7" fmla="*/ 274 h 475"/>
                <a:gd name="T8" fmla="*/ 0 w 161"/>
                <a:gd name="T9" fmla="*/ 0 h 4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1" h="475">
                  <a:moveTo>
                    <a:pt x="0" y="0"/>
                  </a:moveTo>
                  <a:lnTo>
                    <a:pt x="161" y="149"/>
                  </a:lnTo>
                  <a:lnTo>
                    <a:pt x="161" y="475"/>
                  </a:lnTo>
                  <a:lnTo>
                    <a:pt x="0" y="27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E2B58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7" name="Freeform 37">
              <a:extLst>
                <a:ext uri="{FF2B5EF4-FFF2-40B4-BE49-F238E27FC236}">
                  <a16:creationId xmlns="" xmlns:a16="http://schemas.microsoft.com/office/drawing/2014/main" id="{78771A3A-FEB1-4258-BE44-229223106F23}"/>
                </a:ext>
              </a:extLst>
            </p:cNvPr>
            <p:cNvSpPr/>
            <p:nvPr/>
          </p:nvSpPr>
          <p:spPr bwMode="auto">
            <a:xfrm>
              <a:off x="0" y="1828798"/>
              <a:ext cx="255588" cy="754063"/>
            </a:xfrm>
            <a:custGeom>
              <a:avLst/>
              <a:gdLst>
                <a:gd name="T0" fmla="*/ 0 w 161"/>
                <a:gd name="T1" fmla="*/ 0 h 475"/>
                <a:gd name="T2" fmla="*/ 161 w 161"/>
                <a:gd name="T3" fmla="*/ 149 h 475"/>
                <a:gd name="T4" fmla="*/ 161 w 161"/>
                <a:gd name="T5" fmla="*/ 475 h 475"/>
                <a:gd name="T6" fmla="*/ 0 w 161"/>
                <a:gd name="T7" fmla="*/ 274 h 475"/>
                <a:gd name="T8" fmla="*/ 0 w 161"/>
                <a:gd name="T9" fmla="*/ 0 h 4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1" h="475">
                  <a:moveTo>
                    <a:pt x="0" y="0"/>
                  </a:moveTo>
                  <a:lnTo>
                    <a:pt x="161" y="149"/>
                  </a:lnTo>
                  <a:lnTo>
                    <a:pt x="161" y="475"/>
                  </a:lnTo>
                  <a:lnTo>
                    <a:pt x="0" y="27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8" name="Freeform 37">
              <a:extLst>
                <a:ext uri="{FF2B5EF4-FFF2-40B4-BE49-F238E27FC236}">
                  <a16:creationId xmlns="" xmlns:a16="http://schemas.microsoft.com/office/drawing/2014/main" id="{280AF26C-CE67-40D3-9A0D-1532A7500663}"/>
                </a:ext>
              </a:extLst>
            </p:cNvPr>
            <p:cNvSpPr/>
            <p:nvPr/>
          </p:nvSpPr>
          <p:spPr bwMode="auto">
            <a:xfrm>
              <a:off x="0" y="2628898"/>
              <a:ext cx="255588" cy="754063"/>
            </a:xfrm>
            <a:custGeom>
              <a:avLst/>
              <a:gdLst>
                <a:gd name="T0" fmla="*/ 0 w 161"/>
                <a:gd name="T1" fmla="*/ 0 h 475"/>
                <a:gd name="T2" fmla="*/ 161 w 161"/>
                <a:gd name="T3" fmla="*/ 149 h 475"/>
                <a:gd name="T4" fmla="*/ 161 w 161"/>
                <a:gd name="T5" fmla="*/ 475 h 475"/>
                <a:gd name="T6" fmla="*/ 0 w 161"/>
                <a:gd name="T7" fmla="*/ 274 h 475"/>
                <a:gd name="T8" fmla="*/ 0 w 161"/>
                <a:gd name="T9" fmla="*/ 0 h 4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1" h="475">
                  <a:moveTo>
                    <a:pt x="0" y="0"/>
                  </a:moveTo>
                  <a:lnTo>
                    <a:pt x="161" y="149"/>
                  </a:lnTo>
                  <a:lnTo>
                    <a:pt x="161" y="475"/>
                  </a:lnTo>
                  <a:lnTo>
                    <a:pt x="0" y="27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E2B58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9" name="Freeform 37">
              <a:extLst>
                <a:ext uri="{FF2B5EF4-FFF2-40B4-BE49-F238E27FC236}">
                  <a16:creationId xmlns="" xmlns:a16="http://schemas.microsoft.com/office/drawing/2014/main" id="{3AA66B68-3193-4CD4-81DB-6F59923F742B}"/>
                </a:ext>
              </a:extLst>
            </p:cNvPr>
            <p:cNvSpPr/>
            <p:nvPr/>
          </p:nvSpPr>
          <p:spPr bwMode="auto">
            <a:xfrm>
              <a:off x="0" y="3428998"/>
              <a:ext cx="255588" cy="754063"/>
            </a:xfrm>
            <a:custGeom>
              <a:avLst/>
              <a:gdLst>
                <a:gd name="T0" fmla="*/ 0 w 161"/>
                <a:gd name="T1" fmla="*/ 0 h 475"/>
                <a:gd name="T2" fmla="*/ 161 w 161"/>
                <a:gd name="T3" fmla="*/ 149 h 475"/>
                <a:gd name="T4" fmla="*/ 161 w 161"/>
                <a:gd name="T5" fmla="*/ 475 h 475"/>
                <a:gd name="T6" fmla="*/ 0 w 161"/>
                <a:gd name="T7" fmla="*/ 274 h 475"/>
                <a:gd name="T8" fmla="*/ 0 w 161"/>
                <a:gd name="T9" fmla="*/ 0 h 4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1" h="475">
                  <a:moveTo>
                    <a:pt x="0" y="0"/>
                  </a:moveTo>
                  <a:lnTo>
                    <a:pt x="161" y="149"/>
                  </a:lnTo>
                  <a:lnTo>
                    <a:pt x="161" y="475"/>
                  </a:lnTo>
                  <a:lnTo>
                    <a:pt x="0" y="27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0" name="Freeform 37">
              <a:extLst>
                <a:ext uri="{FF2B5EF4-FFF2-40B4-BE49-F238E27FC236}">
                  <a16:creationId xmlns="" xmlns:a16="http://schemas.microsoft.com/office/drawing/2014/main" id="{8B743EBA-6720-40E5-9BAA-59E4D99B9B8A}"/>
                </a:ext>
              </a:extLst>
            </p:cNvPr>
            <p:cNvSpPr/>
            <p:nvPr/>
          </p:nvSpPr>
          <p:spPr bwMode="auto">
            <a:xfrm>
              <a:off x="0" y="4229098"/>
              <a:ext cx="255588" cy="754063"/>
            </a:xfrm>
            <a:custGeom>
              <a:avLst/>
              <a:gdLst>
                <a:gd name="T0" fmla="*/ 0 w 161"/>
                <a:gd name="T1" fmla="*/ 0 h 475"/>
                <a:gd name="T2" fmla="*/ 161 w 161"/>
                <a:gd name="T3" fmla="*/ 149 h 475"/>
                <a:gd name="T4" fmla="*/ 161 w 161"/>
                <a:gd name="T5" fmla="*/ 475 h 475"/>
                <a:gd name="T6" fmla="*/ 0 w 161"/>
                <a:gd name="T7" fmla="*/ 274 h 475"/>
                <a:gd name="T8" fmla="*/ 0 w 161"/>
                <a:gd name="T9" fmla="*/ 0 h 4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1" h="475">
                  <a:moveTo>
                    <a:pt x="0" y="0"/>
                  </a:moveTo>
                  <a:lnTo>
                    <a:pt x="161" y="149"/>
                  </a:lnTo>
                  <a:lnTo>
                    <a:pt x="161" y="475"/>
                  </a:lnTo>
                  <a:lnTo>
                    <a:pt x="0" y="27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E2B58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1" name="Freeform 37">
              <a:extLst>
                <a:ext uri="{FF2B5EF4-FFF2-40B4-BE49-F238E27FC236}">
                  <a16:creationId xmlns="" xmlns:a16="http://schemas.microsoft.com/office/drawing/2014/main" id="{7BED501D-AF07-4874-9813-C2CA752672EA}"/>
                </a:ext>
              </a:extLst>
            </p:cNvPr>
            <p:cNvSpPr/>
            <p:nvPr/>
          </p:nvSpPr>
          <p:spPr bwMode="auto">
            <a:xfrm>
              <a:off x="0" y="5029198"/>
              <a:ext cx="255588" cy="754063"/>
            </a:xfrm>
            <a:custGeom>
              <a:avLst/>
              <a:gdLst>
                <a:gd name="T0" fmla="*/ 0 w 161"/>
                <a:gd name="T1" fmla="*/ 0 h 475"/>
                <a:gd name="T2" fmla="*/ 161 w 161"/>
                <a:gd name="T3" fmla="*/ 149 h 475"/>
                <a:gd name="T4" fmla="*/ 161 w 161"/>
                <a:gd name="T5" fmla="*/ 475 h 475"/>
                <a:gd name="T6" fmla="*/ 0 w 161"/>
                <a:gd name="T7" fmla="*/ 274 h 475"/>
                <a:gd name="T8" fmla="*/ 0 w 161"/>
                <a:gd name="T9" fmla="*/ 0 h 4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1" h="475">
                  <a:moveTo>
                    <a:pt x="0" y="0"/>
                  </a:moveTo>
                  <a:lnTo>
                    <a:pt x="161" y="149"/>
                  </a:lnTo>
                  <a:lnTo>
                    <a:pt x="161" y="475"/>
                  </a:lnTo>
                  <a:lnTo>
                    <a:pt x="0" y="27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2" name="Freeform 37">
              <a:extLst>
                <a:ext uri="{FF2B5EF4-FFF2-40B4-BE49-F238E27FC236}">
                  <a16:creationId xmlns="" xmlns:a16="http://schemas.microsoft.com/office/drawing/2014/main" id="{83120518-DD96-42DF-A830-F40DF4F1E873}"/>
                </a:ext>
              </a:extLst>
            </p:cNvPr>
            <p:cNvSpPr/>
            <p:nvPr/>
          </p:nvSpPr>
          <p:spPr bwMode="auto">
            <a:xfrm>
              <a:off x="-588" y="5759606"/>
              <a:ext cx="256176" cy="793065"/>
            </a:xfrm>
            <a:custGeom>
              <a:avLst/>
              <a:gdLst>
                <a:gd name="T0" fmla="*/ 0 w 161"/>
                <a:gd name="T1" fmla="*/ 0 h 475"/>
                <a:gd name="T2" fmla="*/ 161 w 161"/>
                <a:gd name="T3" fmla="*/ 149 h 475"/>
                <a:gd name="T4" fmla="*/ 161 w 161"/>
                <a:gd name="T5" fmla="*/ 475 h 475"/>
                <a:gd name="T6" fmla="*/ 0 w 161"/>
                <a:gd name="T7" fmla="*/ 274 h 475"/>
                <a:gd name="T8" fmla="*/ 0 w 161"/>
                <a:gd name="T9" fmla="*/ 0 h 475"/>
                <a:gd name="connsiteX0" fmla="*/ 0 w 10000"/>
                <a:gd name="connsiteY0" fmla="*/ 0 h 12673"/>
                <a:gd name="connsiteX1" fmla="*/ 10000 w 10000"/>
                <a:gd name="connsiteY1" fmla="*/ 3137 h 12673"/>
                <a:gd name="connsiteX2" fmla="*/ 10000 w 10000"/>
                <a:gd name="connsiteY2" fmla="*/ 10000 h 12673"/>
                <a:gd name="connsiteX3" fmla="*/ 248 w 10000"/>
                <a:gd name="connsiteY3" fmla="*/ 12673 h 12673"/>
                <a:gd name="connsiteX4" fmla="*/ 0 w 10000"/>
                <a:gd name="connsiteY4" fmla="*/ 0 h 12673"/>
                <a:gd name="connsiteX0-1" fmla="*/ 23 w 10023"/>
                <a:gd name="connsiteY0-2" fmla="*/ 0 h 12757"/>
                <a:gd name="connsiteX1-3" fmla="*/ 10023 w 10023"/>
                <a:gd name="connsiteY1-4" fmla="*/ 3137 h 12757"/>
                <a:gd name="connsiteX2-5" fmla="*/ 10023 w 10023"/>
                <a:gd name="connsiteY2-6" fmla="*/ 10000 h 12757"/>
                <a:gd name="connsiteX3-7" fmla="*/ 23 w 10023"/>
                <a:gd name="connsiteY3-8" fmla="*/ 12757 h 12757"/>
                <a:gd name="connsiteX4-9" fmla="*/ 23 w 10023"/>
                <a:gd name="connsiteY4-10" fmla="*/ 0 h 12757"/>
                <a:gd name="connsiteX0-11" fmla="*/ 23 w 10023"/>
                <a:gd name="connsiteY0-12" fmla="*/ 0 h 13010"/>
                <a:gd name="connsiteX1-13" fmla="*/ 10023 w 10023"/>
                <a:gd name="connsiteY1-14" fmla="*/ 3137 h 13010"/>
                <a:gd name="connsiteX2-15" fmla="*/ 10023 w 10023"/>
                <a:gd name="connsiteY2-16" fmla="*/ 10000 h 13010"/>
                <a:gd name="connsiteX3-17" fmla="*/ 23 w 10023"/>
                <a:gd name="connsiteY3-18" fmla="*/ 13010 h 13010"/>
                <a:gd name="connsiteX4-19" fmla="*/ 23 w 10023"/>
                <a:gd name="connsiteY4-20" fmla="*/ 0 h 13010"/>
              </a:gdLst>
              <a:ahLst/>
              <a:cxnLst>
                <a:cxn ang="0">
                  <a:pos x="connsiteX0-11" y="connsiteY0-12"/>
                </a:cxn>
                <a:cxn ang="0">
                  <a:pos x="connsiteX1-13" y="connsiteY1-14"/>
                </a:cxn>
                <a:cxn ang="0">
                  <a:pos x="connsiteX2-15" y="connsiteY2-16"/>
                </a:cxn>
                <a:cxn ang="0">
                  <a:pos x="connsiteX3-17" y="connsiteY3-18"/>
                </a:cxn>
                <a:cxn ang="0">
                  <a:pos x="connsiteX4-19" y="connsiteY4-20"/>
                </a:cxn>
              </a:cxnLst>
              <a:rect l="l" t="t" r="r" b="b"/>
              <a:pathLst>
                <a:path w="10023" h="13010">
                  <a:moveTo>
                    <a:pt x="23" y="0"/>
                  </a:moveTo>
                  <a:lnTo>
                    <a:pt x="10023" y="3137"/>
                  </a:lnTo>
                  <a:lnTo>
                    <a:pt x="10023" y="10000"/>
                  </a:lnTo>
                  <a:lnTo>
                    <a:pt x="23" y="13010"/>
                  </a:lnTo>
                  <a:cubicBezTo>
                    <a:pt x="-60" y="8786"/>
                    <a:pt x="106" y="4224"/>
                    <a:pt x="23" y="0"/>
                  </a:cubicBezTo>
                  <a:close/>
                </a:path>
              </a:pathLst>
            </a:custGeom>
            <a:solidFill>
              <a:srgbClr val="1E2B58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3" name="Freeform 37">
              <a:extLst>
                <a:ext uri="{FF2B5EF4-FFF2-40B4-BE49-F238E27FC236}">
                  <a16:creationId xmlns="" xmlns:a16="http://schemas.microsoft.com/office/drawing/2014/main" id="{978741B7-BA8F-4B0E-9381-6981C4C746F9}"/>
                </a:ext>
              </a:extLst>
            </p:cNvPr>
            <p:cNvSpPr/>
            <p:nvPr/>
          </p:nvSpPr>
          <p:spPr bwMode="auto">
            <a:xfrm flipH="1">
              <a:off x="11936412" y="283639"/>
              <a:ext cx="255588" cy="754063"/>
            </a:xfrm>
            <a:custGeom>
              <a:avLst/>
              <a:gdLst>
                <a:gd name="T0" fmla="*/ 0 w 161"/>
                <a:gd name="T1" fmla="*/ 0 h 475"/>
                <a:gd name="T2" fmla="*/ 161 w 161"/>
                <a:gd name="T3" fmla="*/ 149 h 475"/>
                <a:gd name="T4" fmla="*/ 161 w 161"/>
                <a:gd name="T5" fmla="*/ 475 h 475"/>
                <a:gd name="T6" fmla="*/ 0 w 161"/>
                <a:gd name="T7" fmla="*/ 274 h 475"/>
                <a:gd name="T8" fmla="*/ 0 w 161"/>
                <a:gd name="T9" fmla="*/ 0 h 4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1" h="475">
                  <a:moveTo>
                    <a:pt x="0" y="0"/>
                  </a:moveTo>
                  <a:lnTo>
                    <a:pt x="161" y="149"/>
                  </a:lnTo>
                  <a:lnTo>
                    <a:pt x="161" y="475"/>
                  </a:lnTo>
                  <a:lnTo>
                    <a:pt x="0" y="27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4" name="Freeform 37">
              <a:extLst>
                <a:ext uri="{FF2B5EF4-FFF2-40B4-BE49-F238E27FC236}">
                  <a16:creationId xmlns="" xmlns:a16="http://schemas.microsoft.com/office/drawing/2014/main" id="{229BBE3F-C66D-4E0C-BD3C-0F0455C759A7}"/>
                </a:ext>
              </a:extLst>
            </p:cNvPr>
            <p:cNvSpPr/>
            <p:nvPr/>
          </p:nvSpPr>
          <p:spPr bwMode="auto">
            <a:xfrm flipH="1">
              <a:off x="11936412" y="1055164"/>
              <a:ext cx="255588" cy="754063"/>
            </a:xfrm>
            <a:custGeom>
              <a:avLst/>
              <a:gdLst>
                <a:gd name="T0" fmla="*/ 0 w 161"/>
                <a:gd name="T1" fmla="*/ 0 h 475"/>
                <a:gd name="T2" fmla="*/ 161 w 161"/>
                <a:gd name="T3" fmla="*/ 149 h 475"/>
                <a:gd name="T4" fmla="*/ 161 w 161"/>
                <a:gd name="T5" fmla="*/ 475 h 475"/>
                <a:gd name="T6" fmla="*/ 0 w 161"/>
                <a:gd name="T7" fmla="*/ 274 h 475"/>
                <a:gd name="T8" fmla="*/ 0 w 161"/>
                <a:gd name="T9" fmla="*/ 0 h 4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1" h="475">
                  <a:moveTo>
                    <a:pt x="0" y="0"/>
                  </a:moveTo>
                  <a:lnTo>
                    <a:pt x="161" y="149"/>
                  </a:lnTo>
                  <a:lnTo>
                    <a:pt x="161" y="475"/>
                  </a:lnTo>
                  <a:lnTo>
                    <a:pt x="0" y="27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E2B58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5" name="Freeform 37">
              <a:extLst>
                <a:ext uri="{FF2B5EF4-FFF2-40B4-BE49-F238E27FC236}">
                  <a16:creationId xmlns="" xmlns:a16="http://schemas.microsoft.com/office/drawing/2014/main" id="{36F90C17-B0AF-4541-959E-1517F00D7394}"/>
                </a:ext>
              </a:extLst>
            </p:cNvPr>
            <p:cNvSpPr/>
            <p:nvPr/>
          </p:nvSpPr>
          <p:spPr bwMode="auto">
            <a:xfrm flipH="1">
              <a:off x="11936412" y="1855264"/>
              <a:ext cx="255588" cy="754063"/>
            </a:xfrm>
            <a:custGeom>
              <a:avLst/>
              <a:gdLst>
                <a:gd name="T0" fmla="*/ 0 w 161"/>
                <a:gd name="T1" fmla="*/ 0 h 475"/>
                <a:gd name="T2" fmla="*/ 161 w 161"/>
                <a:gd name="T3" fmla="*/ 149 h 475"/>
                <a:gd name="T4" fmla="*/ 161 w 161"/>
                <a:gd name="T5" fmla="*/ 475 h 475"/>
                <a:gd name="T6" fmla="*/ 0 w 161"/>
                <a:gd name="T7" fmla="*/ 274 h 475"/>
                <a:gd name="T8" fmla="*/ 0 w 161"/>
                <a:gd name="T9" fmla="*/ 0 h 4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1" h="475">
                  <a:moveTo>
                    <a:pt x="0" y="0"/>
                  </a:moveTo>
                  <a:lnTo>
                    <a:pt x="161" y="149"/>
                  </a:lnTo>
                  <a:lnTo>
                    <a:pt x="161" y="475"/>
                  </a:lnTo>
                  <a:lnTo>
                    <a:pt x="0" y="27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6" name="Freeform 37">
              <a:extLst>
                <a:ext uri="{FF2B5EF4-FFF2-40B4-BE49-F238E27FC236}">
                  <a16:creationId xmlns="" xmlns:a16="http://schemas.microsoft.com/office/drawing/2014/main" id="{556C157E-8EB5-4B17-8CCC-DEB56998CF59}"/>
                </a:ext>
              </a:extLst>
            </p:cNvPr>
            <p:cNvSpPr/>
            <p:nvPr/>
          </p:nvSpPr>
          <p:spPr bwMode="auto">
            <a:xfrm flipH="1">
              <a:off x="11936412" y="2655364"/>
              <a:ext cx="255588" cy="754063"/>
            </a:xfrm>
            <a:custGeom>
              <a:avLst/>
              <a:gdLst>
                <a:gd name="T0" fmla="*/ 0 w 161"/>
                <a:gd name="T1" fmla="*/ 0 h 475"/>
                <a:gd name="T2" fmla="*/ 161 w 161"/>
                <a:gd name="T3" fmla="*/ 149 h 475"/>
                <a:gd name="T4" fmla="*/ 161 w 161"/>
                <a:gd name="T5" fmla="*/ 475 h 475"/>
                <a:gd name="T6" fmla="*/ 0 w 161"/>
                <a:gd name="T7" fmla="*/ 274 h 475"/>
                <a:gd name="T8" fmla="*/ 0 w 161"/>
                <a:gd name="T9" fmla="*/ 0 h 4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1" h="475">
                  <a:moveTo>
                    <a:pt x="0" y="0"/>
                  </a:moveTo>
                  <a:lnTo>
                    <a:pt x="161" y="149"/>
                  </a:lnTo>
                  <a:lnTo>
                    <a:pt x="161" y="475"/>
                  </a:lnTo>
                  <a:lnTo>
                    <a:pt x="0" y="27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E2B58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7" name="Freeform 37">
              <a:extLst>
                <a:ext uri="{FF2B5EF4-FFF2-40B4-BE49-F238E27FC236}">
                  <a16:creationId xmlns="" xmlns:a16="http://schemas.microsoft.com/office/drawing/2014/main" id="{29C00D01-6F6F-4F55-AC82-F83E095E4551}"/>
                </a:ext>
              </a:extLst>
            </p:cNvPr>
            <p:cNvSpPr/>
            <p:nvPr/>
          </p:nvSpPr>
          <p:spPr bwMode="auto">
            <a:xfrm flipH="1">
              <a:off x="11936412" y="3455464"/>
              <a:ext cx="255588" cy="754063"/>
            </a:xfrm>
            <a:custGeom>
              <a:avLst/>
              <a:gdLst>
                <a:gd name="T0" fmla="*/ 0 w 161"/>
                <a:gd name="T1" fmla="*/ 0 h 475"/>
                <a:gd name="T2" fmla="*/ 161 w 161"/>
                <a:gd name="T3" fmla="*/ 149 h 475"/>
                <a:gd name="T4" fmla="*/ 161 w 161"/>
                <a:gd name="T5" fmla="*/ 475 h 475"/>
                <a:gd name="T6" fmla="*/ 0 w 161"/>
                <a:gd name="T7" fmla="*/ 274 h 475"/>
                <a:gd name="T8" fmla="*/ 0 w 161"/>
                <a:gd name="T9" fmla="*/ 0 h 4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1" h="475">
                  <a:moveTo>
                    <a:pt x="0" y="0"/>
                  </a:moveTo>
                  <a:lnTo>
                    <a:pt x="161" y="149"/>
                  </a:lnTo>
                  <a:lnTo>
                    <a:pt x="161" y="475"/>
                  </a:lnTo>
                  <a:lnTo>
                    <a:pt x="0" y="27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8" name="Freeform 37">
              <a:extLst>
                <a:ext uri="{FF2B5EF4-FFF2-40B4-BE49-F238E27FC236}">
                  <a16:creationId xmlns="" xmlns:a16="http://schemas.microsoft.com/office/drawing/2014/main" id="{D610C58C-1D63-4605-8EA4-45A1BE5A20B8}"/>
                </a:ext>
              </a:extLst>
            </p:cNvPr>
            <p:cNvSpPr/>
            <p:nvPr/>
          </p:nvSpPr>
          <p:spPr bwMode="auto">
            <a:xfrm flipH="1">
              <a:off x="11936412" y="4255564"/>
              <a:ext cx="255588" cy="754063"/>
            </a:xfrm>
            <a:custGeom>
              <a:avLst/>
              <a:gdLst>
                <a:gd name="T0" fmla="*/ 0 w 161"/>
                <a:gd name="T1" fmla="*/ 0 h 475"/>
                <a:gd name="T2" fmla="*/ 161 w 161"/>
                <a:gd name="T3" fmla="*/ 149 h 475"/>
                <a:gd name="T4" fmla="*/ 161 w 161"/>
                <a:gd name="T5" fmla="*/ 475 h 475"/>
                <a:gd name="T6" fmla="*/ 0 w 161"/>
                <a:gd name="T7" fmla="*/ 274 h 475"/>
                <a:gd name="T8" fmla="*/ 0 w 161"/>
                <a:gd name="T9" fmla="*/ 0 h 4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1" h="475">
                  <a:moveTo>
                    <a:pt x="0" y="0"/>
                  </a:moveTo>
                  <a:lnTo>
                    <a:pt x="161" y="149"/>
                  </a:lnTo>
                  <a:lnTo>
                    <a:pt x="161" y="475"/>
                  </a:lnTo>
                  <a:lnTo>
                    <a:pt x="0" y="27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E2B58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9" name="Freeform 37">
              <a:extLst>
                <a:ext uri="{FF2B5EF4-FFF2-40B4-BE49-F238E27FC236}">
                  <a16:creationId xmlns="" xmlns:a16="http://schemas.microsoft.com/office/drawing/2014/main" id="{8380BA0E-C0BD-4C9A-A3C1-E53A1C486E0D}"/>
                </a:ext>
              </a:extLst>
            </p:cNvPr>
            <p:cNvSpPr/>
            <p:nvPr/>
          </p:nvSpPr>
          <p:spPr bwMode="auto">
            <a:xfrm flipH="1">
              <a:off x="11936412" y="5036612"/>
              <a:ext cx="255588" cy="754063"/>
            </a:xfrm>
            <a:custGeom>
              <a:avLst/>
              <a:gdLst>
                <a:gd name="T0" fmla="*/ 0 w 161"/>
                <a:gd name="T1" fmla="*/ 0 h 475"/>
                <a:gd name="T2" fmla="*/ 161 w 161"/>
                <a:gd name="T3" fmla="*/ 149 h 475"/>
                <a:gd name="T4" fmla="*/ 161 w 161"/>
                <a:gd name="T5" fmla="*/ 475 h 475"/>
                <a:gd name="T6" fmla="*/ 0 w 161"/>
                <a:gd name="T7" fmla="*/ 274 h 475"/>
                <a:gd name="T8" fmla="*/ 0 w 161"/>
                <a:gd name="T9" fmla="*/ 0 h 4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1" h="475">
                  <a:moveTo>
                    <a:pt x="0" y="0"/>
                  </a:moveTo>
                  <a:lnTo>
                    <a:pt x="161" y="149"/>
                  </a:lnTo>
                  <a:lnTo>
                    <a:pt x="161" y="475"/>
                  </a:lnTo>
                  <a:lnTo>
                    <a:pt x="0" y="27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0" name="Freeform 37">
              <a:extLst>
                <a:ext uri="{FF2B5EF4-FFF2-40B4-BE49-F238E27FC236}">
                  <a16:creationId xmlns="" xmlns:a16="http://schemas.microsoft.com/office/drawing/2014/main" id="{64DC3498-16CB-475B-A05C-49764F178251}"/>
                </a:ext>
              </a:extLst>
            </p:cNvPr>
            <p:cNvSpPr/>
            <p:nvPr/>
          </p:nvSpPr>
          <p:spPr bwMode="auto">
            <a:xfrm flipH="1">
              <a:off x="11936412" y="5798608"/>
              <a:ext cx="255588" cy="754063"/>
            </a:xfrm>
            <a:custGeom>
              <a:avLst/>
              <a:gdLst>
                <a:gd name="T0" fmla="*/ 0 w 161"/>
                <a:gd name="T1" fmla="*/ 0 h 475"/>
                <a:gd name="T2" fmla="*/ 161 w 161"/>
                <a:gd name="T3" fmla="*/ 149 h 475"/>
                <a:gd name="T4" fmla="*/ 161 w 161"/>
                <a:gd name="T5" fmla="*/ 475 h 475"/>
                <a:gd name="T6" fmla="*/ 0 w 161"/>
                <a:gd name="T7" fmla="*/ 274 h 475"/>
                <a:gd name="T8" fmla="*/ 0 w 161"/>
                <a:gd name="T9" fmla="*/ 0 h 4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1" h="475">
                  <a:moveTo>
                    <a:pt x="0" y="0"/>
                  </a:moveTo>
                  <a:lnTo>
                    <a:pt x="161" y="149"/>
                  </a:lnTo>
                  <a:lnTo>
                    <a:pt x="161" y="475"/>
                  </a:lnTo>
                  <a:lnTo>
                    <a:pt x="0" y="27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E2B58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1" name="直角三角形 228">
              <a:extLst>
                <a:ext uri="{FF2B5EF4-FFF2-40B4-BE49-F238E27FC236}">
                  <a16:creationId xmlns="" xmlns:a16="http://schemas.microsoft.com/office/drawing/2014/main" id="{64A33D7D-DE45-4740-8B7C-01AE9D1EAA48}"/>
                </a:ext>
              </a:extLst>
            </p:cNvPr>
            <p:cNvSpPr/>
            <p:nvPr/>
          </p:nvSpPr>
          <p:spPr>
            <a:xfrm rot="16200000">
              <a:off x="11778349" y="6444349"/>
              <a:ext cx="413651" cy="413651"/>
            </a:xfrm>
            <a:prstGeom prst="rtTriangle">
              <a:avLst/>
            </a:prstGeom>
            <a:solidFill>
              <a:srgbClr val="E6202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2" name="直角三角形 1">
              <a:extLst>
                <a:ext uri="{FF2B5EF4-FFF2-40B4-BE49-F238E27FC236}">
                  <a16:creationId xmlns="" xmlns:a16="http://schemas.microsoft.com/office/drawing/2014/main" id="{0B2D3EF8-4602-4F54-8735-B0565ED3D658}"/>
                </a:ext>
              </a:extLst>
            </p:cNvPr>
            <p:cNvSpPr/>
            <p:nvPr/>
          </p:nvSpPr>
          <p:spPr>
            <a:xfrm rot="10800000">
              <a:off x="11644886" y="0"/>
              <a:ext cx="291526" cy="254000"/>
            </a:xfrm>
            <a:prstGeom prst="rtTriangle">
              <a:avLst/>
            </a:prstGeom>
            <a:solidFill>
              <a:srgbClr val="1E2B5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53" name="矩形 2">
              <a:extLst>
                <a:ext uri="{FF2B5EF4-FFF2-40B4-BE49-F238E27FC236}">
                  <a16:creationId xmlns="" xmlns:a16="http://schemas.microsoft.com/office/drawing/2014/main" id="{B6B8A307-888E-4B11-BD7C-803133C0EE09}"/>
                </a:ext>
              </a:extLst>
            </p:cNvPr>
            <p:cNvSpPr/>
            <p:nvPr/>
          </p:nvSpPr>
          <p:spPr>
            <a:xfrm>
              <a:off x="11936412" y="0"/>
              <a:ext cx="255588" cy="254000"/>
            </a:xfrm>
            <a:prstGeom prst="rect">
              <a:avLst/>
            </a:prstGeom>
            <a:solidFill>
              <a:srgbClr val="1E2B5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/>
            </a:p>
          </p:txBody>
        </p:sp>
      </p:grpSp>
      <p:pic>
        <p:nvPicPr>
          <p:cNvPr id="54" name="图片 2">
            <a:extLst>
              <a:ext uri="{FF2B5EF4-FFF2-40B4-BE49-F238E27FC236}">
                <a16:creationId xmlns="" xmlns:a16="http://schemas.microsoft.com/office/drawing/2014/main" id="{61A6E7D6-88BD-457B-B3B0-AECB7FAA696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3151262" y="-2775150"/>
            <a:ext cx="6849697" cy="13436426"/>
          </a:xfrm>
          <a:prstGeom prst="rect">
            <a:avLst/>
          </a:prstGeom>
        </p:spPr>
      </p:pic>
      <p:sp>
        <p:nvSpPr>
          <p:cNvPr id="56" name="文本框 18">
            <a:extLst>
              <a:ext uri="{FF2B5EF4-FFF2-40B4-BE49-F238E27FC236}">
                <a16:creationId xmlns="" xmlns:a16="http://schemas.microsoft.com/office/drawing/2014/main" id="{F3626521-4BC0-4F3A-9488-6968A543F5E5}"/>
              </a:ext>
            </a:extLst>
          </p:cNvPr>
          <p:cNvSpPr txBox="1"/>
          <p:nvPr/>
        </p:nvSpPr>
        <p:spPr>
          <a:xfrm flipH="1">
            <a:off x="2122713" y="1717105"/>
            <a:ext cx="8164285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800" b="1">
                <a:latin typeface="Times New Roman" panose="02020603050405020304" pitchFamily="18" charset="0"/>
              </a:rPr>
              <a:t>	</a:t>
            </a:r>
            <a:r>
              <a:rPr lang="en-US" altLang="en-US" sz="2800" b="1">
                <a:solidFill>
                  <a:srgbClr val="E6202D"/>
                </a:solidFill>
                <a:latin typeface="Times New Roman" panose="02020603050405020304" pitchFamily="18" charset="0"/>
              </a:rPr>
              <a:t>Để thực hiện mục đích trên, một bức thư cần có những nội dung sau: </a:t>
            </a:r>
          </a:p>
          <a:p>
            <a:pPr marL="457200" indent="-457200">
              <a:spcBef>
                <a:spcPct val="50000"/>
              </a:spcBef>
              <a:buFont typeface="Courier New" panose="02070309020205020404" pitchFamily="49" charset="0"/>
              <a:buChar char="o"/>
            </a:pPr>
            <a:r>
              <a:rPr lang="en-US" altLang="en-US" sz="2800" b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</a:rPr>
              <a:t>Nêu lí do và mục đích viết thư.</a:t>
            </a:r>
          </a:p>
          <a:p>
            <a:pPr marL="457200" indent="-457200">
              <a:spcBef>
                <a:spcPct val="50000"/>
              </a:spcBef>
              <a:buFont typeface="Courier New" panose="02070309020205020404" pitchFamily="49" charset="0"/>
              <a:buChar char="o"/>
            </a:pPr>
            <a:r>
              <a:rPr lang="en-US" altLang="en-US" sz="2800" b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</a:rPr>
              <a:t>Thăm hỏi tình hình của người nhận thư.</a:t>
            </a:r>
          </a:p>
          <a:p>
            <a:pPr marL="457200" indent="-457200">
              <a:spcBef>
                <a:spcPct val="50000"/>
              </a:spcBef>
              <a:buFont typeface="Courier New" panose="02070309020205020404" pitchFamily="49" charset="0"/>
              <a:buChar char="o"/>
            </a:pPr>
            <a:r>
              <a:rPr lang="en-US" altLang="en-US" sz="2800" b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</a:rPr>
              <a:t>Thông báo tình hình của người viết thư.</a:t>
            </a:r>
          </a:p>
          <a:p>
            <a:pPr marL="457200" indent="-457200">
              <a:spcBef>
                <a:spcPct val="50000"/>
              </a:spcBef>
              <a:buFont typeface="Courier New" panose="02070309020205020404" pitchFamily="49" charset="0"/>
              <a:buChar char="o"/>
            </a:pPr>
            <a:r>
              <a:rPr lang="en-US" altLang="en-US" sz="2800" b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</a:rPr>
              <a:t>Nêu ý kiến cần trao đổi hoặc bày tỏ tình cảm với người nhận thư.</a:t>
            </a:r>
          </a:p>
        </p:txBody>
      </p:sp>
      <p:grpSp>
        <p:nvGrpSpPr>
          <p:cNvPr id="59" name="组合 8">
            <a:extLst>
              <a:ext uri="{FF2B5EF4-FFF2-40B4-BE49-F238E27FC236}">
                <a16:creationId xmlns="" xmlns:a16="http://schemas.microsoft.com/office/drawing/2014/main" id="{C341ED7B-BACF-4B8D-B343-D464A013E0C7}"/>
              </a:ext>
            </a:extLst>
          </p:cNvPr>
          <p:cNvGrpSpPr/>
          <p:nvPr/>
        </p:nvGrpSpPr>
        <p:grpSpPr>
          <a:xfrm>
            <a:off x="710351" y="543309"/>
            <a:ext cx="10929362" cy="1118899"/>
            <a:chOff x="736114" y="5678557"/>
            <a:chExt cx="8457446" cy="1012155"/>
          </a:xfrm>
        </p:grpSpPr>
        <p:sp>
          <p:nvSpPr>
            <p:cNvPr id="60" name="矩形 3">
              <a:extLst>
                <a:ext uri="{FF2B5EF4-FFF2-40B4-BE49-F238E27FC236}">
                  <a16:creationId xmlns="" xmlns:a16="http://schemas.microsoft.com/office/drawing/2014/main" id="{9DC33177-7200-4491-A4A0-3C094B1BA4C7}"/>
                </a:ext>
              </a:extLst>
            </p:cNvPr>
            <p:cNvSpPr/>
            <p:nvPr/>
          </p:nvSpPr>
          <p:spPr>
            <a:xfrm>
              <a:off x="736114" y="5678557"/>
              <a:ext cx="8457446" cy="651641"/>
            </a:xfrm>
            <a:prstGeom prst="rect">
              <a:avLst/>
            </a:prstGeom>
            <a:blipFill dpi="0" rotWithShape="1">
              <a:blip r:embed="rId4"/>
              <a:srcRect/>
              <a:tile tx="0" ty="0" sx="100000" sy="100000" flip="none" algn="tl"/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1" name="矩形 2">
              <a:extLst>
                <a:ext uri="{FF2B5EF4-FFF2-40B4-BE49-F238E27FC236}">
                  <a16:creationId xmlns="" xmlns:a16="http://schemas.microsoft.com/office/drawing/2014/main" id="{39F310E3-111E-4B16-A707-D0E57AAF3568}"/>
                </a:ext>
              </a:extLst>
            </p:cNvPr>
            <p:cNvSpPr/>
            <p:nvPr/>
          </p:nvSpPr>
          <p:spPr>
            <a:xfrm>
              <a:off x="763453" y="5736605"/>
              <a:ext cx="8402768" cy="95410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en-US" sz="2800" b="1">
                  <a:solidFill>
                    <a:schemeClr val="bg1"/>
                  </a:solidFill>
                  <a:latin typeface="Times New Roman" panose="02020603050405020304" pitchFamily="18" charset="0"/>
                </a:rPr>
                <a:t>2. Để thực hiện mục đích trên, một bức thư cần có những nội dung gì?</a:t>
              </a:r>
            </a:p>
          </p:txBody>
        </p:sp>
      </p:grpSp>
      <p:grpSp>
        <p:nvGrpSpPr>
          <p:cNvPr id="62" name="组合 25">
            <a:extLst>
              <a:ext uri="{FF2B5EF4-FFF2-40B4-BE49-F238E27FC236}">
                <a16:creationId xmlns="" xmlns:a16="http://schemas.microsoft.com/office/drawing/2014/main" id="{79BFE4FD-19FA-40A9-B75C-4B8B9249E7F0}"/>
              </a:ext>
            </a:extLst>
          </p:cNvPr>
          <p:cNvGrpSpPr/>
          <p:nvPr/>
        </p:nvGrpSpPr>
        <p:grpSpPr>
          <a:xfrm rot="20150739">
            <a:off x="395851" y="180052"/>
            <a:ext cx="709634" cy="564678"/>
            <a:chOff x="212173" y="5044343"/>
            <a:chExt cx="886623" cy="705514"/>
          </a:xfrm>
        </p:grpSpPr>
        <p:sp>
          <p:nvSpPr>
            <p:cNvPr id="63" name="Oval 5">
              <a:extLst>
                <a:ext uri="{FF2B5EF4-FFF2-40B4-BE49-F238E27FC236}">
                  <a16:creationId xmlns="" xmlns:a16="http://schemas.microsoft.com/office/drawing/2014/main" id="{8AE960BA-2CDB-4368-AC42-3039E72A883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40617" y="5110570"/>
              <a:ext cx="29734" cy="31086"/>
            </a:xfrm>
            <a:prstGeom prst="ellipse">
              <a:avLst/>
            </a:pr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4" name="Oval 6">
              <a:extLst>
                <a:ext uri="{FF2B5EF4-FFF2-40B4-BE49-F238E27FC236}">
                  <a16:creationId xmlns="" xmlns:a16="http://schemas.microsoft.com/office/drawing/2014/main" id="{22595D5D-6B40-4162-ACD7-BB3618408D2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40617" y="5077681"/>
              <a:ext cx="29734" cy="31086"/>
            </a:xfrm>
            <a:prstGeom prst="ellipse">
              <a:avLst/>
            </a:pr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5" name="Oval 7">
              <a:extLst>
                <a:ext uri="{FF2B5EF4-FFF2-40B4-BE49-F238E27FC236}">
                  <a16:creationId xmlns="" xmlns:a16="http://schemas.microsoft.com/office/drawing/2014/main" id="{BF343ED1-0A2D-4D9B-AD0F-05267E01012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73505" y="5077681"/>
              <a:ext cx="30185" cy="31086"/>
            </a:xfrm>
            <a:prstGeom prst="ellipse">
              <a:avLst/>
            </a:pr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6" name="Oval 8">
              <a:extLst>
                <a:ext uri="{FF2B5EF4-FFF2-40B4-BE49-F238E27FC236}">
                  <a16:creationId xmlns="" xmlns:a16="http://schemas.microsoft.com/office/drawing/2014/main" id="{9B06B9C5-0751-4C6D-A041-B30AD5B08A4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07279" y="5077681"/>
              <a:ext cx="30185" cy="31086"/>
            </a:xfrm>
            <a:prstGeom prst="ellipse">
              <a:avLst/>
            </a:pr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7" name="Oval 9">
              <a:extLst>
                <a:ext uri="{FF2B5EF4-FFF2-40B4-BE49-F238E27FC236}">
                  <a16:creationId xmlns="" xmlns:a16="http://schemas.microsoft.com/office/drawing/2014/main" id="{05881CD0-C2FE-42A7-922B-FFAFE9186CC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40617" y="5044343"/>
              <a:ext cx="29734" cy="30185"/>
            </a:xfrm>
            <a:prstGeom prst="ellipse">
              <a:avLst/>
            </a:pr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8" name="Freeform 11">
              <a:extLst>
                <a:ext uri="{FF2B5EF4-FFF2-40B4-BE49-F238E27FC236}">
                  <a16:creationId xmlns="" xmlns:a16="http://schemas.microsoft.com/office/drawing/2014/main" id="{955066E5-E8F1-4448-BA59-B213B1D6887D}"/>
                </a:ext>
              </a:extLst>
            </p:cNvPr>
            <p:cNvSpPr/>
            <p:nvPr/>
          </p:nvSpPr>
          <p:spPr bwMode="auto">
            <a:xfrm>
              <a:off x="370306" y="5648490"/>
              <a:ext cx="570358" cy="101367"/>
            </a:xfrm>
            <a:custGeom>
              <a:avLst/>
              <a:gdLst>
                <a:gd name="T0" fmla="*/ 1266 w 1266"/>
                <a:gd name="T1" fmla="*/ 225 h 225"/>
                <a:gd name="T2" fmla="*/ 1266 w 1266"/>
                <a:gd name="T3" fmla="*/ 0 h 225"/>
                <a:gd name="T4" fmla="*/ 633 w 1266"/>
                <a:gd name="T5" fmla="*/ 0 h 225"/>
                <a:gd name="T6" fmla="*/ 0 w 1266"/>
                <a:gd name="T7" fmla="*/ 0 h 225"/>
                <a:gd name="T8" fmla="*/ 0 w 1266"/>
                <a:gd name="T9" fmla="*/ 225 h 225"/>
                <a:gd name="T10" fmla="*/ 633 w 1266"/>
                <a:gd name="T11" fmla="*/ 225 h 225"/>
                <a:gd name="T12" fmla="*/ 1266 w 1266"/>
                <a:gd name="T13" fmla="*/ 225 h 2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66" h="225">
                  <a:moveTo>
                    <a:pt x="1266" y="225"/>
                  </a:moveTo>
                  <a:lnTo>
                    <a:pt x="1266" y="0"/>
                  </a:lnTo>
                  <a:lnTo>
                    <a:pt x="633" y="0"/>
                  </a:lnTo>
                  <a:lnTo>
                    <a:pt x="0" y="0"/>
                  </a:lnTo>
                  <a:lnTo>
                    <a:pt x="0" y="225"/>
                  </a:lnTo>
                  <a:lnTo>
                    <a:pt x="633" y="225"/>
                  </a:lnTo>
                  <a:lnTo>
                    <a:pt x="1266" y="225"/>
                  </a:ln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9" name="Freeform 12">
              <a:extLst>
                <a:ext uri="{FF2B5EF4-FFF2-40B4-BE49-F238E27FC236}">
                  <a16:creationId xmlns="" xmlns:a16="http://schemas.microsoft.com/office/drawing/2014/main" id="{836983A3-139A-4905-BC9B-E5B6EA70662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12173" y="5143007"/>
              <a:ext cx="886623" cy="494671"/>
            </a:xfrm>
            <a:custGeom>
              <a:avLst/>
              <a:gdLst>
                <a:gd name="T0" fmla="*/ 830 w 830"/>
                <a:gd name="T1" fmla="*/ 181 h 463"/>
                <a:gd name="T2" fmla="*/ 781 w 830"/>
                <a:gd name="T3" fmla="*/ 109 h 463"/>
                <a:gd name="T4" fmla="*/ 706 w 830"/>
                <a:gd name="T5" fmla="*/ 103 h 463"/>
                <a:gd name="T6" fmla="*/ 634 w 830"/>
                <a:gd name="T7" fmla="*/ 103 h 463"/>
                <a:gd name="T8" fmla="*/ 580 w 830"/>
                <a:gd name="T9" fmla="*/ 107 h 463"/>
                <a:gd name="T10" fmla="*/ 533 w 830"/>
                <a:gd name="T11" fmla="*/ 86 h 463"/>
                <a:gd name="T12" fmla="*/ 473 w 830"/>
                <a:gd name="T13" fmla="*/ 81 h 463"/>
                <a:gd name="T14" fmla="*/ 433 w 830"/>
                <a:gd name="T15" fmla="*/ 29 h 463"/>
                <a:gd name="T16" fmla="*/ 388 w 830"/>
                <a:gd name="T17" fmla="*/ 50 h 463"/>
                <a:gd name="T18" fmla="*/ 339 w 830"/>
                <a:gd name="T19" fmla="*/ 62 h 463"/>
                <a:gd name="T20" fmla="*/ 279 w 830"/>
                <a:gd name="T21" fmla="*/ 67 h 463"/>
                <a:gd name="T22" fmla="*/ 232 w 830"/>
                <a:gd name="T23" fmla="*/ 88 h 463"/>
                <a:gd name="T24" fmla="*/ 178 w 830"/>
                <a:gd name="T25" fmla="*/ 84 h 463"/>
                <a:gd name="T26" fmla="*/ 106 w 830"/>
                <a:gd name="T27" fmla="*/ 84 h 463"/>
                <a:gd name="T28" fmla="*/ 30 w 830"/>
                <a:gd name="T29" fmla="*/ 128 h 463"/>
                <a:gd name="T30" fmla="*/ 19 w 830"/>
                <a:gd name="T31" fmla="*/ 200 h 463"/>
                <a:gd name="T32" fmla="*/ 23 w 830"/>
                <a:gd name="T33" fmla="*/ 258 h 463"/>
                <a:gd name="T34" fmla="*/ 74 w 830"/>
                <a:gd name="T35" fmla="*/ 305 h 463"/>
                <a:gd name="T36" fmla="*/ 415 w 830"/>
                <a:gd name="T37" fmla="*/ 463 h 463"/>
                <a:gd name="T38" fmla="*/ 756 w 830"/>
                <a:gd name="T39" fmla="*/ 305 h 463"/>
                <a:gd name="T40" fmla="*/ 807 w 830"/>
                <a:gd name="T41" fmla="*/ 258 h 463"/>
                <a:gd name="T42" fmla="*/ 725 w 830"/>
                <a:gd name="T43" fmla="*/ 110 h 463"/>
                <a:gd name="T44" fmla="*/ 653 w 830"/>
                <a:gd name="T45" fmla="*/ 109 h 463"/>
                <a:gd name="T46" fmla="*/ 599 w 830"/>
                <a:gd name="T47" fmla="*/ 114 h 463"/>
                <a:gd name="T48" fmla="*/ 552 w 830"/>
                <a:gd name="T49" fmla="*/ 92 h 463"/>
                <a:gd name="T50" fmla="*/ 492 w 830"/>
                <a:gd name="T51" fmla="*/ 88 h 463"/>
                <a:gd name="T52" fmla="*/ 532 w 830"/>
                <a:gd name="T53" fmla="*/ 341 h 463"/>
                <a:gd name="T54" fmla="*/ 495 w 830"/>
                <a:gd name="T55" fmla="*/ 281 h 463"/>
                <a:gd name="T56" fmla="*/ 439 w 830"/>
                <a:gd name="T57" fmla="*/ 113 h 463"/>
                <a:gd name="T58" fmla="*/ 581 w 830"/>
                <a:gd name="T59" fmla="*/ 390 h 463"/>
                <a:gd name="T60" fmla="*/ 498 w 830"/>
                <a:gd name="T61" fmla="*/ 390 h 463"/>
                <a:gd name="T62" fmla="*/ 416 w 830"/>
                <a:gd name="T63" fmla="*/ 134 h 463"/>
                <a:gd name="T64" fmla="*/ 431 w 830"/>
                <a:gd name="T65" fmla="*/ 286 h 463"/>
                <a:gd name="T66" fmla="*/ 406 w 830"/>
                <a:gd name="T67" fmla="*/ 311 h 463"/>
                <a:gd name="T68" fmla="*/ 416 w 830"/>
                <a:gd name="T69" fmla="*/ 424 h 463"/>
                <a:gd name="T70" fmla="*/ 415 w 830"/>
                <a:gd name="T71" fmla="*/ 390 h 463"/>
                <a:gd name="T72" fmla="*/ 339 w 830"/>
                <a:gd name="T73" fmla="*/ 88 h 463"/>
                <a:gd name="T74" fmla="*/ 279 w 830"/>
                <a:gd name="T75" fmla="*/ 92 h 463"/>
                <a:gd name="T76" fmla="*/ 375 w 830"/>
                <a:gd name="T77" fmla="*/ 334 h 463"/>
                <a:gd name="T78" fmla="*/ 291 w 830"/>
                <a:gd name="T79" fmla="*/ 281 h 463"/>
                <a:gd name="T80" fmla="*/ 229 w 830"/>
                <a:gd name="T81" fmla="*/ 233 h 463"/>
                <a:gd name="T82" fmla="*/ 332 w 830"/>
                <a:gd name="T83" fmla="*/ 390 h 463"/>
                <a:gd name="T84" fmla="*/ 249 w 830"/>
                <a:gd name="T85" fmla="*/ 390 h 463"/>
                <a:gd name="T86" fmla="*/ 225 w 830"/>
                <a:gd name="T87" fmla="*/ 107 h 463"/>
                <a:gd name="T88" fmla="*/ 171 w 830"/>
                <a:gd name="T89" fmla="*/ 103 h 463"/>
                <a:gd name="T90" fmla="*/ 99 w 830"/>
                <a:gd name="T91" fmla="*/ 103 h 463"/>
                <a:gd name="T92" fmla="*/ 209 w 830"/>
                <a:gd name="T93" fmla="*/ 146 h 463"/>
                <a:gd name="T94" fmla="*/ 182 w 830"/>
                <a:gd name="T95" fmla="*/ 188 h 463"/>
                <a:gd name="T96" fmla="*/ 181 w 830"/>
                <a:gd name="T97" fmla="*/ 242 h 463"/>
                <a:gd name="T98" fmla="*/ 233 w 830"/>
                <a:gd name="T99" fmla="*/ 358 h 463"/>
                <a:gd name="T100" fmla="*/ 162 w 830"/>
                <a:gd name="T101" fmla="*/ 330 h 463"/>
                <a:gd name="T102" fmla="*/ 167 w 830"/>
                <a:gd name="T103" fmla="*/ 390 h 463"/>
                <a:gd name="T104" fmla="*/ 167 w 830"/>
                <a:gd name="T105" fmla="*/ 449 h 463"/>
                <a:gd name="T106" fmla="*/ 647 w 830"/>
                <a:gd name="T107" fmla="*/ 407 h 463"/>
                <a:gd name="T108" fmla="*/ 667 w 830"/>
                <a:gd name="T109" fmla="*/ 350 h 463"/>
                <a:gd name="T110" fmla="*/ 646 w 830"/>
                <a:gd name="T111" fmla="*/ 307 h 463"/>
                <a:gd name="T112" fmla="*/ 649 w 830"/>
                <a:gd name="T113" fmla="*/ 280 h 463"/>
                <a:gd name="T114" fmla="*/ 649 w 830"/>
                <a:gd name="T115" fmla="*/ 226 h 463"/>
                <a:gd name="T116" fmla="*/ 655 w 830"/>
                <a:gd name="T117" fmla="*/ 158 h 463"/>
                <a:gd name="T118" fmla="*/ 737 w 830"/>
                <a:gd name="T119" fmla="*/ 284 h 4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830" h="463">
                  <a:moveTo>
                    <a:pt x="807" y="220"/>
                  </a:moveTo>
                  <a:cubicBezTo>
                    <a:pt x="806" y="220"/>
                    <a:pt x="804" y="220"/>
                    <a:pt x="803" y="220"/>
                  </a:cubicBezTo>
                  <a:cubicBezTo>
                    <a:pt x="804" y="213"/>
                    <a:pt x="805" y="206"/>
                    <a:pt x="805" y="199"/>
                  </a:cubicBezTo>
                  <a:cubicBezTo>
                    <a:pt x="807" y="200"/>
                    <a:pt x="809" y="200"/>
                    <a:pt x="811" y="200"/>
                  </a:cubicBezTo>
                  <a:cubicBezTo>
                    <a:pt x="822" y="200"/>
                    <a:pt x="830" y="192"/>
                    <a:pt x="830" y="181"/>
                  </a:cubicBezTo>
                  <a:cubicBezTo>
                    <a:pt x="830" y="171"/>
                    <a:pt x="822" y="162"/>
                    <a:pt x="811" y="162"/>
                  </a:cubicBezTo>
                  <a:cubicBezTo>
                    <a:pt x="806" y="162"/>
                    <a:pt x="801" y="165"/>
                    <a:pt x="798" y="168"/>
                  </a:cubicBezTo>
                  <a:cubicBezTo>
                    <a:pt x="795" y="160"/>
                    <a:pt x="790" y="153"/>
                    <a:pt x="785" y="147"/>
                  </a:cubicBezTo>
                  <a:cubicBezTo>
                    <a:pt x="794" y="145"/>
                    <a:pt x="800" y="137"/>
                    <a:pt x="800" y="128"/>
                  </a:cubicBezTo>
                  <a:cubicBezTo>
                    <a:pt x="800" y="118"/>
                    <a:pt x="792" y="109"/>
                    <a:pt x="781" y="109"/>
                  </a:cubicBezTo>
                  <a:cubicBezTo>
                    <a:pt x="771" y="109"/>
                    <a:pt x="762" y="118"/>
                    <a:pt x="762" y="128"/>
                  </a:cubicBezTo>
                  <a:cubicBezTo>
                    <a:pt x="755" y="124"/>
                    <a:pt x="747" y="120"/>
                    <a:pt x="737" y="117"/>
                  </a:cubicBezTo>
                  <a:cubicBezTo>
                    <a:pt x="741" y="114"/>
                    <a:pt x="744" y="109"/>
                    <a:pt x="744" y="103"/>
                  </a:cubicBezTo>
                  <a:cubicBezTo>
                    <a:pt x="744" y="92"/>
                    <a:pt x="735" y="84"/>
                    <a:pt x="725" y="84"/>
                  </a:cubicBezTo>
                  <a:cubicBezTo>
                    <a:pt x="714" y="84"/>
                    <a:pt x="706" y="92"/>
                    <a:pt x="706" y="103"/>
                  </a:cubicBezTo>
                  <a:cubicBezTo>
                    <a:pt x="706" y="106"/>
                    <a:pt x="707" y="109"/>
                    <a:pt x="708" y="112"/>
                  </a:cubicBezTo>
                  <a:cubicBezTo>
                    <a:pt x="696" y="110"/>
                    <a:pt x="683" y="110"/>
                    <a:pt x="670" y="111"/>
                  </a:cubicBezTo>
                  <a:cubicBezTo>
                    <a:pt x="671" y="109"/>
                    <a:pt x="672" y="106"/>
                    <a:pt x="672" y="103"/>
                  </a:cubicBezTo>
                  <a:cubicBezTo>
                    <a:pt x="672" y="92"/>
                    <a:pt x="663" y="84"/>
                    <a:pt x="653" y="84"/>
                  </a:cubicBezTo>
                  <a:cubicBezTo>
                    <a:pt x="642" y="84"/>
                    <a:pt x="634" y="92"/>
                    <a:pt x="634" y="103"/>
                  </a:cubicBezTo>
                  <a:cubicBezTo>
                    <a:pt x="634" y="107"/>
                    <a:pt x="636" y="112"/>
                    <a:pt x="639" y="115"/>
                  </a:cubicBezTo>
                  <a:cubicBezTo>
                    <a:pt x="630" y="117"/>
                    <a:pt x="620" y="119"/>
                    <a:pt x="611" y="122"/>
                  </a:cubicBezTo>
                  <a:cubicBezTo>
                    <a:pt x="615" y="118"/>
                    <a:pt x="618" y="113"/>
                    <a:pt x="618" y="107"/>
                  </a:cubicBezTo>
                  <a:cubicBezTo>
                    <a:pt x="618" y="96"/>
                    <a:pt x="609" y="88"/>
                    <a:pt x="599" y="88"/>
                  </a:cubicBezTo>
                  <a:cubicBezTo>
                    <a:pt x="588" y="88"/>
                    <a:pt x="580" y="96"/>
                    <a:pt x="580" y="107"/>
                  </a:cubicBezTo>
                  <a:cubicBezTo>
                    <a:pt x="580" y="107"/>
                    <a:pt x="580" y="107"/>
                    <a:pt x="580" y="107"/>
                  </a:cubicBezTo>
                  <a:cubicBezTo>
                    <a:pt x="575" y="104"/>
                    <a:pt x="570" y="102"/>
                    <a:pt x="564" y="100"/>
                  </a:cubicBezTo>
                  <a:cubicBezTo>
                    <a:pt x="568" y="96"/>
                    <a:pt x="571" y="91"/>
                    <a:pt x="571" y="86"/>
                  </a:cubicBezTo>
                  <a:cubicBezTo>
                    <a:pt x="571" y="75"/>
                    <a:pt x="562" y="67"/>
                    <a:pt x="552" y="67"/>
                  </a:cubicBezTo>
                  <a:cubicBezTo>
                    <a:pt x="541" y="67"/>
                    <a:pt x="533" y="75"/>
                    <a:pt x="533" y="86"/>
                  </a:cubicBezTo>
                  <a:cubicBezTo>
                    <a:pt x="533" y="88"/>
                    <a:pt x="533" y="89"/>
                    <a:pt x="534" y="91"/>
                  </a:cubicBezTo>
                  <a:cubicBezTo>
                    <a:pt x="526" y="90"/>
                    <a:pt x="518" y="89"/>
                    <a:pt x="509" y="89"/>
                  </a:cubicBezTo>
                  <a:cubicBezTo>
                    <a:pt x="510" y="87"/>
                    <a:pt x="511" y="84"/>
                    <a:pt x="511" y="81"/>
                  </a:cubicBezTo>
                  <a:cubicBezTo>
                    <a:pt x="511" y="71"/>
                    <a:pt x="502" y="62"/>
                    <a:pt x="492" y="62"/>
                  </a:cubicBezTo>
                  <a:cubicBezTo>
                    <a:pt x="481" y="62"/>
                    <a:pt x="473" y="71"/>
                    <a:pt x="473" y="81"/>
                  </a:cubicBezTo>
                  <a:cubicBezTo>
                    <a:pt x="473" y="85"/>
                    <a:pt x="474" y="88"/>
                    <a:pt x="475" y="91"/>
                  </a:cubicBezTo>
                  <a:cubicBezTo>
                    <a:pt x="462" y="93"/>
                    <a:pt x="449" y="96"/>
                    <a:pt x="435" y="101"/>
                  </a:cubicBezTo>
                  <a:cubicBezTo>
                    <a:pt x="432" y="92"/>
                    <a:pt x="428" y="83"/>
                    <a:pt x="425" y="75"/>
                  </a:cubicBezTo>
                  <a:cubicBezTo>
                    <a:pt x="435" y="71"/>
                    <a:pt x="442" y="61"/>
                    <a:pt x="442" y="50"/>
                  </a:cubicBezTo>
                  <a:cubicBezTo>
                    <a:pt x="442" y="42"/>
                    <a:pt x="439" y="34"/>
                    <a:pt x="433" y="29"/>
                  </a:cubicBezTo>
                  <a:cubicBezTo>
                    <a:pt x="434" y="26"/>
                    <a:pt x="435" y="23"/>
                    <a:pt x="435" y="19"/>
                  </a:cubicBezTo>
                  <a:cubicBezTo>
                    <a:pt x="435" y="8"/>
                    <a:pt x="427" y="0"/>
                    <a:pt x="416" y="0"/>
                  </a:cubicBezTo>
                  <a:cubicBezTo>
                    <a:pt x="405" y="0"/>
                    <a:pt x="396" y="8"/>
                    <a:pt x="396" y="19"/>
                  </a:cubicBezTo>
                  <a:cubicBezTo>
                    <a:pt x="396" y="23"/>
                    <a:pt x="397" y="26"/>
                    <a:pt x="399" y="29"/>
                  </a:cubicBezTo>
                  <a:cubicBezTo>
                    <a:pt x="392" y="34"/>
                    <a:pt x="388" y="41"/>
                    <a:pt x="388" y="50"/>
                  </a:cubicBezTo>
                  <a:cubicBezTo>
                    <a:pt x="388" y="61"/>
                    <a:pt x="395" y="71"/>
                    <a:pt x="405" y="75"/>
                  </a:cubicBezTo>
                  <a:cubicBezTo>
                    <a:pt x="402" y="83"/>
                    <a:pt x="399" y="92"/>
                    <a:pt x="396" y="101"/>
                  </a:cubicBezTo>
                  <a:cubicBezTo>
                    <a:pt x="382" y="96"/>
                    <a:pt x="368" y="93"/>
                    <a:pt x="355" y="91"/>
                  </a:cubicBezTo>
                  <a:cubicBezTo>
                    <a:pt x="357" y="88"/>
                    <a:pt x="358" y="85"/>
                    <a:pt x="358" y="81"/>
                  </a:cubicBezTo>
                  <a:cubicBezTo>
                    <a:pt x="358" y="71"/>
                    <a:pt x="349" y="62"/>
                    <a:pt x="339" y="62"/>
                  </a:cubicBezTo>
                  <a:cubicBezTo>
                    <a:pt x="328" y="62"/>
                    <a:pt x="320" y="71"/>
                    <a:pt x="320" y="81"/>
                  </a:cubicBezTo>
                  <a:cubicBezTo>
                    <a:pt x="320" y="84"/>
                    <a:pt x="320" y="87"/>
                    <a:pt x="322" y="89"/>
                  </a:cubicBezTo>
                  <a:cubicBezTo>
                    <a:pt x="313" y="89"/>
                    <a:pt x="305" y="90"/>
                    <a:pt x="297" y="91"/>
                  </a:cubicBezTo>
                  <a:cubicBezTo>
                    <a:pt x="297" y="89"/>
                    <a:pt x="298" y="88"/>
                    <a:pt x="298" y="86"/>
                  </a:cubicBezTo>
                  <a:cubicBezTo>
                    <a:pt x="298" y="75"/>
                    <a:pt x="289" y="67"/>
                    <a:pt x="279" y="67"/>
                  </a:cubicBezTo>
                  <a:cubicBezTo>
                    <a:pt x="268" y="67"/>
                    <a:pt x="260" y="75"/>
                    <a:pt x="260" y="86"/>
                  </a:cubicBezTo>
                  <a:cubicBezTo>
                    <a:pt x="260" y="91"/>
                    <a:pt x="262" y="96"/>
                    <a:pt x="266" y="100"/>
                  </a:cubicBezTo>
                  <a:cubicBezTo>
                    <a:pt x="261" y="102"/>
                    <a:pt x="256" y="104"/>
                    <a:pt x="251" y="107"/>
                  </a:cubicBezTo>
                  <a:cubicBezTo>
                    <a:pt x="251" y="107"/>
                    <a:pt x="251" y="107"/>
                    <a:pt x="251" y="107"/>
                  </a:cubicBezTo>
                  <a:cubicBezTo>
                    <a:pt x="251" y="96"/>
                    <a:pt x="242" y="88"/>
                    <a:pt x="232" y="88"/>
                  </a:cubicBezTo>
                  <a:cubicBezTo>
                    <a:pt x="221" y="88"/>
                    <a:pt x="213" y="96"/>
                    <a:pt x="213" y="107"/>
                  </a:cubicBezTo>
                  <a:cubicBezTo>
                    <a:pt x="213" y="113"/>
                    <a:pt x="216" y="118"/>
                    <a:pt x="220" y="122"/>
                  </a:cubicBezTo>
                  <a:cubicBezTo>
                    <a:pt x="210" y="119"/>
                    <a:pt x="201" y="117"/>
                    <a:pt x="192" y="115"/>
                  </a:cubicBezTo>
                  <a:cubicBezTo>
                    <a:pt x="195" y="112"/>
                    <a:pt x="197" y="107"/>
                    <a:pt x="197" y="103"/>
                  </a:cubicBezTo>
                  <a:cubicBezTo>
                    <a:pt x="197" y="92"/>
                    <a:pt x="188" y="84"/>
                    <a:pt x="178" y="84"/>
                  </a:cubicBezTo>
                  <a:cubicBezTo>
                    <a:pt x="167" y="84"/>
                    <a:pt x="159" y="92"/>
                    <a:pt x="159" y="103"/>
                  </a:cubicBezTo>
                  <a:cubicBezTo>
                    <a:pt x="159" y="106"/>
                    <a:pt x="159" y="109"/>
                    <a:pt x="161" y="111"/>
                  </a:cubicBezTo>
                  <a:cubicBezTo>
                    <a:pt x="147" y="110"/>
                    <a:pt x="134" y="110"/>
                    <a:pt x="123" y="112"/>
                  </a:cubicBezTo>
                  <a:cubicBezTo>
                    <a:pt x="124" y="109"/>
                    <a:pt x="125" y="106"/>
                    <a:pt x="125" y="103"/>
                  </a:cubicBezTo>
                  <a:cubicBezTo>
                    <a:pt x="125" y="92"/>
                    <a:pt x="116" y="84"/>
                    <a:pt x="106" y="84"/>
                  </a:cubicBezTo>
                  <a:cubicBezTo>
                    <a:pt x="95" y="84"/>
                    <a:pt x="87" y="92"/>
                    <a:pt x="87" y="103"/>
                  </a:cubicBezTo>
                  <a:cubicBezTo>
                    <a:pt x="87" y="109"/>
                    <a:pt x="89" y="114"/>
                    <a:pt x="93" y="117"/>
                  </a:cubicBezTo>
                  <a:cubicBezTo>
                    <a:pt x="84" y="120"/>
                    <a:pt x="76" y="124"/>
                    <a:pt x="68" y="128"/>
                  </a:cubicBezTo>
                  <a:cubicBezTo>
                    <a:pt x="68" y="118"/>
                    <a:pt x="60" y="109"/>
                    <a:pt x="49" y="109"/>
                  </a:cubicBezTo>
                  <a:cubicBezTo>
                    <a:pt x="39" y="109"/>
                    <a:pt x="30" y="118"/>
                    <a:pt x="30" y="128"/>
                  </a:cubicBezTo>
                  <a:cubicBezTo>
                    <a:pt x="30" y="137"/>
                    <a:pt x="37" y="145"/>
                    <a:pt x="46" y="147"/>
                  </a:cubicBezTo>
                  <a:cubicBezTo>
                    <a:pt x="40" y="153"/>
                    <a:pt x="36" y="160"/>
                    <a:pt x="33" y="168"/>
                  </a:cubicBezTo>
                  <a:cubicBezTo>
                    <a:pt x="29" y="165"/>
                    <a:pt x="25" y="162"/>
                    <a:pt x="19" y="162"/>
                  </a:cubicBezTo>
                  <a:cubicBezTo>
                    <a:pt x="9" y="162"/>
                    <a:pt x="0" y="171"/>
                    <a:pt x="0" y="181"/>
                  </a:cubicBezTo>
                  <a:cubicBezTo>
                    <a:pt x="0" y="192"/>
                    <a:pt x="9" y="200"/>
                    <a:pt x="19" y="200"/>
                  </a:cubicBezTo>
                  <a:cubicBezTo>
                    <a:pt x="22" y="200"/>
                    <a:pt x="24" y="200"/>
                    <a:pt x="26" y="199"/>
                  </a:cubicBezTo>
                  <a:cubicBezTo>
                    <a:pt x="26" y="206"/>
                    <a:pt x="26" y="213"/>
                    <a:pt x="28" y="220"/>
                  </a:cubicBezTo>
                  <a:cubicBezTo>
                    <a:pt x="26" y="220"/>
                    <a:pt x="25" y="220"/>
                    <a:pt x="23" y="220"/>
                  </a:cubicBezTo>
                  <a:cubicBezTo>
                    <a:pt x="13" y="220"/>
                    <a:pt x="4" y="228"/>
                    <a:pt x="4" y="239"/>
                  </a:cubicBezTo>
                  <a:cubicBezTo>
                    <a:pt x="4" y="249"/>
                    <a:pt x="13" y="258"/>
                    <a:pt x="23" y="258"/>
                  </a:cubicBezTo>
                  <a:cubicBezTo>
                    <a:pt x="29" y="258"/>
                    <a:pt x="34" y="255"/>
                    <a:pt x="37" y="252"/>
                  </a:cubicBezTo>
                  <a:cubicBezTo>
                    <a:pt x="41" y="261"/>
                    <a:pt x="47" y="270"/>
                    <a:pt x="53" y="280"/>
                  </a:cubicBezTo>
                  <a:cubicBezTo>
                    <a:pt x="44" y="281"/>
                    <a:pt x="37" y="289"/>
                    <a:pt x="37" y="298"/>
                  </a:cubicBezTo>
                  <a:cubicBezTo>
                    <a:pt x="37" y="309"/>
                    <a:pt x="46" y="317"/>
                    <a:pt x="56" y="317"/>
                  </a:cubicBezTo>
                  <a:cubicBezTo>
                    <a:pt x="64" y="317"/>
                    <a:pt x="71" y="312"/>
                    <a:pt x="74" y="305"/>
                  </a:cubicBezTo>
                  <a:cubicBezTo>
                    <a:pt x="80" y="312"/>
                    <a:pt x="87" y="319"/>
                    <a:pt x="95" y="325"/>
                  </a:cubicBezTo>
                  <a:cubicBezTo>
                    <a:pt x="94" y="325"/>
                    <a:pt x="94" y="325"/>
                    <a:pt x="94" y="325"/>
                  </a:cubicBezTo>
                  <a:cubicBezTo>
                    <a:pt x="132" y="359"/>
                    <a:pt x="138" y="463"/>
                    <a:pt x="138" y="463"/>
                  </a:cubicBezTo>
                  <a:cubicBezTo>
                    <a:pt x="415" y="463"/>
                    <a:pt x="415" y="463"/>
                    <a:pt x="415" y="463"/>
                  </a:cubicBezTo>
                  <a:cubicBezTo>
                    <a:pt x="415" y="463"/>
                    <a:pt x="415" y="463"/>
                    <a:pt x="415" y="463"/>
                  </a:cubicBezTo>
                  <a:cubicBezTo>
                    <a:pt x="416" y="463"/>
                    <a:pt x="416" y="463"/>
                    <a:pt x="416" y="463"/>
                  </a:cubicBezTo>
                  <a:cubicBezTo>
                    <a:pt x="692" y="463"/>
                    <a:pt x="692" y="463"/>
                    <a:pt x="692" y="463"/>
                  </a:cubicBezTo>
                  <a:cubicBezTo>
                    <a:pt x="692" y="463"/>
                    <a:pt x="698" y="359"/>
                    <a:pt x="736" y="325"/>
                  </a:cubicBezTo>
                  <a:cubicBezTo>
                    <a:pt x="736" y="325"/>
                    <a:pt x="736" y="325"/>
                    <a:pt x="736" y="325"/>
                  </a:cubicBezTo>
                  <a:cubicBezTo>
                    <a:pt x="743" y="319"/>
                    <a:pt x="750" y="312"/>
                    <a:pt x="756" y="305"/>
                  </a:cubicBezTo>
                  <a:cubicBezTo>
                    <a:pt x="759" y="312"/>
                    <a:pt x="766" y="317"/>
                    <a:pt x="774" y="317"/>
                  </a:cubicBezTo>
                  <a:cubicBezTo>
                    <a:pt x="785" y="317"/>
                    <a:pt x="793" y="309"/>
                    <a:pt x="793" y="298"/>
                  </a:cubicBezTo>
                  <a:cubicBezTo>
                    <a:pt x="793" y="289"/>
                    <a:pt x="786" y="281"/>
                    <a:pt x="777" y="280"/>
                  </a:cubicBezTo>
                  <a:cubicBezTo>
                    <a:pt x="784" y="270"/>
                    <a:pt x="789" y="261"/>
                    <a:pt x="793" y="252"/>
                  </a:cubicBezTo>
                  <a:cubicBezTo>
                    <a:pt x="797" y="255"/>
                    <a:pt x="802" y="258"/>
                    <a:pt x="807" y="258"/>
                  </a:cubicBezTo>
                  <a:cubicBezTo>
                    <a:pt x="818" y="258"/>
                    <a:pt x="826" y="249"/>
                    <a:pt x="826" y="239"/>
                  </a:cubicBezTo>
                  <a:cubicBezTo>
                    <a:pt x="826" y="228"/>
                    <a:pt x="818" y="220"/>
                    <a:pt x="807" y="220"/>
                  </a:cubicBezTo>
                  <a:close/>
                  <a:moveTo>
                    <a:pt x="725" y="96"/>
                  </a:moveTo>
                  <a:cubicBezTo>
                    <a:pt x="729" y="96"/>
                    <a:pt x="732" y="99"/>
                    <a:pt x="732" y="103"/>
                  </a:cubicBezTo>
                  <a:cubicBezTo>
                    <a:pt x="732" y="107"/>
                    <a:pt x="729" y="110"/>
                    <a:pt x="725" y="110"/>
                  </a:cubicBezTo>
                  <a:cubicBezTo>
                    <a:pt x="721" y="110"/>
                    <a:pt x="718" y="107"/>
                    <a:pt x="718" y="103"/>
                  </a:cubicBezTo>
                  <a:cubicBezTo>
                    <a:pt x="718" y="99"/>
                    <a:pt x="721" y="96"/>
                    <a:pt x="725" y="96"/>
                  </a:cubicBezTo>
                  <a:close/>
                  <a:moveTo>
                    <a:pt x="653" y="96"/>
                  </a:moveTo>
                  <a:cubicBezTo>
                    <a:pt x="657" y="96"/>
                    <a:pt x="660" y="99"/>
                    <a:pt x="660" y="103"/>
                  </a:cubicBezTo>
                  <a:cubicBezTo>
                    <a:pt x="660" y="106"/>
                    <a:pt x="657" y="109"/>
                    <a:pt x="653" y="109"/>
                  </a:cubicBezTo>
                  <a:cubicBezTo>
                    <a:pt x="649" y="109"/>
                    <a:pt x="646" y="106"/>
                    <a:pt x="646" y="103"/>
                  </a:cubicBezTo>
                  <a:cubicBezTo>
                    <a:pt x="646" y="99"/>
                    <a:pt x="649" y="96"/>
                    <a:pt x="653" y="96"/>
                  </a:cubicBezTo>
                  <a:close/>
                  <a:moveTo>
                    <a:pt x="599" y="100"/>
                  </a:moveTo>
                  <a:cubicBezTo>
                    <a:pt x="603" y="100"/>
                    <a:pt x="606" y="103"/>
                    <a:pt x="606" y="107"/>
                  </a:cubicBezTo>
                  <a:cubicBezTo>
                    <a:pt x="606" y="111"/>
                    <a:pt x="603" y="114"/>
                    <a:pt x="599" y="114"/>
                  </a:cubicBezTo>
                  <a:cubicBezTo>
                    <a:pt x="595" y="114"/>
                    <a:pt x="592" y="111"/>
                    <a:pt x="592" y="107"/>
                  </a:cubicBezTo>
                  <a:cubicBezTo>
                    <a:pt x="592" y="103"/>
                    <a:pt x="595" y="100"/>
                    <a:pt x="599" y="100"/>
                  </a:cubicBezTo>
                  <a:close/>
                  <a:moveTo>
                    <a:pt x="552" y="79"/>
                  </a:moveTo>
                  <a:cubicBezTo>
                    <a:pt x="556" y="79"/>
                    <a:pt x="559" y="82"/>
                    <a:pt x="559" y="86"/>
                  </a:cubicBezTo>
                  <a:cubicBezTo>
                    <a:pt x="559" y="89"/>
                    <a:pt x="556" y="92"/>
                    <a:pt x="552" y="92"/>
                  </a:cubicBezTo>
                  <a:cubicBezTo>
                    <a:pt x="548" y="92"/>
                    <a:pt x="545" y="89"/>
                    <a:pt x="545" y="86"/>
                  </a:cubicBezTo>
                  <a:cubicBezTo>
                    <a:pt x="545" y="82"/>
                    <a:pt x="548" y="79"/>
                    <a:pt x="552" y="79"/>
                  </a:cubicBezTo>
                  <a:close/>
                  <a:moveTo>
                    <a:pt x="492" y="74"/>
                  </a:moveTo>
                  <a:cubicBezTo>
                    <a:pt x="495" y="74"/>
                    <a:pt x="498" y="77"/>
                    <a:pt x="498" y="81"/>
                  </a:cubicBezTo>
                  <a:cubicBezTo>
                    <a:pt x="498" y="85"/>
                    <a:pt x="495" y="88"/>
                    <a:pt x="492" y="88"/>
                  </a:cubicBezTo>
                  <a:cubicBezTo>
                    <a:pt x="488" y="88"/>
                    <a:pt x="485" y="85"/>
                    <a:pt x="485" y="81"/>
                  </a:cubicBezTo>
                  <a:cubicBezTo>
                    <a:pt x="485" y="77"/>
                    <a:pt x="488" y="74"/>
                    <a:pt x="492" y="74"/>
                  </a:cubicBezTo>
                  <a:close/>
                  <a:moveTo>
                    <a:pt x="602" y="233"/>
                  </a:moveTo>
                  <a:cubicBezTo>
                    <a:pt x="603" y="281"/>
                    <a:pt x="592" y="327"/>
                    <a:pt x="558" y="347"/>
                  </a:cubicBezTo>
                  <a:cubicBezTo>
                    <a:pt x="549" y="350"/>
                    <a:pt x="540" y="349"/>
                    <a:pt x="532" y="341"/>
                  </a:cubicBezTo>
                  <a:cubicBezTo>
                    <a:pt x="522" y="330"/>
                    <a:pt x="516" y="318"/>
                    <a:pt x="513" y="303"/>
                  </a:cubicBezTo>
                  <a:cubicBezTo>
                    <a:pt x="515" y="303"/>
                    <a:pt x="516" y="303"/>
                    <a:pt x="517" y="303"/>
                  </a:cubicBezTo>
                  <a:cubicBezTo>
                    <a:pt x="530" y="303"/>
                    <a:pt x="540" y="293"/>
                    <a:pt x="540" y="281"/>
                  </a:cubicBezTo>
                  <a:cubicBezTo>
                    <a:pt x="540" y="269"/>
                    <a:pt x="530" y="259"/>
                    <a:pt x="517" y="259"/>
                  </a:cubicBezTo>
                  <a:cubicBezTo>
                    <a:pt x="505" y="259"/>
                    <a:pt x="495" y="269"/>
                    <a:pt x="495" y="281"/>
                  </a:cubicBezTo>
                  <a:cubicBezTo>
                    <a:pt x="495" y="290"/>
                    <a:pt x="500" y="298"/>
                    <a:pt x="508" y="301"/>
                  </a:cubicBezTo>
                  <a:cubicBezTo>
                    <a:pt x="499" y="317"/>
                    <a:pt x="485" y="330"/>
                    <a:pt x="465" y="340"/>
                  </a:cubicBezTo>
                  <a:cubicBezTo>
                    <a:pt x="460" y="342"/>
                    <a:pt x="454" y="340"/>
                    <a:pt x="455" y="334"/>
                  </a:cubicBezTo>
                  <a:cubicBezTo>
                    <a:pt x="457" y="329"/>
                    <a:pt x="457" y="323"/>
                    <a:pt x="459" y="319"/>
                  </a:cubicBezTo>
                  <a:cubicBezTo>
                    <a:pt x="476" y="254"/>
                    <a:pt x="461" y="181"/>
                    <a:pt x="439" y="113"/>
                  </a:cubicBezTo>
                  <a:cubicBezTo>
                    <a:pt x="543" y="100"/>
                    <a:pt x="599" y="138"/>
                    <a:pt x="602" y="233"/>
                  </a:cubicBezTo>
                  <a:close/>
                  <a:moveTo>
                    <a:pt x="598" y="407"/>
                  </a:moveTo>
                  <a:cubicBezTo>
                    <a:pt x="598" y="416"/>
                    <a:pt x="590" y="424"/>
                    <a:pt x="581" y="424"/>
                  </a:cubicBezTo>
                  <a:cubicBezTo>
                    <a:pt x="572" y="424"/>
                    <a:pt x="564" y="416"/>
                    <a:pt x="564" y="407"/>
                  </a:cubicBezTo>
                  <a:cubicBezTo>
                    <a:pt x="564" y="397"/>
                    <a:pt x="572" y="390"/>
                    <a:pt x="581" y="390"/>
                  </a:cubicBezTo>
                  <a:cubicBezTo>
                    <a:pt x="590" y="390"/>
                    <a:pt x="598" y="397"/>
                    <a:pt x="598" y="407"/>
                  </a:cubicBezTo>
                  <a:close/>
                  <a:moveTo>
                    <a:pt x="515" y="407"/>
                  </a:moveTo>
                  <a:cubicBezTo>
                    <a:pt x="515" y="416"/>
                    <a:pt x="508" y="424"/>
                    <a:pt x="498" y="424"/>
                  </a:cubicBezTo>
                  <a:cubicBezTo>
                    <a:pt x="489" y="424"/>
                    <a:pt x="481" y="416"/>
                    <a:pt x="481" y="407"/>
                  </a:cubicBezTo>
                  <a:cubicBezTo>
                    <a:pt x="481" y="397"/>
                    <a:pt x="489" y="390"/>
                    <a:pt x="498" y="390"/>
                  </a:cubicBezTo>
                  <a:cubicBezTo>
                    <a:pt x="508" y="390"/>
                    <a:pt x="515" y="397"/>
                    <a:pt x="515" y="407"/>
                  </a:cubicBezTo>
                  <a:close/>
                  <a:moveTo>
                    <a:pt x="400" y="184"/>
                  </a:moveTo>
                  <a:cubicBezTo>
                    <a:pt x="402" y="176"/>
                    <a:pt x="404" y="167"/>
                    <a:pt x="406" y="159"/>
                  </a:cubicBezTo>
                  <a:cubicBezTo>
                    <a:pt x="407" y="155"/>
                    <a:pt x="409" y="151"/>
                    <a:pt x="410" y="146"/>
                  </a:cubicBezTo>
                  <a:cubicBezTo>
                    <a:pt x="412" y="142"/>
                    <a:pt x="414" y="138"/>
                    <a:pt x="416" y="134"/>
                  </a:cubicBezTo>
                  <a:cubicBezTo>
                    <a:pt x="418" y="138"/>
                    <a:pt x="420" y="142"/>
                    <a:pt x="421" y="146"/>
                  </a:cubicBezTo>
                  <a:cubicBezTo>
                    <a:pt x="423" y="151"/>
                    <a:pt x="424" y="155"/>
                    <a:pt x="426" y="159"/>
                  </a:cubicBezTo>
                  <a:cubicBezTo>
                    <a:pt x="428" y="167"/>
                    <a:pt x="430" y="176"/>
                    <a:pt x="432" y="184"/>
                  </a:cubicBezTo>
                  <a:cubicBezTo>
                    <a:pt x="434" y="201"/>
                    <a:pt x="436" y="218"/>
                    <a:pt x="436" y="235"/>
                  </a:cubicBezTo>
                  <a:cubicBezTo>
                    <a:pt x="436" y="252"/>
                    <a:pt x="434" y="269"/>
                    <a:pt x="431" y="286"/>
                  </a:cubicBezTo>
                  <a:cubicBezTo>
                    <a:pt x="430" y="294"/>
                    <a:pt x="428" y="302"/>
                    <a:pt x="426" y="311"/>
                  </a:cubicBezTo>
                  <a:cubicBezTo>
                    <a:pt x="424" y="315"/>
                    <a:pt x="423" y="319"/>
                    <a:pt x="421" y="324"/>
                  </a:cubicBezTo>
                  <a:cubicBezTo>
                    <a:pt x="420" y="328"/>
                    <a:pt x="418" y="332"/>
                    <a:pt x="416" y="336"/>
                  </a:cubicBezTo>
                  <a:cubicBezTo>
                    <a:pt x="414" y="332"/>
                    <a:pt x="412" y="328"/>
                    <a:pt x="410" y="324"/>
                  </a:cubicBezTo>
                  <a:cubicBezTo>
                    <a:pt x="409" y="319"/>
                    <a:pt x="407" y="315"/>
                    <a:pt x="406" y="311"/>
                  </a:cubicBezTo>
                  <a:cubicBezTo>
                    <a:pt x="404" y="302"/>
                    <a:pt x="402" y="294"/>
                    <a:pt x="400" y="286"/>
                  </a:cubicBezTo>
                  <a:cubicBezTo>
                    <a:pt x="397" y="269"/>
                    <a:pt x="396" y="252"/>
                    <a:pt x="396" y="235"/>
                  </a:cubicBezTo>
                  <a:cubicBezTo>
                    <a:pt x="396" y="218"/>
                    <a:pt x="397" y="201"/>
                    <a:pt x="400" y="184"/>
                  </a:cubicBezTo>
                  <a:close/>
                  <a:moveTo>
                    <a:pt x="433" y="407"/>
                  </a:moveTo>
                  <a:cubicBezTo>
                    <a:pt x="433" y="416"/>
                    <a:pt x="425" y="424"/>
                    <a:pt x="416" y="424"/>
                  </a:cubicBezTo>
                  <a:cubicBezTo>
                    <a:pt x="415" y="424"/>
                    <a:pt x="415" y="424"/>
                    <a:pt x="415" y="424"/>
                  </a:cubicBezTo>
                  <a:cubicBezTo>
                    <a:pt x="415" y="424"/>
                    <a:pt x="415" y="424"/>
                    <a:pt x="415" y="424"/>
                  </a:cubicBezTo>
                  <a:cubicBezTo>
                    <a:pt x="405" y="424"/>
                    <a:pt x="398" y="416"/>
                    <a:pt x="398" y="407"/>
                  </a:cubicBezTo>
                  <a:cubicBezTo>
                    <a:pt x="398" y="397"/>
                    <a:pt x="405" y="390"/>
                    <a:pt x="415" y="390"/>
                  </a:cubicBezTo>
                  <a:cubicBezTo>
                    <a:pt x="415" y="390"/>
                    <a:pt x="415" y="390"/>
                    <a:pt x="415" y="390"/>
                  </a:cubicBezTo>
                  <a:cubicBezTo>
                    <a:pt x="415" y="390"/>
                    <a:pt x="415" y="390"/>
                    <a:pt x="416" y="390"/>
                  </a:cubicBezTo>
                  <a:cubicBezTo>
                    <a:pt x="425" y="390"/>
                    <a:pt x="433" y="397"/>
                    <a:pt x="433" y="407"/>
                  </a:cubicBezTo>
                  <a:close/>
                  <a:moveTo>
                    <a:pt x="339" y="74"/>
                  </a:moveTo>
                  <a:cubicBezTo>
                    <a:pt x="343" y="74"/>
                    <a:pt x="346" y="77"/>
                    <a:pt x="346" y="81"/>
                  </a:cubicBezTo>
                  <a:cubicBezTo>
                    <a:pt x="346" y="85"/>
                    <a:pt x="343" y="88"/>
                    <a:pt x="339" y="88"/>
                  </a:cubicBezTo>
                  <a:cubicBezTo>
                    <a:pt x="335" y="88"/>
                    <a:pt x="332" y="85"/>
                    <a:pt x="332" y="81"/>
                  </a:cubicBezTo>
                  <a:cubicBezTo>
                    <a:pt x="332" y="77"/>
                    <a:pt x="335" y="74"/>
                    <a:pt x="339" y="74"/>
                  </a:cubicBezTo>
                  <a:close/>
                  <a:moveTo>
                    <a:pt x="279" y="79"/>
                  </a:moveTo>
                  <a:cubicBezTo>
                    <a:pt x="282" y="79"/>
                    <a:pt x="285" y="82"/>
                    <a:pt x="285" y="86"/>
                  </a:cubicBezTo>
                  <a:cubicBezTo>
                    <a:pt x="285" y="89"/>
                    <a:pt x="282" y="92"/>
                    <a:pt x="279" y="92"/>
                  </a:cubicBezTo>
                  <a:cubicBezTo>
                    <a:pt x="275" y="92"/>
                    <a:pt x="272" y="89"/>
                    <a:pt x="272" y="86"/>
                  </a:cubicBezTo>
                  <a:cubicBezTo>
                    <a:pt x="272" y="82"/>
                    <a:pt x="275" y="79"/>
                    <a:pt x="279" y="79"/>
                  </a:cubicBezTo>
                  <a:close/>
                  <a:moveTo>
                    <a:pt x="392" y="113"/>
                  </a:moveTo>
                  <a:cubicBezTo>
                    <a:pt x="369" y="181"/>
                    <a:pt x="355" y="254"/>
                    <a:pt x="372" y="319"/>
                  </a:cubicBezTo>
                  <a:cubicBezTo>
                    <a:pt x="373" y="323"/>
                    <a:pt x="374" y="329"/>
                    <a:pt x="375" y="334"/>
                  </a:cubicBezTo>
                  <a:cubicBezTo>
                    <a:pt x="376" y="340"/>
                    <a:pt x="370" y="342"/>
                    <a:pt x="365" y="340"/>
                  </a:cubicBezTo>
                  <a:cubicBezTo>
                    <a:pt x="345" y="330"/>
                    <a:pt x="331" y="317"/>
                    <a:pt x="323" y="301"/>
                  </a:cubicBezTo>
                  <a:cubicBezTo>
                    <a:pt x="330" y="298"/>
                    <a:pt x="336" y="290"/>
                    <a:pt x="336" y="281"/>
                  </a:cubicBezTo>
                  <a:cubicBezTo>
                    <a:pt x="336" y="269"/>
                    <a:pt x="326" y="259"/>
                    <a:pt x="313" y="259"/>
                  </a:cubicBezTo>
                  <a:cubicBezTo>
                    <a:pt x="301" y="259"/>
                    <a:pt x="291" y="269"/>
                    <a:pt x="291" y="281"/>
                  </a:cubicBezTo>
                  <a:cubicBezTo>
                    <a:pt x="291" y="293"/>
                    <a:pt x="301" y="303"/>
                    <a:pt x="313" y="303"/>
                  </a:cubicBezTo>
                  <a:cubicBezTo>
                    <a:pt x="315" y="303"/>
                    <a:pt x="316" y="303"/>
                    <a:pt x="317" y="303"/>
                  </a:cubicBezTo>
                  <a:cubicBezTo>
                    <a:pt x="315" y="318"/>
                    <a:pt x="308" y="330"/>
                    <a:pt x="298" y="341"/>
                  </a:cubicBezTo>
                  <a:cubicBezTo>
                    <a:pt x="290" y="349"/>
                    <a:pt x="281" y="350"/>
                    <a:pt x="273" y="347"/>
                  </a:cubicBezTo>
                  <a:cubicBezTo>
                    <a:pt x="239" y="327"/>
                    <a:pt x="227" y="281"/>
                    <a:pt x="229" y="233"/>
                  </a:cubicBezTo>
                  <a:cubicBezTo>
                    <a:pt x="231" y="138"/>
                    <a:pt x="287" y="100"/>
                    <a:pt x="392" y="113"/>
                  </a:cubicBezTo>
                  <a:close/>
                  <a:moveTo>
                    <a:pt x="349" y="407"/>
                  </a:moveTo>
                  <a:cubicBezTo>
                    <a:pt x="349" y="416"/>
                    <a:pt x="341" y="424"/>
                    <a:pt x="332" y="424"/>
                  </a:cubicBezTo>
                  <a:cubicBezTo>
                    <a:pt x="323" y="424"/>
                    <a:pt x="315" y="416"/>
                    <a:pt x="315" y="407"/>
                  </a:cubicBezTo>
                  <a:cubicBezTo>
                    <a:pt x="315" y="397"/>
                    <a:pt x="323" y="390"/>
                    <a:pt x="332" y="390"/>
                  </a:cubicBezTo>
                  <a:cubicBezTo>
                    <a:pt x="341" y="390"/>
                    <a:pt x="349" y="397"/>
                    <a:pt x="349" y="407"/>
                  </a:cubicBezTo>
                  <a:close/>
                  <a:moveTo>
                    <a:pt x="266" y="407"/>
                  </a:moveTo>
                  <a:cubicBezTo>
                    <a:pt x="266" y="416"/>
                    <a:pt x="259" y="424"/>
                    <a:pt x="249" y="424"/>
                  </a:cubicBezTo>
                  <a:cubicBezTo>
                    <a:pt x="240" y="424"/>
                    <a:pt x="232" y="416"/>
                    <a:pt x="232" y="407"/>
                  </a:cubicBezTo>
                  <a:cubicBezTo>
                    <a:pt x="232" y="397"/>
                    <a:pt x="240" y="390"/>
                    <a:pt x="249" y="390"/>
                  </a:cubicBezTo>
                  <a:cubicBezTo>
                    <a:pt x="259" y="390"/>
                    <a:pt x="266" y="397"/>
                    <a:pt x="266" y="407"/>
                  </a:cubicBezTo>
                  <a:close/>
                  <a:moveTo>
                    <a:pt x="232" y="100"/>
                  </a:moveTo>
                  <a:cubicBezTo>
                    <a:pt x="235" y="100"/>
                    <a:pt x="239" y="103"/>
                    <a:pt x="239" y="107"/>
                  </a:cubicBezTo>
                  <a:cubicBezTo>
                    <a:pt x="239" y="111"/>
                    <a:pt x="235" y="114"/>
                    <a:pt x="232" y="114"/>
                  </a:cubicBezTo>
                  <a:cubicBezTo>
                    <a:pt x="228" y="114"/>
                    <a:pt x="225" y="111"/>
                    <a:pt x="225" y="107"/>
                  </a:cubicBezTo>
                  <a:cubicBezTo>
                    <a:pt x="225" y="103"/>
                    <a:pt x="228" y="100"/>
                    <a:pt x="232" y="100"/>
                  </a:cubicBezTo>
                  <a:close/>
                  <a:moveTo>
                    <a:pt x="178" y="96"/>
                  </a:moveTo>
                  <a:cubicBezTo>
                    <a:pt x="181" y="96"/>
                    <a:pt x="185" y="99"/>
                    <a:pt x="185" y="103"/>
                  </a:cubicBezTo>
                  <a:cubicBezTo>
                    <a:pt x="185" y="106"/>
                    <a:pt x="181" y="109"/>
                    <a:pt x="178" y="109"/>
                  </a:cubicBezTo>
                  <a:cubicBezTo>
                    <a:pt x="174" y="109"/>
                    <a:pt x="171" y="106"/>
                    <a:pt x="171" y="103"/>
                  </a:cubicBezTo>
                  <a:cubicBezTo>
                    <a:pt x="171" y="99"/>
                    <a:pt x="174" y="96"/>
                    <a:pt x="178" y="96"/>
                  </a:cubicBezTo>
                  <a:close/>
                  <a:moveTo>
                    <a:pt x="106" y="96"/>
                  </a:moveTo>
                  <a:cubicBezTo>
                    <a:pt x="109" y="96"/>
                    <a:pt x="113" y="99"/>
                    <a:pt x="113" y="103"/>
                  </a:cubicBezTo>
                  <a:cubicBezTo>
                    <a:pt x="113" y="107"/>
                    <a:pt x="109" y="110"/>
                    <a:pt x="106" y="110"/>
                  </a:cubicBezTo>
                  <a:cubicBezTo>
                    <a:pt x="102" y="110"/>
                    <a:pt x="99" y="107"/>
                    <a:pt x="99" y="103"/>
                  </a:cubicBezTo>
                  <a:cubicBezTo>
                    <a:pt x="99" y="99"/>
                    <a:pt x="102" y="96"/>
                    <a:pt x="106" y="96"/>
                  </a:cubicBezTo>
                  <a:close/>
                  <a:moveTo>
                    <a:pt x="94" y="284"/>
                  </a:moveTo>
                  <a:cubicBezTo>
                    <a:pt x="61" y="219"/>
                    <a:pt x="56" y="170"/>
                    <a:pt x="91" y="144"/>
                  </a:cubicBezTo>
                  <a:cubicBezTo>
                    <a:pt x="123" y="124"/>
                    <a:pt x="168" y="125"/>
                    <a:pt x="218" y="134"/>
                  </a:cubicBezTo>
                  <a:cubicBezTo>
                    <a:pt x="215" y="138"/>
                    <a:pt x="212" y="142"/>
                    <a:pt x="209" y="146"/>
                  </a:cubicBezTo>
                  <a:cubicBezTo>
                    <a:pt x="205" y="142"/>
                    <a:pt x="200" y="139"/>
                    <a:pt x="194" y="139"/>
                  </a:cubicBezTo>
                  <a:cubicBezTo>
                    <a:pt x="184" y="139"/>
                    <a:pt x="175" y="148"/>
                    <a:pt x="175" y="158"/>
                  </a:cubicBezTo>
                  <a:cubicBezTo>
                    <a:pt x="175" y="169"/>
                    <a:pt x="183" y="177"/>
                    <a:pt x="194" y="177"/>
                  </a:cubicBezTo>
                  <a:cubicBezTo>
                    <a:pt x="192" y="181"/>
                    <a:pt x="191" y="186"/>
                    <a:pt x="190" y="190"/>
                  </a:cubicBezTo>
                  <a:cubicBezTo>
                    <a:pt x="187" y="189"/>
                    <a:pt x="185" y="188"/>
                    <a:pt x="182" y="188"/>
                  </a:cubicBezTo>
                  <a:cubicBezTo>
                    <a:pt x="171" y="188"/>
                    <a:pt x="163" y="197"/>
                    <a:pt x="163" y="207"/>
                  </a:cubicBezTo>
                  <a:cubicBezTo>
                    <a:pt x="163" y="218"/>
                    <a:pt x="171" y="226"/>
                    <a:pt x="182" y="226"/>
                  </a:cubicBezTo>
                  <a:cubicBezTo>
                    <a:pt x="183" y="226"/>
                    <a:pt x="185" y="226"/>
                    <a:pt x="186" y="226"/>
                  </a:cubicBezTo>
                  <a:cubicBezTo>
                    <a:pt x="186" y="232"/>
                    <a:pt x="186" y="237"/>
                    <a:pt x="187" y="243"/>
                  </a:cubicBezTo>
                  <a:cubicBezTo>
                    <a:pt x="185" y="243"/>
                    <a:pt x="183" y="242"/>
                    <a:pt x="181" y="242"/>
                  </a:cubicBezTo>
                  <a:cubicBezTo>
                    <a:pt x="171" y="242"/>
                    <a:pt x="162" y="251"/>
                    <a:pt x="162" y="261"/>
                  </a:cubicBezTo>
                  <a:cubicBezTo>
                    <a:pt x="162" y="272"/>
                    <a:pt x="171" y="280"/>
                    <a:pt x="181" y="280"/>
                  </a:cubicBezTo>
                  <a:cubicBezTo>
                    <a:pt x="186" y="280"/>
                    <a:pt x="190" y="279"/>
                    <a:pt x="193" y="276"/>
                  </a:cubicBezTo>
                  <a:cubicBezTo>
                    <a:pt x="197" y="292"/>
                    <a:pt x="203" y="307"/>
                    <a:pt x="211" y="321"/>
                  </a:cubicBezTo>
                  <a:cubicBezTo>
                    <a:pt x="218" y="335"/>
                    <a:pt x="225" y="347"/>
                    <a:pt x="233" y="358"/>
                  </a:cubicBezTo>
                  <a:cubicBezTo>
                    <a:pt x="249" y="382"/>
                    <a:pt x="187" y="355"/>
                    <a:pt x="172" y="328"/>
                  </a:cubicBezTo>
                  <a:cubicBezTo>
                    <a:pt x="179" y="324"/>
                    <a:pt x="185" y="316"/>
                    <a:pt x="185" y="307"/>
                  </a:cubicBezTo>
                  <a:cubicBezTo>
                    <a:pt x="185" y="294"/>
                    <a:pt x="174" y="284"/>
                    <a:pt x="162" y="284"/>
                  </a:cubicBezTo>
                  <a:cubicBezTo>
                    <a:pt x="149" y="284"/>
                    <a:pt x="138" y="294"/>
                    <a:pt x="138" y="307"/>
                  </a:cubicBezTo>
                  <a:cubicBezTo>
                    <a:pt x="138" y="320"/>
                    <a:pt x="149" y="330"/>
                    <a:pt x="162" y="330"/>
                  </a:cubicBezTo>
                  <a:cubicBezTo>
                    <a:pt x="163" y="330"/>
                    <a:pt x="164" y="330"/>
                    <a:pt x="166" y="330"/>
                  </a:cubicBezTo>
                  <a:cubicBezTo>
                    <a:pt x="166" y="338"/>
                    <a:pt x="165" y="344"/>
                    <a:pt x="163" y="350"/>
                  </a:cubicBezTo>
                  <a:cubicBezTo>
                    <a:pt x="136" y="338"/>
                    <a:pt x="113" y="318"/>
                    <a:pt x="94" y="284"/>
                  </a:cubicBezTo>
                  <a:close/>
                  <a:moveTo>
                    <a:pt x="150" y="407"/>
                  </a:moveTo>
                  <a:cubicBezTo>
                    <a:pt x="150" y="397"/>
                    <a:pt x="157" y="390"/>
                    <a:pt x="167" y="390"/>
                  </a:cubicBezTo>
                  <a:cubicBezTo>
                    <a:pt x="176" y="390"/>
                    <a:pt x="184" y="397"/>
                    <a:pt x="184" y="407"/>
                  </a:cubicBezTo>
                  <a:cubicBezTo>
                    <a:pt x="184" y="416"/>
                    <a:pt x="176" y="424"/>
                    <a:pt x="167" y="424"/>
                  </a:cubicBezTo>
                  <a:cubicBezTo>
                    <a:pt x="157" y="424"/>
                    <a:pt x="150" y="416"/>
                    <a:pt x="150" y="407"/>
                  </a:cubicBezTo>
                  <a:close/>
                  <a:moveTo>
                    <a:pt x="662" y="449"/>
                  </a:moveTo>
                  <a:cubicBezTo>
                    <a:pt x="167" y="449"/>
                    <a:pt x="167" y="449"/>
                    <a:pt x="167" y="449"/>
                  </a:cubicBezTo>
                  <a:cubicBezTo>
                    <a:pt x="167" y="440"/>
                    <a:pt x="167" y="440"/>
                    <a:pt x="167" y="440"/>
                  </a:cubicBezTo>
                  <a:cubicBezTo>
                    <a:pt x="662" y="440"/>
                    <a:pt x="662" y="440"/>
                    <a:pt x="662" y="440"/>
                  </a:cubicBezTo>
                  <a:lnTo>
                    <a:pt x="662" y="449"/>
                  </a:lnTo>
                  <a:close/>
                  <a:moveTo>
                    <a:pt x="664" y="424"/>
                  </a:moveTo>
                  <a:cubicBezTo>
                    <a:pt x="655" y="424"/>
                    <a:pt x="647" y="416"/>
                    <a:pt x="647" y="407"/>
                  </a:cubicBezTo>
                  <a:cubicBezTo>
                    <a:pt x="647" y="397"/>
                    <a:pt x="655" y="390"/>
                    <a:pt x="664" y="390"/>
                  </a:cubicBezTo>
                  <a:cubicBezTo>
                    <a:pt x="673" y="390"/>
                    <a:pt x="681" y="397"/>
                    <a:pt x="681" y="407"/>
                  </a:cubicBezTo>
                  <a:cubicBezTo>
                    <a:pt x="681" y="416"/>
                    <a:pt x="673" y="424"/>
                    <a:pt x="664" y="424"/>
                  </a:cubicBezTo>
                  <a:close/>
                  <a:moveTo>
                    <a:pt x="737" y="284"/>
                  </a:moveTo>
                  <a:cubicBezTo>
                    <a:pt x="718" y="318"/>
                    <a:pt x="694" y="338"/>
                    <a:pt x="667" y="350"/>
                  </a:cubicBezTo>
                  <a:cubicBezTo>
                    <a:pt x="666" y="344"/>
                    <a:pt x="665" y="338"/>
                    <a:pt x="665" y="330"/>
                  </a:cubicBezTo>
                  <a:cubicBezTo>
                    <a:pt x="666" y="330"/>
                    <a:pt x="668" y="330"/>
                    <a:pt x="669" y="330"/>
                  </a:cubicBezTo>
                  <a:cubicBezTo>
                    <a:pt x="682" y="330"/>
                    <a:pt x="692" y="320"/>
                    <a:pt x="692" y="307"/>
                  </a:cubicBezTo>
                  <a:cubicBezTo>
                    <a:pt x="692" y="294"/>
                    <a:pt x="682" y="284"/>
                    <a:pt x="669" y="284"/>
                  </a:cubicBezTo>
                  <a:cubicBezTo>
                    <a:pt x="656" y="284"/>
                    <a:pt x="646" y="294"/>
                    <a:pt x="646" y="307"/>
                  </a:cubicBezTo>
                  <a:cubicBezTo>
                    <a:pt x="646" y="316"/>
                    <a:pt x="651" y="324"/>
                    <a:pt x="659" y="328"/>
                  </a:cubicBezTo>
                  <a:cubicBezTo>
                    <a:pt x="644" y="355"/>
                    <a:pt x="582" y="382"/>
                    <a:pt x="598" y="358"/>
                  </a:cubicBezTo>
                  <a:cubicBezTo>
                    <a:pt x="605" y="347"/>
                    <a:pt x="613" y="335"/>
                    <a:pt x="620" y="321"/>
                  </a:cubicBezTo>
                  <a:cubicBezTo>
                    <a:pt x="627" y="307"/>
                    <a:pt x="633" y="292"/>
                    <a:pt x="638" y="276"/>
                  </a:cubicBezTo>
                  <a:cubicBezTo>
                    <a:pt x="641" y="279"/>
                    <a:pt x="645" y="280"/>
                    <a:pt x="649" y="280"/>
                  </a:cubicBezTo>
                  <a:cubicBezTo>
                    <a:pt x="660" y="280"/>
                    <a:pt x="668" y="272"/>
                    <a:pt x="668" y="261"/>
                  </a:cubicBezTo>
                  <a:cubicBezTo>
                    <a:pt x="668" y="251"/>
                    <a:pt x="660" y="242"/>
                    <a:pt x="649" y="242"/>
                  </a:cubicBezTo>
                  <a:cubicBezTo>
                    <a:pt x="647" y="242"/>
                    <a:pt x="645" y="243"/>
                    <a:pt x="644" y="243"/>
                  </a:cubicBezTo>
                  <a:cubicBezTo>
                    <a:pt x="644" y="237"/>
                    <a:pt x="645" y="232"/>
                    <a:pt x="645" y="226"/>
                  </a:cubicBezTo>
                  <a:cubicBezTo>
                    <a:pt x="646" y="226"/>
                    <a:pt x="647" y="226"/>
                    <a:pt x="649" y="226"/>
                  </a:cubicBezTo>
                  <a:cubicBezTo>
                    <a:pt x="659" y="226"/>
                    <a:pt x="668" y="218"/>
                    <a:pt x="668" y="207"/>
                  </a:cubicBezTo>
                  <a:cubicBezTo>
                    <a:pt x="668" y="197"/>
                    <a:pt x="659" y="188"/>
                    <a:pt x="649" y="188"/>
                  </a:cubicBezTo>
                  <a:cubicBezTo>
                    <a:pt x="646" y="188"/>
                    <a:pt x="643" y="189"/>
                    <a:pt x="641" y="190"/>
                  </a:cubicBezTo>
                  <a:cubicBezTo>
                    <a:pt x="640" y="186"/>
                    <a:pt x="638" y="181"/>
                    <a:pt x="637" y="177"/>
                  </a:cubicBezTo>
                  <a:cubicBezTo>
                    <a:pt x="647" y="177"/>
                    <a:pt x="655" y="169"/>
                    <a:pt x="655" y="158"/>
                  </a:cubicBezTo>
                  <a:cubicBezTo>
                    <a:pt x="655" y="148"/>
                    <a:pt x="647" y="139"/>
                    <a:pt x="636" y="139"/>
                  </a:cubicBezTo>
                  <a:cubicBezTo>
                    <a:pt x="630" y="139"/>
                    <a:pt x="625" y="142"/>
                    <a:pt x="622" y="146"/>
                  </a:cubicBezTo>
                  <a:cubicBezTo>
                    <a:pt x="619" y="142"/>
                    <a:pt x="616" y="138"/>
                    <a:pt x="612" y="134"/>
                  </a:cubicBezTo>
                  <a:cubicBezTo>
                    <a:pt x="662" y="125"/>
                    <a:pt x="707" y="124"/>
                    <a:pt x="740" y="144"/>
                  </a:cubicBezTo>
                  <a:cubicBezTo>
                    <a:pt x="774" y="170"/>
                    <a:pt x="770" y="219"/>
                    <a:pt x="737" y="284"/>
                  </a:cubicBez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pic>
        <p:nvPicPr>
          <p:cNvPr id="7" name="Picture 6" descr="A close-up of a dollar bill&#10;&#10;Description automatically generated with low confidence">
            <a:extLst>
              <a:ext uri="{FF2B5EF4-FFF2-40B4-BE49-F238E27FC236}">
                <a16:creationId xmlns="" xmlns:a16="http://schemas.microsoft.com/office/drawing/2014/main" id="{67B82C0A-7BDD-4E5B-846B-B7B213F560E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06905" y="4219035"/>
            <a:ext cx="1894703" cy="23553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21855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43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367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98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498" tmFilter="0, 0; 0.125,0.2665; 0.25,0.4; 0.375,0.465; 0.5,0.5;  0.625,0.535; 0.75,0.6; 0.875,0.7335; 1,1">
                                          <p:stCondLst>
                                            <p:cond delay="498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49" tmFilter="0, 0; 0.125,0.2665; 0.25,0.4; 0.375,0.465; 0.5,0.5;  0.625,0.535; 0.75,0.6; 0.875,0.7335; 1,1">
                                          <p:stCondLst>
                                            <p:cond delay="993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23" tmFilter="0, 0; 0.125,0.2665; 0.25,0.4; 0.375,0.465; 0.5,0.5;  0.625,0.535; 0.75,0.6; 0.875,0.7335; 1,1">
                                          <p:stCondLst>
                                            <p:cond delay="1242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0">
                                          <p:stCondLst>
                                            <p:cond delay="487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24" decel="50000">
                                          <p:stCondLst>
                                            <p:cond delay="507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0">
                                          <p:stCondLst>
                                            <p:cond delay="984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24" decel="50000">
                                          <p:stCondLst>
                                            <p:cond delay="1004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0">
                                          <p:stCondLst>
                                            <p:cond delay="1231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24" decel="50000">
                                          <p:stCondLst>
                                            <p:cond delay="1251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0">
                                          <p:stCondLst>
                                            <p:cond delay="1356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24" decel="50000">
                                          <p:stCondLst>
                                            <p:cond delay="1376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47" presetClass="entr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5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5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5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5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5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5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5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5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5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5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5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5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" presetID="32" presetClass="emph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Rot by="120000">
                                      <p:cBhvr>
                                        <p:cTn id="6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" grpId="0" build="p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NKNOELEADERBOARD" val="705305975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518</TotalTime>
  <Words>772</Words>
  <Application>Microsoft Office PowerPoint</Application>
  <PresentationFormat>Widescreen</PresentationFormat>
  <Paragraphs>121</Paragraphs>
  <Slides>22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16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39" baseType="lpstr">
      <vt:lpstr>Microsoft YaHei</vt:lpstr>
      <vt:lpstr>Microsoft YaHei</vt:lpstr>
      <vt:lpstr>宋体</vt:lpstr>
      <vt:lpstr>Arial</vt:lpstr>
      <vt:lpstr>Broadway</vt:lpstr>
      <vt:lpstr>Calibri</vt:lpstr>
      <vt:lpstr>Calibri Light</vt:lpstr>
      <vt:lpstr>Courier New</vt:lpstr>
      <vt:lpstr>Didot</vt:lpstr>
      <vt:lpstr>HP001 4 hàng</vt:lpstr>
      <vt:lpstr>Tahoma</vt:lpstr>
      <vt:lpstr>Times New Roman</vt:lpstr>
      <vt:lpstr>UTM Akashi</vt:lpstr>
      <vt:lpstr>UTM Arruba KT</vt:lpstr>
      <vt:lpstr>UTM Tam Le</vt:lpstr>
      <vt:lpstr>Wingdings</vt:lpstr>
      <vt:lpstr>Office 主题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http://www.ypppt.com/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KTUTS</dc:creator>
  <cp:keywords>YenVu_Ruby</cp:keywords>
  <dc:description>http://www.ypppt.com/</dc:description>
  <cp:lastModifiedBy>PC ADMIN</cp:lastModifiedBy>
  <cp:revision>210</cp:revision>
  <dcterms:created xsi:type="dcterms:W3CDTF">2014-09-01T16:14:00Z</dcterms:created>
  <dcterms:modified xsi:type="dcterms:W3CDTF">2021-09-24T01:30:20Z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2052-10.1.0.5603</vt:lpwstr>
  </property>
</Properties>
</file>