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87" r:id="rId2"/>
    <p:sldMasterId id="2147483699" r:id="rId3"/>
    <p:sldMasterId id="2147483711" r:id="rId4"/>
    <p:sldMasterId id="2147483723" r:id="rId5"/>
    <p:sldMasterId id="2147483735" r:id="rId6"/>
    <p:sldMasterId id="2147483749" r:id="rId7"/>
    <p:sldMasterId id="2147483763" r:id="rId8"/>
  </p:sldMasterIdLst>
  <p:notesMasterIdLst>
    <p:notesMasterId r:id="rId20"/>
  </p:notesMasterIdLst>
  <p:sldIdLst>
    <p:sldId id="273" r:id="rId9"/>
    <p:sldId id="264" r:id="rId10"/>
    <p:sldId id="258" r:id="rId11"/>
    <p:sldId id="259" r:id="rId12"/>
    <p:sldId id="274" r:id="rId13"/>
    <p:sldId id="266" r:id="rId14"/>
    <p:sldId id="267" r:id="rId15"/>
    <p:sldId id="270" r:id="rId16"/>
    <p:sldId id="271" r:id="rId17"/>
    <p:sldId id="272" r:id="rId18"/>
    <p:sldId id="262" r:id="rId19"/>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532"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3" Type="http://schemas.openxmlformats.org/officeDocument/2006/relationships/slideMaster" Target="slideMasters/slideMaster3.xml"/><Relationship Id="rId21" Type="http://schemas.openxmlformats.org/officeDocument/2006/relationships/tags" Target="tags/tag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9883B6-D5D2-4436-A3F5-6720B987DF6A}" type="datetimeFigureOut">
              <a:rPr lang="en-US" smtClean="0"/>
              <a:t>9/26/2022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C8C7A4-5EF7-4488-881B-A68A3A44BE8B}" type="slidenum">
              <a:rPr lang="en-US" smtClean="0"/>
              <a:t>‹#›</a:t>
            </a:fld>
            <a:endParaRPr lang="en-US"/>
          </a:p>
        </p:txBody>
      </p:sp>
    </p:spTree>
    <p:extLst>
      <p:ext uri="{BB962C8B-B14F-4D97-AF65-F5344CB8AC3E}">
        <p14:creationId xmlns:p14="http://schemas.microsoft.com/office/powerpoint/2010/main" val="3344416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1288" y="768350"/>
            <a:ext cx="6821487"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marL="0" marR="0" lvl="0" indent="0" algn="r" defTabSz="990600" rtl="0" eaLnBrk="1" fontAlgn="auto" latinLnBrk="0" hangingPunct="1">
              <a:lnSpc>
                <a:spcPct val="100000"/>
              </a:lnSpc>
              <a:spcBef>
                <a:spcPct val="0"/>
              </a:spcBef>
              <a:spcAft>
                <a:spcPts val="0"/>
              </a:spcAft>
              <a:buClrTx/>
              <a:buSzTx/>
              <a:buFontTx/>
              <a:buNone/>
              <a:tabLst/>
              <a:defRPr/>
            </a:pPr>
            <a:fld id="{9A0DB2DC-4C9A-4742-B13C-FB6460FD3503}" type="slidenum">
              <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pPr marL="0" marR="0" lvl="0" indent="0" algn="r" defTabSz="990600" rtl="0" eaLnBrk="1" fontAlgn="auto" latinLnBrk="0" hangingPunct="1">
                <a:lnSpc>
                  <a:spcPct val="100000"/>
                </a:lnSpc>
                <a:spcBef>
                  <a:spcPct val="0"/>
                </a:spcBef>
                <a:spcAft>
                  <a:spcPts val="0"/>
                </a:spcAft>
                <a:buClrTx/>
                <a:buSzTx/>
                <a:buFontTx/>
                <a:buNone/>
                <a:tabLst/>
                <a:defRPr/>
              </a:pPr>
              <a:t>1</a:t>
            </a:fld>
            <a:endPar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Tree>
    <p:extLst>
      <p:ext uri="{BB962C8B-B14F-4D97-AF65-F5344CB8AC3E}">
        <p14:creationId xmlns:p14="http://schemas.microsoft.com/office/powerpoint/2010/main" val="445180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91163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01827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1959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8.xml"/><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B54AE3A7-20DA-48F3-81C3-2C954A8690A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914377" rtl="0" eaLnBrk="1" fontAlgn="auto" latinLnBrk="0" hangingPunct="1">
                <a:lnSpc>
                  <a:spcPct val="100000"/>
                </a:lnSpc>
                <a:spcBef>
                  <a:spcPts val="0"/>
                </a:spcBef>
                <a:spcAft>
                  <a:spcPts val="0"/>
                </a:spcAft>
                <a:buClrTx/>
                <a:buSzTx/>
                <a:buFontTx/>
                <a:buNone/>
                <a:tabLst/>
                <a:defRPr/>
              </a:pPr>
              <a:t>9/26/2022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ABDE023C-A976-4855-B18A-9D29296741E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3548372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B54AE3A7-20DA-48F3-81C3-2C954A8690A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914377" rtl="0" eaLnBrk="1" fontAlgn="auto" latinLnBrk="0" hangingPunct="1">
                <a:lnSpc>
                  <a:spcPct val="100000"/>
                </a:lnSpc>
                <a:spcBef>
                  <a:spcPts val="0"/>
                </a:spcBef>
                <a:spcAft>
                  <a:spcPts val="0"/>
                </a:spcAft>
                <a:buClrTx/>
                <a:buSzTx/>
                <a:buFontTx/>
                <a:buNone/>
                <a:tabLst/>
                <a:defRPr/>
              </a:pPr>
              <a:t>9/26/2022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ABDE023C-A976-4855-B18A-9D29296741E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745756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B54AE3A7-20DA-48F3-81C3-2C954A8690A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914377" rtl="0" eaLnBrk="1" fontAlgn="auto" latinLnBrk="0" hangingPunct="1">
                <a:lnSpc>
                  <a:spcPct val="100000"/>
                </a:lnSpc>
                <a:spcBef>
                  <a:spcPts val="0"/>
                </a:spcBef>
                <a:spcAft>
                  <a:spcPts val="0"/>
                </a:spcAft>
                <a:buClrTx/>
                <a:buSzTx/>
                <a:buFontTx/>
                <a:buNone/>
                <a:tabLst/>
                <a:defRPr/>
              </a:pPr>
              <a:t>9/26/2022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ABDE023C-A976-4855-B18A-9D29296741E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9576394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GB" sz="1200" b="0" i="0" u="none" strike="noStrike" kern="0" cap="none" spc="0" normalizeH="0" baseline="0" noProof="0" smtClean="0">
                <a:ln>
                  <a:noFill/>
                </a:ln>
                <a:solidFill>
                  <a:prstClr val="black">
                    <a:tint val="75000"/>
                  </a:prstClr>
                </a:solidFill>
                <a:effectLst/>
                <a:uLnTx/>
                <a:uFillTx/>
                <a:latin typeface="Arial"/>
                <a:ea typeface="+mn-ea"/>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a:t>
            </a:fld>
            <a:endParaRPr kumimoji="0" lang="en-GB" sz="1200" b="0" i="0" u="none" strike="noStrike" kern="0" cap="none" spc="0" normalizeH="0" baseline="0" noProof="0">
              <a:ln>
                <a:noFill/>
              </a:ln>
              <a:solidFill>
                <a:prstClr val="black">
                  <a:tint val="75000"/>
                </a:prstClr>
              </a:solidFill>
              <a:effectLst/>
              <a:uLnTx/>
              <a:uFillTx/>
              <a:latin typeface="Arial"/>
              <a:ea typeface="+mn-ea"/>
              <a:cs typeface="Arial"/>
              <a:sym typeface="Arial"/>
            </a:endParaRPr>
          </a:p>
        </p:txBody>
      </p:sp>
    </p:spTree>
    <p:extLst>
      <p:ext uri="{BB962C8B-B14F-4D97-AF65-F5344CB8AC3E}">
        <p14:creationId xmlns:p14="http://schemas.microsoft.com/office/powerpoint/2010/main" val="21719833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Content</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08E231-020E-454B-814C-04386EE4B12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2022/9/26</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349D6-2446-475D-9F9F-B6A9DFEA62F2}"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27668922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p:txBody>
          <a:bodyPr/>
          <a:lstStyle>
            <a:lvl1pPr>
              <a:defRPr>
                <a:latin typeface="Arial" panose="020B0604020202020204" pitchFamily="34" charset="0"/>
                <a:cs typeface="Arial" panose="020B0604020202020204" pitchFamily="34" charset="0"/>
              </a:defRPr>
            </a:lvl1pPr>
            <a:lvl2pPr>
              <a:defRPr baseline="0">
                <a:latin typeface="Arial" panose="020B0604020202020204" pitchFamily="34" charset="0"/>
                <a:cs typeface="Arial" panose="020B0604020202020204" pitchFamily="34" charset="0"/>
              </a:defRPr>
            </a:lvl2pPr>
            <a:lvl3pPr>
              <a:defRPr baseline="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ltLang="zh-CN"/>
              <a:t>Content</a:t>
            </a:r>
            <a:endParaRPr lang="zh-CN" altLang="en-US"/>
          </a:p>
          <a:p>
            <a:pPr lvl="1"/>
            <a:r>
              <a:rPr lang="en-US" altLang="zh-CN"/>
              <a:t>Branch 1</a:t>
            </a:r>
            <a:endParaRPr lang="zh-CN" altLang="en-US"/>
          </a:p>
          <a:p>
            <a:pPr lvl="2"/>
            <a:r>
              <a:rPr lang="en-US" altLang="zh-CN"/>
              <a:t>Branch 2</a:t>
            </a:r>
            <a:endParaRPr lang="zh-CN" altLang="en-US"/>
          </a:p>
          <a:p>
            <a:pPr lvl="3"/>
            <a:r>
              <a:rPr lang="en-US" altLang="zh-CN"/>
              <a:t>Branch 3</a:t>
            </a:r>
            <a:endParaRPr lang="zh-CN" altLang="en-US"/>
          </a:p>
          <a:p>
            <a:pPr lvl="4"/>
            <a:r>
              <a:rPr lang="en-US" altLang="zh-CN"/>
              <a:t>Branch 4</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08E231-020E-454B-814C-04386EE4B12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2022/9/26</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349D6-2446-475D-9F9F-B6A9DFEA62F2}"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29755875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Body</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08E231-020E-454B-814C-04386EE4B12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2022/9/26</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349D6-2446-475D-9F9F-B6A9DFEA62F2}"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24011833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08E231-020E-454B-814C-04386EE4B12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2022/9/26</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349D6-2446-475D-9F9F-B6A9DFEA62F2}"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24808431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365125"/>
            <a:ext cx="10515600" cy="1325563"/>
          </a:xfrm>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08E231-020E-454B-814C-04386EE4B12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2022/9/26</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349D6-2446-475D-9F9F-B6A9DFEA62F2}"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41802572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08E231-020E-454B-814C-04386EE4B12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2022/9/26</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349D6-2446-475D-9F9F-B6A9DFEA62F2}"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15714586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08E231-020E-454B-814C-04386EE4B12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2022/9/26</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349D6-2446-475D-9F9F-B6A9DFEA62F2}"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2087072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B54AE3A7-20DA-48F3-81C3-2C954A8690A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914377" rtl="0" eaLnBrk="1" fontAlgn="auto" latinLnBrk="0" hangingPunct="1">
                <a:lnSpc>
                  <a:spcPct val="100000"/>
                </a:lnSpc>
                <a:spcBef>
                  <a:spcPts val="0"/>
                </a:spcBef>
                <a:spcAft>
                  <a:spcPts val="0"/>
                </a:spcAft>
                <a:buClrTx/>
                <a:buSzTx/>
                <a:buFontTx/>
                <a:buNone/>
                <a:tabLst/>
                <a:defRPr/>
              </a:pPr>
              <a:t>9/26/2022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ABDE023C-A976-4855-B18A-9D29296741E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20815205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08E231-020E-454B-814C-04386EE4B12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2022/9/26</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349D6-2446-475D-9F9F-B6A9DFEA62F2}"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16874719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08E231-020E-454B-814C-04386EE4B12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2022/9/26</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349D6-2446-475D-9F9F-B6A9DFEA62F2}"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12461646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08E231-020E-454B-814C-04386EE4B12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2022/9/26</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349D6-2446-475D-9F9F-B6A9DFEA62F2}"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35112480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8724900" y="365125"/>
            <a:ext cx="2628900" cy="5811838"/>
          </a:xfrm>
        </p:spPr>
        <p:txBody>
          <a:bodyPr vert="eaVert"/>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08E231-020E-454B-814C-04386EE4B12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2022/9/26</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349D6-2446-475D-9F9F-B6A9DFEA62F2}"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28489116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2601E7-762F-45E6-8B58-31C17C69E2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149BE333-95ED-4584-BC4E-845D7BD7B3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78D76984-4F2E-44DB-AE65-F110C01BAF8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C39D9B-1707-4BC2-A8DF-A9A95A2D1DD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9/26/2022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xmlns="" id="{635ECD58-8C0A-4698-A2C3-9B7434310DA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xmlns="" id="{EE3C4471-88EB-4AE1-83CB-2445AE3610B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4F7387-1A44-43D0-A42C-0F5D255AB47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27797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BCA0E9-8E23-4710-9DEB-7FDAE50520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EB376D2-40AB-4A52-A414-AFBE56D57E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1723594-4931-4D2A-B2A7-5BFACEF4AEB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C39D9B-1707-4BC2-A8DF-A9A95A2D1DD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9/26/2022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xmlns="" id="{8E4C7B33-973D-43C2-8D47-93B89D6679D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xmlns="" id="{E30A7D1E-0FD0-4AD5-87FB-DFF9DCE9D96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4F7387-1A44-43D0-A42C-0F5D255AB47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Picture Placeholder 8">
            <a:extLst>
              <a:ext uri="{FF2B5EF4-FFF2-40B4-BE49-F238E27FC236}">
                <a16:creationId xmlns:a16="http://schemas.microsoft.com/office/drawing/2014/main" xmlns="" id="{14E6C9DA-08E5-4F48-93D8-C24723FDA35F}"/>
              </a:ext>
            </a:extLst>
          </p:cNvPr>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5696791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A53666-AB8D-49A5-8623-E372005AAB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8265B795-206B-4786-B209-AAD665CF78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16016FDD-CC86-45E4-9B29-0D54A74E063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C39D9B-1707-4BC2-A8DF-A9A95A2D1DD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9/26/2022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xmlns="" id="{6C818E68-D1E7-433A-BD53-95FAF3DC9F9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xmlns="" id="{4CDC16C1-F733-4DF0-9794-AE7344AF90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4F7387-1A44-43D0-A42C-0F5D255AB47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02712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30D857-E7B4-4472-8EB8-1A338559E8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BB204CD-14D4-404D-B5EE-67F762521E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8E3DE0AD-84BA-4E40-9DF6-E43E055586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A5710AFC-A5C4-45D4-86BF-E28313E441C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C39D9B-1707-4BC2-A8DF-A9A95A2D1DD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9/26/2022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xmlns="" id="{F46FE43C-83A3-4982-B7F0-BEFCFB97EEB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xmlns="" id="{D49E3498-E10D-40E5-88DA-12FD445195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4F7387-1A44-43D0-A42C-0F5D255AB47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78944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96F7F7-EE74-4611-8000-87923408BE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3E413169-A3F3-47BD-B2FA-042033A34F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4A56B193-79C7-4722-8DA3-ACE1A8B305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B653DE29-EE93-4191-9F42-74DE4CB1E2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CB82D6FA-891F-4D4A-8920-920C62519F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66CE7172-008F-4F5E-AFD2-7FE711B6B25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C39D9B-1707-4BC2-A8DF-A9A95A2D1DD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9/26/2022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xmlns="" id="{7DC3DDF5-F367-4D8C-ABC6-11F8E27F6FC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xmlns="" id="{BC7016BB-3963-4829-B5A4-24CA452E76F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4F7387-1A44-43D0-A42C-0F5D255AB47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82204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1E494F-35B5-4B4E-8ECE-658E0E753F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6E3A139D-4D14-443C-AA0D-F8D0D279598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C39D9B-1707-4BC2-A8DF-A9A95A2D1DD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9/26/2022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xmlns="" id="{3A227643-10D7-45C3-9C5F-C6409584450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xmlns="" id="{AFE4AE86-F748-4551-8C02-0168DE1C4E6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4F7387-1A44-43D0-A42C-0F5D255AB47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1502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B54AE3A7-20DA-48F3-81C3-2C954A8690A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914377" rtl="0" eaLnBrk="1" fontAlgn="auto" latinLnBrk="0" hangingPunct="1">
                <a:lnSpc>
                  <a:spcPct val="100000"/>
                </a:lnSpc>
                <a:spcBef>
                  <a:spcPts val="0"/>
                </a:spcBef>
                <a:spcAft>
                  <a:spcPts val="0"/>
                </a:spcAft>
                <a:buClrTx/>
                <a:buSzTx/>
                <a:buFontTx/>
                <a:buNone/>
                <a:tabLst/>
                <a:defRPr/>
              </a:pPr>
              <a:t>9/26/2022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ABDE023C-A976-4855-B18A-9D29296741E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18688143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698576D-6B04-47E5-AF1E-70795EB2993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C39D9B-1707-4BC2-A8DF-A9A95A2D1DD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9/26/2022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xmlns="" id="{5BF3A05B-B1CB-40A9-BFF6-2266632AB32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xmlns="" id="{D7AA6B00-C1AB-4787-826F-66357063BDD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4F7387-1A44-43D0-A42C-0F5D255AB47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24129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08D28C-8C36-4D1B-9C3F-54F266A7B7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2C8EAA3D-DAB0-4027-AC69-450FE1663D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7D77C1E3-CE04-4CA8-931B-452AC56769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00FB981-7A00-4033-B381-BF728090747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C39D9B-1707-4BC2-A8DF-A9A95A2D1DD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9/26/2022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xmlns="" id="{ABDB7B4F-57FC-4DBE-AF42-7D381AB31CE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xmlns="" id="{17C19A5C-EBEE-4ADC-8319-A3FEC5EF83C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4F7387-1A44-43D0-A42C-0F5D255AB47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79162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D690DB-D7C0-4368-A5F3-46CAD931DF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C11F45DA-0571-4FB6-938E-E6354720ED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1C99ADF1-FBDA-4A10-9C83-3E90A5197B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DF54321-FD72-4D7E-B5B4-611EF0E6C0A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C39D9B-1707-4BC2-A8DF-A9A95A2D1DD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9/26/2022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xmlns="" id="{A8832354-40ED-47AC-B8A8-654D12B7859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xmlns="" id="{EDC8955C-8139-4751-B4C4-B073BCA375D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4F7387-1A44-43D0-A42C-0F5D255AB47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22766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9A1991-BDD5-4B73-AA41-BEAB4A8E85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26E0CE0A-DFAD-44AA-A36E-70E6CD05F6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8410A4C-DAFF-49CA-814F-A5C4A59E971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C39D9B-1707-4BC2-A8DF-A9A95A2D1DD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9/26/2022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xmlns="" id="{A76A3271-A398-4EA0-9CF9-22FCC912AB3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xmlns="" id="{530CF69B-4457-4D46-B91E-2D29E9C42B3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4F7387-1A44-43D0-A42C-0F5D255AB47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30728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EAFB5CE-2927-4339-96C6-B0CA643A9D1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C2CC79DA-6340-415A-98D7-8F437A8A7D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067E96D-5EAB-4E3D-BB15-E777D2FADA9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C39D9B-1707-4BC2-A8DF-A9A95A2D1DD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9/26/2022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xmlns="" id="{50982476-F244-4C2E-AF5D-176ABA91E68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xmlns="" id="{6BD8FC74-74CE-4B1D-B5C9-6692831A829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4F7387-1A44-43D0-A42C-0F5D255AB47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97046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DED92B-7180-4E8E-9FA1-47FFA8006457}"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2022/9/26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11227F-0E14-47DF-A00B-C9B5FCB87C35}"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Tree>
    <p:extLst>
      <p:ext uri="{BB962C8B-B14F-4D97-AF65-F5344CB8AC3E}">
        <p14:creationId xmlns:p14="http://schemas.microsoft.com/office/powerpoint/2010/main" val="12813984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DED92B-7180-4E8E-9FA1-47FFA8006457}"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2022/9/26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11227F-0E14-47DF-A00B-C9B5FCB87C35}"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Tree>
    <p:extLst>
      <p:ext uri="{BB962C8B-B14F-4D97-AF65-F5344CB8AC3E}">
        <p14:creationId xmlns:p14="http://schemas.microsoft.com/office/powerpoint/2010/main" val="36384902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DED92B-7180-4E8E-9FA1-47FFA8006457}"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2022/9/26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11227F-0E14-47DF-A00B-C9B5FCB87C35}"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Tree>
    <p:extLst>
      <p:ext uri="{BB962C8B-B14F-4D97-AF65-F5344CB8AC3E}">
        <p14:creationId xmlns:p14="http://schemas.microsoft.com/office/powerpoint/2010/main" val="38888844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DED92B-7180-4E8E-9FA1-47FFA8006457}"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2022/9/26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11227F-0E14-47DF-A00B-C9B5FCB87C35}"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Tree>
    <p:extLst>
      <p:ext uri="{BB962C8B-B14F-4D97-AF65-F5344CB8AC3E}">
        <p14:creationId xmlns:p14="http://schemas.microsoft.com/office/powerpoint/2010/main" val="35510533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DED92B-7180-4E8E-9FA1-47FFA8006457}"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2022/9/26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11227F-0E14-47DF-A00B-C9B5FCB87C35}"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Tree>
    <p:extLst>
      <p:ext uri="{BB962C8B-B14F-4D97-AF65-F5344CB8AC3E}">
        <p14:creationId xmlns:p14="http://schemas.microsoft.com/office/powerpoint/2010/main" val="2247587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B54AE3A7-20DA-48F3-81C3-2C954A8690A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914377" rtl="0" eaLnBrk="1" fontAlgn="auto" latinLnBrk="0" hangingPunct="1">
                <a:lnSpc>
                  <a:spcPct val="100000"/>
                </a:lnSpc>
                <a:spcBef>
                  <a:spcPts val="0"/>
                </a:spcBef>
                <a:spcAft>
                  <a:spcPts val="0"/>
                </a:spcAft>
                <a:buClrTx/>
                <a:buSzTx/>
                <a:buFontTx/>
                <a:buNone/>
                <a:tabLst/>
                <a:defRPr/>
              </a:pPr>
              <a:t>9/26/2022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Footer Placeholder 5"/>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7" name="Slide Number Placeholder 6"/>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ABDE023C-A976-4855-B18A-9D29296741E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31724600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DED92B-7180-4E8E-9FA1-47FFA8006457}"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2022/9/26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11227F-0E14-47DF-A00B-C9B5FCB87C35}"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Tree>
    <p:extLst>
      <p:ext uri="{BB962C8B-B14F-4D97-AF65-F5344CB8AC3E}">
        <p14:creationId xmlns:p14="http://schemas.microsoft.com/office/powerpoint/2010/main" val="23095368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DED92B-7180-4E8E-9FA1-47FFA8006457}"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2022/9/26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11227F-0E14-47DF-A00B-C9B5FCB87C35}"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Tree>
    <p:extLst>
      <p:ext uri="{BB962C8B-B14F-4D97-AF65-F5344CB8AC3E}">
        <p14:creationId xmlns:p14="http://schemas.microsoft.com/office/powerpoint/2010/main" val="32001095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DED92B-7180-4E8E-9FA1-47FFA8006457}"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2022/9/26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11227F-0E14-47DF-A00B-C9B5FCB87C35}"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Tree>
    <p:extLst>
      <p:ext uri="{BB962C8B-B14F-4D97-AF65-F5344CB8AC3E}">
        <p14:creationId xmlns:p14="http://schemas.microsoft.com/office/powerpoint/2010/main" val="22860961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DED92B-7180-4E8E-9FA1-47FFA8006457}"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2022/9/26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11227F-0E14-47DF-A00B-C9B5FCB87C35}"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Tree>
    <p:extLst>
      <p:ext uri="{BB962C8B-B14F-4D97-AF65-F5344CB8AC3E}">
        <p14:creationId xmlns:p14="http://schemas.microsoft.com/office/powerpoint/2010/main" val="40745848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DED92B-7180-4E8E-9FA1-47FFA8006457}"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2022/9/26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11227F-0E14-47DF-A00B-C9B5FCB87C35}"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Tree>
    <p:extLst>
      <p:ext uri="{BB962C8B-B14F-4D97-AF65-F5344CB8AC3E}">
        <p14:creationId xmlns:p14="http://schemas.microsoft.com/office/powerpoint/2010/main" val="18064128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DED92B-7180-4E8E-9FA1-47FFA8006457}"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2022/9/26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11227F-0E14-47DF-A00B-C9B5FCB87C35}"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Tree>
    <p:extLst>
      <p:ext uri="{BB962C8B-B14F-4D97-AF65-F5344CB8AC3E}">
        <p14:creationId xmlns:p14="http://schemas.microsoft.com/office/powerpoint/2010/main" val="28854445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A6C7EF1-2138-41C6-8730-10D6E11882D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0FC09F9C-4D2D-4822-AA68-23E2F09723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xmlns="" id="{9A7B02E1-6600-4516-8212-8E38AFE8904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黑体" panose="02010609060101010101"/>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2022/9/26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黑体" panose="02010609060101010101"/>
              <a:cs typeface="+mn-cs"/>
            </a:endParaRPr>
          </a:p>
        </p:txBody>
      </p:sp>
      <p:sp>
        <p:nvSpPr>
          <p:cNvPr id="5" name="页脚占位符 4">
            <a:extLst>
              <a:ext uri="{FF2B5EF4-FFF2-40B4-BE49-F238E27FC236}">
                <a16:creationId xmlns:a16="http://schemas.microsoft.com/office/drawing/2014/main" xmlns="" id="{7F0340C5-7E3A-4D5C-B2CA-166D21090A9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黑体" panose="02010609060101010101"/>
              <a:cs typeface="+mn-cs"/>
            </a:endParaRPr>
          </a:p>
        </p:txBody>
      </p:sp>
      <p:sp>
        <p:nvSpPr>
          <p:cNvPr id="6" name="灯片编号占位符 5">
            <a:extLst>
              <a:ext uri="{FF2B5EF4-FFF2-40B4-BE49-F238E27FC236}">
                <a16:creationId xmlns:a16="http://schemas.microsoft.com/office/drawing/2014/main" xmlns="" id="{370C5C68-E650-4A3A-BC49-A01CB023D8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黑体" panose="02010609060101010101"/>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黑体" panose="02010609060101010101"/>
              <a:cs typeface="+mn-cs"/>
            </a:endParaRPr>
          </a:p>
        </p:txBody>
      </p:sp>
      <p:pic>
        <p:nvPicPr>
          <p:cNvPr id="7" name="图片 6" descr="图片包含 事情&#10;&#10;已生成极高可信度的说明">
            <a:extLst>
              <a:ext uri="{FF2B5EF4-FFF2-40B4-BE49-F238E27FC236}">
                <a16:creationId xmlns:a16="http://schemas.microsoft.com/office/drawing/2014/main" xmlns="" id="{0FB86466-89CD-4F69-84E4-5313C587DBD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8" name="TextBox 7">
            <a:extLst>
              <a:ext uri="{FF2B5EF4-FFF2-40B4-BE49-F238E27FC236}">
                <a16:creationId xmlns:a16="http://schemas.microsoft.com/office/drawing/2014/main" xmlns="" id="{AA51F90C-6016-44EB-A808-D33C407AC92F}"/>
              </a:ext>
            </a:extLst>
          </p:cNvPr>
          <p:cNvSpPr txBox="1"/>
          <p:nvPr userDrawn="1"/>
        </p:nvSpPr>
        <p:spPr>
          <a:xfrm>
            <a:off x="8906608" y="6596390"/>
            <a:ext cx="409721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rPr>
              <a:t>Design by: </a:t>
            </a:r>
            <a:r>
              <a:rPr kumimoji="0" lang="en-US" sz="1100" b="0" i="1"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rPr>
              <a:t>Hương</a:t>
            </a:r>
            <a:r>
              <a:rPr kumimoji="0" lang="en-US" sz="1100" b="0" i="1"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rPr>
              <a:t> </a:t>
            </a:r>
            <a:r>
              <a:rPr kumimoji="0" lang="en-US" sz="1100" b="0" i="1"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rPr>
              <a:t>Thảo</a:t>
            </a:r>
            <a:r>
              <a:rPr kumimoji="0" lang="en-US" sz="1100" b="0" i="1"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rPr>
              <a:t> – tranthao121004@gmail.com </a:t>
            </a:r>
          </a:p>
        </p:txBody>
      </p:sp>
    </p:spTree>
    <p:extLst>
      <p:ext uri="{BB962C8B-B14F-4D97-AF65-F5344CB8AC3E}">
        <p14:creationId xmlns:p14="http://schemas.microsoft.com/office/powerpoint/2010/main" val="2284228010"/>
      </p:ext>
    </p:extLst>
  </p:cSld>
  <p:clrMapOvr>
    <a:masterClrMapping/>
  </p:clrMapOvr>
  <p:transition spd="slow">
    <p:push dir="u"/>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6AAE625-CCE1-44F6-895D-5AF7016B331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8FA83C3F-BA58-4315-BFDF-E60BCC01F28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720B4E28-BD5D-4F3F-B69C-DBAEC1F2194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黑体" panose="02010609060101010101"/>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2022/9/26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黑体" panose="02010609060101010101"/>
              <a:cs typeface="+mn-cs"/>
            </a:endParaRPr>
          </a:p>
        </p:txBody>
      </p:sp>
      <p:sp>
        <p:nvSpPr>
          <p:cNvPr id="5" name="页脚占位符 4">
            <a:extLst>
              <a:ext uri="{FF2B5EF4-FFF2-40B4-BE49-F238E27FC236}">
                <a16:creationId xmlns:a16="http://schemas.microsoft.com/office/drawing/2014/main" xmlns="" id="{9C625689-122D-4A42-93C0-0286D12F7C1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黑体" panose="02010609060101010101"/>
              <a:cs typeface="+mn-cs"/>
            </a:endParaRPr>
          </a:p>
        </p:txBody>
      </p:sp>
      <p:sp>
        <p:nvSpPr>
          <p:cNvPr id="6" name="灯片编号占位符 5">
            <a:extLst>
              <a:ext uri="{FF2B5EF4-FFF2-40B4-BE49-F238E27FC236}">
                <a16:creationId xmlns:a16="http://schemas.microsoft.com/office/drawing/2014/main" xmlns="" id="{D84B6780-D01C-4C9C-B42E-7A4F26B8D02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黑体" panose="02010609060101010101"/>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黑体" panose="02010609060101010101"/>
              <a:cs typeface="+mn-cs"/>
            </a:endParaRPr>
          </a:p>
        </p:txBody>
      </p:sp>
    </p:spTree>
    <p:extLst>
      <p:ext uri="{BB962C8B-B14F-4D97-AF65-F5344CB8AC3E}">
        <p14:creationId xmlns:p14="http://schemas.microsoft.com/office/powerpoint/2010/main" val="1317885365"/>
      </p:ext>
    </p:extLst>
  </p:cSld>
  <p:clrMapOvr>
    <a:masterClrMapping/>
  </p:clrMapOvr>
  <p:transition spd="slow">
    <p:push dir="u"/>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6C29D3C-433F-4A63-8FF5-36EE97F0E34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908A0D82-1BDE-4956-BBE7-876EF4C9C3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xmlns="" id="{D3A7D608-4FD4-4089-A182-A5B58F7492D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黑体" panose="02010609060101010101"/>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2022/9/26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黑体" panose="02010609060101010101"/>
              <a:cs typeface="+mn-cs"/>
            </a:endParaRPr>
          </a:p>
        </p:txBody>
      </p:sp>
      <p:sp>
        <p:nvSpPr>
          <p:cNvPr id="5" name="页脚占位符 4">
            <a:extLst>
              <a:ext uri="{FF2B5EF4-FFF2-40B4-BE49-F238E27FC236}">
                <a16:creationId xmlns:a16="http://schemas.microsoft.com/office/drawing/2014/main" xmlns="" id="{4202FDCD-14CB-478B-AB8C-D7E3D4A39A2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黑体" panose="02010609060101010101"/>
              <a:cs typeface="+mn-cs"/>
            </a:endParaRPr>
          </a:p>
        </p:txBody>
      </p:sp>
      <p:sp>
        <p:nvSpPr>
          <p:cNvPr id="6" name="灯片编号占位符 5">
            <a:extLst>
              <a:ext uri="{FF2B5EF4-FFF2-40B4-BE49-F238E27FC236}">
                <a16:creationId xmlns:a16="http://schemas.microsoft.com/office/drawing/2014/main" xmlns="" id="{D7912418-15EB-4B02-B1ED-DF9966177A3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黑体" panose="02010609060101010101"/>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黑体" panose="02010609060101010101"/>
              <a:cs typeface="+mn-cs"/>
            </a:endParaRPr>
          </a:p>
        </p:txBody>
      </p:sp>
    </p:spTree>
    <p:extLst>
      <p:ext uri="{BB962C8B-B14F-4D97-AF65-F5344CB8AC3E}">
        <p14:creationId xmlns:p14="http://schemas.microsoft.com/office/powerpoint/2010/main" val="1631766292"/>
      </p:ext>
    </p:extLst>
  </p:cSld>
  <p:clrMapOvr>
    <a:masterClrMapping/>
  </p:clrMapOvr>
  <p:transition spd="slow">
    <p:push dir="u"/>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F903029-121E-4745-8C82-783089C8CFA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CBF77133-A399-4B32-9027-6824172CEBE7}"/>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xmlns="" id="{CA5C523C-3916-46C6-ABCB-8B86E01D650F}"/>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xmlns="" id="{842F8245-7E0D-4F5C-BBD9-5BB4B79A74E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黑体" panose="02010609060101010101"/>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2022/9/26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黑体" panose="02010609060101010101"/>
              <a:cs typeface="+mn-cs"/>
            </a:endParaRPr>
          </a:p>
        </p:txBody>
      </p:sp>
      <p:sp>
        <p:nvSpPr>
          <p:cNvPr id="6" name="页脚占位符 5">
            <a:extLst>
              <a:ext uri="{FF2B5EF4-FFF2-40B4-BE49-F238E27FC236}">
                <a16:creationId xmlns:a16="http://schemas.microsoft.com/office/drawing/2014/main" xmlns="" id="{A405755D-B8AB-449D-BBC4-48ACBBB5137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黑体" panose="02010609060101010101"/>
              <a:cs typeface="+mn-cs"/>
            </a:endParaRPr>
          </a:p>
        </p:txBody>
      </p:sp>
      <p:sp>
        <p:nvSpPr>
          <p:cNvPr id="7" name="灯片编号占位符 6">
            <a:extLst>
              <a:ext uri="{FF2B5EF4-FFF2-40B4-BE49-F238E27FC236}">
                <a16:creationId xmlns:a16="http://schemas.microsoft.com/office/drawing/2014/main" xmlns="" id="{4CEEE41F-5F54-4C73-80D9-78344F9BA7C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黑体" panose="02010609060101010101"/>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黑体" panose="02010609060101010101"/>
              <a:cs typeface="+mn-cs"/>
            </a:endParaRPr>
          </a:p>
        </p:txBody>
      </p:sp>
    </p:spTree>
    <p:extLst>
      <p:ext uri="{BB962C8B-B14F-4D97-AF65-F5344CB8AC3E}">
        <p14:creationId xmlns:p14="http://schemas.microsoft.com/office/powerpoint/2010/main" val="1907999728"/>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B54AE3A7-20DA-48F3-81C3-2C954A8690A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914377" rtl="0" eaLnBrk="1" fontAlgn="auto" latinLnBrk="0" hangingPunct="1">
                <a:lnSpc>
                  <a:spcPct val="100000"/>
                </a:lnSpc>
                <a:spcBef>
                  <a:spcPts val="0"/>
                </a:spcBef>
                <a:spcAft>
                  <a:spcPts val="0"/>
                </a:spcAft>
                <a:buClrTx/>
                <a:buSzTx/>
                <a:buFontTx/>
                <a:buNone/>
                <a:tabLst/>
                <a:defRPr/>
              </a:pPr>
              <a:t>9/26/2022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8" name="Footer Placeholder 7"/>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9" name="Slide Number Placeholder 8"/>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ABDE023C-A976-4855-B18A-9D29296741E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111757947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1" name="矩形 10"/>
          <p:cNvSpPr/>
          <p:nvPr userDrawn="1"/>
        </p:nvSpPr>
        <p:spPr>
          <a:xfrm>
            <a:off x="8325228" y="3859375"/>
            <a:ext cx="775136" cy="2308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模板下载：</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www.1ppt.com/moban/          </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行业</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模板：</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www.1ppt.com/hangye/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节日</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模板：</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www.1ppt.com/jieri/          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素材：</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www.1ppt.com/sucai/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背景图片：</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www.1ppt.com/beijing/        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图表：</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www.1ppt.com/tubiao/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精美</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下载：</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         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教程： </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www.1ppt.com/powerpoint/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课件：</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www.1ppt.com/kejian/             </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字体下载：</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www.1ppt.com/ziti/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工作总结</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www.1ppt.com/xiazai/zongjie/ </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工作计划：</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www.1ppt.com/xiazai/jihua/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商务</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模板：</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www.1ppt.com/moban/shangwu/  </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个人简历</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www.1ppt.com/xiazai/jianli/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毕业答辩</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www.1ppt.com/xiazai/dabian/  </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工作汇报</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www.1ppt.com/xiazai/huibao/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 </a:t>
            </a:r>
          </a:p>
        </p:txBody>
      </p:sp>
      <p:sp>
        <p:nvSpPr>
          <p:cNvPr id="2" name="标题 1">
            <a:extLst>
              <a:ext uri="{FF2B5EF4-FFF2-40B4-BE49-F238E27FC236}">
                <a16:creationId xmlns:a16="http://schemas.microsoft.com/office/drawing/2014/main" xmlns="" id="{429F8BAA-8A45-4805-B80A-07C8740E2E6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867A0A44-AB43-4C74-A603-D8119FB27E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0C131986-E042-4909-B443-8AD60B39F206}"/>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7A9DF9E6-93A8-41DA-9AFE-F1AD163BAE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FA105C94-063B-410A-9E78-B933C70542C9}"/>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532ED612-40B6-40D5-9AB6-A5756E735A0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黑体" panose="02010609060101010101"/>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2022/9/26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黑体" panose="02010609060101010101"/>
              <a:cs typeface="+mn-cs"/>
            </a:endParaRPr>
          </a:p>
        </p:txBody>
      </p:sp>
      <p:sp>
        <p:nvSpPr>
          <p:cNvPr id="8" name="页脚占位符 7">
            <a:extLst>
              <a:ext uri="{FF2B5EF4-FFF2-40B4-BE49-F238E27FC236}">
                <a16:creationId xmlns:a16="http://schemas.microsoft.com/office/drawing/2014/main" xmlns="" id="{2F0CBC1E-B6EE-4097-952D-830B41F13F5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黑体" panose="02010609060101010101"/>
              <a:cs typeface="+mn-cs"/>
            </a:endParaRPr>
          </a:p>
        </p:txBody>
      </p:sp>
      <p:sp>
        <p:nvSpPr>
          <p:cNvPr id="9" name="灯片编号占位符 8">
            <a:extLst>
              <a:ext uri="{FF2B5EF4-FFF2-40B4-BE49-F238E27FC236}">
                <a16:creationId xmlns:a16="http://schemas.microsoft.com/office/drawing/2014/main" xmlns="" id="{558DC997-89AA-47B6-AC9E-9DABE64D8C9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黑体" panose="02010609060101010101"/>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黑体" panose="02010609060101010101"/>
              <a:cs typeface="+mn-cs"/>
            </a:endParaRPr>
          </a:p>
        </p:txBody>
      </p:sp>
    </p:spTree>
    <p:extLst>
      <p:ext uri="{BB962C8B-B14F-4D97-AF65-F5344CB8AC3E}">
        <p14:creationId xmlns:p14="http://schemas.microsoft.com/office/powerpoint/2010/main" val="1210253823"/>
      </p:ext>
    </p:extLst>
  </p:cSld>
  <p:clrMapOvr>
    <a:masterClrMapping/>
  </p:clrMapOvr>
  <p:transition spd="slow">
    <p:push dir="u"/>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01FA586-1609-48FE-8744-41F3E00127D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1E871FBC-BFBC-4554-93E0-667EBD3B7D3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黑体" panose="02010609060101010101"/>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2022/9/26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黑体" panose="02010609060101010101"/>
              <a:cs typeface="+mn-cs"/>
            </a:endParaRPr>
          </a:p>
        </p:txBody>
      </p:sp>
      <p:sp>
        <p:nvSpPr>
          <p:cNvPr id="4" name="页脚占位符 3">
            <a:extLst>
              <a:ext uri="{FF2B5EF4-FFF2-40B4-BE49-F238E27FC236}">
                <a16:creationId xmlns:a16="http://schemas.microsoft.com/office/drawing/2014/main" xmlns="" id="{9E473339-3CF2-40AF-A7A8-247F02DFDF1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黑体" panose="02010609060101010101"/>
              <a:cs typeface="+mn-cs"/>
            </a:endParaRPr>
          </a:p>
        </p:txBody>
      </p:sp>
      <p:sp>
        <p:nvSpPr>
          <p:cNvPr id="5" name="灯片编号占位符 4">
            <a:extLst>
              <a:ext uri="{FF2B5EF4-FFF2-40B4-BE49-F238E27FC236}">
                <a16:creationId xmlns:a16="http://schemas.microsoft.com/office/drawing/2014/main" xmlns="" id="{BB04E57B-F9FF-4C6E-BAB0-34397F82D4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黑体" panose="02010609060101010101"/>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黑体" panose="02010609060101010101"/>
              <a:cs typeface="+mn-cs"/>
            </a:endParaRPr>
          </a:p>
        </p:txBody>
      </p:sp>
    </p:spTree>
    <p:extLst>
      <p:ext uri="{BB962C8B-B14F-4D97-AF65-F5344CB8AC3E}">
        <p14:creationId xmlns:p14="http://schemas.microsoft.com/office/powerpoint/2010/main" val="4191810249"/>
      </p:ext>
    </p:extLst>
  </p:cSld>
  <p:clrMapOvr>
    <a:masterClrMapping/>
  </p:clrMapOvr>
  <p:transition spd="slow">
    <p:push dir="u"/>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C12E0898-CC0E-4ABE-B003-4FEE96EA144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黑体" panose="02010609060101010101"/>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2022/9/26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黑体" panose="02010609060101010101"/>
              <a:cs typeface="+mn-cs"/>
            </a:endParaRPr>
          </a:p>
        </p:txBody>
      </p:sp>
      <p:sp>
        <p:nvSpPr>
          <p:cNvPr id="3" name="页脚占位符 2">
            <a:extLst>
              <a:ext uri="{FF2B5EF4-FFF2-40B4-BE49-F238E27FC236}">
                <a16:creationId xmlns:a16="http://schemas.microsoft.com/office/drawing/2014/main" xmlns="" id="{E871EC42-DDD9-4E80-962A-12A36157D28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黑体" panose="02010609060101010101"/>
              <a:cs typeface="+mn-cs"/>
            </a:endParaRPr>
          </a:p>
        </p:txBody>
      </p:sp>
      <p:sp>
        <p:nvSpPr>
          <p:cNvPr id="4" name="灯片编号占位符 3">
            <a:extLst>
              <a:ext uri="{FF2B5EF4-FFF2-40B4-BE49-F238E27FC236}">
                <a16:creationId xmlns:a16="http://schemas.microsoft.com/office/drawing/2014/main" xmlns="" id="{AD90195A-C088-4DD2-8AB6-D519D23F9AF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黑体" panose="02010609060101010101"/>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黑体" panose="02010609060101010101"/>
              <a:cs typeface="+mn-cs"/>
            </a:endParaRPr>
          </a:p>
        </p:txBody>
      </p:sp>
    </p:spTree>
    <p:extLst>
      <p:ext uri="{BB962C8B-B14F-4D97-AF65-F5344CB8AC3E}">
        <p14:creationId xmlns:p14="http://schemas.microsoft.com/office/powerpoint/2010/main" val="3127047601"/>
      </p:ext>
    </p:extLst>
  </p:cSld>
  <p:clrMapOvr>
    <a:masterClrMapping/>
  </p:clrMapOvr>
  <p:transition spd="slow">
    <p:push dir="u"/>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A16A4D5-F43F-400E-A3BA-C864372902C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23176F08-C64D-4AE4-A92E-DCDB93255C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xmlns="" id="{7E6893A0-6D7A-455F-A082-735E6D3BFA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DEA7E056-9362-4F22-8D6D-10BDC1AF7FD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黑体" panose="02010609060101010101"/>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2022/9/26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黑体" panose="02010609060101010101"/>
              <a:cs typeface="+mn-cs"/>
            </a:endParaRPr>
          </a:p>
        </p:txBody>
      </p:sp>
      <p:sp>
        <p:nvSpPr>
          <p:cNvPr id="6" name="页脚占位符 5">
            <a:extLst>
              <a:ext uri="{FF2B5EF4-FFF2-40B4-BE49-F238E27FC236}">
                <a16:creationId xmlns:a16="http://schemas.microsoft.com/office/drawing/2014/main" xmlns="" id="{F66B34AC-86F1-4527-BC19-2D1D6946B1D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黑体" panose="02010609060101010101"/>
              <a:cs typeface="+mn-cs"/>
            </a:endParaRPr>
          </a:p>
        </p:txBody>
      </p:sp>
      <p:sp>
        <p:nvSpPr>
          <p:cNvPr id="7" name="灯片编号占位符 6">
            <a:extLst>
              <a:ext uri="{FF2B5EF4-FFF2-40B4-BE49-F238E27FC236}">
                <a16:creationId xmlns:a16="http://schemas.microsoft.com/office/drawing/2014/main" xmlns="" id="{0087EF4C-F50A-47A3-99CE-F21E902F3FF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黑体" panose="02010609060101010101"/>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黑体" panose="02010609060101010101"/>
              <a:cs typeface="+mn-cs"/>
            </a:endParaRPr>
          </a:p>
        </p:txBody>
      </p:sp>
    </p:spTree>
    <p:extLst>
      <p:ext uri="{BB962C8B-B14F-4D97-AF65-F5344CB8AC3E}">
        <p14:creationId xmlns:p14="http://schemas.microsoft.com/office/powerpoint/2010/main" val="2880121747"/>
      </p:ext>
    </p:extLst>
  </p:cSld>
  <p:clrMapOvr>
    <a:masterClrMapping/>
  </p:clrMapOvr>
  <p:transition spd="slow">
    <p:push dir="u"/>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BBC4ECF-4A3A-401C-B45E-6E90080F420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5808DBD3-CE25-46F2-9048-9D52CF27A3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D8123A1B-70F0-41D6-AD47-2C30B02C89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DFF92FBC-7EA5-4037-AA89-0B55AEB591F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黑体" panose="02010609060101010101"/>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2022/9/26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黑体" panose="02010609060101010101"/>
              <a:cs typeface="+mn-cs"/>
            </a:endParaRPr>
          </a:p>
        </p:txBody>
      </p:sp>
      <p:sp>
        <p:nvSpPr>
          <p:cNvPr id="6" name="页脚占位符 5">
            <a:extLst>
              <a:ext uri="{FF2B5EF4-FFF2-40B4-BE49-F238E27FC236}">
                <a16:creationId xmlns:a16="http://schemas.microsoft.com/office/drawing/2014/main" xmlns="" id="{27014370-AECC-4117-9CA7-767F6D74C14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黑体" panose="02010609060101010101"/>
              <a:cs typeface="+mn-cs"/>
            </a:endParaRPr>
          </a:p>
        </p:txBody>
      </p:sp>
      <p:sp>
        <p:nvSpPr>
          <p:cNvPr id="7" name="灯片编号占位符 6">
            <a:extLst>
              <a:ext uri="{FF2B5EF4-FFF2-40B4-BE49-F238E27FC236}">
                <a16:creationId xmlns:a16="http://schemas.microsoft.com/office/drawing/2014/main" xmlns="" id="{BAC8CD34-3386-4ABE-83B9-CA0B7FA26A9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黑体" panose="02010609060101010101"/>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黑体" panose="02010609060101010101"/>
              <a:cs typeface="+mn-cs"/>
            </a:endParaRPr>
          </a:p>
        </p:txBody>
      </p:sp>
    </p:spTree>
    <p:extLst>
      <p:ext uri="{BB962C8B-B14F-4D97-AF65-F5344CB8AC3E}">
        <p14:creationId xmlns:p14="http://schemas.microsoft.com/office/powerpoint/2010/main" val="2917229020"/>
      </p:ext>
    </p:extLst>
  </p:cSld>
  <p:clrMapOvr>
    <a:masterClrMapping/>
  </p:clrMapOvr>
  <p:transition spd="slow">
    <p:push dir="u"/>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AB18831-B750-4360-8DD2-D2C4F0FDE90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5A87CC73-9300-42A2-B611-9A0DEE8ED5B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0D4BC5E6-9192-456B-BB7A-D6FCDC66761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黑体" panose="02010609060101010101"/>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2022/9/26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黑体" panose="02010609060101010101"/>
              <a:cs typeface="+mn-cs"/>
            </a:endParaRPr>
          </a:p>
        </p:txBody>
      </p:sp>
      <p:sp>
        <p:nvSpPr>
          <p:cNvPr id="5" name="页脚占位符 4">
            <a:extLst>
              <a:ext uri="{FF2B5EF4-FFF2-40B4-BE49-F238E27FC236}">
                <a16:creationId xmlns:a16="http://schemas.microsoft.com/office/drawing/2014/main" xmlns="" id="{E4B14153-CF16-46D5-8523-7C66A7EEDE3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黑体" panose="02010609060101010101"/>
              <a:cs typeface="+mn-cs"/>
            </a:endParaRPr>
          </a:p>
        </p:txBody>
      </p:sp>
      <p:sp>
        <p:nvSpPr>
          <p:cNvPr id="6" name="灯片编号占位符 5">
            <a:extLst>
              <a:ext uri="{FF2B5EF4-FFF2-40B4-BE49-F238E27FC236}">
                <a16:creationId xmlns:a16="http://schemas.microsoft.com/office/drawing/2014/main" xmlns="" id="{53756B3A-E31B-44BC-A357-73F5EDCEF2F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黑体" panose="02010609060101010101"/>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黑体" panose="02010609060101010101"/>
              <a:cs typeface="+mn-cs"/>
            </a:endParaRPr>
          </a:p>
        </p:txBody>
      </p:sp>
    </p:spTree>
    <p:extLst>
      <p:ext uri="{BB962C8B-B14F-4D97-AF65-F5344CB8AC3E}">
        <p14:creationId xmlns:p14="http://schemas.microsoft.com/office/powerpoint/2010/main" val="1271124064"/>
      </p:ext>
    </p:extLst>
  </p:cSld>
  <p:clrMapOvr>
    <a:masterClrMapping/>
  </p:clrMapOvr>
  <p:transition spd="slow">
    <p:push dir="u"/>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22899807-5192-4098-BAED-6D1B73B393D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43B7437E-317E-4E72-BD0F-96424D7DEEAB}"/>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2E6BD8EA-D110-4D30-A546-FFE20E67EB6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黑体" panose="02010609060101010101"/>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2022/9/26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黑体" panose="02010609060101010101"/>
              <a:cs typeface="+mn-cs"/>
            </a:endParaRPr>
          </a:p>
        </p:txBody>
      </p:sp>
      <p:sp>
        <p:nvSpPr>
          <p:cNvPr id="5" name="页脚占位符 4">
            <a:extLst>
              <a:ext uri="{FF2B5EF4-FFF2-40B4-BE49-F238E27FC236}">
                <a16:creationId xmlns:a16="http://schemas.microsoft.com/office/drawing/2014/main" xmlns="" id="{96A127AD-6044-4EBB-A42A-1074843A5D3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黑体" panose="02010609060101010101"/>
              <a:cs typeface="+mn-cs"/>
            </a:endParaRPr>
          </a:p>
        </p:txBody>
      </p:sp>
      <p:sp>
        <p:nvSpPr>
          <p:cNvPr id="6" name="灯片编号占位符 5">
            <a:extLst>
              <a:ext uri="{FF2B5EF4-FFF2-40B4-BE49-F238E27FC236}">
                <a16:creationId xmlns:a16="http://schemas.microsoft.com/office/drawing/2014/main" xmlns="" id="{E489A9E2-4B2F-4974-B7DA-3836DA7911F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黑体" panose="02010609060101010101"/>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黑体" panose="02010609060101010101"/>
              <a:cs typeface="+mn-cs"/>
            </a:endParaRPr>
          </a:p>
        </p:txBody>
      </p:sp>
    </p:spTree>
    <p:extLst>
      <p:ext uri="{BB962C8B-B14F-4D97-AF65-F5344CB8AC3E}">
        <p14:creationId xmlns:p14="http://schemas.microsoft.com/office/powerpoint/2010/main" val="3582936692"/>
      </p:ext>
    </p:extLst>
  </p:cSld>
  <p:clrMapOvr>
    <a:masterClrMapping/>
  </p:clrMapOvr>
  <p:transition spd="slow">
    <p:push dir="u"/>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6E1ECB1-5A5B-4C6B-8360-EEF4E780432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5BFCC059-4D8E-4C87-A4D1-E4C9E1D594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A904FCF4-9A9C-407F-A896-63764D12FEE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xmlns="" id="{69A6E786-3F61-4FD7-AF4B-5CAEC066F41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xmlns="" id="{2D126972-3EDC-4D3D-817C-4CCC7969F7B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763647591"/>
      </p:ext>
    </p:extLst>
  </p:cSld>
  <p:clrMapOvr>
    <a:masterClrMapping/>
  </p:clrMapOvr>
  <p:transition spd="slow">
    <p:push dir="u"/>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4D82627A-5DA8-42DB-A0E5-883D1EDEEB3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xmlns="" id="{6709759C-075D-43BD-B60D-906336D3312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xmlns="" id="{2E769EA7-A4C8-47A7-9F4D-3E4EF4FEB31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970618397"/>
      </p:ext>
    </p:extLst>
  </p:cSld>
  <p:clrMapOvr>
    <a:masterClrMapping/>
  </p:clrMapOvr>
  <p:transition spd="slow">
    <p:push dir="u"/>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1030536-6B8C-499F-B691-282A56B2234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592699D7-1ACB-40EF-8948-18C67F14D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xmlns="" id="{A09C0F2B-275E-4EFF-8736-59FDF652047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xmlns="" id="{EC6CBD68-7556-4277-A9CC-0E3698CDD06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xmlns="" id="{F7552142-513F-4E0A-A832-EC32ABA8CBD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316805211"/>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B54AE3A7-20DA-48F3-81C3-2C954A8690A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914377" rtl="0" eaLnBrk="1" fontAlgn="auto" latinLnBrk="0" hangingPunct="1">
                <a:lnSpc>
                  <a:spcPct val="100000"/>
                </a:lnSpc>
                <a:spcBef>
                  <a:spcPts val="0"/>
                </a:spcBef>
                <a:spcAft>
                  <a:spcPts val="0"/>
                </a:spcAft>
                <a:buClrTx/>
                <a:buSzTx/>
                <a:buFontTx/>
                <a:buNone/>
                <a:tabLst/>
                <a:defRPr/>
              </a:pPr>
              <a:t>9/26/2022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4" name="Footer Placeholder 3"/>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Slide Number Placeholder 4"/>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ABDE023C-A976-4855-B18A-9D29296741E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424131146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8DA5A0C-41EF-4EF1-B9B9-E309AF8245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6898F9A6-7009-487C-9335-9B2655AF34BF}"/>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xmlns="" id="{142523A4-6D85-4E26-BAD9-B5DED0F0D86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xmlns="" id="{DF1B68CC-03DA-4133-9A62-45795BDC56B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xmlns="" id="{37433D43-A8D0-4374-ACF8-E247BE39BC8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xmlns="" id="{DB94F08B-6269-48AE-88E7-BDBB0876FDA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899673342"/>
      </p:ext>
    </p:extLst>
  </p:cSld>
  <p:clrMapOvr>
    <a:masterClrMapping/>
  </p:clrMapOvr>
  <p:transition spd="slow">
    <p:push dir="u"/>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544134E-0BE5-46C0-929C-F9D4A023FD9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B12113C5-ADEA-4974-BB14-86DAC381E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C9390FF6-61F4-44DF-9C58-15C7C9EAC01D}"/>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5084E920-1203-43C5-9836-AEA955263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91FAE36B-07A4-4C4E-9A5F-B58F2699821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2C6239AA-BEC2-47D5-B295-1C438B9D2A2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xmlns="" id="{2D37E89F-FD72-4884-A2DC-4121C65FDE0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xmlns="" id="{F4094C68-E649-4A58-B70D-88A20352324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395527928"/>
      </p:ext>
    </p:extLst>
  </p:cSld>
  <p:clrMapOvr>
    <a:masterClrMapping/>
  </p:clrMapOvr>
  <p:transition spd="slow">
    <p:push dir="u"/>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65F94A4-B8D7-43C1-80C9-73E124F4F7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A684A534-7F72-44DB-AAA0-39763DA8C1E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xmlns="" id="{ED8F81B8-2C1B-46DA-9FC4-FA4EA6C3144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xmlns="" id="{D4DEF5E0-2338-4BAC-8681-B56466F2D30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680495246"/>
      </p:ext>
    </p:extLst>
  </p:cSld>
  <p:clrMapOvr>
    <a:masterClrMapping/>
  </p:clrMapOvr>
  <p:transition spd="slow">
    <p:push dir="u"/>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5AE1E47-1B45-4380-AE38-48F51410E38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xmlns="" id="{A5744B09-219A-4BAE-A64A-BA6F51CC35B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xmlns="" id="{BE5B1853-F3A0-4843-A7DD-B071FABAEC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56242576"/>
      </p:ext>
    </p:extLst>
  </p:cSld>
  <p:clrMapOvr>
    <a:masterClrMapping/>
  </p:clrMapOvr>
  <p:transition spd="slow">
    <p:push dir="u"/>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38A05EE-C361-48B2-881C-5FEDBCF95C2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D66B7BA2-C07B-486A-AEBA-E8A379FAE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xmlns="" id="{9609B8D7-C342-4349-A52B-0F630C496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C21A0A05-2E78-4B68-9275-72A6981317F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xmlns="" id="{8E8D064B-850C-449A-B16D-36BA1C5A1FB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xmlns="" id="{E3919E08-2488-46A8-8B39-E8E3B1A7284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421016694"/>
      </p:ext>
    </p:extLst>
  </p:cSld>
  <p:clrMapOvr>
    <a:masterClrMapping/>
  </p:clrMapOvr>
  <p:transition spd="slow">
    <p:push dir="u"/>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719821D-3169-462D-BDC5-707DAA3731A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C25970DE-180B-463A-842D-4B948B1E4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27048C78-1503-4FD7-8859-990F963DF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D84969D1-8A89-4051-A7A3-053E791C47D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xmlns="" id="{F2B7B8CF-C72E-438F-A999-E8DA548268F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xmlns="" id="{6F73A437-B948-459B-B14D-44D796DEEFE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941026117"/>
      </p:ext>
    </p:extLst>
  </p:cSld>
  <p:clrMapOvr>
    <a:masterClrMapping/>
  </p:clrMapOvr>
  <p:transition spd="slow">
    <p:push dir="u"/>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B517C0B-618B-4B07-8FEE-212F45DF6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E76156C6-4F3E-4B26-BEF6-C658183E3C3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190B155B-888E-4B42-8139-225B7CE4903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xmlns="" id="{F0848B8B-A45D-48D2-B95C-C234023486E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xmlns="" id="{0E2847D2-37FF-491E-86F7-2A77B2A5E90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363474255"/>
      </p:ext>
    </p:extLst>
  </p:cSld>
  <p:clrMapOvr>
    <a:masterClrMapping/>
  </p:clrMapOvr>
  <p:transition spd="slow">
    <p:push dir="u"/>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61B51B0E-C5ED-4931-852F-A8DA7E1DB9A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165174B4-31E8-4BEF-8942-FD3548C70B7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42B8F4D3-431E-44CF-A028-C91E2137E9E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xmlns="" id="{15D0F09A-E73B-492B-B10B-3218D86A87B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xmlns="" id="{99BE3E4A-3F9F-4FA6-A0A2-122D22E57CD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631513722"/>
      </p:ext>
    </p:extLst>
  </p:cSld>
  <p:clrMapOvr>
    <a:masterClrMapping/>
  </p:clrMapOvr>
  <p:transition spd="slow">
    <p:push dir="u"/>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Section header" userDrawn="1">
  <p:cSld name="Section header">
    <p:bg>
      <p:bgPr>
        <a:blipFill dpi="0" rotWithShape="1">
          <a:blip r:embed="rId2">
            <a:lum/>
          </a:blip>
          <a:srcRect/>
          <a:stretch>
            <a:fillRect/>
          </a:stretch>
        </a:blipFill>
        <a:effectLst/>
      </p:bgPr>
    </p:bg>
    <p:spTree>
      <p:nvGrpSpPr>
        <p:cNvPr id="1" name="Shape 12"/>
        <p:cNvGrpSpPr/>
        <p:nvPr/>
      </p:nvGrpSpPr>
      <p:grpSpPr>
        <a:xfrm>
          <a:off x="0" y="0"/>
          <a:ext cx="0" cy="0"/>
          <a:chOff x="0" y="0"/>
          <a:chExt cx="0" cy="0"/>
        </a:xfrm>
      </p:grpSpPr>
      <p:sp>
        <p:nvSpPr>
          <p:cNvPr id="5" name="Rectangle 1"/>
          <p:cNvSpPr/>
          <p:nvPr userDrawn="1"/>
        </p:nvSpPr>
        <p:spPr>
          <a:xfrm>
            <a:off x="415879" y="258924"/>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nvGrpSpPr>
          <p:cNvPr id="16" name="Group 15"/>
          <p:cNvGrpSpPr/>
          <p:nvPr userDrawn="1"/>
        </p:nvGrpSpPr>
        <p:grpSpPr>
          <a:xfrm>
            <a:off x="392501" y="1774825"/>
            <a:ext cx="11443218" cy="4803328"/>
            <a:chOff x="220782" y="1331119"/>
            <a:chExt cx="6436810" cy="3602496"/>
          </a:xfrm>
        </p:grpSpPr>
        <p:sp>
          <p:nvSpPr>
            <p:cNvPr id="17" name="Freeform 16"/>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8" name="Freeform 1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9" name="Freeform 18"/>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grpSp>
        <p:nvGrpSpPr>
          <p:cNvPr id="6" name="Group 5"/>
          <p:cNvGrpSpPr/>
          <p:nvPr userDrawn="1"/>
        </p:nvGrpSpPr>
        <p:grpSpPr>
          <a:xfrm>
            <a:off x="502731" y="341095"/>
            <a:ext cx="2574745" cy="1931059"/>
            <a:chOff x="237072" y="234585"/>
            <a:chExt cx="1448294" cy="1448294"/>
          </a:xfrm>
        </p:grpSpPr>
        <p:sp>
          <p:nvSpPr>
            <p:cNvPr id="7"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8" name="Oval 7"/>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Oval 8"/>
            <p:cNvSpPr/>
            <p:nvPr/>
          </p:nvSpPr>
          <p:spPr>
            <a:xfrm>
              <a:off x="251674" y="248347"/>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spTree>
    <p:extLst>
      <p:ext uri="{BB962C8B-B14F-4D97-AF65-F5344CB8AC3E}">
        <p14:creationId xmlns:p14="http://schemas.microsoft.com/office/powerpoint/2010/main" val="787099379"/>
      </p:ext>
    </p:extLst>
  </p:cSld>
  <p:clrMapOvr>
    <a:masterClrMapping/>
  </p:clrMapOvr>
  <p:transition spd="slow">
    <p:push dir="u"/>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050757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B54AE3A7-20DA-48F3-81C3-2C954A8690A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914377" rtl="0" eaLnBrk="1" fontAlgn="auto" latinLnBrk="0" hangingPunct="1">
                <a:lnSpc>
                  <a:spcPct val="100000"/>
                </a:lnSpc>
                <a:spcBef>
                  <a:spcPts val="0"/>
                </a:spcBef>
                <a:spcAft>
                  <a:spcPts val="0"/>
                </a:spcAft>
                <a:buClrTx/>
                <a:buSzTx/>
                <a:buFontTx/>
                <a:buNone/>
                <a:tabLst/>
                <a:defRPr/>
              </a:pPr>
              <a:t>9/26/2022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3" name="Footer Placeholder 2"/>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4" name="Slide Number Placeholder 3"/>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ABDE023C-A976-4855-B18A-9D29296741E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35269897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6E1ECB1-5A5B-4C6B-8360-EEF4E780432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5BFCC059-4D8E-4C87-A4D1-E4C9E1D594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A904FCF4-9A9C-407F-A896-63764D12FEE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xmlns="" id="{69A6E786-3F61-4FD7-AF4B-5CAEC066F41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xmlns="" id="{2D126972-3EDC-4D3D-817C-4CCC7969F7B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409384629"/>
      </p:ext>
    </p:extLst>
  </p:cSld>
  <p:clrMapOvr>
    <a:masterClrMapping/>
  </p:clrMapOvr>
  <p:transition spd="slow">
    <p:push dir="u"/>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4D82627A-5DA8-42DB-A0E5-883D1EDEEB3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xmlns="" id="{6709759C-075D-43BD-B60D-906336D3312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xmlns="" id="{2E769EA7-A4C8-47A7-9F4D-3E4EF4FEB31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207610550"/>
      </p:ext>
    </p:extLst>
  </p:cSld>
  <p:clrMapOvr>
    <a:masterClrMapping/>
  </p:clrMapOvr>
  <p:transition spd="slow">
    <p:push dir="u"/>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1030536-6B8C-499F-B691-282A56B2234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592699D7-1ACB-40EF-8948-18C67F14D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xmlns="" id="{A09C0F2B-275E-4EFF-8736-59FDF652047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xmlns="" id="{EC6CBD68-7556-4277-A9CC-0E3698CDD06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xmlns="" id="{F7552142-513F-4E0A-A832-EC32ABA8CBD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652758350"/>
      </p:ext>
    </p:extLst>
  </p:cSld>
  <p:clrMapOvr>
    <a:masterClrMapping/>
  </p:clrMapOvr>
  <p:transition spd="slow">
    <p:push dir="u"/>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8DA5A0C-41EF-4EF1-B9B9-E309AF8245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6898F9A6-7009-487C-9335-9B2655AF34BF}"/>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xmlns="" id="{142523A4-6D85-4E26-BAD9-B5DED0F0D86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xmlns="" id="{DF1B68CC-03DA-4133-9A62-45795BDC56B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xmlns="" id="{37433D43-A8D0-4374-ACF8-E247BE39BC8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xmlns="" id="{DB94F08B-6269-48AE-88E7-BDBB0876FDA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157975227"/>
      </p:ext>
    </p:extLst>
  </p:cSld>
  <p:clrMapOvr>
    <a:masterClrMapping/>
  </p:clrMapOvr>
  <p:transition spd="slow">
    <p:push dir="u"/>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544134E-0BE5-46C0-929C-F9D4A023FD9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B12113C5-ADEA-4974-BB14-86DAC381E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C9390FF6-61F4-44DF-9C58-15C7C9EAC01D}"/>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5084E920-1203-43C5-9836-AEA955263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91FAE36B-07A4-4C4E-9A5F-B58F2699821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2C6239AA-BEC2-47D5-B295-1C438B9D2A2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xmlns="" id="{2D37E89F-FD72-4884-A2DC-4121C65FDE0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xmlns="" id="{F4094C68-E649-4A58-B70D-88A20352324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929178674"/>
      </p:ext>
    </p:extLst>
  </p:cSld>
  <p:clrMapOvr>
    <a:masterClrMapping/>
  </p:clrMapOvr>
  <p:transition spd="slow">
    <p:push dir="u"/>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65F94A4-B8D7-43C1-80C9-73E124F4F7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A684A534-7F72-44DB-AAA0-39763DA8C1E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xmlns="" id="{ED8F81B8-2C1B-46DA-9FC4-FA4EA6C3144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xmlns="" id="{D4DEF5E0-2338-4BAC-8681-B56466F2D30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978911073"/>
      </p:ext>
    </p:extLst>
  </p:cSld>
  <p:clrMapOvr>
    <a:masterClrMapping/>
  </p:clrMapOvr>
  <p:transition spd="slow">
    <p:push dir="u"/>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5AE1E47-1B45-4380-AE38-48F51410E38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xmlns="" id="{A5744B09-219A-4BAE-A64A-BA6F51CC35B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xmlns="" id="{BE5B1853-F3A0-4843-A7DD-B071FABAEC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901315673"/>
      </p:ext>
    </p:extLst>
  </p:cSld>
  <p:clrMapOvr>
    <a:masterClrMapping/>
  </p:clrMapOvr>
  <p:transition spd="slow">
    <p:push dir="u"/>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5AE1E47-1B45-4380-AE38-48F51410E38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xmlns="" id="{A5744B09-219A-4BAE-A64A-BA6F51CC35B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xmlns="" id="{BE5B1853-F3A0-4843-A7DD-B071FABAEC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703342472"/>
      </p:ext>
    </p:extLst>
  </p:cSld>
  <p:clrMapOvr>
    <a:masterClrMapping/>
  </p:clrMapOvr>
  <p:transition spd="slow">
    <p:push dir="u"/>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5AE1E47-1B45-4380-AE38-48F51410E38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xmlns="" id="{A5744B09-219A-4BAE-A64A-BA6F51CC35B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xmlns="" id="{BE5B1853-F3A0-4843-A7DD-B071FABAEC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830181734"/>
      </p:ext>
    </p:extLst>
  </p:cSld>
  <p:clrMapOvr>
    <a:masterClrMapping/>
  </p:clrMapOvr>
  <p:transition spd="slow">
    <p:push dir="u"/>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5AE1E47-1B45-4380-AE38-48F51410E38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xmlns="" id="{A5744B09-219A-4BAE-A64A-BA6F51CC35B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xmlns="" id="{BE5B1853-F3A0-4843-A7DD-B071FABAEC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657532515"/>
      </p:ext>
    </p:extLst>
  </p:cSld>
  <p:clrMapOvr>
    <a:masterClrMapping/>
  </p:clrMapOvr>
  <p:transition spd="slow">
    <p:push dir="u"/>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B54AE3A7-20DA-48F3-81C3-2C954A8690A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914377" rtl="0" eaLnBrk="1" fontAlgn="auto" latinLnBrk="0" hangingPunct="1">
                <a:lnSpc>
                  <a:spcPct val="100000"/>
                </a:lnSpc>
                <a:spcBef>
                  <a:spcPts val="0"/>
                </a:spcBef>
                <a:spcAft>
                  <a:spcPts val="0"/>
                </a:spcAft>
                <a:buClrTx/>
                <a:buSzTx/>
                <a:buFontTx/>
                <a:buNone/>
                <a:tabLst/>
                <a:defRPr/>
              </a:pPr>
              <a:t>9/26/2022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Footer Placeholder 5"/>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7" name="Slide Number Placeholder 6"/>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ABDE023C-A976-4855-B18A-9D29296741E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148836779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38A05EE-C361-48B2-881C-5FEDBCF95C2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D66B7BA2-C07B-486A-AEBA-E8A379FAE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xmlns="" id="{9609B8D7-C342-4349-A52B-0F630C496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C21A0A05-2E78-4B68-9275-72A6981317F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xmlns="" id="{8E8D064B-850C-449A-B16D-36BA1C5A1FB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xmlns="" id="{E3919E08-2488-46A8-8B39-E8E3B1A7284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303676325"/>
      </p:ext>
    </p:extLst>
  </p:cSld>
  <p:clrMapOvr>
    <a:masterClrMapping/>
  </p:clrMapOvr>
  <p:transition spd="slow">
    <p:push dir="u"/>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719821D-3169-462D-BDC5-707DAA3731A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C25970DE-180B-463A-842D-4B948B1E4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27048C78-1503-4FD7-8859-990F963DF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D84969D1-8A89-4051-A7A3-053E791C47D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xmlns="" id="{F2B7B8CF-C72E-438F-A999-E8DA548268F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xmlns="" id="{6F73A437-B948-459B-B14D-44D796DEEFE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39245786"/>
      </p:ext>
    </p:extLst>
  </p:cSld>
  <p:clrMapOvr>
    <a:masterClrMapping/>
  </p:clrMapOvr>
  <p:transition spd="slow">
    <p:push dir="u"/>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B517C0B-618B-4B07-8FEE-212F45DF6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E76156C6-4F3E-4B26-BEF6-C658183E3C3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190B155B-888E-4B42-8139-225B7CE4903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xmlns="" id="{F0848B8B-A45D-48D2-B95C-C234023486E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xmlns="" id="{0E2847D2-37FF-491E-86F7-2A77B2A5E90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812764898"/>
      </p:ext>
    </p:extLst>
  </p:cSld>
  <p:clrMapOvr>
    <a:masterClrMapping/>
  </p:clrMapOvr>
  <p:transition spd="slow">
    <p:push dir="u"/>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61B51B0E-C5ED-4931-852F-A8DA7E1DB9A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165174B4-31E8-4BEF-8942-FD3548C70B7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42B8F4D3-431E-44CF-A028-C91E2137E9E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xmlns="" id="{15D0F09A-E73B-492B-B10B-3218D86A87B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xmlns="" id="{99BE3E4A-3F9F-4FA6-A0A2-122D22E57CD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853373281"/>
      </p:ext>
    </p:extLst>
  </p:cSld>
  <p:clrMapOvr>
    <a:masterClrMapping/>
  </p:clrMapOvr>
  <p:transition spd="slow">
    <p:push dir="u"/>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Section header" userDrawn="1">
  <p:cSld name="Section header">
    <p:bg>
      <p:bgPr>
        <a:blipFill dpi="0" rotWithShape="1">
          <a:blip r:embed="rId2">
            <a:lum/>
          </a:blip>
          <a:srcRect/>
          <a:stretch>
            <a:fillRect/>
          </a:stretch>
        </a:blipFill>
        <a:effectLst/>
      </p:bgPr>
    </p:bg>
    <p:spTree>
      <p:nvGrpSpPr>
        <p:cNvPr id="1" name="Shape 12"/>
        <p:cNvGrpSpPr/>
        <p:nvPr/>
      </p:nvGrpSpPr>
      <p:grpSpPr>
        <a:xfrm>
          <a:off x="0" y="0"/>
          <a:ext cx="0" cy="0"/>
          <a:chOff x="0" y="0"/>
          <a:chExt cx="0" cy="0"/>
        </a:xfrm>
      </p:grpSpPr>
      <p:sp>
        <p:nvSpPr>
          <p:cNvPr id="5" name="Rectangle 1"/>
          <p:cNvSpPr/>
          <p:nvPr userDrawn="1"/>
        </p:nvSpPr>
        <p:spPr>
          <a:xfrm>
            <a:off x="415879" y="258924"/>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nvGrpSpPr>
          <p:cNvPr id="16" name="Group 15"/>
          <p:cNvGrpSpPr/>
          <p:nvPr userDrawn="1"/>
        </p:nvGrpSpPr>
        <p:grpSpPr>
          <a:xfrm>
            <a:off x="392501" y="1774825"/>
            <a:ext cx="11443218" cy="4803328"/>
            <a:chOff x="220782" y="1331119"/>
            <a:chExt cx="6436810" cy="3602496"/>
          </a:xfrm>
        </p:grpSpPr>
        <p:sp>
          <p:nvSpPr>
            <p:cNvPr id="17" name="Freeform 16"/>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8" name="Freeform 1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9" name="Freeform 18"/>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grpSp>
        <p:nvGrpSpPr>
          <p:cNvPr id="6" name="Group 5"/>
          <p:cNvGrpSpPr/>
          <p:nvPr userDrawn="1"/>
        </p:nvGrpSpPr>
        <p:grpSpPr>
          <a:xfrm>
            <a:off x="502731" y="341095"/>
            <a:ext cx="2574745" cy="1931059"/>
            <a:chOff x="237072" y="234585"/>
            <a:chExt cx="1448294" cy="1448294"/>
          </a:xfrm>
        </p:grpSpPr>
        <p:sp>
          <p:nvSpPr>
            <p:cNvPr id="7"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8" name="Oval 7"/>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Oval 8"/>
            <p:cNvSpPr/>
            <p:nvPr/>
          </p:nvSpPr>
          <p:spPr>
            <a:xfrm>
              <a:off x="251674" y="248347"/>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spTree>
    <p:extLst>
      <p:ext uri="{BB962C8B-B14F-4D97-AF65-F5344CB8AC3E}">
        <p14:creationId xmlns:p14="http://schemas.microsoft.com/office/powerpoint/2010/main" val="52112447"/>
      </p:ext>
    </p:extLst>
  </p:cSld>
  <p:clrMapOvr>
    <a:masterClrMapping/>
  </p:clrMapOvr>
  <p:transition spd="slow">
    <p:push dir="u"/>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79461429"/>
      </p:ext>
    </p:extLst>
  </p:cSld>
  <p:clrMapOvr>
    <a:masterClrMapping/>
  </p:clrMapOvr>
  <p:transition spd="slow">
    <p:push dir="u"/>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3575238"/>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obj">
  <p:cSld name="Title and Content">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9/26/2022</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5" name="Footer Placeholder 4"/>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6" name="Slide Number Placeholder 5"/>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2517493477"/>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cSld name="Blank">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9/26/2022</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3" name="Footer Placeholder 2"/>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4" name="Slide Number Placeholder 3"/>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903073978"/>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206823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B54AE3A7-20DA-48F3-81C3-2C954A8690A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914377" rtl="0" eaLnBrk="1" fontAlgn="auto" latinLnBrk="0" hangingPunct="1">
                <a:lnSpc>
                  <a:spcPct val="100000"/>
                </a:lnSpc>
                <a:spcBef>
                  <a:spcPts val="0"/>
                </a:spcBef>
                <a:spcAft>
                  <a:spcPts val="0"/>
                </a:spcAft>
                <a:buClrTx/>
                <a:buSzTx/>
                <a:buFontTx/>
                <a:buNone/>
                <a:tabLst/>
                <a:defRPr/>
              </a:pPr>
              <a:t>9/26/2022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Footer Placeholder 5"/>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7" name="Slide Number Placeholder 6"/>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ABDE023C-A976-4855-B18A-9D29296741E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342604590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内容">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8194" name="图片 11"/>
          <p:cNvPicPr>
            <a:picLocks noChangeAspect="1"/>
          </p:cNvPicPr>
          <p:nvPr userDrawn="1"/>
        </p:nvPicPr>
        <p:blipFill>
          <a:blip r:embed="rId3"/>
          <a:stretch>
            <a:fillRect/>
          </a:stretch>
        </p:blipFill>
        <p:spPr>
          <a:xfrm>
            <a:off x="-2322512" y="-836612"/>
            <a:ext cx="13314362" cy="1577975"/>
          </a:xfrm>
          <a:prstGeom prst="rect">
            <a:avLst/>
          </a:prstGeom>
          <a:noFill/>
          <a:ln w="9525">
            <a:noFill/>
          </a:ln>
        </p:spPr>
      </p:pic>
      <p:pic>
        <p:nvPicPr>
          <p:cNvPr id="8195" name="图片 12"/>
          <p:cNvPicPr>
            <a:picLocks noChangeAspect="1"/>
          </p:cNvPicPr>
          <p:nvPr userDrawn="1"/>
        </p:nvPicPr>
        <p:blipFill>
          <a:blip r:embed="rId4"/>
          <a:stretch>
            <a:fillRect/>
          </a:stretch>
        </p:blipFill>
        <p:spPr>
          <a:xfrm>
            <a:off x="9791700" y="6021388"/>
            <a:ext cx="2400300" cy="958850"/>
          </a:xfrm>
          <a:prstGeom prst="rect">
            <a:avLst/>
          </a:prstGeom>
          <a:noFill/>
          <a:ln w="9525">
            <a:noFill/>
          </a:ln>
        </p:spPr>
      </p:pic>
    </p:spTree>
    <p:extLst>
      <p:ext uri="{BB962C8B-B14F-4D97-AF65-F5344CB8AC3E}">
        <p14:creationId xmlns:p14="http://schemas.microsoft.com/office/powerpoint/2010/main" val="63255965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3.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image" Target="../media/image6.jpg"/><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image" Target="../media/image6.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theme" Target="../theme/theme7.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88.xml"/><Relationship Id="rId7" Type="http://schemas.openxmlformats.org/officeDocument/2006/relationships/image" Target="../media/image8.jpeg"/><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theme" Target="../theme/theme8.xml"/><Relationship Id="rId5" Type="http://schemas.openxmlformats.org/officeDocument/2006/relationships/slideLayout" Target="../slideLayouts/slideLayout90.xml"/><Relationship Id="rId4"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fld id="{B54AE3A7-20DA-48F3-81C3-2C954A8690A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914377" rtl="0" eaLnBrk="1" fontAlgn="auto" latinLnBrk="0" hangingPunct="1">
                <a:lnSpc>
                  <a:spcPct val="100000"/>
                </a:lnSpc>
                <a:spcBef>
                  <a:spcPts val="0"/>
                </a:spcBef>
                <a:spcAft>
                  <a:spcPts val="0"/>
                </a:spcAft>
                <a:buClrTx/>
                <a:buSzTx/>
                <a:buFontTx/>
                <a:buNone/>
                <a:tabLst/>
                <a:defRPr/>
              </a:pPr>
              <a:t>9/26/2022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fld id="{ABDE023C-A976-4855-B18A-9D29296741E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154342377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E08E231-020E-454B-814C-04386EE4B12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2022/9/26</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BE349D6-2446-475D-9F9F-B6A9DFEA62F2}"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grpSp>
        <p:nvGrpSpPr>
          <p:cNvPr id="7" name="组合 6"/>
          <p:cNvGrpSpPr/>
          <p:nvPr userDrawn="1"/>
        </p:nvGrpSpPr>
        <p:grpSpPr>
          <a:xfrm>
            <a:off x="0" y="0"/>
            <a:ext cx="12192000" cy="6858000"/>
            <a:chOff x="0" y="0"/>
            <a:chExt cx="12192000" cy="6858000"/>
          </a:xfrm>
        </p:grpSpPr>
        <p:sp>
          <p:nvSpPr>
            <p:cNvPr id="8" name="矩形 7"/>
            <p:cNvSpPr/>
            <p:nvPr/>
          </p:nvSpPr>
          <p:spPr>
            <a:xfrm>
              <a:off x="0" y="0"/>
              <a:ext cx="12192000" cy="6858000"/>
            </a:xfrm>
            <a:prstGeom prst="rect">
              <a:avLst/>
            </a:prstGeom>
            <a:solidFill>
              <a:srgbClr val="FFE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cs typeface="+mn-cs"/>
              </a:endParaRPr>
            </a:p>
          </p:txBody>
        </p:sp>
        <p:sp>
          <p:nvSpPr>
            <p:cNvPr id="9" name="矩形 8"/>
            <p:cNvSpPr/>
            <p:nvPr/>
          </p:nvSpPr>
          <p:spPr>
            <a:xfrm>
              <a:off x="247650" y="266578"/>
              <a:ext cx="11696700" cy="6324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cs typeface="+mn-cs"/>
              </a:endParaRPr>
            </a:p>
          </p:txBody>
        </p:sp>
      </p:grpSp>
    </p:spTree>
    <p:extLst>
      <p:ext uri="{BB962C8B-B14F-4D97-AF65-F5344CB8AC3E}">
        <p14:creationId xmlns:p14="http://schemas.microsoft.com/office/powerpoint/2010/main" val="275237749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458094B-D982-4979-9D09-0514A2EB46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1D00596A-5F20-42F3-8E5A-06FCE26437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9F556BD-6EA3-461C-B49E-3165F010D1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3C39D9B-1707-4BC2-A8DF-A9A95A2D1DD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9/26/2022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xmlns="" id="{79976534-EC0A-4026-9DC6-ECA9AAC316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xmlns="" id="{8F1546D3-51C1-4558-9DB5-F30D895E45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E4F7387-1A44-43D0-A42C-0F5D255AB47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descr="A picture containing flower, plant, bouquet&#10;&#10;Description automatically generated">
            <a:extLst>
              <a:ext uri="{FF2B5EF4-FFF2-40B4-BE49-F238E27FC236}">
                <a16:creationId xmlns:a16="http://schemas.microsoft.com/office/drawing/2014/main" xmlns="" id="{5F38E2F2-3DC8-4D85-840C-71EEE58CC53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121654" y="-14085"/>
            <a:ext cx="1223705" cy="1041991"/>
          </a:xfrm>
          <a:prstGeom prst="rect">
            <a:avLst/>
          </a:prstGeom>
        </p:spPr>
      </p:pic>
    </p:spTree>
    <p:extLst>
      <p:ext uri="{BB962C8B-B14F-4D97-AF65-F5344CB8AC3E}">
        <p14:creationId xmlns:p14="http://schemas.microsoft.com/office/powerpoint/2010/main" val="1481955408"/>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FDED92B-7180-4E8E-9FA1-47FFA8006457}"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2022/9/26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B11227F-0E14-47DF-A00B-C9B5FCB87C35}"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8" name="TextBox 7">
            <a:extLst>
              <a:ext uri="{FF2B5EF4-FFF2-40B4-BE49-F238E27FC236}">
                <a16:creationId xmlns:a16="http://schemas.microsoft.com/office/drawing/2014/main" xmlns="" id="{6BD686A8-91EF-4F81-BCE4-A1294EA50367}"/>
              </a:ext>
            </a:extLst>
          </p:cNvPr>
          <p:cNvSpPr txBox="1"/>
          <p:nvPr userDrawn="1"/>
        </p:nvSpPr>
        <p:spPr>
          <a:xfrm>
            <a:off x="8889023" y="6596390"/>
            <a:ext cx="3747720"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rPr>
              <a:t>Design by: </a:t>
            </a:r>
            <a:r>
              <a:rPr kumimoji="0" lang="en-US" sz="1100" b="0" i="1"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rPr>
              <a:t>Hương</a:t>
            </a:r>
            <a:r>
              <a:rPr kumimoji="0" lang="en-US" sz="1100" b="0" i="1"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rPr>
              <a:t> </a:t>
            </a:r>
            <a:r>
              <a:rPr kumimoji="0" lang="en-US" sz="1100" b="0" i="1"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rPr>
              <a:t>Thảo</a:t>
            </a:r>
            <a:r>
              <a:rPr kumimoji="0" lang="en-US" sz="1100" b="0" i="1"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rPr>
              <a:t> – tranthao121004@gmail.com </a:t>
            </a:r>
          </a:p>
        </p:txBody>
      </p:sp>
    </p:spTree>
    <p:extLst>
      <p:ext uri="{BB962C8B-B14F-4D97-AF65-F5344CB8AC3E}">
        <p14:creationId xmlns:p14="http://schemas.microsoft.com/office/powerpoint/2010/main" val="1025231251"/>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23B18FF4-15B0-4A0F-A408-29575D30AE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xmlns="" id="{DAFFAF94-3EC8-417C-A78B-9C2E4C069A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xmlns="" id="{C2BF2CF7-FD2F-42F4-95D0-B1D7BD179D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黑体" panose="02010609060101010101"/>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2022/9/26</a:t>
            </a:fld>
            <a:endParaRPr kumimoji="0" lang="zh-CN" alt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黑体" panose="02010609060101010101"/>
              <a:cs typeface="+mn-cs"/>
            </a:endParaRPr>
          </a:p>
        </p:txBody>
      </p:sp>
      <p:sp>
        <p:nvSpPr>
          <p:cNvPr id="5" name="页脚占位符 4">
            <a:extLst>
              <a:ext uri="{FF2B5EF4-FFF2-40B4-BE49-F238E27FC236}">
                <a16:creationId xmlns:a16="http://schemas.microsoft.com/office/drawing/2014/main" xmlns="" id="{520F1565-20E8-4745-8FF2-10D53A944E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黑体" panose="02010609060101010101"/>
              <a:cs typeface="+mn-cs"/>
            </a:endParaRPr>
          </a:p>
        </p:txBody>
      </p:sp>
      <p:sp>
        <p:nvSpPr>
          <p:cNvPr id="6" name="灯片编号占位符 5">
            <a:extLst>
              <a:ext uri="{FF2B5EF4-FFF2-40B4-BE49-F238E27FC236}">
                <a16:creationId xmlns:a16="http://schemas.microsoft.com/office/drawing/2014/main" xmlns="" id="{8D337385-E146-4D8D-9D11-BCA989E8FA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黑体" panose="02010609060101010101"/>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黑体" panose="02010609060101010101"/>
              <a:cs typeface="+mn-cs"/>
            </a:endParaRPr>
          </a:p>
        </p:txBody>
      </p:sp>
      <p:sp>
        <p:nvSpPr>
          <p:cNvPr id="7" name="TextBox 6">
            <a:extLst>
              <a:ext uri="{FF2B5EF4-FFF2-40B4-BE49-F238E27FC236}">
                <a16:creationId xmlns:a16="http://schemas.microsoft.com/office/drawing/2014/main" xmlns="" id="{22EDD37F-316C-4176-AABE-C7BFD7ADEBAF}"/>
              </a:ext>
            </a:extLst>
          </p:cNvPr>
          <p:cNvSpPr txBox="1"/>
          <p:nvPr userDrawn="1"/>
        </p:nvSpPr>
        <p:spPr>
          <a:xfrm>
            <a:off x="8906608" y="6596390"/>
            <a:ext cx="409721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rPr>
              <a:t>Design by: </a:t>
            </a:r>
            <a:r>
              <a:rPr kumimoji="0" lang="en-US" sz="1100" b="0" i="1"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rPr>
              <a:t>Hương</a:t>
            </a:r>
            <a:r>
              <a:rPr kumimoji="0" lang="en-US" sz="1100" b="0" i="1"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rPr>
              <a:t> </a:t>
            </a:r>
            <a:r>
              <a:rPr kumimoji="0" lang="en-US" sz="1100" b="0" i="1"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rPr>
              <a:t>Thảo</a:t>
            </a:r>
            <a:r>
              <a:rPr kumimoji="0" lang="en-US" sz="1100" b="0" i="1"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rPr>
              <a:t> – tranthao121004@gmail.com </a:t>
            </a:r>
          </a:p>
        </p:txBody>
      </p:sp>
    </p:spTree>
    <p:extLst>
      <p:ext uri="{BB962C8B-B14F-4D97-AF65-F5344CB8AC3E}">
        <p14:creationId xmlns:p14="http://schemas.microsoft.com/office/powerpoint/2010/main" val="4124008871"/>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AC74BBE8-1815-4000-8008-945E8B561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F3E314DF-819C-4FF1-9C2E-69194E1550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ECA1525E-7C66-46A7-89CD-0A0836A4B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xmlns="" id="{93269161-46AB-416B-9C71-590B71BBF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xmlns="" id="{0347D277-5155-4804-A42E-790F5C4F80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TextBox 6">
            <a:extLst>
              <a:ext uri="{FF2B5EF4-FFF2-40B4-BE49-F238E27FC236}">
                <a16:creationId xmlns:a16="http://schemas.microsoft.com/office/drawing/2014/main" xmlns="" id="{B849681A-CDCA-450E-BE4B-E14731CE09FF}"/>
              </a:ext>
            </a:extLst>
          </p:cNvPr>
          <p:cNvSpPr txBox="1"/>
          <p:nvPr userDrawn="1"/>
        </p:nvSpPr>
        <p:spPr>
          <a:xfrm>
            <a:off x="8836268" y="-8792"/>
            <a:ext cx="262890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Hương</a:t>
            </a:r>
            <a:r>
              <a:rPr kumimoji="0" lang="en-US" sz="11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1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Thảo</a:t>
            </a:r>
            <a:r>
              <a:rPr kumimoji="0" lang="en-US" sz="11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tranthao121004@gmail.com</a:t>
            </a:r>
          </a:p>
        </p:txBody>
      </p:sp>
    </p:spTree>
    <p:extLst>
      <p:ext uri="{BB962C8B-B14F-4D97-AF65-F5344CB8AC3E}">
        <p14:creationId xmlns:p14="http://schemas.microsoft.com/office/powerpoint/2010/main" val="580970568"/>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AC74BBE8-1815-4000-8008-945E8B561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F3E314DF-819C-4FF1-9C2E-69194E1550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ECA1525E-7C66-46A7-89CD-0A0836A4B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xmlns="" id="{93269161-46AB-416B-9C71-590B71BBF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xmlns="" id="{0347D277-5155-4804-A42E-790F5C4F80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TextBox 6">
            <a:extLst>
              <a:ext uri="{FF2B5EF4-FFF2-40B4-BE49-F238E27FC236}">
                <a16:creationId xmlns:a16="http://schemas.microsoft.com/office/drawing/2014/main" xmlns="" id="{B849681A-CDCA-450E-BE4B-E14731CE09FF}"/>
              </a:ext>
            </a:extLst>
          </p:cNvPr>
          <p:cNvSpPr txBox="1"/>
          <p:nvPr userDrawn="1"/>
        </p:nvSpPr>
        <p:spPr>
          <a:xfrm>
            <a:off x="8836268" y="-8792"/>
            <a:ext cx="262890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Hương</a:t>
            </a:r>
            <a:r>
              <a:rPr kumimoji="0" lang="en-US" sz="11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1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Thảo</a:t>
            </a:r>
            <a:r>
              <a:rPr kumimoji="0" lang="en-US" sz="11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tranthao121004@gmail.com</a:t>
            </a:r>
          </a:p>
        </p:txBody>
      </p:sp>
    </p:spTree>
    <p:extLst>
      <p:ext uri="{BB962C8B-B14F-4D97-AF65-F5344CB8AC3E}">
        <p14:creationId xmlns:p14="http://schemas.microsoft.com/office/powerpoint/2010/main" val="4045388352"/>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71" r:id="rId8"/>
    <p:sldLayoutId id="2147483770" r:id="rId9"/>
    <p:sldLayoutId id="2147483769" r:id="rId10"/>
    <p:sldLayoutId id="2147483757" r:id="rId11"/>
    <p:sldLayoutId id="2147483758" r:id="rId12"/>
    <p:sldLayoutId id="2147483759" r:id="rId13"/>
    <p:sldLayoutId id="2147483760" r:id="rId14"/>
    <p:sldLayoutId id="2147483761" r:id="rId15"/>
    <p:sldLayoutId id="2147483762" r:id="rId16"/>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rotWithShape="0">
          <a:blip r:embed="rId7"/>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1770656"/>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Lst>
  <p:transition/>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SimSun" panose="02010600030101010101" pitchFamily="2" charset="-122"/>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89.xml"/><Relationship Id="rId5" Type="http://schemas.openxmlformats.org/officeDocument/2006/relationships/image" Target="../media/image1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4.xml"/><Relationship Id="rId7" Type="http://schemas.openxmlformats.org/officeDocument/2006/relationships/image" Target="../media/image14.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2.xml"/><Relationship Id="rId5" Type="http://schemas.openxmlformats.org/officeDocument/2006/relationships/slideLayout" Target="../slideLayouts/slideLayout47.xml"/><Relationship Id="rId4" Type="http://schemas.openxmlformats.org/officeDocument/2006/relationships/tags" Target="../tags/tag5.xml"/><Relationship Id="rId9"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8.xml"/><Relationship Id="rId7" Type="http://schemas.openxmlformats.org/officeDocument/2006/relationships/image" Target="../media/image14.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notesSlide" Target="../notesSlides/notesSlide3.xml"/><Relationship Id="rId5" Type="http://schemas.openxmlformats.org/officeDocument/2006/relationships/slideLayout" Target="../slideLayouts/slideLayout47.xml"/><Relationship Id="rId4" Type="http://schemas.openxmlformats.org/officeDocument/2006/relationships/tags" Target="../tags/tag9.xml"/><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7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4"/>
          <a:stretch>
            <a:fillRect/>
          </a:stretch>
        </p:blipFill>
        <p:spPr>
          <a:xfrm>
            <a:off x="475673" y="0"/>
            <a:ext cx="11303000" cy="7200900"/>
          </a:xfrm>
          <a:prstGeom prst="rect">
            <a:avLst/>
          </a:prstGeom>
          <a:noFill/>
          <a:ln w="9525">
            <a:noFill/>
          </a:ln>
        </p:spPr>
      </p:pic>
      <p:pic>
        <p:nvPicPr>
          <p:cNvPr id="73735" name="图片 73734" descr="PPT素材-18"/>
          <p:cNvPicPr>
            <a:picLocks noChangeAspect="1"/>
          </p:cNvPicPr>
          <p:nvPr/>
        </p:nvPicPr>
        <p:blipFill>
          <a:blip r:embed="rId5"/>
          <a:stretch>
            <a:fillRect/>
          </a:stretch>
        </p:blipFill>
        <p:spPr>
          <a:xfrm>
            <a:off x="8451850" y="3817938"/>
            <a:ext cx="3740150" cy="3206750"/>
          </a:xfrm>
          <a:prstGeom prst="rect">
            <a:avLst/>
          </a:prstGeom>
          <a:noFill/>
          <a:ln w="9525">
            <a:noFill/>
          </a:ln>
        </p:spPr>
      </p:pic>
      <p:sp>
        <p:nvSpPr>
          <p:cNvPr id="7" name="TextBox 6">
            <a:extLst>
              <a:ext uri="{FF2B5EF4-FFF2-40B4-BE49-F238E27FC236}">
                <a16:creationId xmlns:a16="http://schemas.microsoft.com/office/drawing/2014/main" xmlns="" id="{AF46DA02-F02D-4620-A33C-7EF5A18F9064}"/>
              </a:ext>
            </a:extLst>
          </p:cNvPr>
          <p:cNvSpPr txBox="1"/>
          <p:nvPr/>
        </p:nvSpPr>
        <p:spPr>
          <a:xfrm>
            <a:off x="1718930" y="3148129"/>
            <a:ext cx="9058939"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 panose="020B0604020202020204" pitchFamily="34" charset="0"/>
                <a:ea typeface="等线" panose="02010600030101010101" pitchFamily="2" charset="-122"/>
                <a:cs typeface="Arial" panose="020B0604020202020204" pitchFamily="34" charset="0"/>
                <a:sym typeface="+mn-lt"/>
              </a:rPr>
              <a:t>Chào</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 panose="020B0604020202020204" pitchFamily="34" charset="0"/>
                <a:ea typeface="等线" panose="02010600030101010101" pitchFamily="2" charset="-122"/>
                <a:cs typeface="Arial" panose="020B0604020202020204"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 panose="020B0604020202020204" pitchFamily="34" charset="0"/>
                <a:ea typeface="等线" panose="02010600030101010101" pitchFamily="2" charset="-122"/>
                <a:cs typeface="Arial" panose="020B0604020202020204" pitchFamily="34" charset="0"/>
                <a:sym typeface="+mn-lt"/>
              </a:rPr>
              <a:t>mừng</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 panose="020B0604020202020204" pitchFamily="34" charset="0"/>
                <a:ea typeface="等线" panose="02010600030101010101" pitchFamily="2" charset="-122"/>
                <a:cs typeface="Arial" panose="020B0604020202020204"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 panose="020B0604020202020204" pitchFamily="34" charset="0"/>
                <a:ea typeface="等线" panose="02010600030101010101" pitchFamily="2" charset="-122"/>
                <a:cs typeface="Arial" panose="020B0604020202020204" pitchFamily="34" charset="0"/>
                <a:sym typeface="+mn-lt"/>
              </a:rPr>
              <a:t>các</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 panose="020B0604020202020204" pitchFamily="34" charset="0"/>
                <a:ea typeface="等线" panose="02010600030101010101" pitchFamily="2" charset="-122"/>
                <a:cs typeface="Arial" panose="020B0604020202020204" pitchFamily="34" charset="0"/>
                <a:sym typeface="+mn-lt"/>
              </a:rPr>
              <a:t> </a:t>
            </a:r>
            <a:r>
              <a:rPr kumimoji="0" lang="vi-VN" altLang="zh-CN" sz="4800" b="1" i="1" u="none" strike="noStrike" kern="0" cap="none" spc="0" normalizeH="0" baseline="0" noProof="0" dirty="0" smtClean="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 panose="020B0604020202020204" pitchFamily="34" charset="0"/>
                <a:ea typeface="等线" panose="02010600030101010101" pitchFamily="2" charset="-122"/>
                <a:cs typeface="Arial" panose="020B0604020202020204" pitchFamily="34" charset="0"/>
                <a:sym typeface="+mn-lt"/>
              </a:rPr>
              <a:t>con</a:t>
            </a:r>
            <a:r>
              <a:rPr kumimoji="0" lang="en-US" altLang="zh-CN" sz="4800" b="1" i="1" u="none" strike="noStrike" kern="0" cap="none" spc="0" normalizeH="0" baseline="0" noProof="0" dirty="0" smtClean="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 panose="020B0604020202020204" pitchFamily="34" charset="0"/>
                <a:ea typeface="等线" panose="02010600030101010101" pitchFamily="2" charset="-122"/>
                <a:cs typeface="Arial" panose="020B0604020202020204"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 panose="020B0604020202020204" pitchFamily="34" charset="0"/>
                <a:ea typeface="等线" panose="02010600030101010101" pitchFamily="2" charset="-122"/>
                <a:cs typeface="Arial" panose="020B0604020202020204" pitchFamily="34" charset="0"/>
                <a:sym typeface="+mn-lt"/>
              </a:rPr>
              <a:t>đến</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 panose="020B0604020202020204" pitchFamily="34" charset="0"/>
                <a:ea typeface="等线" panose="02010600030101010101" pitchFamily="2" charset="-122"/>
                <a:cs typeface="Arial" panose="020B0604020202020204"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 panose="020B0604020202020204" pitchFamily="34" charset="0"/>
                <a:ea typeface="等线" panose="02010600030101010101" pitchFamily="2" charset="-122"/>
                <a:cs typeface="Arial" panose="020B0604020202020204" pitchFamily="34" charset="0"/>
                <a:sym typeface="+mn-lt"/>
              </a:rPr>
              <a:t>với</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 panose="020B0604020202020204" pitchFamily="34" charset="0"/>
                <a:ea typeface="等线" panose="02010600030101010101" pitchFamily="2" charset="-122"/>
                <a:cs typeface="Arial" panose="020B0604020202020204" pitchFamily="34" charset="0"/>
                <a:sym typeface="+mn-lt"/>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 panose="020B0604020202020204" pitchFamily="34" charset="0"/>
                <a:ea typeface="等线" panose="02010600030101010101" pitchFamily="2" charset="-122"/>
                <a:cs typeface="Arial" panose="020B0604020202020204" pitchFamily="34" charset="0"/>
                <a:sym typeface="+mn-lt"/>
              </a:rPr>
              <a:t>tiết</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 panose="020B0604020202020204" pitchFamily="34" charset="0"/>
                <a:ea typeface="等线" panose="02010600030101010101" pitchFamily="2" charset="-122"/>
                <a:cs typeface="Arial" panose="020B0604020202020204" pitchFamily="34" charset="0"/>
                <a:sym typeface="+mn-lt"/>
              </a:rPr>
              <a:t> T</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 panose="020B0604020202020204" pitchFamily="34" charset="0"/>
                <a:ea typeface="等线" panose="02010600030101010101" pitchFamily="2" charset="-122"/>
                <a:cs typeface="Arial" panose="020B0604020202020204" pitchFamily="34" charset="0"/>
                <a:sym typeface="+mn-lt"/>
              </a:rPr>
              <a:t>iếng</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 panose="020B0604020202020204" pitchFamily="34" charset="0"/>
                <a:ea typeface="等线" panose="02010600030101010101" pitchFamily="2" charset="-122"/>
                <a:cs typeface="Arial" panose="020B0604020202020204" pitchFamily="34" charset="0"/>
                <a:sym typeface="+mn-lt"/>
              </a:rPr>
              <a:t> V</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 panose="020B0604020202020204" pitchFamily="34" charset="0"/>
                <a:ea typeface="等线" panose="02010600030101010101" pitchFamily="2" charset="-122"/>
                <a:cs typeface="Arial" panose="020B0604020202020204" pitchFamily="34" charset="0"/>
                <a:sym typeface="+mn-lt"/>
              </a:rPr>
              <a:t>iệt</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 panose="020B0604020202020204" pitchFamily="34" charset="0"/>
                <a:ea typeface="等线" panose="02010600030101010101" pitchFamily="2" charset="-122"/>
                <a:cs typeface="Arial" panose="020B0604020202020204" pitchFamily="34" charset="0"/>
                <a:sym typeface="+mn-lt"/>
              </a:rPr>
              <a:t> </a:t>
            </a:r>
          </a:p>
        </p:txBody>
      </p:sp>
    </p:spTree>
    <p:extLst>
      <p:ext uri="{BB962C8B-B14F-4D97-AF65-F5344CB8AC3E}">
        <p14:creationId xmlns:p14="http://schemas.microsoft.com/office/powerpoint/2010/main" val="3708067546"/>
      </p:ext>
    </p:extLst>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p:stCondLst>
                              <p:cond delay="500"/>
                            </p:stCondLst>
                            <p:childTnLst>
                              <p:par>
                                <p:cTn id="11" presetID="35" presetClass="entr" presetSubtype="0" fill="hold" nodeType="after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fade">
                                      <p:cBhvr>
                                        <p:cTn id="13" dur="2000"/>
                                        <p:tgtEl>
                                          <p:spTgt spid="73735"/>
                                        </p:tgtEl>
                                      </p:cBhvr>
                                    </p:animEffect>
                                    <p:anim calcmode="lin" valueType="num">
                                      <p:cBhvr>
                                        <p:cTn id="14" dur="2000" fill="hold"/>
                                        <p:tgtEl>
                                          <p:spTgt spid="73735"/>
                                        </p:tgtEl>
                                        <p:attrNameLst>
                                          <p:attrName>style.rotation</p:attrName>
                                        </p:attrNameLst>
                                      </p:cBhvr>
                                      <p:tavLst>
                                        <p:tav tm="0">
                                          <p:val>
                                            <p:fltVal val="720"/>
                                          </p:val>
                                        </p:tav>
                                        <p:tav tm="100000">
                                          <p:val>
                                            <p:fltVal val="0"/>
                                          </p:val>
                                        </p:tav>
                                      </p:tavLst>
                                    </p:anim>
                                    <p:anim calcmode="lin" valueType="num">
                                      <p:cBhvr>
                                        <p:cTn id="15" dur="2000" fill="hold"/>
                                        <p:tgtEl>
                                          <p:spTgt spid="73735"/>
                                        </p:tgtEl>
                                        <p:attrNameLst>
                                          <p:attrName>ppt_h</p:attrName>
                                        </p:attrNameLst>
                                      </p:cBhvr>
                                      <p:tavLst>
                                        <p:tav tm="0">
                                          <p:val>
                                            <p:fltVal val="0"/>
                                          </p:val>
                                        </p:tav>
                                        <p:tav tm="100000">
                                          <p:val>
                                            <p:strVal val="#ppt_h"/>
                                          </p:val>
                                        </p:tav>
                                      </p:tavLst>
                                    </p:anim>
                                    <p:anim calcmode="lin" valueType="num">
                                      <p:cBhvr>
                                        <p:cTn id="16" dur="2000" fill="hold"/>
                                        <p:tgtEl>
                                          <p:spTgt spid="7373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31ED0437-E5C8-4E02-BFC5-45631CAF7A0E}"/>
              </a:ext>
            </a:extLst>
          </p:cNvPr>
          <p:cNvGrpSpPr/>
          <p:nvPr/>
        </p:nvGrpSpPr>
        <p:grpSpPr>
          <a:xfrm>
            <a:off x="743803" y="1062605"/>
            <a:ext cx="11214893" cy="5065239"/>
            <a:chOff x="768927" y="1641595"/>
            <a:chExt cx="5340928" cy="2511698"/>
          </a:xfrm>
        </p:grpSpPr>
        <p:grpSp>
          <p:nvGrpSpPr>
            <p:cNvPr id="3" name="Group 2">
              <a:extLst>
                <a:ext uri="{FF2B5EF4-FFF2-40B4-BE49-F238E27FC236}">
                  <a16:creationId xmlns:a16="http://schemas.microsoft.com/office/drawing/2014/main" xmlns="" id="{D2278A9C-6606-4404-B8D1-DFA84F62BAAE}"/>
                </a:ext>
              </a:extLst>
            </p:cNvPr>
            <p:cNvGrpSpPr/>
            <p:nvPr/>
          </p:nvGrpSpPr>
          <p:grpSpPr>
            <a:xfrm>
              <a:off x="768927" y="1641595"/>
              <a:ext cx="5340928" cy="2511698"/>
              <a:chOff x="768927" y="1641595"/>
              <a:chExt cx="5340928" cy="2511698"/>
            </a:xfrm>
          </p:grpSpPr>
          <p:sp>
            <p:nvSpPr>
              <p:cNvPr id="5" name="Rectangle 14">
                <a:extLst>
                  <a:ext uri="{FF2B5EF4-FFF2-40B4-BE49-F238E27FC236}">
                    <a16:creationId xmlns:a16="http://schemas.microsoft.com/office/drawing/2014/main" xmlns="" id="{7CB7D01E-BEB6-461C-8432-22BFA28DC2C5}"/>
                  </a:ext>
                </a:extLst>
              </p:cNvPr>
              <p:cNvSpPr/>
              <p:nvPr/>
            </p:nvSpPr>
            <p:spPr>
              <a:xfrm>
                <a:off x="2834269" y="1651794"/>
                <a:ext cx="1269423" cy="589771"/>
              </a:xfrm>
              <a:custGeom>
                <a:avLst/>
                <a:gdLst>
                  <a:gd name="connsiteX0" fmla="*/ 0 w 1059873"/>
                  <a:gd name="connsiteY0" fmla="*/ 0 h 561109"/>
                  <a:gd name="connsiteX1" fmla="*/ 1059873 w 1059873"/>
                  <a:gd name="connsiteY1" fmla="*/ 0 h 561109"/>
                  <a:gd name="connsiteX2" fmla="*/ 1059873 w 1059873"/>
                  <a:gd name="connsiteY2" fmla="*/ 561109 h 561109"/>
                  <a:gd name="connsiteX3" fmla="*/ 0 w 1059873"/>
                  <a:gd name="connsiteY3" fmla="*/ 561109 h 561109"/>
                  <a:gd name="connsiteX4" fmla="*/ 0 w 1059873"/>
                  <a:gd name="connsiteY4" fmla="*/ 0 h 561109"/>
                  <a:gd name="connsiteX0" fmla="*/ 23813 w 1059873"/>
                  <a:gd name="connsiteY0" fmla="*/ 23812 h 561109"/>
                  <a:gd name="connsiteX1" fmla="*/ 1059873 w 1059873"/>
                  <a:gd name="connsiteY1" fmla="*/ 0 h 561109"/>
                  <a:gd name="connsiteX2" fmla="*/ 1059873 w 1059873"/>
                  <a:gd name="connsiteY2" fmla="*/ 561109 h 561109"/>
                  <a:gd name="connsiteX3" fmla="*/ 0 w 1059873"/>
                  <a:gd name="connsiteY3" fmla="*/ 561109 h 561109"/>
                  <a:gd name="connsiteX4" fmla="*/ 23813 w 1059873"/>
                  <a:gd name="connsiteY4" fmla="*/ 23812 h 561109"/>
                  <a:gd name="connsiteX0" fmla="*/ 33338 w 1059873"/>
                  <a:gd name="connsiteY0" fmla="*/ 66675 h 561109"/>
                  <a:gd name="connsiteX1" fmla="*/ 1059873 w 1059873"/>
                  <a:gd name="connsiteY1" fmla="*/ 0 h 561109"/>
                  <a:gd name="connsiteX2" fmla="*/ 1059873 w 1059873"/>
                  <a:gd name="connsiteY2" fmla="*/ 561109 h 561109"/>
                  <a:gd name="connsiteX3" fmla="*/ 0 w 1059873"/>
                  <a:gd name="connsiteY3" fmla="*/ 561109 h 561109"/>
                  <a:gd name="connsiteX4" fmla="*/ 33338 w 1059873"/>
                  <a:gd name="connsiteY4" fmla="*/ 66675 h 561109"/>
                  <a:gd name="connsiteX0" fmla="*/ 38101 w 1059873"/>
                  <a:gd name="connsiteY0" fmla="*/ 28575 h 561109"/>
                  <a:gd name="connsiteX1" fmla="*/ 1059873 w 1059873"/>
                  <a:gd name="connsiteY1" fmla="*/ 0 h 561109"/>
                  <a:gd name="connsiteX2" fmla="*/ 1059873 w 1059873"/>
                  <a:gd name="connsiteY2" fmla="*/ 561109 h 561109"/>
                  <a:gd name="connsiteX3" fmla="*/ 0 w 1059873"/>
                  <a:gd name="connsiteY3" fmla="*/ 561109 h 561109"/>
                  <a:gd name="connsiteX4" fmla="*/ 38101 w 1059873"/>
                  <a:gd name="connsiteY4" fmla="*/ 28575 h 561109"/>
                  <a:gd name="connsiteX0" fmla="*/ 138114 w 1159886"/>
                  <a:gd name="connsiteY0" fmla="*/ 28575 h 561109"/>
                  <a:gd name="connsiteX1" fmla="*/ 1159886 w 1159886"/>
                  <a:gd name="connsiteY1" fmla="*/ 0 h 561109"/>
                  <a:gd name="connsiteX2" fmla="*/ 1159886 w 1159886"/>
                  <a:gd name="connsiteY2" fmla="*/ 561109 h 561109"/>
                  <a:gd name="connsiteX3" fmla="*/ 0 w 1159886"/>
                  <a:gd name="connsiteY3" fmla="*/ 551584 h 561109"/>
                  <a:gd name="connsiteX4" fmla="*/ 138114 w 1159886"/>
                  <a:gd name="connsiteY4" fmla="*/ 28575 h 561109"/>
                  <a:gd name="connsiteX0" fmla="*/ 138114 w 1259898"/>
                  <a:gd name="connsiteY0" fmla="*/ 0 h 532534"/>
                  <a:gd name="connsiteX1" fmla="*/ 1259898 w 1259898"/>
                  <a:gd name="connsiteY1" fmla="*/ 19050 h 532534"/>
                  <a:gd name="connsiteX2" fmla="*/ 1159886 w 1259898"/>
                  <a:gd name="connsiteY2" fmla="*/ 532534 h 532534"/>
                  <a:gd name="connsiteX3" fmla="*/ 0 w 1259898"/>
                  <a:gd name="connsiteY3" fmla="*/ 523009 h 532534"/>
                  <a:gd name="connsiteX4" fmla="*/ 138114 w 1259898"/>
                  <a:gd name="connsiteY4" fmla="*/ 0 h 532534"/>
                  <a:gd name="connsiteX0" fmla="*/ 138114 w 1259898"/>
                  <a:gd name="connsiteY0" fmla="*/ 0 h 570634"/>
                  <a:gd name="connsiteX1" fmla="*/ 1259898 w 1259898"/>
                  <a:gd name="connsiteY1" fmla="*/ 19050 h 570634"/>
                  <a:gd name="connsiteX2" fmla="*/ 1112261 w 1259898"/>
                  <a:gd name="connsiteY2" fmla="*/ 570634 h 570634"/>
                  <a:gd name="connsiteX3" fmla="*/ 0 w 1259898"/>
                  <a:gd name="connsiteY3" fmla="*/ 523009 h 570634"/>
                  <a:gd name="connsiteX4" fmla="*/ 138114 w 1259898"/>
                  <a:gd name="connsiteY4"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0744 h 597566"/>
                  <a:gd name="connsiteX1" fmla="*/ 465428 w 1269423"/>
                  <a:gd name="connsiteY1" fmla="*/ 8314 h 597566"/>
                  <a:gd name="connsiteX2" fmla="*/ 598778 w 1269423"/>
                  <a:gd name="connsiteY2" fmla="*/ 32126 h 597566"/>
                  <a:gd name="connsiteX3" fmla="*/ 1269423 w 1269423"/>
                  <a:gd name="connsiteY3" fmla="*/ 45982 h 597566"/>
                  <a:gd name="connsiteX4" fmla="*/ 1121786 w 1269423"/>
                  <a:gd name="connsiteY4" fmla="*/ 597566 h 597566"/>
                  <a:gd name="connsiteX5" fmla="*/ 265402 w 1269423"/>
                  <a:gd name="connsiteY5" fmla="*/ 575051 h 597566"/>
                  <a:gd name="connsiteX6" fmla="*/ 0 w 1269423"/>
                  <a:gd name="connsiteY6" fmla="*/ 535654 h 597566"/>
                  <a:gd name="connsiteX7" fmla="*/ 123826 w 1269423"/>
                  <a:gd name="connsiteY7" fmla="*/ 50744 h 597566"/>
                  <a:gd name="connsiteX0" fmla="*/ 123826 w 1269423"/>
                  <a:gd name="connsiteY0" fmla="*/ 49637 h 596459"/>
                  <a:gd name="connsiteX1" fmla="*/ 465428 w 1269423"/>
                  <a:gd name="connsiteY1" fmla="*/ 7207 h 596459"/>
                  <a:gd name="connsiteX2" fmla="*/ 598778 w 1269423"/>
                  <a:gd name="connsiteY2" fmla="*/ 31019 h 596459"/>
                  <a:gd name="connsiteX3" fmla="*/ 794041 w 1269423"/>
                  <a:gd name="connsiteY3" fmla="*/ 35782 h 596459"/>
                  <a:gd name="connsiteX4" fmla="*/ 1269423 w 1269423"/>
                  <a:gd name="connsiteY4" fmla="*/ 44875 h 596459"/>
                  <a:gd name="connsiteX5" fmla="*/ 1121786 w 1269423"/>
                  <a:gd name="connsiteY5" fmla="*/ 596459 h 596459"/>
                  <a:gd name="connsiteX6" fmla="*/ 265402 w 1269423"/>
                  <a:gd name="connsiteY6" fmla="*/ 573944 h 596459"/>
                  <a:gd name="connsiteX7" fmla="*/ 0 w 1269423"/>
                  <a:gd name="connsiteY7" fmla="*/ 534547 h 596459"/>
                  <a:gd name="connsiteX8" fmla="*/ 123826 w 1269423"/>
                  <a:gd name="connsiteY8" fmla="*/ 49637 h 596459"/>
                  <a:gd name="connsiteX0" fmla="*/ 123826 w 1269423"/>
                  <a:gd name="connsiteY0" fmla="*/ 43695 h 590517"/>
                  <a:gd name="connsiteX1" fmla="*/ 465428 w 1269423"/>
                  <a:gd name="connsiteY1" fmla="*/ 1265 h 590517"/>
                  <a:gd name="connsiteX2" fmla="*/ 598778 w 1269423"/>
                  <a:gd name="connsiteY2" fmla="*/ 25077 h 590517"/>
                  <a:gd name="connsiteX3" fmla="*/ 808329 w 1269423"/>
                  <a:gd name="connsiteY3" fmla="*/ 63177 h 590517"/>
                  <a:gd name="connsiteX4" fmla="*/ 1269423 w 1269423"/>
                  <a:gd name="connsiteY4" fmla="*/ 38933 h 590517"/>
                  <a:gd name="connsiteX5" fmla="*/ 1121786 w 1269423"/>
                  <a:gd name="connsiteY5" fmla="*/ 590517 h 590517"/>
                  <a:gd name="connsiteX6" fmla="*/ 265402 w 1269423"/>
                  <a:gd name="connsiteY6" fmla="*/ 568002 h 590517"/>
                  <a:gd name="connsiteX7" fmla="*/ 0 w 1269423"/>
                  <a:gd name="connsiteY7" fmla="*/ 528605 h 590517"/>
                  <a:gd name="connsiteX8" fmla="*/ 123826 w 1269423"/>
                  <a:gd name="connsiteY8" fmla="*/ 43695 h 590517"/>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60691 w 1269423"/>
                  <a:gd name="connsiteY2" fmla="*/ 5483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79741 w 1269423"/>
                  <a:gd name="connsiteY2" fmla="*/ 7388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5668 h 592490"/>
                  <a:gd name="connsiteX1" fmla="*/ 465428 w 1269423"/>
                  <a:gd name="connsiteY1" fmla="*/ 3238 h 592490"/>
                  <a:gd name="connsiteX2" fmla="*/ 679741 w 1269423"/>
                  <a:gd name="connsiteY2" fmla="*/ 69912 h 592490"/>
                  <a:gd name="connsiteX3" fmla="*/ 865479 w 1269423"/>
                  <a:gd name="connsiteY3" fmla="*/ 31812 h 592490"/>
                  <a:gd name="connsiteX4" fmla="*/ 1065503 w 1269423"/>
                  <a:gd name="connsiteY4" fmla="*/ 50863 h 592490"/>
                  <a:gd name="connsiteX5" fmla="*/ 1269423 w 1269423"/>
                  <a:gd name="connsiteY5" fmla="*/ 40906 h 592490"/>
                  <a:gd name="connsiteX6" fmla="*/ 1121786 w 1269423"/>
                  <a:gd name="connsiteY6" fmla="*/ 592490 h 592490"/>
                  <a:gd name="connsiteX7" fmla="*/ 265402 w 1269423"/>
                  <a:gd name="connsiteY7" fmla="*/ 569975 h 592490"/>
                  <a:gd name="connsiteX8" fmla="*/ 0 w 1269423"/>
                  <a:gd name="connsiteY8" fmla="*/ 530578 h 592490"/>
                  <a:gd name="connsiteX9" fmla="*/ 123826 w 1269423"/>
                  <a:gd name="connsiteY9" fmla="*/ 45668 h 59249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6719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621268"/>
                  <a:gd name="connsiteX1" fmla="*/ 465428 w 1269423"/>
                  <a:gd name="connsiteY1" fmla="*/ 519 h 621268"/>
                  <a:gd name="connsiteX2" fmla="*/ 679741 w 1269423"/>
                  <a:gd name="connsiteY2" fmla="*/ 67193 h 621268"/>
                  <a:gd name="connsiteX3" fmla="*/ 865479 w 1269423"/>
                  <a:gd name="connsiteY3" fmla="*/ 29093 h 621268"/>
                  <a:gd name="connsiteX4" fmla="*/ 1051215 w 1269423"/>
                  <a:gd name="connsiteY4" fmla="*/ 76719 h 621268"/>
                  <a:gd name="connsiteX5" fmla="*/ 1269423 w 1269423"/>
                  <a:gd name="connsiteY5" fmla="*/ 38187 h 621268"/>
                  <a:gd name="connsiteX6" fmla="*/ 1121786 w 1269423"/>
                  <a:gd name="connsiteY6" fmla="*/ 589771 h 621268"/>
                  <a:gd name="connsiteX7" fmla="*/ 446378 w 1269423"/>
                  <a:gd name="connsiteY7" fmla="*/ 543444 h 621268"/>
                  <a:gd name="connsiteX8" fmla="*/ 265402 w 1269423"/>
                  <a:gd name="connsiteY8" fmla="*/ 567256 h 621268"/>
                  <a:gd name="connsiteX9" fmla="*/ 0 w 1269423"/>
                  <a:gd name="connsiteY9" fmla="*/ 527859 h 621268"/>
                  <a:gd name="connsiteX10" fmla="*/ 123826 w 1269423"/>
                  <a:gd name="connsiteY10" fmla="*/ 42949 h 621268"/>
                  <a:gd name="connsiteX0" fmla="*/ 123826 w 1269423"/>
                  <a:gd name="connsiteY0" fmla="*/ 42949 h 619818"/>
                  <a:gd name="connsiteX1" fmla="*/ 465428 w 1269423"/>
                  <a:gd name="connsiteY1" fmla="*/ 519 h 619818"/>
                  <a:gd name="connsiteX2" fmla="*/ 679741 w 1269423"/>
                  <a:gd name="connsiteY2" fmla="*/ 67193 h 619818"/>
                  <a:gd name="connsiteX3" fmla="*/ 865479 w 1269423"/>
                  <a:gd name="connsiteY3" fmla="*/ 29093 h 619818"/>
                  <a:gd name="connsiteX4" fmla="*/ 1051215 w 1269423"/>
                  <a:gd name="connsiteY4" fmla="*/ 76719 h 619818"/>
                  <a:gd name="connsiteX5" fmla="*/ 1269423 w 1269423"/>
                  <a:gd name="connsiteY5" fmla="*/ 38187 h 619818"/>
                  <a:gd name="connsiteX6" fmla="*/ 1121786 w 1269423"/>
                  <a:gd name="connsiteY6" fmla="*/ 589771 h 619818"/>
                  <a:gd name="connsiteX7" fmla="*/ 470191 w 1269423"/>
                  <a:gd name="connsiteY7" fmla="*/ 533919 h 619818"/>
                  <a:gd name="connsiteX8" fmla="*/ 265402 w 1269423"/>
                  <a:gd name="connsiteY8" fmla="*/ 567256 h 619818"/>
                  <a:gd name="connsiteX9" fmla="*/ 0 w 1269423"/>
                  <a:gd name="connsiteY9" fmla="*/ 527859 h 619818"/>
                  <a:gd name="connsiteX10" fmla="*/ 123826 w 1269423"/>
                  <a:gd name="connsiteY10" fmla="*/ 42949 h 619818"/>
                  <a:gd name="connsiteX0" fmla="*/ 123826 w 1269423"/>
                  <a:gd name="connsiteY0" fmla="*/ 42949 h 620230"/>
                  <a:gd name="connsiteX1" fmla="*/ 465428 w 1269423"/>
                  <a:gd name="connsiteY1" fmla="*/ 519 h 620230"/>
                  <a:gd name="connsiteX2" fmla="*/ 679741 w 1269423"/>
                  <a:gd name="connsiteY2" fmla="*/ 67193 h 620230"/>
                  <a:gd name="connsiteX3" fmla="*/ 865479 w 1269423"/>
                  <a:gd name="connsiteY3" fmla="*/ 29093 h 620230"/>
                  <a:gd name="connsiteX4" fmla="*/ 1051215 w 1269423"/>
                  <a:gd name="connsiteY4" fmla="*/ 76719 h 620230"/>
                  <a:gd name="connsiteX5" fmla="*/ 1269423 w 1269423"/>
                  <a:gd name="connsiteY5" fmla="*/ 38187 h 620230"/>
                  <a:gd name="connsiteX6" fmla="*/ 1121786 w 1269423"/>
                  <a:gd name="connsiteY6" fmla="*/ 589771 h 620230"/>
                  <a:gd name="connsiteX7" fmla="*/ 755941 w 1269423"/>
                  <a:gd name="connsiteY7" fmla="*/ 533918 h 620230"/>
                  <a:gd name="connsiteX8" fmla="*/ 470191 w 1269423"/>
                  <a:gd name="connsiteY8" fmla="*/ 533919 h 620230"/>
                  <a:gd name="connsiteX9" fmla="*/ 265402 w 1269423"/>
                  <a:gd name="connsiteY9" fmla="*/ 567256 h 620230"/>
                  <a:gd name="connsiteX10" fmla="*/ 0 w 1269423"/>
                  <a:gd name="connsiteY10" fmla="*/ 527859 h 620230"/>
                  <a:gd name="connsiteX11" fmla="*/ 123826 w 1269423"/>
                  <a:gd name="connsiteY11" fmla="*/ 42949 h 620230"/>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16060"/>
                  <a:gd name="connsiteX1" fmla="*/ 465428 w 1269423"/>
                  <a:gd name="connsiteY1" fmla="*/ 519 h 616060"/>
                  <a:gd name="connsiteX2" fmla="*/ 679741 w 1269423"/>
                  <a:gd name="connsiteY2" fmla="*/ 67193 h 616060"/>
                  <a:gd name="connsiteX3" fmla="*/ 865479 w 1269423"/>
                  <a:gd name="connsiteY3" fmla="*/ 29093 h 616060"/>
                  <a:gd name="connsiteX4" fmla="*/ 1051215 w 1269423"/>
                  <a:gd name="connsiteY4" fmla="*/ 76719 h 616060"/>
                  <a:gd name="connsiteX5" fmla="*/ 1269423 w 1269423"/>
                  <a:gd name="connsiteY5" fmla="*/ 38187 h 616060"/>
                  <a:gd name="connsiteX6" fmla="*/ 1121786 w 1269423"/>
                  <a:gd name="connsiteY6" fmla="*/ 589771 h 616060"/>
                  <a:gd name="connsiteX7" fmla="*/ 755941 w 1269423"/>
                  <a:gd name="connsiteY7" fmla="*/ 572018 h 616060"/>
                  <a:gd name="connsiteX8" fmla="*/ 470191 w 1269423"/>
                  <a:gd name="connsiteY8" fmla="*/ 533919 h 616060"/>
                  <a:gd name="connsiteX9" fmla="*/ 265402 w 1269423"/>
                  <a:gd name="connsiteY9" fmla="*/ 567256 h 616060"/>
                  <a:gd name="connsiteX10" fmla="*/ 0 w 1269423"/>
                  <a:gd name="connsiteY10" fmla="*/ 527859 h 616060"/>
                  <a:gd name="connsiteX11" fmla="*/ 123826 w 1269423"/>
                  <a:gd name="connsiteY11" fmla="*/ 42949 h 61606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423" h="589771">
                    <a:moveTo>
                      <a:pt x="123826" y="42949"/>
                    </a:moveTo>
                    <a:cubicBezTo>
                      <a:pt x="210922" y="-17953"/>
                      <a:pt x="155433" y="99738"/>
                      <a:pt x="465428" y="519"/>
                    </a:cubicBezTo>
                    <a:cubicBezTo>
                      <a:pt x="545380" y="-6553"/>
                      <a:pt x="545742" y="60915"/>
                      <a:pt x="679741" y="67193"/>
                    </a:cubicBezTo>
                    <a:cubicBezTo>
                      <a:pt x="768641" y="68780"/>
                      <a:pt x="705142" y="51318"/>
                      <a:pt x="865479" y="29093"/>
                    </a:cubicBezTo>
                    <a:cubicBezTo>
                      <a:pt x="928185" y="17981"/>
                      <a:pt x="983891" y="75203"/>
                      <a:pt x="1051215" y="76719"/>
                    </a:cubicBezTo>
                    <a:cubicBezTo>
                      <a:pt x="1161401" y="82998"/>
                      <a:pt x="1177493" y="49515"/>
                      <a:pt x="1269423" y="38187"/>
                    </a:cubicBezTo>
                    <a:cubicBezTo>
                      <a:pt x="1220211" y="222048"/>
                      <a:pt x="1194810" y="410673"/>
                      <a:pt x="1121786" y="589771"/>
                    </a:cubicBezTo>
                    <a:cubicBezTo>
                      <a:pt x="987786" y="531900"/>
                      <a:pt x="897878" y="505127"/>
                      <a:pt x="755941" y="572018"/>
                    </a:cubicBezTo>
                    <a:cubicBezTo>
                      <a:pt x="547329" y="472222"/>
                      <a:pt x="541629" y="535506"/>
                      <a:pt x="470191" y="533919"/>
                    </a:cubicBezTo>
                    <a:cubicBezTo>
                      <a:pt x="398753" y="532332"/>
                      <a:pt x="339798" y="576203"/>
                      <a:pt x="265402" y="567256"/>
                    </a:cubicBezTo>
                    <a:cubicBezTo>
                      <a:pt x="108672" y="473161"/>
                      <a:pt x="85292" y="521942"/>
                      <a:pt x="0" y="527859"/>
                    </a:cubicBezTo>
                    <a:lnTo>
                      <a:pt x="123826" y="42949"/>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3200" b="0" i="0" u="none" strike="noStrike" kern="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nvGrpSpPr>
              <p:cNvPr id="6" name="Google Shape;1251;p47">
                <a:extLst>
                  <a:ext uri="{FF2B5EF4-FFF2-40B4-BE49-F238E27FC236}">
                    <a16:creationId xmlns:a16="http://schemas.microsoft.com/office/drawing/2014/main" xmlns="" id="{B049267A-077C-43FC-B9F6-88FBB8BFCC44}"/>
                  </a:ext>
                </a:extLst>
              </p:cNvPr>
              <p:cNvGrpSpPr/>
              <p:nvPr/>
            </p:nvGrpSpPr>
            <p:grpSpPr>
              <a:xfrm>
                <a:off x="768927" y="1641595"/>
                <a:ext cx="5340928" cy="2511698"/>
                <a:chOff x="4875791" y="946666"/>
                <a:chExt cx="1252993" cy="1443671"/>
              </a:xfrm>
            </p:grpSpPr>
            <p:sp>
              <p:nvSpPr>
                <p:cNvPr id="8" name="Google Shape;1252;p47">
                  <a:extLst>
                    <a:ext uri="{FF2B5EF4-FFF2-40B4-BE49-F238E27FC236}">
                      <a16:creationId xmlns:a16="http://schemas.microsoft.com/office/drawing/2014/main" xmlns="" id="{FD616AF8-DFE6-41E3-9194-040E4E732398}"/>
                    </a:ext>
                  </a:extLst>
                </p:cNvPr>
                <p:cNvSpPr/>
                <p:nvPr/>
              </p:nvSpPr>
              <p:spPr>
                <a:xfrm>
                  <a:off x="5455534" y="1055601"/>
                  <a:ext cx="53695" cy="44148"/>
                </a:xfrm>
                <a:custGeom>
                  <a:avLst/>
                  <a:gdLst/>
                  <a:ahLst/>
                  <a:cxnLst/>
                  <a:rect l="l" t="t" r="r" b="b"/>
                  <a:pathLst>
                    <a:path w="3442" h="2830" extrusionOk="0">
                      <a:moveTo>
                        <a:pt x="2902" y="0"/>
                      </a:moveTo>
                      <a:cubicBezTo>
                        <a:pt x="2802" y="0"/>
                        <a:pt x="2699" y="38"/>
                        <a:pt x="2608" y="113"/>
                      </a:cubicBezTo>
                      <a:cubicBezTo>
                        <a:pt x="2174" y="439"/>
                        <a:pt x="1666" y="838"/>
                        <a:pt x="1232" y="1200"/>
                      </a:cubicBezTo>
                      <a:cubicBezTo>
                        <a:pt x="906" y="1490"/>
                        <a:pt x="580" y="1743"/>
                        <a:pt x="254" y="1997"/>
                      </a:cubicBezTo>
                      <a:cubicBezTo>
                        <a:pt x="36" y="2142"/>
                        <a:pt x="0" y="2432"/>
                        <a:pt x="145" y="2649"/>
                      </a:cubicBezTo>
                      <a:cubicBezTo>
                        <a:pt x="254" y="2758"/>
                        <a:pt x="362" y="2830"/>
                        <a:pt x="507" y="2830"/>
                      </a:cubicBezTo>
                      <a:cubicBezTo>
                        <a:pt x="616" y="2830"/>
                        <a:pt x="725" y="2794"/>
                        <a:pt x="797" y="2721"/>
                      </a:cubicBezTo>
                      <a:cubicBezTo>
                        <a:pt x="1123" y="2504"/>
                        <a:pt x="1449" y="2214"/>
                        <a:pt x="1811" y="1924"/>
                      </a:cubicBezTo>
                      <a:cubicBezTo>
                        <a:pt x="2246" y="1562"/>
                        <a:pt x="2717" y="1200"/>
                        <a:pt x="3151" y="874"/>
                      </a:cubicBezTo>
                      <a:cubicBezTo>
                        <a:pt x="3369" y="729"/>
                        <a:pt x="3441" y="403"/>
                        <a:pt x="3260" y="222"/>
                      </a:cubicBezTo>
                      <a:cubicBezTo>
                        <a:pt x="3176" y="74"/>
                        <a:pt x="3042" y="0"/>
                        <a:pt x="290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9" name="Google Shape;1253;p47">
                  <a:extLst>
                    <a:ext uri="{FF2B5EF4-FFF2-40B4-BE49-F238E27FC236}">
                      <a16:creationId xmlns:a16="http://schemas.microsoft.com/office/drawing/2014/main" xmlns="" id="{7BD6B99C-77BD-4F9D-BEAE-916D55F9E053}"/>
                    </a:ext>
                  </a:extLst>
                </p:cNvPr>
                <p:cNvSpPr/>
                <p:nvPr/>
              </p:nvSpPr>
              <p:spPr>
                <a:xfrm>
                  <a:off x="4952637" y="2200313"/>
                  <a:ext cx="1086088" cy="135782"/>
                </a:xfrm>
                <a:custGeom>
                  <a:avLst/>
                  <a:gdLst/>
                  <a:ahLst/>
                  <a:cxnLst/>
                  <a:rect l="l" t="t" r="r" b="b"/>
                  <a:pathLst>
                    <a:path w="69621" h="8704" extrusionOk="0">
                      <a:moveTo>
                        <a:pt x="68963" y="1"/>
                      </a:moveTo>
                      <a:cubicBezTo>
                        <a:pt x="68838" y="1"/>
                        <a:pt x="68709" y="56"/>
                        <a:pt x="68603" y="191"/>
                      </a:cubicBezTo>
                      <a:cubicBezTo>
                        <a:pt x="68096" y="771"/>
                        <a:pt x="67589" y="1278"/>
                        <a:pt x="67010" y="1821"/>
                      </a:cubicBezTo>
                      <a:cubicBezTo>
                        <a:pt x="66539" y="2256"/>
                        <a:pt x="66032" y="2727"/>
                        <a:pt x="65561" y="3234"/>
                      </a:cubicBezTo>
                      <a:cubicBezTo>
                        <a:pt x="65380" y="3415"/>
                        <a:pt x="65380" y="3704"/>
                        <a:pt x="65597" y="3886"/>
                      </a:cubicBezTo>
                      <a:cubicBezTo>
                        <a:pt x="65670" y="3958"/>
                        <a:pt x="65814" y="3994"/>
                        <a:pt x="65923" y="3994"/>
                      </a:cubicBezTo>
                      <a:cubicBezTo>
                        <a:pt x="66032" y="3994"/>
                        <a:pt x="66177" y="3958"/>
                        <a:pt x="66249" y="3849"/>
                      </a:cubicBezTo>
                      <a:cubicBezTo>
                        <a:pt x="66684" y="3415"/>
                        <a:pt x="67191" y="2944"/>
                        <a:pt x="67662" y="2509"/>
                      </a:cubicBezTo>
                      <a:cubicBezTo>
                        <a:pt x="68241" y="1966"/>
                        <a:pt x="68821" y="1386"/>
                        <a:pt x="69328" y="771"/>
                      </a:cubicBezTo>
                      <a:cubicBezTo>
                        <a:pt x="69620" y="425"/>
                        <a:pt x="69308" y="1"/>
                        <a:pt x="68963" y="1"/>
                      </a:cubicBezTo>
                      <a:close/>
                      <a:moveTo>
                        <a:pt x="65670" y="481"/>
                      </a:moveTo>
                      <a:cubicBezTo>
                        <a:pt x="64329" y="481"/>
                        <a:pt x="61214" y="4393"/>
                        <a:pt x="60599" y="5407"/>
                      </a:cubicBezTo>
                      <a:cubicBezTo>
                        <a:pt x="60417" y="5624"/>
                        <a:pt x="60490" y="5914"/>
                        <a:pt x="60743" y="6059"/>
                      </a:cubicBezTo>
                      <a:cubicBezTo>
                        <a:pt x="60816" y="6095"/>
                        <a:pt x="60888" y="6131"/>
                        <a:pt x="60961" y="6131"/>
                      </a:cubicBezTo>
                      <a:cubicBezTo>
                        <a:pt x="61142" y="6131"/>
                        <a:pt x="61287" y="6059"/>
                        <a:pt x="61359" y="5914"/>
                      </a:cubicBezTo>
                      <a:cubicBezTo>
                        <a:pt x="62373" y="4320"/>
                        <a:pt x="65054" y="1459"/>
                        <a:pt x="65670" y="1423"/>
                      </a:cubicBezTo>
                      <a:cubicBezTo>
                        <a:pt x="66285" y="1423"/>
                        <a:pt x="66285" y="481"/>
                        <a:pt x="65670" y="481"/>
                      </a:cubicBezTo>
                      <a:close/>
                      <a:moveTo>
                        <a:pt x="2877" y="4720"/>
                      </a:moveTo>
                      <a:cubicBezTo>
                        <a:pt x="2764" y="4720"/>
                        <a:pt x="2645" y="4763"/>
                        <a:pt x="2536" y="4864"/>
                      </a:cubicBezTo>
                      <a:cubicBezTo>
                        <a:pt x="1956" y="5479"/>
                        <a:pt x="1377" y="6168"/>
                        <a:pt x="906" y="6892"/>
                      </a:cubicBezTo>
                      <a:cubicBezTo>
                        <a:pt x="652" y="7254"/>
                        <a:pt x="435" y="7616"/>
                        <a:pt x="145" y="7942"/>
                      </a:cubicBezTo>
                      <a:cubicBezTo>
                        <a:pt x="0" y="8160"/>
                        <a:pt x="36" y="8449"/>
                        <a:pt x="254" y="8631"/>
                      </a:cubicBezTo>
                      <a:cubicBezTo>
                        <a:pt x="326" y="8667"/>
                        <a:pt x="435" y="8703"/>
                        <a:pt x="507" y="8703"/>
                      </a:cubicBezTo>
                      <a:cubicBezTo>
                        <a:pt x="688" y="8703"/>
                        <a:pt x="797" y="8667"/>
                        <a:pt x="906" y="8522"/>
                      </a:cubicBezTo>
                      <a:cubicBezTo>
                        <a:pt x="1159" y="8196"/>
                        <a:pt x="1449" y="7797"/>
                        <a:pt x="1703" y="7435"/>
                      </a:cubicBezTo>
                      <a:cubicBezTo>
                        <a:pt x="2137" y="6747"/>
                        <a:pt x="2644" y="6131"/>
                        <a:pt x="3224" y="5516"/>
                      </a:cubicBezTo>
                      <a:cubicBezTo>
                        <a:pt x="3558" y="5182"/>
                        <a:pt x="3251" y="4720"/>
                        <a:pt x="2877" y="4720"/>
                      </a:cubicBezTo>
                      <a:close/>
                    </a:path>
                  </a:pathLst>
                </a:custGeom>
                <a:solidFill>
                  <a:srgbClr val="21305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0" name="Google Shape;1254;p47">
                  <a:extLst>
                    <a:ext uri="{FF2B5EF4-FFF2-40B4-BE49-F238E27FC236}">
                      <a16:creationId xmlns:a16="http://schemas.microsoft.com/office/drawing/2014/main" xmlns="" id="{6CCF6AA7-F5DC-42A0-9B42-B61DF7FF13A1}"/>
                    </a:ext>
                  </a:extLst>
                </p:cNvPr>
                <p:cNvSpPr/>
                <p:nvPr/>
              </p:nvSpPr>
              <p:spPr>
                <a:xfrm>
                  <a:off x="4875791" y="946666"/>
                  <a:ext cx="1252993" cy="1443671"/>
                </a:xfrm>
                <a:custGeom>
                  <a:avLst/>
                  <a:gdLst/>
                  <a:ahLst/>
                  <a:cxnLst/>
                  <a:rect l="l" t="t" r="r" b="b"/>
                  <a:pathLst>
                    <a:path w="80992" h="92543" extrusionOk="0">
                      <a:moveTo>
                        <a:pt x="38286" y="939"/>
                      </a:moveTo>
                      <a:cubicBezTo>
                        <a:pt x="38395" y="975"/>
                        <a:pt x="38503" y="1011"/>
                        <a:pt x="38576" y="1084"/>
                      </a:cubicBezTo>
                      <a:cubicBezTo>
                        <a:pt x="39409" y="1663"/>
                        <a:pt x="40206" y="2315"/>
                        <a:pt x="40894" y="3040"/>
                      </a:cubicBezTo>
                      <a:cubicBezTo>
                        <a:pt x="40982" y="3127"/>
                        <a:pt x="41109" y="3175"/>
                        <a:pt x="41237" y="3175"/>
                      </a:cubicBezTo>
                      <a:cubicBezTo>
                        <a:pt x="41319" y="3175"/>
                        <a:pt x="41402" y="3155"/>
                        <a:pt x="41474" y="3112"/>
                      </a:cubicBezTo>
                      <a:cubicBezTo>
                        <a:pt x="42234" y="2714"/>
                        <a:pt x="43031" y="2315"/>
                        <a:pt x="43828" y="1989"/>
                      </a:cubicBezTo>
                      <a:cubicBezTo>
                        <a:pt x="44009" y="1881"/>
                        <a:pt x="44190" y="1844"/>
                        <a:pt x="44371" y="1844"/>
                      </a:cubicBezTo>
                      <a:cubicBezTo>
                        <a:pt x="44589" y="1844"/>
                        <a:pt x="44806" y="1953"/>
                        <a:pt x="44987" y="2098"/>
                      </a:cubicBezTo>
                      <a:cubicBezTo>
                        <a:pt x="45494" y="2424"/>
                        <a:pt x="45929" y="2931"/>
                        <a:pt x="46219" y="3510"/>
                      </a:cubicBezTo>
                      <a:cubicBezTo>
                        <a:pt x="46298" y="3670"/>
                        <a:pt x="46455" y="3770"/>
                        <a:pt x="46633" y="3770"/>
                      </a:cubicBezTo>
                      <a:cubicBezTo>
                        <a:pt x="46698" y="3770"/>
                        <a:pt x="46766" y="3757"/>
                        <a:pt x="46834" y="3728"/>
                      </a:cubicBezTo>
                      <a:lnTo>
                        <a:pt x="49877" y="2532"/>
                      </a:lnTo>
                      <a:lnTo>
                        <a:pt x="49877" y="2532"/>
                      </a:lnTo>
                      <a:cubicBezTo>
                        <a:pt x="49442" y="5177"/>
                        <a:pt x="49189" y="7821"/>
                        <a:pt x="49152" y="10501"/>
                      </a:cubicBezTo>
                      <a:cubicBezTo>
                        <a:pt x="49008" y="14232"/>
                        <a:pt x="48863" y="18071"/>
                        <a:pt x="47595" y="21694"/>
                      </a:cubicBezTo>
                      <a:cubicBezTo>
                        <a:pt x="47052" y="21186"/>
                        <a:pt x="46508" y="20752"/>
                        <a:pt x="45893" y="20390"/>
                      </a:cubicBezTo>
                      <a:cubicBezTo>
                        <a:pt x="45675" y="20208"/>
                        <a:pt x="45422" y="20136"/>
                        <a:pt x="45168" y="20100"/>
                      </a:cubicBezTo>
                      <a:lnTo>
                        <a:pt x="45096" y="20100"/>
                      </a:lnTo>
                      <a:cubicBezTo>
                        <a:pt x="44842" y="20136"/>
                        <a:pt x="44589" y="20245"/>
                        <a:pt x="44371" y="20462"/>
                      </a:cubicBezTo>
                      <a:lnTo>
                        <a:pt x="43430" y="21295"/>
                      </a:lnTo>
                      <a:cubicBezTo>
                        <a:pt x="43246" y="21494"/>
                        <a:pt x="42997" y="21590"/>
                        <a:pt x="42749" y="21590"/>
                      </a:cubicBezTo>
                      <a:cubicBezTo>
                        <a:pt x="42411" y="21590"/>
                        <a:pt x="42075" y="21412"/>
                        <a:pt x="41908" y="21078"/>
                      </a:cubicBezTo>
                      <a:lnTo>
                        <a:pt x="41800" y="20897"/>
                      </a:lnTo>
                      <a:cubicBezTo>
                        <a:pt x="41510" y="20390"/>
                        <a:pt x="41039" y="20027"/>
                        <a:pt x="40496" y="19846"/>
                      </a:cubicBezTo>
                      <a:cubicBezTo>
                        <a:pt x="40314" y="19774"/>
                        <a:pt x="40097" y="19738"/>
                        <a:pt x="39916" y="19738"/>
                      </a:cubicBezTo>
                      <a:cubicBezTo>
                        <a:pt x="39300" y="19774"/>
                        <a:pt x="38721" y="19955"/>
                        <a:pt x="38214" y="20208"/>
                      </a:cubicBezTo>
                      <a:lnTo>
                        <a:pt x="35533" y="21331"/>
                      </a:lnTo>
                      <a:cubicBezTo>
                        <a:pt x="34773" y="20788"/>
                        <a:pt x="34012" y="20136"/>
                        <a:pt x="33360" y="19448"/>
                      </a:cubicBezTo>
                      <a:cubicBezTo>
                        <a:pt x="33276" y="19342"/>
                        <a:pt x="33142" y="19286"/>
                        <a:pt x="33009" y="19286"/>
                      </a:cubicBezTo>
                      <a:cubicBezTo>
                        <a:pt x="32914" y="19286"/>
                        <a:pt x="32820" y="19315"/>
                        <a:pt x="32744" y="19375"/>
                      </a:cubicBezTo>
                      <a:lnTo>
                        <a:pt x="31875" y="20027"/>
                      </a:lnTo>
                      <a:cubicBezTo>
                        <a:pt x="32020" y="13978"/>
                        <a:pt x="32636" y="7966"/>
                        <a:pt x="33795" y="2025"/>
                      </a:cubicBezTo>
                      <a:lnTo>
                        <a:pt x="35497" y="2750"/>
                      </a:lnTo>
                      <a:cubicBezTo>
                        <a:pt x="35557" y="2786"/>
                        <a:pt x="35622" y="2802"/>
                        <a:pt x="35686" y="2802"/>
                      </a:cubicBezTo>
                      <a:cubicBezTo>
                        <a:pt x="35815" y="2802"/>
                        <a:pt x="35944" y="2738"/>
                        <a:pt x="36040" y="2641"/>
                      </a:cubicBezTo>
                      <a:cubicBezTo>
                        <a:pt x="36620" y="2025"/>
                        <a:pt x="37272" y="1482"/>
                        <a:pt x="37996" y="1047"/>
                      </a:cubicBezTo>
                      <a:cubicBezTo>
                        <a:pt x="38069" y="1011"/>
                        <a:pt x="38177" y="939"/>
                        <a:pt x="38286" y="939"/>
                      </a:cubicBezTo>
                      <a:close/>
                      <a:moveTo>
                        <a:pt x="14090" y="12892"/>
                      </a:moveTo>
                      <a:cubicBezTo>
                        <a:pt x="19089" y="12892"/>
                        <a:pt x="25065" y="12928"/>
                        <a:pt x="31295" y="12964"/>
                      </a:cubicBezTo>
                      <a:cubicBezTo>
                        <a:pt x="31078" y="15645"/>
                        <a:pt x="30969" y="18289"/>
                        <a:pt x="30933" y="20969"/>
                      </a:cubicBezTo>
                      <a:cubicBezTo>
                        <a:pt x="30933" y="21114"/>
                        <a:pt x="31006" y="21295"/>
                        <a:pt x="31187" y="21368"/>
                      </a:cubicBezTo>
                      <a:cubicBezTo>
                        <a:pt x="31252" y="21400"/>
                        <a:pt x="31332" y="21418"/>
                        <a:pt x="31410" y="21418"/>
                      </a:cubicBezTo>
                      <a:cubicBezTo>
                        <a:pt x="31505" y="21418"/>
                        <a:pt x="31598" y="21391"/>
                        <a:pt x="31658" y="21331"/>
                      </a:cubicBezTo>
                      <a:lnTo>
                        <a:pt x="32962" y="20390"/>
                      </a:lnTo>
                      <a:cubicBezTo>
                        <a:pt x="33650" y="21078"/>
                        <a:pt x="34410" y="21694"/>
                        <a:pt x="35244" y="22237"/>
                      </a:cubicBezTo>
                      <a:cubicBezTo>
                        <a:pt x="35312" y="22306"/>
                        <a:pt x="35410" y="22331"/>
                        <a:pt x="35510" y="22331"/>
                      </a:cubicBezTo>
                      <a:cubicBezTo>
                        <a:pt x="35567" y="22331"/>
                        <a:pt x="35625" y="22323"/>
                        <a:pt x="35678" y="22309"/>
                      </a:cubicBezTo>
                      <a:lnTo>
                        <a:pt x="38576" y="21042"/>
                      </a:lnTo>
                      <a:cubicBezTo>
                        <a:pt x="38979" y="20840"/>
                        <a:pt x="39429" y="20730"/>
                        <a:pt x="39888" y="20730"/>
                      </a:cubicBezTo>
                      <a:cubicBezTo>
                        <a:pt x="40005" y="20730"/>
                        <a:pt x="40124" y="20737"/>
                        <a:pt x="40242" y="20752"/>
                      </a:cubicBezTo>
                      <a:cubicBezTo>
                        <a:pt x="40568" y="20824"/>
                        <a:pt x="40749" y="21078"/>
                        <a:pt x="41003" y="21440"/>
                      </a:cubicBezTo>
                      <a:lnTo>
                        <a:pt x="41184" y="21657"/>
                      </a:lnTo>
                      <a:cubicBezTo>
                        <a:pt x="41546" y="22164"/>
                        <a:pt x="42162" y="22490"/>
                        <a:pt x="42814" y="22527"/>
                      </a:cubicBezTo>
                      <a:cubicBezTo>
                        <a:pt x="42959" y="22527"/>
                        <a:pt x="43067" y="22490"/>
                        <a:pt x="43212" y="22490"/>
                      </a:cubicBezTo>
                      <a:cubicBezTo>
                        <a:pt x="43502" y="22382"/>
                        <a:pt x="43792" y="22201"/>
                        <a:pt x="44045" y="21983"/>
                      </a:cubicBezTo>
                      <a:lnTo>
                        <a:pt x="44987" y="21186"/>
                      </a:lnTo>
                      <a:cubicBezTo>
                        <a:pt x="45023" y="21150"/>
                        <a:pt x="45096" y="21078"/>
                        <a:pt x="45132" y="21078"/>
                      </a:cubicBezTo>
                      <a:cubicBezTo>
                        <a:pt x="45204" y="21078"/>
                        <a:pt x="45277" y="21114"/>
                        <a:pt x="45349" y="21186"/>
                      </a:cubicBezTo>
                      <a:cubicBezTo>
                        <a:pt x="46110" y="21657"/>
                        <a:pt x="46798" y="22237"/>
                        <a:pt x="47450" y="22853"/>
                      </a:cubicBezTo>
                      <a:cubicBezTo>
                        <a:pt x="47523" y="22925"/>
                        <a:pt x="47667" y="22997"/>
                        <a:pt x="47776" y="22997"/>
                      </a:cubicBezTo>
                      <a:lnTo>
                        <a:pt x="47885" y="22997"/>
                      </a:lnTo>
                      <a:cubicBezTo>
                        <a:pt x="48030" y="22961"/>
                        <a:pt x="48175" y="22853"/>
                        <a:pt x="48211" y="22708"/>
                      </a:cubicBezTo>
                      <a:cubicBezTo>
                        <a:pt x="49442" y="19593"/>
                        <a:pt x="49804" y="16369"/>
                        <a:pt x="49986" y="13182"/>
                      </a:cubicBezTo>
                      <a:cubicBezTo>
                        <a:pt x="64112" y="13363"/>
                        <a:pt x="76391" y="13544"/>
                        <a:pt x="78782" y="13580"/>
                      </a:cubicBezTo>
                      <a:cubicBezTo>
                        <a:pt x="79941" y="26982"/>
                        <a:pt x="77369" y="83559"/>
                        <a:pt x="77188" y="88087"/>
                      </a:cubicBezTo>
                      <a:cubicBezTo>
                        <a:pt x="72044" y="90369"/>
                        <a:pt x="57157" y="91637"/>
                        <a:pt x="36149" y="91637"/>
                      </a:cubicBezTo>
                      <a:cubicBezTo>
                        <a:pt x="18799" y="91637"/>
                        <a:pt x="3441" y="90695"/>
                        <a:pt x="2137" y="89934"/>
                      </a:cubicBezTo>
                      <a:cubicBezTo>
                        <a:pt x="725" y="87508"/>
                        <a:pt x="1304" y="42847"/>
                        <a:pt x="2029" y="13037"/>
                      </a:cubicBezTo>
                      <a:cubicBezTo>
                        <a:pt x="4274" y="12928"/>
                        <a:pt x="8331" y="12892"/>
                        <a:pt x="14090" y="12892"/>
                      </a:cubicBezTo>
                      <a:close/>
                      <a:moveTo>
                        <a:pt x="38269" y="0"/>
                      </a:moveTo>
                      <a:cubicBezTo>
                        <a:pt x="37999" y="0"/>
                        <a:pt x="37725" y="82"/>
                        <a:pt x="37489" y="251"/>
                      </a:cubicBezTo>
                      <a:cubicBezTo>
                        <a:pt x="36801" y="685"/>
                        <a:pt x="36149" y="1192"/>
                        <a:pt x="35569" y="1772"/>
                      </a:cubicBezTo>
                      <a:lnTo>
                        <a:pt x="33650" y="866"/>
                      </a:lnTo>
                      <a:cubicBezTo>
                        <a:pt x="33577" y="830"/>
                        <a:pt x="33505" y="812"/>
                        <a:pt x="33432" y="812"/>
                      </a:cubicBezTo>
                      <a:cubicBezTo>
                        <a:pt x="33360" y="812"/>
                        <a:pt x="33288" y="830"/>
                        <a:pt x="33215" y="866"/>
                      </a:cubicBezTo>
                      <a:cubicBezTo>
                        <a:pt x="33106" y="939"/>
                        <a:pt x="32998" y="1047"/>
                        <a:pt x="32998" y="1192"/>
                      </a:cubicBezTo>
                      <a:cubicBezTo>
                        <a:pt x="32273" y="4778"/>
                        <a:pt x="31730" y="8364"/>
                        <a:pt x="31404" y="12022"/>
                      </a:cubicBezTo>
                      <a:cubicBezTo>
                        <a:pt x="25102" y="11950"/>
                        <a:pt x="19125" y="11914"/>
                        <a:pt x="14090" y="11914"/>
                      </a:cubicBezTo>
                      <a:cubicBezTo>
                        <a:pt x="7933" y="11914"/>
                        <a:pt x="3695" y="11986"/>
                        <a:pt x="1521" y="12059"/>
                      </a:cubicBezTo>
                      <a:cubicBezTo>
                        <a:pt x="1268" y="12095"/>
                        <a:pt x="1087" y="12276"/>
                        <a:pt x="1051" y="12530"/>
                      </a:cubicBezTo>
                      <a:cubicBezTo>
                        <a:pt x="1051" y="12711"/>
                        <a:pt x="616" y="31691"/>
                        <a:pt x="399" y="50671"/>
                      </a:cubicBezTo>
                      <a:cubicBezTo>
                        <a:pt x="0" y="89282"/>
                        <a:pt x="1051" y="90188"/>
                        <a:pt x="1485" y="90586"/>
                      </a:cubicBezTo>
                      <a:cubicBezTo>
                        <a:pt x="2862" y="91782"/>
                        <a:pt x="20501" y="92542"/>
                        <a:pt x="36149" y="92542"/>
                      </a:cubicBezTo>
                      <a:cubicBezTo>
                        <a:pt x="46291" y="92542"/>
                        <a:pt x="70740" y="92180"/>
                        <a:pt x="77840" y="88811"/>
                      </a:cubicBezTo>
                      <a:cubicBezTo>
                        <a:pt x="77985" y="88739"/>
                        <a:pt x="78093" y="88558"/>
                        <a:pt x="78093" y="88413"/>
                      </a:cubicBezTo>
                      <a:cubicBezTo>
                        <a:pt x="78130" y="87761"/>
                        <a:pt x="80991" y="26185"/>
                        <a:pt x="79687" y="13037"/>
                      </a:cubicBezTo>
                      <a:cubicBezTo>
                        <a:pt x="79651" y="12819"/>
                        <a:pt x="79470" y="12638"/>
                        <a:pt x="79216" y="12602"/>
                      </a:cubicBezTo>
                      <a:cubicBezTo>
                        <a:pt x="78999" y="12602"/>
                        <a:pt x="65669" y="12421"/>
                        <a:pt x="50022" y="12204"/>
                      </a:cubicBezTo>
                      <a:cubicBezTo>
                        <a:pt x="50058" y="11660"/>
                        <a:pt x="50058" y="11117"/>
                        <a:pt x="50094" y="10537"/>
                      </a:cubicBezTo>
                      <a:cubicBezTo>
                        <a:pt x="50203" y="7676"/>
                        <a:pt x="50312" y="4706"/>
                        <a:pt x="50927" y="1881"/>
                      </a:cubicBezTo>
                      <a:cubicBezTo>
                        <a:pt x="51013" y="1565"/>
                        <a:pt x="50782" y="1318"/>
                        <a:pt x="50520" y="1318"/>
                      </a:cubicBezTo>
                      <a:cubicBezTo>
                        <a:pt x="50451" y="1318"/>
                        <a:pt x="50380" y="1336"/>
                        <a:pt x="50312" y="1373"/>
                      </a:cubicBezTo>
                      <a:lnTo>
                        <a:pt x="46834" y="2714"/>
                      </a:lnTo>
                      <a:cubicBezTo>
                        <a:pt x="46508" y="2170"/>
                        <a:pt x="46037" y="1699"/>
                        <a:pt x="45530" y="1337"/>
                      </a:cubicBezTo>
                      <a:cubicBezTo>
                        <a:pt x="45168" y="1047"/>
                        <a:pt x="44770" y="903"/>
                        <a:pt x="44371" y="903"/>
                      </a:cubicBezTo>
                      <a:cubicBezTo>
                        <a:pt x="44045" y="903"/>
                        <a:pt x="43719" y="975"/>
                        <a:pt x="43466" y="1120"/>
                      </a:cubicBezTo>
                      <a:cubicBezTo>
                        <a:pt x="42705" y="1446"/>
                        <a:pt x="42017" y="1772"/>
                        <a:pt x="41329" y="2134"/>
                      </a:cubicBezTo>
                      <a:cubicBezTo>
                        <a:pt x="40640" y="1482"/>
                        <a:pt x="39916" y="866"/>
                        <a:pt x="39119" y="323"/>
                      </a:cubicBezTo>
                      <a:cubicBezTo>
                        <a:pt x="38886" y="110"/>
                        <a:pt x="38581" y="0"/>
                        <a:pt x="3826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1" name="Google Shape;1255;p47">
                  <a:extLst>
                    <a:ext uri="{FF2B5EF4-FFF2-40B4-BE49-F238E27FC236}">
                      <a16:creationId xmlns:a16="http://schemas.microsoft.com/office/drawing/2014/main" xmlns="" id="{5CD4D2DB-0448-47F2-9EFC-4505F94F7EF3}"/>
                    </a:ext>
                  </a:extLst>
                </p:cNvPr>
                <p:cNvSpPr/>
                <p:nvPr/>
              </p:nvSpPr>
              <p:spPr>
                <a:xfrm>
                  <a:off x="5451010" y="1048035"/>
                  <a:ext cx="109075" cy="99419"/>
                </a:xfrm>
                <a:custGeom>
                  <a:avLst/>
                  <a:gdLst/>
                  <a:ahLst/>
                  <a:cxnLst/>
                  <a:rect l="l" t="t" r="r" b="b"/>
                  <a:pathLst>
                    <a:path w="6992" h="6373" extrusionOk="0">
                      <a:moveTo>
                        <a:pt x="6448" y="1"/>
                      </a:moveTo>
                      <a:cubicBezTo>
                        <a:pt x="6330" y="1"/>
                        <a:pt x="6212" y="55"/>
                        <a:pt x="6122" y="164"/>
                      </a:cubicBezTo>
                      <a:cubicBezTo>
                        <a:pt x="4311" y="2011"/>
                        <a:pt x="2210" y="4148"/>
                        <a:pt x="326" y="5488"/>
                      </a:cubicBezTo>
                      <a:cubicBezTo>
                        <a:pt x="73" y="5633"/>
                        <a:pt x="0" y="5959"/>
                        <a:pt x="182" y="6176"/>
                      </a:cubicBezTo>
                      <a:cubicBezTo>
                        <a:pt x="269" y="6307"/>
                        <a:pt x="408" y="6372"/>
                        <a:pt x="552" y="6372"/>
                      </a:cubicBezTo>
                      <a:cubicBezTo>
                        <a:pt x="648" y="6372"/>
                        <a:pt x="747" y="6343"/>
                        <a:pt x="834" y="6285"/>
                      </a:cubicBezTo>
                      <a:cubicBezTo>
                        <a:pt x="2826" y="4872"/>
                        <a:pt x="4963" y="2735"/>
                        <a:pt x="6774" y="816"/>
                      </a:cubicBezTo>
                      <a:cubicBezTo>
                        <a:pt x="6991" y="635"/>
                        <a:pt x="6991" y="345"/>
                        <a:pt x="6774" y="164"/>
                      </a:cubicBezTo>
                      <a:cubicBezTo>
                        <a:pt x="6683" y="55"/>
                        <a:pt x="6566" y="1"/>
                        <a:pt x="644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2" name="Google Shape;1256;p47">
                  <a:extLst>
                    <a:ext uri="{FF2B5EF4-FFF2-40B4-BE49-F238E27FC236}">
                      <a16:creationId xmlns:a16="http://schemas.microsoft.com/office/drawing/2014/main" xmlns="" id="{C9072F23-1846-431B-A907-94B2A3DAF546}"/>
                    </a:ext>
                  </a:extLst>
                </p:cNvPr>
                <p:cNvSpPr/>
                <p:nvPr/>
              </p:nvSpPr>
              <p:spPr>
                <a:xfrm>
                  <a:off x="5519557" y="1088423"/>
                  <a:ext cx="44476" cy="37346"/>
                </a:xfrm>
                <a:custGeom>
                  <a:avLst/>
                  <a:gdLst/>
                  <a:ahLst/>
                  <a:cxnLst/>
                  <a:rect l="l" t="t" r="r" b="b"/>
                  <a:pathLst>
                    <a:path w="2851" h="2394" extrusionOk="0">
                      <a:moveTo>
                        <a:pt x="2320" y="0"/>
                      </a:moveTo>
                      <a:cubicBezTo>
                        <a:pt x="2232" y="0"/>
                        <a:pt x="2141" y="24"/>
                        <a:pt x="2054" y="74"/>
                      </a:cubicBezTo>
                      <a:cubicBezTo>
                        <a:pt x="1366" y="472"/>
                        <a:pt x="786" y="980"/>
                        <a:pt x="315" y="1595"/>
                      </a:cubicBezTo>
                      <a:cubicBezTo>
                        <a:pt x="0" y="1910"/>
                        <a:pt x="226" y="2394"/>
                        <a:pt x="634" y="2394"/>
                      </a:cubicBezTo>
                      <a:cubicBezTo>
                        <a:pt x="648" y="2394"/>
                        <a:pt x="663" y="2393"/>
                        <a:pt x="677" y="2392"/>
                      </a:cubicBezTo>
                      <a:cubicBezTo>
                        <a:pt x="822" y="2356"/>
                        <a:pt x="931" y="2320"/>
                        <a:pt x="1040" y="2211"/>
                      </a:cubicBezTo>
                      <a:cubicBezTo>
                        <a:pt x="1438" y="1668"/>
                        <a:pt x="1945" y="1233"/>
                        <a:pt x="2525" y="907"/>
                      </a:cubicBezTo>
                      <a:cubicBezTo>
                        <a:pt x="2778" y="798"/>
                        <a:pt x="2851" y="472"/>
                        <a:pt x="2742" y="255"/>
                      </a:cubicBezTo>
                      <a:cubicBezTo>
                        <a:pt x="2647" y="89"/>
                        <a:pt x="2489" y="0"/>
                        <a:pt x="232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3" name="Google Shape;1257;p47">
                  <a:extLst>
                    <a:ext uri="{FF2B5EF4-FFF2-40B4-BE49-F238E27FC236}">
                      <a16:creationId xmlns:a16="http://schemas.microsoft.com/office/drawing/2014/main" xmlns="" id="{8AA00227-19D9-4B70-A96C-6A265B3E51B7}"/>
                    </a:ext>
                  </a:extLst>
                </p:cNvPr>
                <p:cNvSpPr/>
                <p:nvPr/>
              </p:nvSpPr>
              <p:spPr>
                <a:xfrm>
                  <a:off x="5895142" y="2207801"/>
                  <a:ext cx="92118" cy="88171"/>
                </a:xfrm>
                <a:custGeom>
                  <a:avLst/>
                  <a:gdLst/>
                  <a:ahLst/>
                  <a:cxnLst/>
                  <a:rect l="l" t="t" r="r" b="b"/>
                  <a:pathLst>
                    <a:path w="5905" h="5652" extrusionOk="0">
                      <a:moveTo>
                        <a:pt x="5253" y="1"/>
                      </a:moveTo>
                      <a:cubicBezTo>
                        <a:pt x="3912" y="1"/>
                        <a:pt x="797" y="3913"/>
                        <a:pt x="182" y="4927"/>
                      </a:cubicBezTo>
                      <a:cubicBezTo>
                        <a:pt x="0" y="5144"/>
                        <a:pt x="73" y="5434"/>
                        <a:pt x="326" y="5579"/>
                      </a:cubicBezTo>
                      <a:cubicBezTo>
                        <a:pt x="399" y="5615"/>
                        <a:pt x="471" y="5651"/>
                        <a:pt x="544" y="5651"/>
                      </a:cubicBezTo>
                      <a:cubicBezTo>
                        <a:pt x="725" y="5651"/>
                        <a:pt x="870" y="5579"/>
                        <a:pt x="942" y="5434"/>
                      </a:cubicBezTo>
                      <a:cubicBezTo>
                        <a:pt x="1956" y="3840"/>
                        <a:pt x="4637" y="979"/>
                        <a:pt x="5253" y="943"/>
                      </a:cubicBezTo>
                      <a:cubicBezTo>
                        <a:pt x="5904" y="943"/>
                        <a:pt x="5904" y="1"/>
                        <a:pt x="525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4" name="Google Shape;1258;p47">
                  <a:extLst>
                    <a:ext uri="{FF2B5EF4-FFF2-40B4-BE49-F238E27FC236}">
                      <a16:creationId xmlns:a16="http://schemas.microsoft.com/office/drawing/2014/main" xmlns="" id="{BD0A48FE-918F-48BF-95A4-8A0876600FDE}"/>
                    </a:ext>
                  </a:extLst>
                </p:cNvPr>
                <p:cNvSpPr/>
                <p:nvPr/>
              </p:nvSpPr>
              <p:spPr>
                <a:xfrm>
                  <a:off x="5972549" y="2200578"/>
                  <a:ext cx="66768" cy="62618"/>
                </a:xfrm>
                <a:custGeom>
                  <a:avLst/>
                  <a:gdLst/>
                  <a:ahLst/>
                  <a:cxnLst/>
                  <a:rect l="l" t="t" r="r" b="b"/>
                  <a:pathLst>
                    <a:path w="4280" h="4014" extrusionOk="0">
                      <a:moveTo>
                        <a:pt x="3613" y="0"/>
                      </a:moveTo>
                      <a:cubicBezTo>
                        <a:pt x="3490" y="0"/>
                        <a:pt x="3364" y="51"/>
                        <a:pt x="3261" y="174"/>
                      </a:cubicBezTo>
                      <a:cubicBezTo>
                        <a:pt x="2754" y="754"/>
                        <a:pt x="2210" y="1297"/>
                        <a:pt x="1631" y="1804"/>
                      </a:cubicBezTo>
                      <a:cubicBezTo>
                        <a:pt x="1160" y="2239"/>
                        <a:pt x="653" y="2710"/>
                        <a:pt x="182" y="3217"/>
                      </a:cubicBezTo>
                      <a:cubicBezTo>
                        <a:pt x="1" y="3398"/>
                        <a:pt x="37" y="3687"/>
                        <a:pt x="254" y="3869"/>
                      </a:cubicBezTo>
                      <a:cubicBezTo>
                        <a:pt x="327" y="3941"/>
                        <a:pt x="435" y="4013"/>
                        <a:pt x="544" y="4013"/>
                      </a:cubicBezTo>
                      <a:cubicBezTo>
                        <a:pt x="689" y="4013"/>
                        <a:pt x="798" y="3941"/>
                        <a:pt x="906" y="3832"/>
                      </a:cubicBezTo>
                      <a:cubicBezTo>
                        <a:pt x="1341" y="3398"/>
                        <a:pt x="1812" y="2927"/>
                        <a:pt x="2283" y="2492"/>
                      </a:cubicBezTo>
                      <a:cubicBezTo>
                        <a:pt x="2898" y="1949"/>
                        <a:pt x="3442" y="1369"/>
                        <a:pt x="3985" y="790"/>
                      </a:cubicBezTo>
                      <a:cubicBezTo>
                        <a:pt x="4280" y="415"/>
                        <a:pt x="3960" y="0"/>
                        <a:pt x="361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5" name="Google Shape;1259;p47">
                  <a:extLst>
                    <a:ext uri="{FF2B5EF4-FFF2-40B4-BE49-F238E27FC236}">
                      <a16:creationId xmlns:a16="http://schemas.microsoft.com/office/drawing/2014/main" xmlns="" id="{A0D97FD1-FD0D-4D5E-8458-E6708B194227}"/>
                    </a:ext>
                  </a:extLst>
                </p:cNvPr>
                <p:cNvSpPr/>
                <p:nvPr/>
              </p:nvSpPr>
              <p:spPr>
                <a:xfrm>
                  <a:off x="5653295" y="1253830"/>
                  <a:ext cx="46348" cy="54990"/>
                </a:xfrm>
                <a:custGeom>
                  <a:avLst/>
                  <a:gdLst/>
                  <a:ahLst/>
                  <a:cxnLst/>
                  <a:rect l="l" t="t" r="r" b="b"/>
                  <a:pathLst>
                    <a:path w="2971" h="3525" extrusionOk="0">
                      <a:moveTo>
                        <a:pt x="2423" y="1"/>
                      </a:moveTo>
                      <a:cubicBezTo>
                        <a:pt x="2312" y="1"/>
                        <a:pt x="2199" y="38"/>
                        <a:pt x="2102" y="120"/>
                      </a:cubicBezTo>
                      <a:cubicBezTo>
                        <a:pt x="1558" y="663"/>
                        <a:pt x="1087" y="1243"/>
                        <a:pt x="725" y="1931"/>
                      </a:cubicBezTo>
                      <a:cubicBezTo>
                        <a:pt x="544" y="2257"/>
                        <a:pt x="363" y="2547"/>
                        <a:pt x="182" y="2800"/>
                      </a:cubicBezTo>
                      <a:cubicBezTo>
                        <a:pt x="1" y="2981"/>
                        <a:pt x="37" y="3307"/>
                        <a:pt x="254" y="3452"/>
                      </a:cubicBezTo>
                      <a:cubicBezTo>
                        <a:pt x="327" y="3489"/>
                        <a:pt x="435" y="3525"/>
                        <a:pt x="544" y="3525"/>
                      </a:cubicBezTo>
                      <a:cubicBezTo>
                        <a:pt x="689" y="3525"/>
                        <a:pt x="834" y="3452"/>
                        <a:pt x="906" y="3344"/>
                      </a:cubicBezTo>
                      <a:cubicBezTo>
                        <a:pt x="1124" y="3054"/>
                        <a:pt x="1341" y="2764"/>
                        <a:pt x="1522" y="2402"/>
                      </a:cubicBezTo>
                      <a:cubicBezTo>
                        <a:pt x="1848" y="1822"/>
                        <a:pt x="2246" y="1315"/>
                        <a:pt x="2717" y="844"/>
                      </a:cubicBezTo>
                      <a:cubicBezTo>
                        <a:pt x="2935" y="663"/>
                        <a:pt x="2971" y="374"/>
                        <a:pt x="2790" y="156"/>
                      </a:cubicBezTo>
                      <a:cubicBezTo>
                        <a:pt x="2690" y="57"/>
                        <a:pt x="2558" y="1"/>
                        <a:pt x="242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6" name="Google Shape;1260;p47">
                  <a:extLst>
                    <a:ext uri="{FF2B5EF4-FFF2-40B4-BE49-F238E27FC236}">
                      <a16:creationId xmlns:a16="http://schemas.microsoft.com/office/drawing/2014/main" xmlns="" id="{4051AE68-956C-4001-9C56-EE9CC738502F}"/>
                    </a:ext>
                  </a:extLst>
                </p:cNvPr>
                <p:cNvSpPr/>
                <p:nvPr/>
              </p:nvSpPr>
              <p:spPr>
                <a:xfrm>
                  <a:off x="5717458" y="1246482"/>
                  <a:ext cx="39406" cy="33056"/>
                </a:xfrm>
                <a:custGeom>
                  <a:avLst/>
                  <a:gdLst/>
                  <a:ahLst/>
                  <a:cxnLst/>
                  <a:rect l="l" t="t" r="r" b="b"/>
                  <a:pathLst>
                    <a:path w="2526" h="2119" extrusionOk="0">
                      <a:moveTo>
                        <a:pt x="1813" y="0"/>
                      </a:moveTo>
                      <a:cubicBezTo>
                        <a:pt x="1710" y="0"/>
                        <a:pt x="1602" y="36"/>
                        <a:pt x="1502" y="120"/>
                      </a:cubicBezTo>
                      <a:cubicBezTo>
                        <a:pt x="1104" y="482"/>
                        <a:pt x="705" y="917"/>
                        <a:pt x="307" y="1315"/>
                      </a:cubicBezTo>
                      <a:cubicBezTo>
                        <a:pt x="1" y="1621"/>
                        <a:pt x="205" y="2119"/>
                        <a:pt x="591" y="2119"/>
                      </a:cubicBezTo>
                      <a:cubicBezTo>
                        <a:pt x="616" y="2119"/>
                        <a:pt x="642" y="2117"/>
                        <a:pt x="669" y="2112"/>
                      </a:cubicBezTo>
                      <a:cubicBezTo>
                        <a:pt x="778" y="2112"/>
                        <a:pt x="922" y="2076"/>
                        <a:pt x="995" y="1967"/>
                      </a:cubicBezTo>
                      <a:cubicBezTo>
                        <a:pt x="1357" y="1569"/>
                        <a:pt x="1756" y="1171"/>
                        <a:pt x="2154" y="808"/>
                      </a:cubicBezTo>
                      <a:cubicBezTo>
                        <a:pt x="2525" y="494"/>
                        <a:pt x="2199" y="0"/>
                        <a:pt x="181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7" name="Google Shape;1261;p47">
                  <a:extLst>
                    <a:ext uri="{FF2B5EF4-FFF2-40B4-BE49-F238E27FC236}">
                      <a16:creationId xmlns:a16="http://schemas.microsoft.com/office/drawing/2014/main" xmlns="" id="{0EDFD660-17A5-4B2D-BF49-EC2B362C1F3C}"/>
                    </a:ext>
                  </a:extLst>
                </p:cNvPr>
                <p:cNvSpPr/>
                <p:nvPr/>
              </p:nvSpPr>
              <p:spPr>
                <a:xfrm>
                  <a:off x="4952637" y="2273945"/>
                  <a:ext cx="55505" cy="62150"/>
                </a:xfrm>
                <a:custGeom>
                  <a:avLst/>
                  <a:gdLst/>
                  <a:ahLst/>
                  <a:cxnLst/>
                  <a:rect l="l" t="t" r="r" b="b"/>
                  <a:pathLst>
                    <a:path w="3558" h="3984" extrusionOk="0">
                      <a:moveTo>
                        <a:pt x="2894" y="0"/>
                      </a:moveTo>
                      <a:cubicBezTo>
                        <a:pt x="2786" y="0"/>
                        <a:pt x="2673" y="43"/>
                        <a:pt x="2572" y="144"/>
                      </a:cubicBezTo>
                      <a:cubicBezTo>
                        <a:pt x="1956" y="759"/>
                        <a:pt x="1377" y="1448"/>
                        <a:pt x="906" y="2172"/>
                      </a:cubicBezTo>
                      <a:cubicBezTo>
                        <a:pt x="688" y="2534"/>
                        <a:pt x="435" y="2896"/>
                        <a:pt x="145" y="3222"/>
                      </a:cubicBezTo>
                      <a:cubicBezTo>
                        <a:pt x="0" y="3440"/>
                        <a:pt x="36" y="3729"/>
                        <a:pt x="254" y="3911"/>
                      </a:cubicBezTo>
                      <a:cubicBezTo>
                        <a:pt x="326" y="3947"/>
                        <a:pt x="435" y="3983"/>
                        <a:pt x="544" y="3983"/>
                      </a:cubicBezTo>
                      <a:cubicBezTo>
                        <a:pt x="688" y="3983"/>
                        <a:pt x="797" y="3947"/>
                        <a:pt x="906" y="3802"/>
                      </a:cubicBezTo>
                      <a:cubicBezTo>
                        <a:pt x="1196" y="3476"/>
                        <a:pt x="1449" y="3077"/>
                        <a:pt x="1703" y="2715"/>
                      </a:cubicBezTo>
                      <a:cubicBezTo>
                        <a:pt x="2137" y="2027"/>
                        <a:pt x="2644" y="1411"/>
                        <a:pt x="3224" y="796"/>
                      </a:cubicBezTo>
                      <a:cubicBezTo>
                        <a:pt x="3558" y="462"/>
                        <a:pt x="3251" y="0"/>
                        <a:pt x="289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7" name="Rectangle 14">
                <a:extLst>
                  <a:ext uri="{FF2B5EF4-FFF2-40B4-BE49-F238E27FC236}">
                    <a16:creationId xmlns:a16="http://schemas.microsoft.com/office/drawing/2014/main" xmlns="" id="{B88DF3F1-2BB3-432E-9981-41084BD0720C}"/>
                  </a:ext>
                </a:extLst>
              </p:cNvPr>
              <p:cNvSpPr/>
              <p:nvPr/>
            </p:nvSpPr>
            <p:spPr>
              <a:xfrm>
                <a:off x="3161301" y="1767517"/>
                <a:ext cx="615357" cy="371363"/>
              </a:xfrm>
              <a:custGeom>
                <a:avLst/>
                <a:gdLst>
                  <a:gd name="connsiteX0" fmla="*/ 0 w 1059873"/>
                  <a:gd name="connsiteY0" fmla="*/ 0 h 561109"/>
                  <a:gd name="connsiteX1" fmla="*/ 1059873 w 1059873"/>
                  <a:gd name="connsiteY1" fmla="*/ 0 h 561109"/>
                  <a:gd name="connsiteX2" fmla="*/ 1059873 w 1059873"/>
                  <a:gd name="connsiteY2" fmla="*/ 561109 h 561109"/>
                  <a:gd name="connsiteX3" fmla="*/ 0 w 1059873"/>
                  <a:gd name="connsiteY3" fmla="*/ 561109 h 561109"/>
                  <a:gd name="connsiteX4" fmla="*/ 0 w 1059873"/>
                  <a:gd name="connsiteY4" fmla="*/ 0 h 561109"/>
                  <a:gd name="connsiteX0" fmla="*/ 23813 w 1059873"/>
                  <a:gd name="connsiteY0" fmla="*/ 23812 h 561109"/>
                  <a:gd name="connsiteX1" fmla="*/ 1059873 w 1059873"/>
                  <a:gd name="connsiteY1" fmla="*/ 0 h 561109"/>
                  <a:gd name="connsiteX2" fmla="*/ 1059873 w 1059873"/>
                  <a:gd name="connsiteY2" fmla="*/ 561109 h 561109"/>
                  <a:gd name="connsiteX3" fmla="*/ 0 w 1059873"/>
                  <a:gd name="connsiteY3" fmla="*/ 561109 h 561109"/>
                  <a:gd name="connsiteX4" fmla="*/ 23813 w 1059873"/>
                  <a:gd name="connsiteY4" fmla="*/ 23812 h 561109"/>
                  <a:gd name="connsiteX0" fmla="*/ 33338 w 1059873"/>
                  <a:gd name="connsiteY0" fmla="*/ 66675 h 561109"/>
                  <a:gd name="connsiteX1" fmla="*/ 1059873 w 1059873"/>
                  <a:gd name="connsiteY1" fmla="*/ 0 h 561109"/>
                  <a:gd name="connsiteX2" fmla="*/ 1059873 w 1059873"/>
                  <a:gd name="connsiteY2" fmla="*/ 561109 h 561109"/>
                  <a:gd name="connsiteX3" fmla="*/ 0 w 1059873"/>
                  <a:gd name="connsiteY3" fmla="*/ 561109 h 561109"/>
                  <a:gd name="connsiteX4" fmla="*/ 33338 w 1059873"/>
                  <a:gd name="connsiteY4" fmla="*/ 66675 h 561109"/>
                  <a:gd name="connsiteX0" fmla="*/ 38101 w 1059873"/>
                  <a:gd name="connsiteY0" fmla="*/ 28575 h 561109"/>
                  <a:gd name="connsiteX1" fmla="*/ 1059873 w 1059873"/>
                  <a:gd name="connsiteY1" fmla="*/ 0 h 561109"/>
                  <a:gd name="connsiteX2" fmla="*/ 1059873 w 1059873"/>
                  <a:gd name="connsiteY2" fmla="*/ 561109 h 561109"/>
                  <a:gd name="connsiteX3" fmla="*/ 0 w 1059873"/>
                  <a:gd name="connsiteY3" fmla="*/ 561109 h 561109"/>
                  <a:gd name="connsiteX4" fmla="*/ 38101 w 1059873"/>
                  <a:gd name="connsiteY4" fmla="*/ 28575 h 561109"/>
                  <a:gd name="connsiteX0" fmla="*/ 138114 w 1159886"/>
                  <a:gd name="connsiteY0" fmla="*/ 28575 h 561109"/>
                  <a:gd name="connsiteX1" fmla="*/ 1159886 w 1159886"/>
                  <a:gd name="connsiteY1" fmla="*/ 0 h 561109"/>
                  <a:gd name="connsiteX2" fmla="*/ 1159886 w 1159886"/>
                  <a:gd name="connsiteY2" fmla="*/ 561109 h 561109"/>
                  <a:gd name="connsiteX3" fmla="*/ 0 w 1159886"/>
                  <a:gd name="connsiteY3" fmla="*/ 551584 h 561109"/>
                  <a:gd name="connsiteX4" fmla="*/ 138114 w 1159886"/>
                  <a:gd name="connsiteY4" fmla="*/ 28575 h 561109"/>
                  <a:gd name="connsiteX0" fmla="*/ 138114 w 1259898"/>
                  <a:gd name="connsiteY0" fmla="*/ 0 h 532534"/>
                  <a:gd name="connsiteX1" fmla="*/ 1259898 w 1259898"/>
                  <a:gd name="connsiteY1" fmla="*/ 19050 h 532534"/>
                  <a:gd name="connsiteX2" fmla="*/ 1159886 w 1259898"/>
                  <a:gd name="connsiteY2" fmla="*/ 532534 h 532534"/>
                  <a:gd name="connsiteX3" fmla="*/ 0 w 1259898"/>
                  <a:gd name="connsiteY3" fmla="*/ 523009 h 532534"/>
                  <a:gd name="connsiteX4" fmla="*/ 138114 w 1259898"/>
                  <a:gd name="connsiteY4" fmla="*/ 0 h 532534"/>
                  <a:gd name="connsiteX0" fmla="*/ 138114 w 1259898"/>
                  <a:gd name="connsiteY0" fmla="*/ 0 h 570634"/>
                  <a:gd name="connsiteX1" fmla="*/ 1259898 w 1259898"/>
                  <a:gd name="connsiteY1" fmla="*/ 19050 h 570634"/>
                  <a:gd name="connsiteX2" fmla="*/ 1112261 w 1259898"/>
                  <a:gd name="connsiteY2" fmla="*/ 570634 h 570634"/>
                  <a:gd name="connsiteX3" fmla="*/ 0 w 1259898"/>
                  <a:gd name="connsiteY3" fmla="*/ 523009 h 570634"/>
                  <a:gd name="connsiteX4" fmla="*/ 138114 w 1259898"/>
                  <a:gd name="connsiteY4"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0744 h 597566"/>
                  <a:gd name="connsiteX1" fmla="*/ 465428 w 1269423"/>
                  <a:gd name="connsiteY1" fmla="*/ 8314 h 597566"/>
                  <a:gd name="connsiteX2" fmla="*/ 598778 w 1269423"/>
                  <a:gd name="connsiteY2" fmla="*/ 32126 h 597566"/>
                  <a:gd name="connsiteX3" fmla="*/ 1269423 w 1269423"/>
                  <a:gd name="connsiteY3" fmla="*/ 45982 h 597566"/>
                  <a:gd name="connsiteX4" fmla="*/ 1121786 w 1269423"/>
                  <a:gd name="connsiteY4" fmla="*/ 597566 h 597566"/>
                  <a:gd name="connsiteX5" fmla="*/ 265402 w 1269423"/>
                  <a:gd name="connsiteY5" fmla="*/ 575051 h 597566"/>
                  <a:gd name="connsiteX6" fmla="*/ 0 w 1269423"/>
                  <a:gd name="connsiteY6" fmla="*/ 535654 h 597566"/>
                  <a:gd name="connsiteX7" fmla="*/ 123826 w 1269423"/>
                  <a:gd name="connsiteY7" fmla="*/ 50744 h 597566"/>
                  <a:gd name="connsiteX0" fmla="*/ 123826 w 1269423"/>
                  <a:gd name="connsiteY0" fmla="*/ 49637 h 596459"/>
                  <a:gd name="connsiteX1" fmla="*/ 465428 w 1269423"/>
                  <a:gd name="connsiteY1" fmla="*/ 7207 h 596459"/>
                  <a:gd name="connsiteX2" fmla="*/ 598778 w 1269423"/>
                  <a:gd name="connsiteY2" fmla="*/ 31019 h 596459"/>
                  <a:gd name="connsiteX3" fmla="*/ 794041 w 1269423"/>
                  <a:gd name="connsiteY3" fmla="*/ 35782 h 596459"/>
                  <a:gd name="connsiteX4" fmla="*/ 1269423 w 1269423"/>
                  <a:gd name="connsiteY4" fmla="*/ 44875 h 596459"/>
                  <a:gd name="connsiteX5" fmla="*/ 1121786 w 1269423"/>
                  <a:gd name="connsiteY5" fmla="*/ 596459 h 596459"/>
                  <a:gd name="connsiteX6" fmla="*/ 265402 w 1269423"/>
                  <a:gd name="connsiteY6" fmla="*/ 573944 h 596459"/>
                  <a:gd name="connsiteX7" fmla="*/ 0 w 1269423"/>
                  <a:gd name="connsiteY7" fmla="*/ 534547 h 596459"/>
                  <a:gd name="connsiteX8" fmla="*/ 123826 w 1269423"/>
                  <a:gd name="connsiteY8" fmla="*/ 49637 h 596459"/>
                  <a:gd name="connsiteX0" fmla="*/ 123826 w 1269423"/>
                  <a:gd name="connsiteY0" fmla="*/ 43695 h 590517"/>
                  <a:gd name="connsiteX1" fmla="*/ 465428 w 1269423"/>
                  <a:gd name="connsiteY1" fmla="*/ 1265 h 590517"/>
                  <a:gd name="connsiteX2" fmla="*/ 598778 w 1269423"/>
                  <a:gd name="connsiteY2" fmla="*/ 25077 h 590517"/>
                  <a:gd name="connsiteX3" fmla="*/ 808329 w 1269423"/>
                  <a:gd name="connsiteY3" fmla="*/ 63177 h 590517"/>
                  <a:gd name="connsiteX4" fmla="*/ 1269423 w 1269423"/>
                  <a:gd name="connsiteY4" fmla="*/ 38933 h 590517"/>
                  <a:gd name="connsiteX5" fmla="*/ 1121786 w 1269423"/>
                  <a:gd name="connsiteY5" fmla="*/ 590517 h 590517"/>
                  <a:gd name="connsiteX6" fmla="*/ 265402 w 1269423"/>
                  <a:gd name="connsiteY6" fmla="*/ 568002 h 590517"/>
                  <a:gd name="connsiteX7" fmla="*/ 0 w 1269423"/>
                  <a:gd name="connsiteY7" fmla="*/ 528605 h 590517"/>
                  <a:gd name="connsiteX8" fmla="*/ 123826 w 1269423"/>
                  <a:gd name="connsiteY8" fmla="*/ 43695 h 590517"/>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60691 w 1269423"/>
                  <a:gd name="connsiteY2" fmla="*/ 5483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79741 w 1269423"/>
                  <a:gd name="connsiteY2" fmla="*/ 7388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5668 h 592490"/>
                  <a:gd name="connsiteX1" fmla="*/ 465428 w 1269423"/>
                  <a:gd name="connsiteY1" fmla="*/ 3238 h 592490"/>
                  <a:gd name="connsiteX2" fmla="*/ 679741 w 1269423"/>
                  <a:gd name="connsiteY2" fmla="*/ 69912 h 592490"/>
                  <a:gd name="connsiteX3" fmla="*/ 865479 w 1269423"/>
                  <a:gd name="connsiteY3" fmla="*/ 31812 h 592490"/>
                  <a:gd name="connsiteX4" fmla="*/ 1065503 w 1269423"/>
                  <a:gd name="connsiteY4" fmla="*/ 50863 h 592490"/>
                  <a:gd name="connsiteX5" fmla="*/ 1269423 w 1269423"/>
                  <a:gd name="connsiteY5" fmla="*/ 40906 h 592490"/>
                  <a:gd name="connsiteX6" fmla="*/ 1121786 w 1269423"/>
                  <a:gd name="connsiteY6" fmla="*/ 592490 h 592490"/>
                  <a:gd name="connsiteX7" fmla="*/ 265402 w 1269423"/>
                  <a:gd name="connsiteY7" fmla="*/ 569975 h 592490"/>
                  <a:gd name="connsiteX8" fmla="*/ 0 w 1269423"/>
                  <a:gd name="connsiteY8" fmla="*/ 530578 h 592490"/>
                  <a:gd name="connsiteX9" fmla="*/ 123826 w 1269423"/>
                  <a:gd name="connsiteY9" fmla="*/ 45668 h 59249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6719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621268"/>
                  <a:gd name="connsiteX1" fmla="*/ 465428 w 1269423"/>
                  <a:gd name="connsiteY1" fmla="*/ 519 h 621268"/>
                  <a:gd name="connsiteX2" fmla="*/ 679741 w 1269423"/>
                  <a:gd name="connsiteY2" fmla="*/ 67193 h 621268"/>
                  <a:gd name="connsiteX3" fmla="*/ 865479 w 1269423"/>
                  <a:gd name="connsiteY3" fmla="*/ 29093 h 621268"/>
                  <a:gd name="connsiteX4" fmla="*/ 1051215 w 1269423"/>
                  <a:gd name="connsiteY4" fmla="*/ 76719 h 621268"/>
                  <a:gd name="connsiteX5" fmla="*/ 1269423 w 1269423"/>
                  <a:gd name="connsiteY5" fmla="*/ 38187 h 621268"/>
                  <a:gd name="connsiteX6" fmla="*/ 1121786 w 1269423"/>
                  <a:gd name="connsiteY6" fmla="*/ 589771 h 621268"/>
                  <a:gd name="connsiteX7" fmla="*/ 446378 w 1269423"/>
                  <a:gd name="connsiteY7" fmla="*/ 543444 h 621268"/>
                  <a:gd name="connsiteX8" fmla="*/ 265402 w 1269423"/>
                  <a:gd name="connsiteY8" fmla="*/ 567256 h 621268"/>
                  <a:gd name="connsiteX9" fmla="*/ 0 w 1269423"/>
                  <a:gd name="connsiteY9" fmla="*/ 527859 h 621268"/>
                  <a:gd name="connsiteX10" fmla="*/ 123826 w 1269423"/>
                  <a:gd name="connsiteY10" fmla="*/ 42949 h 621268"/>
                  <a:gd name="connsiteX0" fmla="*/ 123826 w 1269423"/>
                  <a:gd name="connsiteY0" fmla="*/ 42949 h 619818"/>
                  <a:gd name="connsiteX1" fmla="*/ 465428 w 1269423"/>
                  <a:gd name="connsiteY1" fmla="*/ 519 h 619818"/>
                  <a:gd name="connsiteX2" fmla="*/ 679741 w 1269423"/>
                  <a:gd name="connsiteY2" fmla="*/ 67193 h 619818"/>
                  <a:gd name="connsiteX3" fmla="*/ 865479 w 1269423"/>
                  <a:gd name="connsiteY3" fmla="*/ 29093 h 619818"/>
                  <a:gd name="connsiteX4" fmla="*/ 1051215 w 1269423"/>
                  <a:gd name="connsiteY4" fmla="*/ 76719 h 619818"/>
                  <a:gd name="connsiteX5" fmla="*/ 1269423 w 1269423"/>
                  <a:gd name="connsiteY5" fmla="*/ 38187 h 619818"/>
                  <a:gd name="connsiteX6" fmla="*/ 1121786 w 1269423"/>
                  <a:gd name="connsiteY6" fmla="*/ 589771 h 619818"/>
                  <a:gd name="connsiteX7" fmla="*/ 470191 w 1269423"/>
                  <a:gd name="connsiteY7" fmla="*/ 533919 h 619818"/>
                  <a:gd name="connsiteX8" fmla="*/ 265402 w 1269423"/>
                  <a:gd name="connsiteY8" fmla="*/ 567256 h 619818"/>
                  <a:gd name="connsiteX9" fmla="*/ 0 w 1269423"/>
                  <a:gd name="connsiteY9" fmla="*/ 527859 h 619818"/>
                  <a:gd name="connsiteX10" fmla="*/ 123826 w 1269423"/>
                  <a:gd name="connsiteY10" fmla="*/ 42949 h 619818"/>
                  <a:gd name="connsiteX0" fmla="*/ 123826 w 1269423"/>
                  <a:gd name="connsiteY0" fmla="*/ 42949 h 620230"/>
                  <a:gd name="connsiteX1" fmla="*/ 465428 w 1269423"/>
                  <a:gd name="connsiteY1" fmla="*/ 519 h 620230"/>
                  <a:gd name="connsiteX2" fmla="*/ 679741 w 1269423"/>
                  <a:gd name="connsiteY2" fmla="*/ 67193 h 620230"/>
                  <a:gd name="connsiteX3" fmla="*/ 865479 w 1269423"/>
                  <a:gd name="connsiteY3" fmla="*/ 29093 h 620230"/>
                  <a:gd name="connsiteX4" fmla="*/ 1051215 w 1269423"/>
                  <a:gd name="connsiteY4" fmla="*/ 76719 h 620230"/>
                  <a:gd name="connsiteX5" fmla="*/ 1269423 w 1269423"/>
                  <a:gd name="connsiteY5" fmla="*/ 38187 h 620230"/>
                  <a:gd name="connsiteX6" fmla="*/ 1121786 w 1269423"/>
                  <a:gd name="connsiteY6" fmla="*/ 589771 h 620230"/>
                  <a:gd name="connsiteX7" fmla="*/ 755941 w 1269423"/>
                  <a:gd name="connsiteY7" fmla="*/ 533918 h 620230"/>
                  <a:gd name="connsiteX8" fmla="*/ 470191 w 1269423"/>
                  <a:gd name="connsiteY8" fmla="*/ 533919 h 620230"/>
                  <a:gd name="connsiteX9" fmla="*/ 265402 w 1269423"/>
                  <a:gd name="connsiteY9" fmla="*/ 567256 h 620230"/>
                  <a:gd name="connsiteX10" fmla="*/ 0 w 1269423"/>
                  <a:gd name="connsiteY10" fmla="*/ 527859 h 620230"/>
                  <a:gd name="connsiteX11" fmla="*/ 123826 w 1269423"/>
                  <a:gd name="connsiteY11" fmla="*/ 42949 h 620230"/>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16060"/>
                  <a:gd name="connsiteX1" fmla="*/ 465428 w 1269423"/>
                  <a:gd name="connsiteY1" fmla="*/ 519 h 616060"/>
                  <a:gd name="connsiteX2" fmla="*/ 679741 w 1269423"/>
                  <a:gd name="connsiteY2" fmla="*/ 67193 h 616060"/>
                  <a:gd name="connsiteX3" fmla="*/ 865479 w 1269423"/>
                  <a:gd name="connsiteY3" fmla="*/ 29093 h 616060"/>
                  <a:gd name="connsiteX4" fmla="*/ 1051215 w 1269423"/>
                  <a:gd name="connsiteY4" fmla="*/ 76719 h 616060"/>
                  <a:gd name="connsiteX5" fmla="*/ 1269423 w 1269423"/>
                  <a:gd name="connsiteY5" fmla="*/ 38187 h 616060"/>
                  <a:gd name="connsiteX6" fmla="*/ 1121786 w 1269423"/>
                  <a:gd name="connsiteY6" fmla="*/ 589771 h 616060"/>
                  <a:gd name="connsiteX7" fmla="*/ 755941 w 1269423"/>
                  <a:gd name="connsiteY7" fmla="*/ 572018 h 616060"/>
                  <a:gd name="connsiteX8" fmla="*/ 470191 w 1269423"/>
                  <a:gd name="connsiteY8" fmla="*/ 533919 h 616060"/>
                  <a:gd name="connsiteX9" fmla="*/ 265402 w 1269423"/>
                  <a:gd name="connsiteY9" fmla="*/ 567256 h 616060"/>
                  <a:gd name="connsiteX10" fmla="*/ 0 w 1269423"/>
                  <a:gd name="connsiteY10" fmla="*/ 527859 h 616060"/>
                  <a:gd name="connsiteX11" fmla="*/ 123826 w 1269423"/>
                  <a:gd name="connsiteY11" fmla="*/ 42949 h 61606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423" h="589771">
                    <a:moveTo>
                      <a:pt x="123826" y="42949"/>
                    </a:moveTo>
                    <a:cubicBezTo>
                      <a:pt x="210922" y="-17953"/>
                      <a:pt x="155433" y="99738"/>
                      <a:pt x="465428" y="519"/>
                    </a:cubicBezTo>
                    <a:cubicBezTo>
                      <a:pt x="545380" y="-6553"/>
                      <a:pt x="545742" y="60915"/>
                      <a:pt x="679741" y="67193"/>
                    </a:cubicBezTo>
                    <a:cubicBezTo>
                      <a:pt x="768641" y="68780"/>
                      <a:pt x="705142" y="51318"/>
                      <a:pt x="865479" y="29093"/>
                    </a:cubicBezTo>
                    <a:cubicBezTo>
                      <a:pt x="928185" y="17981"/>
                      <a:pt x="983891" y="75203"/>
                      <a:pt x="1051215" y="76719"/>
                    </a:cubicBezTo>
                    <a:cubicBezTo>
                      <a:pt x="1161401" y="82998"/>
                      <a:pt x="1177493" y="49515"/>
                      <a:pt x="1269423" y="38187"/>
                    </a:cubicBezTo>
                    <a:cubicBezTo>
                      <a:pt x="1220211" y="222048"/>
                      <a:pt x="1194810" y="410673"/>
                      <a:pt x="1121786" y="589771"/>
                    </a:cubicBezTo>
                    <a:cubicBezTo>
                      <a:pt x="987786" y="531900"/>
                      <a:pt x="897878" y="505127"/>
                      <a:pt x="755941" y="572018"/>
                    </a:cubicBezTo>
                    <a:cubicBezTo>
                      <a:pt x="547329" y="472222"/>
                      <a:pt x="541629" y="535506"/>
                      <a:pt x="470191" y="533919"/>
                    </a:cubicBezTo>
                    <a:cubicBezTo>
                      <a:pt x="398753" y="532332"/>
                      <a:pt x="339798" y="576203"/>
                      <a:pt x="265402" y="567256"/>
                    </a:cubicBezTo>
                    <a:cubicBezTo>
                      <a:pt x="108672" y="473161"/>
                      <a:pt x="85292" y="521942"/>
                      <a:pt x="0" y="527859"/>
                    </a:cubicBezTo>
                    <a:lnTo>
                      <a:pt x="123826" y="42949"/>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3200" b="0" i="0" u="none" strike="noStrike" kern="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4" name="TextBox 3">
              <a:extLst>
                <a:ext uri="{FF2B5EF4-FFF2-40B4-BE49-F238E27FC236}">
                  <a16:creationId xmlns:a16="http://schemas.microsoft.com/office/drawing/2014/main" xmlns="" id="{3905E4E2-5934-4996-969A-3A40AF93D95F}"/>
                </a:ext>
              </a:extLst>
            </p:cNvPr>
            <p:cNvSpPr txBox="1"/>
            <p:nvPr/>
          </p:nvSpPr>
          <p:spPr>
            <a:xfrm>
              <a:off x="3100218" y="1767517"/>
              <a:ext cx="1129909" cy="289972"/>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err="1" smtClean="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Ví</a:t>
              </a:r>
              <a:r>
                <a:rPr kumimoji="0" lang="en-US" sz="3200" b="1" i="0" u="none" strike="noStrike" kern="0" cap="none" spc="0" normalizeH="0" baseline="0" noProof="0" dirty="0" smtClean="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200" b="1" i="0" u="none" strike="noStrike" kern="0" cap="none" spc="0" normalizeH="0" baseline="0" noProof="0" dirty="0" err="1" smtClean="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dụ</a:t>
              </a:r>
              <a:r>
                <a:rPr kumimoji="0" lang="en-US" sz="3200" b="1" i="0" u="none" strike="noStrike" kern="0" cap="none" spc="0" normalizeH="0" baseline="0" noProof="0" dirty="0" smtClean="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vi-VN" sz="3200" b="1" i="0" u="none" strike="noStrike" kern="0" cap="none" spc="0" normalizeH="0" baseline="0" noProof="0" dirty="0" smtClean="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3</a:t>
              </a:r>
              <a:r>
                <a:rPr kumimoji="0" lang="en-US" sz="3200" b="1" i="0" u="none" strike="noStrike" kern="0" cap="none" spc="0" normalizeH="0" baseline="0" noProof="0" dirty="0" smtClean="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a:t>
              </a:r>
              <a:endParaRPr kumimoji="0" lang="en-US" sz="32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18" name="Rectangle 17"/>
          <p:cNvSpPr/>
          <p:nvPr/>
        </p:nvSpPr>
        <p:spPr>
          <a:xfrm>
            <a:off x="1161814" y="2095837"/>
            <a:ext cx="10378870" cy="350865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vi-VN" sz="28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Một trong những môn thể thao mà em yêu thích nhất là đá </a:t>
            </a:r>
            <a:r>
              <a:rPr lang="vi-VN" sz="2800"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cầu</a:t>
            </a:r>
            <a:r>
              <a:rPr kumimoji="0" lang="vi-VN" sz="2800" b="0" i="0" u="none" strike="noStrike" kern="1200" cap="none" spc="0" normalizeH="0" baseline="0" noProof="0" dirty="0" smtClean="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Vào</a:t>
            </a:r>
            <a:r>
              <a:rPr kumimoji="0" lang="vi-VN" sz="2800" b="0" i="0" u="none" strike="noStrike" kern="1200" cap="none" spc="0" normalizeH="0" noProof="0" dirty="0" smtClean="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giờ ra chơi, chúng em thường xuống sân trường chơi. Nhóm của chúng em gồm sáu người. Các trận đấu của chúng em diễn ra rất sôi nổi. Em rất thích chơi đá cầu vì trò chơi giúp rèn luyện sức khỏe và sự khéo léo.</a:t>
            </a:r>
            <a:endPar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7518496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 name="2">
            <a:extLst>
              <a:ext uri="{FF2B5EF4-FFF2-40B4-BE49-F238E27FC236}">
                <a16:creationId xmlns:a16="http://schemas.microsoft.com/office/drawing/2014/main" xmlns="" id="{50C12B26-75BB-45EE-9142-FBADDC9CDE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flipV="1">
            <a:off x="2669509" y="-2667000"/>
            <a:ext cx="6858000" cy="12192000"/>
          </a:xfrm>
          <a:prstGeom prst="rect">
            <a:avLst/>
          </a:prstGeom>
        </p:spPr>
      </p:pic>
      <p:sp>
        <p:nvSpPr>
          <p:cNvPr id="21" name="20"/>
          <p:cNvSpPr/>
          <p:nvPr/>
        </p:nvSpPr>
        <p:spPr>
          <a:xfrm>
            <a:off x="3948818" y="2863278"/>
            <a:ext cx="6148770" cy="830997"/>
          </a:xfrm>
          <a:prstGeom prst="rect">
            <a:avLst/>
          </a:prstGeom>
          <a:noFill/>
          <a:ln>
            <a:noFill/>
          </a:ln>
        </p:spPr>
        <p:txBody>
          <a:bodyPr vert="horz" wrap="square" lIns="0" tIns="0" rIns="0" bIns="0" numCol="1" anchor="t" anchorCtr="0"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0" cap="none" spc="0" normalizeH="0" baseline="0" noProof="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a:rPr>
              <a:t>CỦNG </a:t>
            </a:r>
            <a:r>
              <a:rPr kumimoji="0" lang="en-US" sz="5400" b="1" i="0" u="none" strike="noStrike" kern="10" cap="none" spc="0" normalizeH="0" baseline="0" noProof="0" smtClean="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a:rPr>
              <a:t>CỐ</a:t>
            </a:r>
            <a:r>
              <a:rPr kumimoji="0" lang="en-US" sz="5400" b="1" i="0" u="none" strike="noStrike" kern="10" cap="none" spc="0" normalizeH="0" noProof="0" smtClean="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a:rPr>
              <a:t> - DẶN DÒ</a:t>
            </a:r>
            <a:endParaRPr kumimoji="0" lang="en-US" sz="5400" b="1" i="0" u="none" strike="noStrike" kern="1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a:endParaRPr>
          </a:p>
        </p:txBody>
      </p:sp>
      <p:pic>
        <p:nvPicPr>
          <p:cNvPr id="18" name="Picture 2" descr="Kết nối tri thức với cuộc sống">
            <a:extLst>
              <a:ext uri="{FF2B5EF4-FFF2-40B4-BE49-F238E27FC236}">
                <a16:creationId xmlns:a16="http://schemas.microsoft.com/office/drawing/2014/main" xmlns="" id="{26C202A0-271C-47F3-B6F5-7E62753C34F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902" y="-27809"/>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xmlns="" id="{DBB614EA-B005-4C6A-8BBA-99EE489287FB}"/>
              </a:ext>
            </a:extLst>
          </p:cNvPr>
          <p:cNvGrpSpPr/>
          <p:nvPr/>
        </p:nvGrpSpPr>
        <p:grpSpPr>
          <a:xfrm>
            <a:off x="0" y="6557554"/>
            <a:ext cx="12194509" cy="328254"/>
            <a:chOff x="0" y="6557554"/>
            <a:chExt cx="12194509" cy="328254"/>
          </a:xfrm>
        </p:grpSpPr>
        <p:sp>
          <p:nvSpPr>
            <p:cNvPr id="15" name="Rectangle 14">
              <a:extLst>
                <a:ext uri="{FF2B5EF4-FFF2-40B4-BE49-F238E27FC236}">
                  <a16:creationId xmlns:a16="http://schemas.microsoft.com/office/drawing/2014/main" xmlns="" id="{880F2173-209B-4FCF-9251-0524DE89737A}"/>
                </a:ext>
              </a:extLst>
            </p:cNvPr>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xmlns="" id="{62F6DA80-3933-4153-98A0-A33494EFD727}"/>
                </a:ext>
              </a:extLst>
            </p:cNvPr>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xmlns="" id="{0C3B2C71-710C-4D23-BD1D-E7C53B260006}"/>
                </a:ext>
              </a:extLst>
            </p:cNvPr>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xmlns="" id="{1ABB32B4-D376-4BB5-A869-A9C2442AA919}"/>
                </a:ext>
              </a:extLst>
            </p:cNvPr>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xmlns="" id="{13CCF0C5-BDB2-4BB6-A93A-714EF4D84C1E}"/>
                </a:ext>
              </a:extLst>
            </p:cNvPr>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5" name="18">
            <a:extLst>
              <a:ext uri="{FF2B5EF4-FFF2-40B4-BE49-F238E27FC236}">
                <a16:creationId xmlns:a16="http://schemas.microsoft.com/office/drawing/2014/main" xmlns="" id="{E197C50A-5293-4975-8C45-BE86E80C60F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714797" y="3429000"/>
            <a:ext cx="2263295" cy="3827929"/>
          </a:xfrm>
          <a:prstGeom prst="rect">
            <a:avLst/>
          </a:prstGeom>
        </p:spPr>
      </p:pic>
    </p:spTree>
    <p:extLst>
      <p:ext uri="{BB962C8B-B14F-4D97-AF65-F5344CB8AC3E}">
        <p14:creationId xmlns:p14="http://schemas.microsoft.com/office/powerpoint/2010/main" val="25883364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by="(-#ppt_w*2)" calcmode="lin" valueType="num">
                                      <p:cBhvr rctx="PPT">
                                        <p:cTn id="7" dur="300" autoRev="1" fill="hold">
                                          <p:stCondLst>
                                            <p:cond delay="0"/>
                                          </p:stCondLst>
                                        </p:cTn>
                                        <p:tgtEl>
                                          <p:spTgt spid="21"/>
                                        </p:tgtEl>
                                        <p:attrNameLst>
                                          <p:attrName>ppt_w</p:attrName>
                                        </p:attrNameLst>
                                      </p:cBhvr>
                                    </p:anim>
                                    <p:anim by="(#ppt_w*0.50)" calcmode="lin" valueType="num">
                                      <p:cBhvr>
                                        <p:cTn id="8" dur="300" decel="50000" autoRev="1" fill="hold">
                                          <p:stCondLst>
                                            <p:cond delay="0"/>
                                          </p:stCondLst>
                                        </p:cTn>
                                        <p:tgtEl>
                                          <p:spTgt spid="21"/>
                                        </p:tgtEl>
                                        <p:attrNameLst>
                                          <p:attrName>ppt_x</p:attrName>
                                        </p:attrNameLst>
                                      </p:cBhvr>
                                    </p:anim>
                                    <p:anim from="(-#ppt_h/2)" to="(#ppt_y)" calcmode="lin" valueType="num">
                                      <p:cBhvr>
                                        <p:cTn id="9" dur="600" fill="hold">
                                          <p:stCondLst>
                                            <p:cond delay="0"/>
                                          </p:stCondLst>
                                        </p:cTn>
                                        <p:tgtEl>
                                          <p:spTgt spid="21"/>
                                        </p:tgtEl>
                                        <p:attrNameLst>
                                          <p:attrName>ppt_y</p:attrName>
                                        </p:attrNameLst>
                                      </p:cBhvr>
                                    </p:anim>
                                    <p:animRot by="21600000">
                                      <p:cBhvr>
                                        <p:cTn id="10" dur="600" fill="hold">
                                          <p:stCondLst>
                                            <p:cond delay="0"/>
                                          </p:stCondLst>
                                        </p:cTn>
                                        <p:tgtEl>
                                          <p:spTgt spid="21"/>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A_图片 13" descr="图片包含 轮子&#10;&#10;已生成高可信度的说明">
            <a:extLst>
              <a:ext uri="{FF2B5EF4-FFF2-40B4-BE49-F238E27FC236}">
                <a16:creationId xmlns:a16="http://schemas.microsoft.com/office/drawing/2014/main" xmlns="" id="{D503F71A-BC92-416A-840E-AB61F69DA1E0}"/>
              </a:ext>
            </a:extLst>
          </p:cNvPr>
          <p:cNvPicPr>
            <a:picLocks noChangeAspect="1"/>
          </p:cNvPicPr>
          <p:nvPr>
            <p:custDataLst>
              <p:tags r:id="rId1"/>
            </p:custDataLst>
          </p:nvPr>
        </p:nvPicPr>
        <p:blipFill>
          <a:blip r:embed="rId7">
            <a:extLst>
              <a:ext uri="{28A0092B-C50C-407E-A947-70E740481C1C}">
                <a14:useLocalDpi xmlns:a14="http://schemas.microsoft.com/office/drawing/2010/main"/>
              </a:ext>
            </a:extLst>
          </a:blip>
          <a:stretch>
            <a:fillRect/>
          </a:stretch>
        </p:blipFill>
        <p:spPr>
          <a:xfrm>
            <a:off x="963079" y="465193"/>
            <a:ext cx="7204193" cy="1757120"/>
          </a:xfrm>
          <a:prstGeom prst="rect">
            <a:avLst/>
          </a:prstGeom>
        </p:spPr>
      </p:pic>
      <p:pic>
        <p:nvPicPr>
          <p:cNvPr id="7" name="PA_图片 6">
            <a:extLst>
              <a:ext uri="{FF2B5EF4-FFF2-40B4-BE49-F238E27FC236}">
                <a16:creationId xmlns:a16="http://schemas.microsoft.com/office/drawing/2014/main" xmlns="" id="{444D52FE-8165-4300-A967-CA134A5378D6}"/>
              </a:ext>
            </a:extLst>
          </p:cNvPr>
          <p:cNvPicPr>
            <a:picLocks noChangeAspect="1"/>
          </p:cNvPicPr>
          <p:nvPr>
            <p:custDataLst>
              <p:tags r:id="rId2"/>
            </p:custDataLst>
          </p:nvPr>
        </p:nvPicPr>
        <p:blipFill>
          <a:blip r:embed="rId8">
            <a:extLst>
              <a:ext uri="{28A0092B-C50C-407E-A947-70E740481C1C}">
                <a14:useLocalDpi xmlns:a14="http://schemas.microsoft.com/office/drawing/2010/main"/>
              </a:ext>
            </a:extLst>
          </a:blip>
          <a:stretch>
            <a:fillRect/>
          </a:stretch>
        </p:blipFill>
        <p:spPr>
          <a:xfrm>
            <a:off x="323170" y="690109"/>
            <a:ext cx="8410575" cy="5419725"/>
          </a:xfrm>
          <a:prstGeom prst="rect">
            <a:avLst/>
          </a:prstGeom>
        </p:spPr>
      </p:pic>
      <p:sp>
        <p:nvSpPr>
          <p:cNvPr id="8" name="PA_文本框 9">
            <a:extLst>
              <a:ext uri="{FF2B5EF4-FFF2-40B4-BE49-F238E27FC236}">
                <a16:creationId xmlns:a16="http://schemas.microsoft.com/office/drawing/2014/main" xmlns="" id="{A77DE055-20FC-46C4-BA35-162A84AC7BBF}"/>
              </a:ext>
            </a:extLst>
          </p:cNvPr>
          <p:cNvSpPr txBox="1"/>
          <p:nvPr>
            <p:custDataLst>
              <p:tags r:id="rId3"/>
            </p:custDataLst>
          </p:nvPr>
        </p:nvSpPr>
        <p:spPr>
          <a:xfrm>
            <a:off x="1846557" y="2573560"/>
            <a:ext cx="516883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err="1">
                <a:ln>
                  <a:noFill/>
                </a:ln>
                <a:solidFill>
                  <a:srgbClr val="44546A"/>
                </a:solidFill>
                <a:effectLst/>
                <a:uLnTx/>
                <a:uFillTx/>
                <a:latin typeface="Arial" panose="020B0604020202020204" pitchFamily="34" charset="0"/>
                <a:ea typeface="黑体" panose="02010609060101010101" pitchFamily="49" charset="-122"/>
                <a:cs typeface="+mn-ea"/>
                <a:sym typeface="+mn-lt"/>
              </a:rPr>
              <a:t>Khởi</a:t>
            </a:r>
            <a:r>
              <a:rPr kumimoji="0" lang="en-US" altLang="zh-CN" sz="5400" b="1" i="0" u="none" strike="noStrike" kern="1200" cap="none" spc="0" normalizeH="0" baseline="0" noProof="0" dirty="0">
                <a:ln>
                  <a:noFill/>
                </a:ln>
                <a:solidFill>
                  <a:srgbClr val="44546A"/>
                </a:solidFill>
                <a:effectLst/>
                <a:uLnTx/>
                <a:uFillTx/>
                <a:latin typeface="Arial" panose="020B0604020202020204" pitchFamily="34" charset="0"/>
                <a:ea typeface="黑体" panose="02010609060101010101" pitchFamily="49" charset="-122"/>
                <a:cs typeface="+mn-ea"/>
                <a:sym typeface="+mn-lt"/>
              </a:rPr>
              <a:t> </a:t>
            </a:r>
            <a:r>
              <a:rPr kumimoji="0" lang="en-US" altLang="zh-CN" sz="5400" b="1" i="0" u="none" strike="noStrike" kern="1200" cap="none" spc="0" normalizeH="0" baseline="0" noProof="0" dirty="0" err="1">
                <a:ln>
                  <a:noFill/>
                </a:ln>
                <a:solidFill>
                  <a:srgbClr val="44546A"/>
                </a:solidFill>
                <a:effectLst/>
                <a:uLnTx/>
                <a:uFillTx/>
                <a:latin typeface="Arial" panose="020B0604020202020204" pitchFamily="34" charset="0"/>
                <a:ea typeface="黑体" panose="02010609060101010101" pitchFamily="49" charset="-122"/>
                <a:cs typeface="+mn-ea"/>
                <a:sym typeface="+mn-lt"/>
              </a:rPr>
              <a:t>động</a:t>
            </a:r>
            <a:endParaRPr kumimoji="0" lang="zh-CN" altLang="en-US" sz="5400" b="1" i="0" u="none" strike="noStrike" kern="1200" cap="none" spc="0" normalizeH="0" baseline="0" noProof="0" dirty="0">
              <a:ln>
                <a:noFill/>
              </a:ln>
              <a:solidFill>
                <a:srgbClr val="44546A"/>
              </a:solidFill>
              <a:effectLst/>
              <a:uLnTx/>
              <a:uFillTx/>
              <a:latin typeface="Arial" panose="020B0604020202020204" pitchFamily="34" charset="0"/>
              <a:ea typeface="黑体" panose="02010609060101010101" pitchFamily="49" charset="-122"/>
              <a:cs typeface="+mn-ea"/>
              <a:sym typeface="+mn-lt"/>
            </a:endParaRPr>
          </a:p>
        </p:txBody>
      </p:sp>
      <p:pic>
        <p:nvPicPr>
          <p:cNvPr id="11" name="PA_图片 7">
            <a:extLst>
              <a:ext uri="{FF2B5EF4-FFF2-40B4-BE49-F238E27FC236}">
                <a16:creationId xmlns:a16="http://schemas.microsoft.com/office/drawing/2014/main" xmlns="" id="{EAC6A015-BDF6-4D4D-A23E-6E68F30F2A39}"/>
              </a:ext>
            </a:extLst>
          </p:cNvPr>
          <p:cNvPicPr>
            <a:picLocks noChangeAspect="1"/>
          </p:cNvPicPr>
          <p:nvPr>
            <p:custDataLst>
              <p:tags r:id="rId4"/>
            </p:custDataLst>
          </p:nvPr>
        </p:nvPicPr>
        <p:blipFill>
          <a:blip r:embed="rId9" cstate="screen">
            <a:extLst>
              <a:ext uri="{28A0092B-C50C-407E-A947-70E740481C1C}">
                <a14:useLocalDpi xmlns:a14="http://schemas.microsoft.com/office/drawing/2010/main"/>
              </a:ext>
            </a:extLst>
          </a:blip>
          <a:stretch>
            <a:fillRect/>
          </a:stretch>
        </p:blipFill>
        <p:spPr>
          <a:xfrm>
            <a:off x="6926615" y="1041356"/>
            <a:ext cx="5818605" cy="5518590"/>
          </a:xfrm>
          <a:prstGeom prst="rect">
            <a:avLst/>
          </a:prstGeom>
        </p:spPr>
      </p:pic>
    </p:spTree>
    <p:extLst>
      <p:ext uri="{BB962C8B-B14F-4D97-AF65-F5344CB8AC3E}">
        <p14:creationId xmlns:p14="http://schemas.microsoft.com/office/powerpoint/2010/main" val="5743174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5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1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20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20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0" y="86032"/>
            <a:ext cx="12192000" cy="6664009"/>
            <a:chOff x="0" y="0"/>
            <a:chExt cx="9144000" cy="5132867"/>
          </a:xfrm>
        </p:grpSpPr>
        <p:cxnSp>
          <p:nvCxnSpPr>
            <p:cNvPr id="25" name="Straight Connector 24"/>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sp>
        <p:nvSpPr>
          <p:cNvPr id="8" name="Round Diagonal Corner Rectangle 7"/>
          <p:cNvSpPr/>
          <p:nvPr/>
        </p:nvSpPr>
        <p:spPr>
          <a:xfrm>
            <a:off x="-14500" y="-70523"/>
            <a:ext cx="12206500" cy="2169409"/>
          </a:xfrm>
          <a:custGeom>
            <a:avLst/>
            <a:gdLst>
              <a:gd name="connsiteX0" fmla="*/ 276498 w 9144000"/>
              <a:gd name="connsiteY0" fmla="*/ 0 h 1658956"/>
              <a:gd name="connsiteX1" fmla="*/ 9144000 w 9144000"/>
              <a:gd name="connsiteY1" fmla="*/ 0 h 1658956"/>
              <a:gd name="connsiteX2" fmla="*/ 9144000 w 9144000"/>
              <a:gd name="connsiteY2" fmla="*/ 0 h 1658956"/>
              <a:gd name="connsiteX3" fmla="*/ 9144000 w 9144000"/>
              <a:gd name="connsiteY3" fmla="*/ 1382458 h 1658956"/>
              <a:gd name="connsiteX4" fmla="*/ 8867502 w 9144000"/>
              <a:gd name="connsiteY4" fmla="*/ 1658956 h 1658956"/>
              <a:gd name="connsiteX5" fmla="*/ 0 w 9144000"/>
              <a:gd name="connsiteY5" fmla="*/ 1658956 h 1658956"/>
              <a:gd name="connsiteX6" fmla="*/ 0 w 9144000"/>
              <a:gd name="connsiteY6" fmla="*/ 1658956 h 1658956"/>
              <a:gd name="connsiteX7" fmla="*/ 0 w 9144000"/>
              <a:gd name="connsiteY7" fmla="*/ 276498 h 1658956"/>
              <a:gd name="connsiteX8" fmla="*/ 276498 w 9144000"/>
              <a:gd name="connsiteY8" fmla="*/ 0 h 1658956"/>
              <a:gd name="connsiteX0" fmla="*/ 340293 w 9144000"/>
              <a:gd name="connsiteY0" fmla="*/ 202018 h 1658956"/>
              <a:gd name="connsiteX1" fmla="*/ 9144000 w 9144000"/>
              <a:gd name="connsiteY1" fmla="*/ 0 h 1658956"/>
              <a:gd name="connsiteX2" fmla="*/ 9144000 w 9144000"/>
              <a:gd name="connsiteY2" fmla="*/ 0 h 1658956"/>
              <a:gd name="connsiteX3" fmla="*/ 9144000 w 9144000"/>
              <a:gd name="connsiteY3" fmla="*/ 1382458 h 1658956"/>
              <a:gd name="connsiteX4" fmla="*/ 8867502 w 9144000"/>
              <a:gd name="connsiteY4" fmla="*/ 1658956 h 1658956"/>
              <a:gd name="connsiteX5" fmla="*/ 0 w 9144000"/>
              <a:gd name="connsiteY5" fmla="*/ 1658956 h 1658956"/>
              <a:gd name="connsiteX6" fmla="*/ 0 w 9144000"/>
              <a:gd name="connsiteY6" fmla="*/ 1658956 h 1658956"/>
              <a:gd name="connsiteX7" fmla="*/ 0 w 9144000"/>
              <a:gd name="connsiteY7" fmla="*/ 276498 h 1658956"/>
              <a:gd name="connsiteX8" fmla="*/ 340293 w 9144000"/>
              <a:gd name="connsiteY8" fmla="*/ 202018 h 1658956"/>
              <a:gd name="connsiteX0" fmla="*/ 340293 w 9144000"/>
              <a:gd name="connsiteY0" fmla="*/ 202018 h 1658956"/>
              <a:gd name="connsiteX1" fmla="*/ 9144000 w 9144000"/>
              <a:gd name="connsiteY1" fmla="*/ 0 h 1658956"/>
              <a:gd name="connsiteX2" fmla="*/ 9144000 w 9144000"/>
              <a:gd name="connsiteY2" fmla="*/ 0 h 1658956"/>
              <a:gd name="connsiteX3" fmla="*/ 9144000 w 9144000"/>
              <a:gd name="connsiteY3" fmla="*/ 1382458 h 1658956"/>
              <a:gd name="connsiteX4" fmla="*/ 8867502 w 9144000"/>
              <a:gd name="connsiteY4" fmla="*/ 1658956 h 1658956"/>
              <a:gd name="connsiteX5" fmla="*/ 0 w 9144000"/>
              <a:gd name="connsiteY5" fmla="*/ 1658956 h 1658956"/>
              <a:gd name="connsiteX6" fmla="*/ 0 w 9144000"/>
              <a:gd name="connsiteY6" fmla="*/ 1658956 h 1658956"/>
              <a:gd name="connsiteX7" fmla="*/ 0 w 9144000"/>
              <a:gd name="connsiteY7" fmla="*/ 276498 h 1658956"/>
              <a:gd name="connsiteX8" fmla="*/ 340293 w 9144000"/>
              <a:gd name="connsiteY8" fmla="*/ 202018 h 1658956"/>
              <a:gd name="connsiteX0" fmla="*/ 340293 w 9144000"/>
              <a:gd name="connsiteY0" fmla="*/ 202018 h 1658956"/>
              <a:gd name="connsiteX1" fmla="*/ 9144000 w 9144000"/>
              <a:gd name="connsiteY1" fmla="*/ 0 h 1658956"/>
              <a:gd name="connsiteX2" fmla="*/ 9144000 w 9144000"/>
              <a:gd name="connsiteY2" fmla="*/ 0 h 1658956"/>
              <a:gd name="connsiteX3" fmla="*/ 9144000 w 9144000"/>
              <a:gd name="connsiteY3" fmla="*/ 1382458 h 1658956"/>
              <a:gd name="connsiteX4" fmla="*/ 8867502 w 9144000"/>
              <a:gd name="connsiteY4" fmla="*/ 1658956 h 1658956"/>
              <a:gd name="connsiteX5" fmla="*/ 0 w 9144000"/>
              <a:gd name="connsiteY5" fmla="*/ 1658956 h 1658956"/>
              <a:gd name="connsiteX6" fmla="*/ 0 w 9144000"/>
              <a:gd name="connsiteY6" fmla="*/ 1658956 h 1658956"/>
              <a:gd name="connsiteX7" fmla="*/ 0 w 9144000"/>
              <a:gd name="connsiteY7" fmla="*/ 276498 h 1658956"/>
              <a:gd name="connsiteX8" fmla="*/ 340293 w 9144000"/>
              <a:gd name="connsiteY8" fmla="*/ 202018 h 1658956"/>
              <a:gd name="connsiteX0" fmla="*/ 446619 w 9144000"/>
              <a:gd name="connsiteY0" fmla="*/ 180753 h 1658956"/>
              <a:gd name="connsiteX1" fmla="*/ 9144000 w 9144000"/>
              <a:gd name="connsiteY1" fmla="*/ 0 h 1658956"/>
              <a:gd name="connsiteX2" fmla="*/ 9144000 w 9144000"/>
              <a:gd name="connsiteY2" fmla="*/ 0 h 1658956"/>
              <a:gd name="connsiteX3" fmla="*/ 9144000 w 9144000"/>
              <a:gd name="connsiteY3" fmla="*/ 1382458 h 1658956"/>
              <a:gd name="connsiteX4" fmla="*/ 8867502 w 9144000"/>
              <a:gd name="connsiteY4" fmla="*/ 1658956 h 1658956"/>
              <a:gd name="connsiteX5" fmla="*/ 0 w 9144000"/>
              <a:gd name="connsiteY5" fmla="*/ 1658956 h 1658956"/>
              <a:gd name="connsiteX6" fmla="*/ 0 w 9144000"/>
              <a:gd name="connsiteY6" fmla="*/ 1658956 h 1658956"/>
              <a:gd name="connsiteX7" fmla="*/ 0 w 9144000"/>
              <a:gd name="connsiteY7" fmla="*/ 276498 h 1658956"/>
              <a:gd name="connsiteX8" fmla="*/ 446619 w 9144000"/>
              <a:gd name="connsiteY8" fmla="*/ 180753 h 1658956"/>
              <a:gd name="connsiteX0" fmla="*/ 404089 w 9144000"/>
              <a:gd name="connsiteY0" fmla="*/ 191386 h 1658956"/>
              <a:gd name="connsiteX1" fmla="*/ 9144000 w 9144000"/>
              <a:gd name="connsiteY1" fmla="*/ 0 h 1658956"/>
              <a:gd name="connsiteX2" fmla="*/ 9144000 w 9144000"/>
              <a:gd name="connsiteY2" fmla="*/ 0 h 1658956"/>
              <a:gd name="connsiteX3" fmla="*/ 9144000 w 9144000"/>
              <a:gd name="connsiteY3" fmla="*/ 1382458 h 1658956"/>
              <a:gd name="connsiteX4" fmla="*/ 8867502 w 9144000"/>
              <a:gd name="connsiteY4" fmla="*/ 1658956 h 1658956"/>
              <a:gd name="connsiteX5" fmla="*/ 0 w 9144000"/>
              <a:gd name="connsiteY5" fmla="*/ 1658956 h 1658956"/>
              <a:gd name="connsiteX6" fmla="*/ 0 w 9144000"/>
              <a:gd name="connsiteY6" fmla="*/ 1658956 h 1658956"/>
              <a:gd name="connsiteX7" fmla="*/ 0 w 9144000"/>
              <a:gd name="connsiteY7" fmla="*/ 276498 h 1658956"/>
              <a:gd name="connsiteX8" fmla="*/ 404089 w 9144000"/>
              <a:gd name="connsiteY8" fmla="*/ 191386 h 1658956"/>
              <a:gd name="connsiteX0" fmla="*/ 404089 w 9144000"/>
              <a:gd name="connsiteY0" fmla="*/ 191386 h 1658956"/>
              <a:gd name="connsiteX1" fmla="*/ 9144000 w 9144000"/>
              <a:gd name="connsiteY1" fmla="*/ 0 h 1658956"/>
              <a:gd name="connsiteX2" fmla="*/ 9133367 w 9144000"/>
              <a:gd name="connsiteY2" fmla="*/ 138223 h 1658956"/>
              <a:gd name="connsiteX3" fmla="*/ 9144000 w 9144000"/>
              <a:gd name="connsiteY3" fmla="*/ 1382458 h 1658956"/>
              <a:gd name="connsiteX4" fmla="*/ 8867502 w 9144000"/>
              <a:gd name="connsiteY4" fmla="*/ 1658956 h 1658956"/>
              <a:gd name="connsiteX5" fmla="*/ 0 w 9144000"/>
              <a:gd name="connsiteY5" fmla="*/ 1658956 h 1658956"/>
              <a:gd name="connsiteX6" fmla="*/ 0 w 9144000"/>
              <a:gd name="connsiteY6" fmla="*/ 1658956 h 1658956"/>
              <a:gd name="connsiteX7" fmla="*/ 0 w 9144000"/>
              <a:gd name="connsiteY7" fmla="*/ 276498 h 1658956"/>
              <a:gd name="connsiteX8" fmla="*/ 404089 w 9144000"/>
              <a:gd name="connsiteY8" fmla="*/ 191386 h 1658956"/>
              <a:gd name="connsiteX0" fmla="*/ 404089 w 9154633"/>
              <a:gd name="connsiteY0" fmla="*/ 106325 h 1573895"/>
              <a:gd name="connsiteX1" fmla="*/ 9154633 w 9154633"/>
              <a:gd name="connsiteY1" fmla="*/ 0 h 1573895"/>
              <a:gd name="connsiteX2" fmla="*/ 9133367 w 9154633"/>
              <a:gd name="connsiteY2" fmla="*/ 53162 h 1573895"/>
              <a:gd name="connsiteX3" fmla="*/ 9144000 w 9154633"/>
              <a:gd name="connsiteY3" fmla="*/ 1297397 h 1573895"/>
              <a:gd name="connsiteX4" fmla="*/ 8867502 w 9154633"/>
              <a:gd name="connsiteY4" fmla="*/ 1573895 h 1573895"/>
              <a:gd name="connsiteX5" fmla="*/ 0 w 9154633"/>
              <a:gd name="connsiteY5" fmla="*/ 1573895 h 1573895"/>
              <a:gd name="connsiteX6" fmla="*/ 0 w 9154633"/>
              <a:gd name="connsiteY6" fmla="*/ 1573895 h 1573895"/>
              <a:gd name="connsiteX7" fmla="*/ 0 w 9154633"/>
              <a:gd name="connsiteY7" fmla="*/ 191437 h 1573895"/>
              <a:gd name="connsiteX8" fmla="*/ 404089 w 9154633"/>
              <a:gd name="connsiteY8" fmla="*/ 106325 h 1573895"/>
              <a:gd name="connsiteX0" fmla="*/ 406325 w 9156869"/>
              <a:gd name="connsiteY0" fmla="*/ 106325 h 1573895"/>
              <a:gd name="connsiteX1" fmla="*/ 9156869 w 9156869"/>
              <a:gd name="connsiteY1" fmla="*/ 0 h 1573895"/>
              <a:gd name="connsiteX2" fmla="*/ 9135603 w 9156869"/>
              <a:gd name="connsiteY2" fmla="*/ 53162 h 1573895"/>
              <a:gd name="connsiteX3" fmla="*/ 9146236 w 9156869"/>
              <a:gd name="connsiteY3" fmla="*/ 1297397 h 1573895"/>
              <a:gd name="connsiteX4" fmla="*/ 8869738 w 9156869"/>
              <a:gd name="connsiteY4" fmla="*/ 1573895 h 1573895"/>
              <a:gd name="connsiteX5" fmla="*/ 2236 w 9156869"/>
              <a:gd name="connsiteY5" fmla="*/ 1573895 h 1573895"/>
              <a:gd name="connsiteX6" fmla="*/ 2236 w 9156869"/>
              <a:gd name="connsiteY6" fmla="*/ 1573895 h 1573895"/>
              <a:gd name="connsiteX7" fmla="*/ 2236 w 9156869"/>
              <a:gd name="connsiteY7" fmla="*/ 191437 h 1573895"/>
              <a:gd name="connsiteX8" fmla="*/ 406325 w 9156869"/>
              <a:gd name="connsiteY8" fmla="*/ 106325 h 1573895"/>
              <a:gd name="connsiteX0" fmla="*/ 436229 w 9154875"/>
              <a:gd name="connsiteY0" fmla="*/ 74427 h 1573895"/>
              <a:gd name="connsiteX1" fmla="*/ 9154875 w 9154875"/>
              <a:gd name="connsiteY1" fmla="*/ 0 h 1573895"/>
              <a:gd name="connsiteX2" fmla="*/ 9133609 w 9154875"/>
              <a:gd name="connsiteY2" fmla="*/ 53162 h 1573895"/>
              <a:gd name="connsiteX3" fmla="*/ 9144242 w 9154875"/>
              <a:gd name="connsiteY3" fmla="*/ 1297397 h 1573895"/>
              <a:gd name="connsiteX4" fmla="*/ 8867744 w 9154875"/>
              <a:gd name="connsiteY4" fmla="*/ 1573895 h 1573895"/>
              <a:gd name="connsiteX5" fmla="*/ 242 w 9154875"/>
              <a:gd name="connsiteY5" fmla="*/ 1573895 h 1573895"/>
              <a:gd name="connsiteX6" fmla="*/ 242 w 9154875"/>
              <a:gd name="connsiteY6" fmla="*/ 1573895 h 1573895"/>
              <a:gd name="connsiteX7" fmla="*/ 242 w 9154875"/>
              <a:gd name="connsiteY7" fmla="*/ 191437 h 1573895"/>
              <a:gd name="connsiteX8" fmla="*/ 436229 w 9154875"/>
              <a:gd name="connsiteY8" fmla="*/ 74427 h 1573895"/>
              <a:gd name="connsiteX0" fmla="*/ 436229 w 9154875"/>
              <a:gd name="connsiteY0" fmla="*/ 74427 h 1573895"/>
              <a:gd name="connsiteX1" fmla="*/ 9154875 w 9154875"/>
              <a:gd name="connsiteY1" fmla="*/ 0 h 1573895"/>
              <a:gd name="connsiteX2" fmla="*/ 9133609 w 9154875"/>
              <a:gd name="connsiteY2" fmla="*/ 53162 h 1573895"/>
              <a:gd name="connsiteX3" fmla="*/ 9144242 w 9154875"/>
              <a:gd name="connsiteY3" fmla="*/ 1297397 h 1573895"/>
              <a:gd name="connsiteX4" fmla="*/ 8867744 w 9154875"/>
              <a:gd name="connsiteY4" fmla="*/ 1573895 h 1573895"/>
              <a:gd name="connsiteX5" fmla="*/ 242 w 9154875"/>
              <a:gd name="connsiteY5" fmla="*/ 1573895 h 1573895"/>
              <a:gd name="connsiteX6" fmla="*/ 242 w 9154875"/>
              <a:gd name="connsiteY6" fmla="*/ 1573895 h 1573895"/>
              <a:gd name="connsiteX7" fmla="*/ 242 w 9154875"/>
              <a:gd name="connsiteY7" fmla="*/ 191437 h 1573895"/>
              <a:gd name="connsiteX8" fmla="*/ 436229 w 9154875"/>
              <a:gd name="connsiteY8" fmla="*/ 74427 h 1573895"/>
              <a:gd name="connsiteX0" fmla="*/ 436229 w 9154875"/>
              <a:gd name="connsiteY0" fmla="*/ 74427 h 1573895"/>
              <a:gd name="connsiteX1" fmla="*/ 9154875 w 9154875"/>
              <a:gd name="connsiteY1" fmla="*/ 0 h 1573895"/>
              <a:gd name="connsiteX2" fmla="*/ 9133609 w 9154875"/>
              <a:gd name="connsiteY2" fmla="*/ 53162 h 1573895"/>
              <a:gd name="connsiteX3" fmla="*/ 9144242 w 9154875"/>
              <a:gd name="connsiteY3" fmla="*/ 1297397 h 1573895"/>
              <a:gd name="connsiteX4" fmla="*/ 8867744 w 9154875"/>
              <a:gd name="connsiteY4" fmla="*/ 1573895 h 1573895"/>
              <a:gd name="connsiteX5" fmla="*/ 242 w 9154875"/>
              <a:gd name="connsiteY5" fmla="*/ 1573895 h 1573895"/>
              <a:gd name="connsiteX6" fmla="*/ 242 w 9154875"/>
              <a:gd name="connsiteY6" fmla="*/ 1456937 h 1573895"/>
              <a:gd name="connsiteX7" fmla="*/ 242 w 9154875"/>
              <a:gd name="connsiteY7" fmla="*/ 191437 h 1573895"/>
              <a:gd name="connsiteX8" fmla="*/ 436229 w 9154875"/>
              <a:gd name="connsiteY8" fmla="*/ 74427 h 1573895"/>
              <a:gd name="connsiteX0" fmla="*/ 436229 w 9154875"/>
              <a:gd name="connsiteY0" fmla="*/ 74427 h 1584527"/>
              <a:gd name="connsiteX1" fmla="*/ 9154875 w 9154875"/>
              <a:gd name="connsiteY1" fmla="*/ 0 h 1584527"/>
              <a:gd name="connsiteX2" fmla="*/ 9133609 w 9154875"/>
              <a:gd name="connsiteY2" fmla="*/ 53162 h 1584527"/>
              <a:gd name="connsiteX3" fmla="*/ 9144242 w 9154875"/>
              <a:gd name="connsiteY3" fmla="*/ 1297397 h 1584527"/>
              <a:gd name="connsiteX4" fmla="*/ 8867744 w 9154875"/>
              <a:gd name="connsiteY4" fmla="*/ 1573895 h 1584527"/>
              <a:gd name="connsiteX5" fmla="*/ 212893 w 9154875"/>
              <a:gd name="connsiteY5" fmla="*/ 1584527 h 1584527"/>
              <a:gd name="connsiteX6" fmla="*/ 242 w 9154875"/>
              <a:gd name="connsiteY6" fmla="*/ 1456937 h 1584527"/>
              <a:gd name="connsiteX7" fmla="*/ 242 w 9154875"/>
              <a:gd name="connsiteY7" fmla="*/ 191437 h 1584527"/>
              <a:gd name="connsiteX8" fmla="*/ 436229 w 9154875"/>
              <a:gd name="connsiteY8" fmla="*/ 74427 h 1584527"/>
              <a:gd name="connsiteX0" fmla="*/ 436229 w 9154875"/>
              <a:gd name="connsiteY0" fmla="*/ 74427 h 1627057"/>
              <a:gd name="connsiteX1" fmla="*/ 9154875 w 9154875"/>
              <a:gd name="connsiteY1" fmla="*/ 0 h 1627057"/>
              <a:gd name="connsiteX2" fmla="*/ 9133609 w 9154875"/>
              <a:gd name="connsiteY2" fmla="*/ 53162 h 1627057"/>
              <a:gd name="connsiteX3" fmla="*/ 9144242 w 9154875"/>
              <a:gd name="connsiteY3" fmla="*/ 1297397 h 1627057"/>
              <a:gd name="connsiteX4" fmla="*/ 8867744 w 9154875"/>
              <a:gd name="connsiteY4" fmla="*/ 1573895 h 1627057"/>
              <a:gd name="connsiteX5" fmla="*/ 436177 w 9154875"/>
              <a:gd name="connsiteY5" fmla="*/ 1627057 h 1627057"/>
              <a:gd name="connsiteX6" fmla="*/ 242 w 9154875"/>
              <a:gd name="connsiteY6" fmla="*/ 1456937 h 1627057"/>
              <a:gd name="connsiteX7" fmla="*/ 242 w 9154875"/>
              <a:gd name="connsiteY7" fmla="*/ 191437 h 1627057"/>
              <a:gd name="connsiteX8" fmla="*/ 436229 w 9154875"/>
              <a:gd name="connsiteY8" fmla="*/ 74427 h 1627057"/>
              <a:gd name="connsiteX0" fmla="*/ 436229 w 9154875"/>
              <a:gd name="connsiteY0" fmla="*/ 74427 h 1627057"/>
              <a:gd name="connsiteX1" fmla="*/ 9154875 w 9154875"/>
              <a:gd name="connsiteY1" fmla="*/ 0 h 1627057"/>
              <a:gd name="connsiteX2" fmla="*/ 9133609 w 9154875"/>
              <a:gd name="connsiteY2" fmla="*/ 53162 h 1627057"/>
              <a:gd name="connsiteX3" fmla="*/ 9144242 w 9154875"/>
              <a:gd name="connsiteY3" fmla="*/ 1297397 h 1627057"/>
              <a:gd name="connsiteX4" fmla="*/ 8570033 w 9154875"/>
              <a:gd name="connsiteY4" fmla="*/ 1616425 h 1627057"/>
              <a:gd name="connsiteX5" fmla="*/ 436177 w 9154875"/>
              <a:gd name="connsiteY5" fmla="*/ 1627057 h 1627057"/>
              <a:gd name="connsiteX6" fmla="*/ 242 w 9154875"/>
              <a:gd name="connsiteY6" fmla="*/ 1456937 h 1627057"/>
              <a:gd name="connsiteX7" fmla="*/ 242 w 9154875"/>
              <a:gd name="connsiteY7" fmla="*/ 191437 h 1627057"/>
              <a:gd name="connsiteX8" fmla="*/ 436229 w 9154875"/>
              <a:gd name="connsiteY8" fmla="*/ 74427 h 162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54875" h="1627057">
                <a:moveTo>
                  <a:pt x="436229" y="74427"/>
                </a:moveTo>
                <a:lnTo>
                  <a:pt x="9154875" y="0"/>
                </a:lnTo>
                <a:lnTo>
                  <a:pt x="9133609" y="53162"/>
                </a:lnTo>
                <a:cubicBezTo>
                  <a:pt x="9137153" y="467907"/>
                  <a:pt x="9140698" y="882652"/>
                  <a:pt x="9144242" y="1297397"/>
                </a:cubicBezTo>
                <a:cubicBezTo>
                  <a:pt x="9144242" y="1450103"/>
                  <a:pt x="8722739" y="1616425"/>
                  <a:pt x="8570033" y="1616425"/>
                </a:cubicBezTo>
                <a:lnTo>
                  <a:pt x="436177" y="1627057"/>
                </a:lnTo>
                <a:lnTo>
                  <a:pt x="242" y="1456937"/>
                </a:lnTo>
                <a:lnTo>
                  <a:pt x="242" y="191437"/>
                </a:lnTo>
                <a:cubicBezTo>
                  <a:pt x="242" y="38731"/>
                  <a:pt x="-24822" y="85060"/>
                  <a:pt x="436229" y="74427"/>
                </a:cubicBezTo>
                <a:close/>
              </a:path>
            </a:pathLst>
          </a:custGeom>
          <a:solidFill>
            <a:srgbClr val="00B0F0"/>
          </a:solidFill>
          <a:ln w="762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5333" b="1" i="0" u="none" strike="noStrike" kern="0" cap="none" spc="0" normalizeH="0" baseline="0" noProof="0">
              <a:ln>
                <a:noFill/>
              </a:ln>
              <a:solidFill>
                <a:prstClr val="white"/>
              </a:solidFill>
              <a:effectLst/>
              <a:uLnTx/>
              <a:uFillTx/>
              <a:latin typeface="Arial" pitchFamily="34" charset="0"/>
              <a:ea typeface="+mn-ea"/>
              <a:cs typeface="Arial" pitchFamily="34" charset="0"/>
              <a:sym typeface="Arial"/>
            </a:endParaRPr>
          </a:p>
        </p:txBody>
      </p:sp>
      <p:grpSp>
        <p:nvGrpSpPr>
          <p:cNvPr id="12" name="Group 11"/>
          <p:cNvGrpSpPr/>
          <p:nvPr/>
        </p:nvGrpSpPr>
        <p:grpSpPr>
          <a:xfrm>
            <a:off x="-459761" y="-483425"/>
            <a:ext cx="3430773" cy="2849525"/>
            <a:chOff x="-255181" y="-138500"/>
            <a:chExt cx="2668772" cy="1866155"/>
          </a:xfrm>
        </p:grpSpPr>
        <p:sp>
          <p:nvSpPr>
            <p:cNvPr id="9" name="Oval 8"/>
            <p:cNvSpPr/>
            <p:nvPr/>
          </p:nvSpPr>
          <p:spPr>
            <a:xfrm>
              <a:off x="-255181" y="-138500"/>
              <a:ext cx="2668772" cy="1850342"/>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10" name="Oval 9"/>
            <p:cNvSpPr/>
            <p:nvPr/>
          </p:nvSpPr>
          <p:spPr>
            <a:xfrm>
              <a:off x="-127591" y="-96105"/>
              <a:ext cx="2413592" cy="182376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11" name="Oval 10"/>
            <p:cNvSpPr/>
            <p:nvPr/>
          </p:nvSpPr>
          <p:spPr>
            <a:xfrm>
              <a:off x="127591" y="255045"/>
              <a:ext cx="1903228" cy="147261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grpSp>
      <p:grpSp>
        <p:nvGrpSpPr>
          <p:cNvPr id="13" name="Group 12"/>
          <p:cNvGrpSpPr/>
          <p:nvPr/>
        </p:nvGrpSpPr>
        <p:grpSpPr>
          <a:xfrm>
            <a:off x="131618" y="2633315"/>
            <a:ext cx="11928764" cy="1924507"/>
            <a:chOff x="1992986" y="1961909"/>
            <a:chExt cx="6789696" cy="1035577"/>
          </a:xfrm>
        </p:grpSpPr>
        <p:sp>
          <p:nvSpPr>
            <p:cNvPr id="14" name="Rectangle 10"/>
            <p:cNvSpPr/>
            <p:nvPr/>
          </p:nvSpPr>
          <p:spPr>
            <a:xfrm>
              <a:off x="1992986" y="2044087"/>
              <a:ext cx="6649863" cy="951856"/>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15" name="Rectangle 10"/>
            <p:cNvSpPr/>
            <p:nvPr/>
          </p:nvSpPr>
          <p:spPr>
            <a:xfrm rot="416356">
              <a:off x="6357470" y="1973080"/>
              <a:ext cx="2425212" cy="1024406"/>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00B0F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16" name="Rectangle 10"/>
            <p:cNvSpPr/>
            <p:nvPr/>
          </p:nvSpPr>
          <p:spPr>
            <a:xfrm>
              <a:off x="1992986" y="1961909"/>
              <a:ext cx="6649863" cy="1003895"/>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17" name="Rectangle 10"/>
            <p:cNvSpPr/>
            <p:nvPr/>
          </p:nvSpPr>
          <p:spPr>
            <a:xfrm>
              <a:off x="2055600" y="2054250"/>
              <a:ext cx="6295779" cy="800606"/>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grpSp>
      <p:sp>
        <p:nvSpPr>
          <p:cNvPr id="18" name="TextBox 17"/>
          <p:cNvSpPr txBox="1"/>
          <p:nvPr/>
        </p:nvSpPr>
        <p:spPr>
          <a:xfrm>
            <a:off x="567206" y="2855952"/>
            <a:ext cx="10260613" cy="1354201"/>
          </a:xfrm>
          <a:prstGeom prst="rect">
            <a:avLst/>
          </a:prstGeom>
          <a:noFill/>
        </p:spPr>
        <p:txBody>
          <a:bodyPr wrap="square" lIns="121904" tIns="60952" rIns="121904" bIns="60952"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cap="none" spc="0" normalizeH="0" baseline="0" noProof="0" smtClean="0">
                <a:ln>
                  <a:noFill/>
                </a:ln>
                <a:solidFill>
                  <a:srgbClr val="0070C0"/>
                </a:solidFill>
                <a:effectLst/>
                <a:uLnTx/>
                <a:uFillTx/>
                <a:latin typeface="Arial" pitchFamily="34" charset="0"/>
                <a:ea typeface="Arial-Rounded" pitchFamily="34" charset="0"/>
                <a:cs typeface="Arial" pitchFamily="34" charset="0"/>
                <a:sym typeface="Arial"/>
              </a:rPr>
              <a:t>Viết đoạn văn kể một hoạt động thể thao hoặc vui chơi</a:t>
            </a:r>
            <a:endParaRPr kumimoji="0" lang="en-US" sz="4000" b="1" i="0" u="none" strike="noStrike" kern="0" cap="none" spc="0" normalizeH="0" baseline="0" noProof="0">
              <a:ln>
                <a:noFill/>
              </a:ln>
              <a:solidFill>
                <a:srgbClr val="0070C0"/>
              </a:solidFill>
              <a:effectLst/>
              <a:uLnTx/>
              <a:uFillTx/>
              <a:latin typeface="Arial" pitchFamily="34" charset="0"/>
              <a:ea typeface="Arial-Rounded" pitchFamily="34" charset="0"/>
              <a:cs typeface="Arial" pitchFamily="34" charset="0"/>
              <a:sym typeface="Arial"/>
            </a:endParaRPr>
          </a:p>
        </p:txBody>
      </p:sp>
      <p:sp>
        <p:nvSpPr>
          <p:cNvPr id="21" name="TextBox 20"/>
          <p:cNvSpPr txBox="1"/>
          <p:nvPr/>
        </p:nvSpPr>
        <p:spPr>
          <a:xfrm>
            <a:off x="336144" y="669047"/>
            <a:ext cx="1838965" cy="923330"/>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5400" b="1" i="0" u="none" strike="noStrike" kern="0" cap="none" spc="0" normalizeH="0" baseline="0" noProof="0" smtClean="0">
                <a:ln>
                  <a:noFill/>
                </a:ln>
                <a:solidFill>
                  <a:srgbClr val="0070C0"/>
                </a:solidFill>
                <a:effectLst/>
                <a:uLnTx/>
                <a:uFillTx/>
                <a:latin typeface="Arial"/>
                <a:ea typeface="+mn-ea"/>
                <a:cs typeface="Arial"/>
                <a:sym typeface="Arial"/>
              </a:rPr>
              <a:t>Bài 8</a:t>
            </a:r>
            <a:endParaRPr kumimoji="0" lang="en-US" sz="5400" b="1" i="0" u="none" strike="noStrike" kern="0" cap="none" spc="0" normalizeH="0" baseline="0" noProof="0">
              <a:ln>
                <a:noFill/>
              </a:ln>
              <a:solidFill>
                <a:srgbClr val="0070C0"/>
              </a:solidFill>
              <a:effectLst/>
              <a:uLnTx/>
              <a:uFillTx/>
              <a:latin typeface="Arial"/>
              <a:ea typeface="+mn-ea"/>
              <a:cs typeface="Arial"/>
              <a:sym typeface="Arial"/>
            </a:endParaRPr>
          </a:p>
        </p:txBody>
      </p:sp>
      <p:sp>
        <p:nvSpPr>
          <p:cNvPr id="22" name="TextBox 21"/>
          <p:cNvSpPr txBox="1"/>
          <p:nvPr/>
        </p:nvSpPr>
        <p:spPr>
          <a:xfrm>
            <a:off x="1629312" y="776895"/>
            <a:ext cx="184731" cy="1200329"/>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7200" b="1" i="0" u="none" strike="noStrike" kern="0" cap="none" spc="0" normalizeH="0" baseline="0" noProof="0">
              <a:ln>
                <a:noFill/>
              </a:ln>
              <a:solidFill>
                <a:srgbClr val="0070C0"/>
              </a:solidFill>
              <a:effectLst/>
              <a:uLnTx/>
              <a:uFillTx/>
              <a:latin typeface="Arial"/>
              <a:ea typeface="+mn-ea"/>
              <a:cs typeface="Arial"/>
              <a:sym typeface="Arial"/>
            </a:endParaRPr>
          </a:p>
        </p:txBody>
      </p:sp>
      <p:sp>
        <p:nvSpPr>
          <p:cNvPr id="2" name="TextBox 1"/>
          <p:cNvSpPr txBox="1"/>
          <p:nvPr/>
        </p:nvSpPr>
        <p:spPr>
          <a:xfrm>
            <a:off x="4424462" y="464052"/>
            <a:ext cx="4063933" cy="91300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5333" b="1" i="0" u="none" strike="noStrike" kern="0" cap="none" spc="0" normalizeH="0" baseline="0" noProof="0" smtClean="0">
                <a:ln>
                  <a:noFill/>
                </a:ln>
                <a:solidFill>
                  <a:prstClr val="white"/>
                </a:solidFill>
                <a:effectLst/>
                <a:uLnTx/>
                <a:uFillTx/>
                <a:latin typeface="Arial" pitchFamily="34" charset="0"/>
                <a:ea typeface="+mn-ea"/>
                <a:cs typeface="Arial" pitchFamily="34" charset="0"/>
                <a:sym typeface="Arial"/>
              </a:rPr>
              <a:t>LUYỆN TẬP</a:t>
            </a:r>
            <a:endParaRPr kumimoji="0" lang="en-US" sz="5333" b="1" i="0" u="none" strike="noStrike" kern="0" cap="none" spc="0" normalizeH="0" baseline="0" noProof="0">
              <a:ln>
                <a:noFill/>
              </a:ln>
              <a:solidFill>
                <a:prstClr val="white"/>
              </a:solidFill>
              <a:effectLst/>
              <a:uLnTx/>
              <a:uFillTx/>
              <a:latin typeface="Arial" pitchFamily="34" charset="0"/>
              <a:ea typeface="+mn-ea"/>
              <a:cs typeface="Arial" pitchFamily="34" charset="0"/>
              <a:sym typeface="Arial"/>
            </a:endParaRPr>
          </a:p>
        </p:txBody>
      </p:sp>
      <p:pic>
        <p:nvPicPr>
          <p:cNvPr id="23" name="Picture 22">
            <a:extLst>
              <a:ext uri="{FF2B5EF4-FFF2-40B4-BE49-F238E27FC236}">
                <a16:creationId xmlns:a16="http://schemas.microsoft.com/office/drawing/2014/main" xmlns="" id="{50AF093B-0823-42E9-99FC-2AB0093227DF}"/>
              </a:ext>
            </a:extLst>
          </p:cNvPr>
          <p:cNvPicPr>
            <a:picLocks noChangeAspect="1"/>
          </p:cNvPicPr>
          <p:nvPr/>
        </p:nvPicPr>
        <p:blipFill>
          <a:blip r:embed="rId2"/>
          <a:stretch>
            <a:fillRect/>
          </a:stretch>
        </p:blipFill>
        <p:spPr>
          <a:xfrm>
            <a:off x="0" y="4037889"/>
            <a:ext cx="1143108" cy="2760434"/>
          </a:xfrm>
          <a:prstGeom prst="rect">
            <a:avLst/>
          </a:prstGeom>
        </p:spPr>
      </p:pic>
    </p:spTree>
    <p:extLst>
      <p:ext uri="{BB962C8B-B14F-4D97-AF65-F5344CB8AC3E}">
        <p14:creationId xmlns:p14="http://schemas.microsoft.com/office/powerpoint/2010/main" val="2249310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50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FE6708A3-DB05-4730-8B84-9E4CB8737BAC}"/>
              </a:ext>
            </a:extLst>
          </p:cNvPr>
          <p:cNvPicPr>
            <a:picLocks noChangeAspect="1"/>
          </p:cNvPicPr>
          <p:nvPr/>
        </p:nvPicPr>
        <p:blipFill>
          <a:blip r:embed="rId2"/>
          <a:stretch>
            <a:fillRect/>
          </a:stretch>
        </p:blipFill>
        <p:spPr>
          <a:xfrm>
            <a:off x="1712697" y="321136"/>
            <a:ext cx="8470394" cy="2561007"/>
          </a:xfrm>
          <a:prstGeom prst="rect">
            <a:avLst/>
          </a:prstGeom>
        </p:spPr>
      </p:pic>
      <p:pic>
        <p:nvPicPr>
          <p:cNvPr id="7" name="Picture 6">
            <a:extLst>
              <a:ext uri="{FF2B5EF4-FFF2-40B4-BE49-F238E27FC236}">
                <a16:creationId xmlns:a16="http://schemas.microsoft.com/office/drawing/2014/main" xmlns="" id="{F7A5BDCF-65C5-4F67-8965-41392A1F34DF}"/>
              </a:ext>
            </a:extLst>
          </p:cNvPr>
          <p:cNvPicPr>
            <a:picLocks noChangeAspect="1"/>
          </p:cNvPicPr>
          <p:nvPr/>
        </p:nvPicPr>
        <p:blipFill>
          <a:blip r:embed="rId3"/>
          <a:stretch>
            <a:fillRect/>
          </a:stretch>
        </p:blipFill>
        <p:spPr>
          <a:xfrm>
            <a:off x="1463038" y="2882143"/>
            <a:ext cx="9588137" cy="3740726"/>
          </a:xfrm>
          <a:prstGeom prst="rect">
            <a:avLst/>
          </a:prstGeom>
        </p:spPr>
      </p:pic>
    </p:spTree>
    <p:extLst>
      <p:ext uri="{BB962C8B-B14F-4D97-AF65-F5344CB8AC3E}">
        <p14:creationId xmlns:p14="http://schemas.microsoft.com/office/powerpoint/2010/main" val="338309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A_图片 13" descr="图片包含 轮子&#10;&#10;已生成高可信度的说明">
            <a:extLst>
              <a:ext uri="{FF2B5EF4-FFF2-40B4-BE49-F238E27FC236}">
                <a16:creationId xmlns:a16="http://schemas.microsoft.com/office/drawing/2014/main" xmlns="" id="{D503F71A-BC92-416A-840E-AB61F69DA1E0}"/>
              </a:ext>
            </a:extLst>
          </p:cNvPr>
          <p:cNvPicPr>
            <a:picLocks noChangeAspect="1"/>
          </p:cNvPicPr>
          <p:nvPr>
            <p:custDataLst>
              <p:tags r:id="rId1"/>
            </p:custDataLst>
          </p:nvPr>
        </p:nvPicPr>
        <p:blipFill>
          <a:blip r:embed="rId7">
            <a:extLst>
              <a:ext uri="{28A0092B-C50C-407E-A947-70E740481C1C}">
                <a14:useLocalDpi xmlns:a14="http://schemas.microsoft.com/office/drawing/2010/main"/>
              </a:ext>
            </a:extLst>
          </a:blip>
          <a:stretch>
            <a:fillRect/>
          </a:stretch>
        </p:blipFill>
        <p:spPr>
          <a:xfrm>
            <a:off x="963079" y="465193"/>
            <a:ext cx="7204193" cy="1757120"/>
          </a:xfrm>
          <a:prstGeom prst="rect">
            <a:avLst/>
          </a:prstGeom>
        </p:spPr>
      </p:pic>
      <p:pic>
        <p:nvPicPr>
          <p:cNvPr id="7" name="PA_图片 6">
            <a:extLst>
              <a:ext uri="{FF2B5EF4-FFF2-40B4-BE49-F238E27FC236}">
                <a16:creationId xmlns:a16="http://schemas.microsoft.com/office/drawing/2014/main" xmlns="" id="{444D52FE-8165-4300-A967-CA134A5378D6}"/>
              </a:ext>
            </a:extLst>
          </p:cNvPr>
          <p:cNvPicPr>
            <a:picLocks noChangeAspect="1"/>
          </p:cNvPicPr>
          <p:nvPr>
            <p:custDataLst>
              <p:tags r:id="rId2"/>
            </p:custDataLst>
          </p:nvPr>
        </p:nvPicPr>
        <p:blipFill>
          <a:blip r:embed="rId8">
            <a:extLst>
              <a:ext uri="{28A0092B-C50C-407E-A947-70E740481C1C}">
                <a14:useLocalDpi xmlns:a14="http://schemas.microsoft.com/office/drawing/2010/main"/>
              </a:ext>
            </a:extLst>
          </a:blip>
          <a:stretch>
            <a:fillRect/>
          </a:stretch>
        </p:blipFill>
        <p:spPr>
          <a:xfrm>
            <a:off x="323170" y="690109"/>
            <a:ext cx="8410575" cy="5419725"/>
          </a:xfrm>
          <a:prstGeom prst="rect">
            <a:avLst/>
          </a:prstGeom>
        </p:spPr>
      </p:pic>
      <p:sp>
        <p:nvSpPr>
          <p:cNvPr id="8" name="PA_文本框 9">
            <a:extLst>
              <a:ext uri="{FF2B5EF4-FFF2-40B4-BE49-F238E27FC236}">
                <a16:creationId xmlns:a16="http://schemas.microsoft.com/office/drawing/2014/main" xmlns="" id="{A77DE055-20FC-46C4-BA35-162A84AC7BBF}"/>
              </a:ext>
            </a:extLst>
          </p:cNvPr>
          <p:cNvSpPr txBox="1"/>
          <p:nvPr>
            <p:custDataLst>
              <p:tags r:id="rId3"/>
            </p:custDataLst>
          </p:nvPr>
        </p:nvSpPr>
        <p:spPr>
          <a:xfrm>
            <a:off x="1846557" y="2573560"/>
            <a:ext cx="516883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err="1">
                <a:ln>
                  <a:noFill/>
                </a:ln>
                <a:solidFill>
                  <a:srgbClr val="44546A"/>
                </a:solidFill>
                <a:effectLst/>
                <a:uLnTx/>
                <a:uFillTx/>
                <a:latin typeface="Times New Roman" panose="02020603050405020304" pitchFamily="18" charset="0"/>
                <a:ea typeface="黑体" panose="02010609060101010101" pitchFamily="49" charset="-122"/>
                <a:cs typeface="Times New Roman" panose="02020603050405020304" pitchFamily="18" charset="0"/>
                <a:sym typeface="+mn-lt"/>
              </a:rPr>
              <a:t>Thảo</a:t>
            </a:r>
            <a:r>
              <a:rPr kumimoji="0" lang="en-US" altLang="zh-CN" sz="5400" b="1" i="0" u="none" strike="noStrike" kern="1200" cap="none" spc="0" normalizeH="0" baseline="0" noProof="0" dirty="0">
                <a:ln>
                  <a:noFill/>
                </a:ln>
                <a:solidFill>
                  <a:srgbClr val="44546A"/>
                </a:solidFill>
                <a:effectLst/>
                <a:uLnTx/>
                <a:uFillTx/>
                <a:latin typeface="Times New Roman" panose="02020603050405020304" pitchFamily="18" charset="0"/>
                <a:ea typeface="黑体" panose="02010609060101010101" pitchFamily="49" charset="-122"/>
                <a:cs typeface="Times New Roman" panose="02020603050405020304" pitchFamily="18" charset="0"/>
                <a:sym typeface="+mn-lt"/>
              </a:rPr>
              <a:t> </a:t>
            </a:r>
            <a:r>
              <a:rPr kumimoji="0" lang="en-US" altLang="zh-CN" sz="5400" b="1" i="0" u="none" strike="noStrike" kern="1200" cap="none" spc="0" normalizeH="0" baseline="0" noProof="0" dirty="0" err="1">
                <a:ln>
                  <a:noFill/>
                </a:ln>
                <a:solidFill>
                  <a:srgbClr val="44546A"/>
                </a:solidFill>
                <a:effectLst/>
                <a:uLnTx/>
                <a:uFillTx/>
                <a:latin typeface="Times New Roman" panose="02020603050405020304" pitchFamily="18" charset="0"/>
                <a:ea typeface="黑体" panose="02010609060101010101" pitchFamily="49" charset="-122"/>
                <a:cs typeface="Times New Roman" panose="02020603050405020304" pitchFamily="18" charset="0"/>
                <a:sym typeface="+mn-lt"/>
              </a:rPr>
              <a:t>luận</a:t>
            </a:r>
            <a:r>
              <a:rPr kumimoji="0" lang="en-US" altLang="zh-CN" sz="5400" b="1" i="0" u="none" strike="noStrike" kern="1200" cap="none" spc="0" normalizeH="0" baseline="0" noProof="0" dirty="0">
                <a:ln>
                  <a:noFill/>
                </a:ln>
                <a:solidFill>
                  <a:srgbClr val="44546A"/>
                </a:solidFill>
                <a:effectLst/>
                <a:uLnTx/>
                <a:uFillTx/>
                <a:latin typeface="Times New Roman" panose="02020603050405020304" pitchFamily="18" charset="0"/>
                <a:ea typeface="黑体" panose="02010609060101010101" pitchFamily="49" charset="-122"/>
                <a:cs typeface="Times New Roman" panose="02020603050405020304" pitchFamily="18" charset="0"/>
                <a:sym typeface="+mn-lt"/>
              </a:rPr>
              <a:t> </a:t>
            </a:r>
            <a:r>
              <a:rPr kumimoji="0" lang="en-US" altLang="zh-CN" sz="5400" b="1" i="0" u="none" strike="noStrike" kern="1200" cap="none" spc="0" normalizeH="0" baseline="0" noProof="0" dirty="0" err="1">
                <a:ln>
                  <a:noFill/>
                </a:ln>
                <a:solidFill>
                  <a:srgbClr val="44546A"/>
                </a:solidFill>
                <a:effectLst/>
                <a:uLnTx/>
                <a:uFillTx/>
                <a:latin typeface="Times New Roman" panose="02020603050405020304" pitchFamily="18" charset="0"/>
                <a:ea typeface="黑体" panose="02010609060101010101" pitchFamily="49" charset="-122"/>
                <a:cs typeface="Times New Roman" panose="02020603050405020304" pitchFamily="18" charset="0"/>
                <a:sym typeface="+mn-lt"/>
              </a:rPr>
              <a:t>nhóm</a:t>
            </a:r>
            <a:endParaRPr kumimoji="0" lang="zh-CN" altLang="en-US" sz="5400" b="1" i="0" u="none" strike="noStrike" kern="1200" cap="none" spc="0" normalizeH="0" baseline="0" noProof="0" dirty="0">
              <a:ln>
                <a:noFill/>
              </a:ln>
              <a:solidFill>
                <a:srgbClr val="44546A"/>
              </a:solidFill>
              <a:effectLst/>
              <a:uLnTx/>
              <a:uFillTx/>
              <a:latin typeface="Times New Roman" panose="02020603050405020304" pitchFamily="18" charset="0"/>
              <a:ea typeface="黑体" panose="02010609060101010101" pitchFamily="49" charset="-122"/>
              <a:cs typeface="Times New Roman" panose="02020603050405020304" pitchFamily="18" charset="0"/>
              <a:sym typeface="+mn-lt"/>
            </a:endParaRPr>
          </a:p>
        </p:txBody>
      </p:sp>
      <p:pic>
        <p:nvPicPr>
          <p:cNvPr id="11" name="PA_图片 7">
            <a:extLst>
              <a:ext uri="{FF2B5EF4-FFF2-40B4-BE49-F238E27FC236}">
                <a16:creationId xmlns:a16="http://schemas.microsoft.com/office/drawing/2014/main" xmlns="" id="{EAC6A015-BDF6-4D4D-A23E-6E68F30F2A39}"/>
              </a:ext>
            </a:extLst>
          </p:cNvPr>
          <p:cNvPicPr>
            <a:picLocks noChangeAspect="1"/>
          </p:cNvPicPr>
          <p:nvPr>
            <p:custDataLst>
              <p:tags r:id="rId4"/>
            </p:custDataLst>
          </p:nvPr>
        </p:nvPicPr>
        <p:blipFill>
          <a:blip r:embed="rId9" cstate="screen">
            <a:extLst>
              <a:ext uri="{28A0092B-C50C-407E-A947-70E740481C1C}">
                <a14:useLocalDpi xmlns:a14="http://schemas.microsoft.com/office/drawing/2010/main"/>
              </a:ext>
            </a:extLst>
          </a:blip>
          <a:stretch>
            <a:fillRect/>
          </a:stretch>
        </p:blipFill>
        <p:spPr>
          <a:xfrm>
            <a:off x="6926615" y="1041356"/>
            <a:ext cx="5818605" cy="5518590"/>
          </a:xfrm>
          <a:prstGeom prst="rect">
            <a:avLst/>
          </a:prstGeom>
        </p:spPr>
      </p:pic>
    </p:spTree>
    <p:extLst>
      <p:ext uri="{BB962C8B-B14F-4D97-AF65-F5344CB8AC3E}">
        <p14:creationId xmlns:p14="http://schemas.microsoft.com/office/powerpoint/2010/main" val="26698921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5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1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20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20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8CA39917-69EB-4323-99F0-73140EF16FED}"/>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1711708" y="59464"/>
            <a:ext cx="8836782" cy="3270590"/>
          </a:xfrm>
          <a:prstGeom prst="rect">
            <a:avLst/>
          </a:prstGeom>
        </p:spPr>
      </p:pic>
      <p:sp>
        <p:nvSpPr>
          <p:cNvPr id="2" name="Rectangle: Rounded Corners 1">
            <a:extLst>
              <a:ext uri="{FF2B5EF4-FFF2-40B4-BE49-F238E27FC236}">
                <a16:creationId xmlns:a16="http://schemas.microsoft.com/office/drawing/2014/main" xmlns="" id="{5476911D-0CCD-41C6-81F7-2796C30A6799}"/>
              </a:ext>
            </a:extLst>
          </p:cNvPr>
          <p:cNvSpPr/>
          <p:nvPr/>
        </p:nvSpPr>
        <p:spPr>
          <a:xfrm>
            <a:off x="1711708" y="3313938"/>
            <a:ext cx="8836782" cy="321651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nhỏ</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tranh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đang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chơi</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nhảy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dây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kéo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co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cầu</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Kéo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co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2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đội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tham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nhảy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dây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3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tham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còn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cầu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2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cùng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chơi</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Dụng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cụ</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trò</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endParaRPr kumimoji="0" lang="vi-VN"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lang="vi-VN" sz="24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Chơi kéo co cần: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sợi</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dây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kéo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lang="vi-VN" sz="24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một chiếc khăn buộc giữa sợi dây</a:t>
            </a:r>
          </a:p>
          <a:p>
            <a:pPr marR="0" lvl="0" algn="l" defTabSz="914400" rtl="0" eaLnBrk="1" fontAlgn="auto" latinLnBrk="0" hangingPunct="1">
              <a:lnSpc>
                <a:spcPct val="100000"/>
              </a:lnSpc>
              <a:spcBef>
                <a:spcPts val="0"/>
              </a:spcBef>
              <a:spcAft>
                <a:spcPts val="0"/>
              </a:spcAft>
              <a:buClrTx/>
              <a:buSzTx/>
              <a:tabLst/>
              <a:defRPr/>
            </a:pPr>
            <a:r>
              <a:rPr kumimoji="0" lang="vi-VN"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r>
              <a:rPr kumimoji="0" lang="vi-VN" sz="2400" b="0" i="0" u="none" strike="noStrike" kern="1200" cap="none" spc="0" normalizeH="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Chơi nhảy dây: sợi dây nhảy</a:t>
            </a:r>
          </a:p>
          <a:p>
            <a:pPr marR="0" lvl="0" algn="l" defTabSz="914400" rtl="0" eaLnBrk="1" fontAlgn="auto" latinLnBrk="0" hangingPunct="1">
              <a:lnSpc>
                <a:spcPct val="100000"/>
              </a:lnSpc>
              <a:spcBef>
                <a:spcPts val="0"/>
              </a:spcBef>
              <a:spcAft>
                <a:spcPts val="0"/>
              </a:spcAft>
              <a:buClrTx/>
              <a:buSzTx/>
              <a:tabLst/>
              <a:defRPr/>
            </a:pPr>
            <a:r>
              <a:rPr lang="vi-VN" sz="2400" baseline="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a:t>
            </a:r>
            <a:r>
              <a:rPr lang="vi-VN" sz="24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Chơi đá cầu: Qủa cầu đá</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cảm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thấy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rất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hứng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tham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trò</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chơi</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38159864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1000"/>
                                        <p:tgtEl>
                                          <p:spTgt spid="2">
                                            <p:txEl>
                                              <p:pRg st="0" end="0"/>
                                            </p:txEl>
                                          </p:spTgt>
                                        </p:tgtEl>
                                      </p:cBhvr>
                                    </p:animEffect>
                                    <p:anim calcmode="lin" valueType="num">
                                      <p:cBhvr>
                                        <p:cTn id="1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fade">
                                      <p:cBhvr>
                                        <p:cTn id="24" dur="1000"/>
                                        <p:tgtEl>
                                          <p:spTgt spid="2">
                                            <p:txEl>
                                              <p:pRg st="1" end="1"/>
                                            </p:txEl>
                                          </p:spTgt>
                                        </p:tgtEl>
                                      </p:cBhvr>
                                    </p:animEffect>
                                    <p:anim calcmode="lin" valueType="num">
                                      <p:cBhvr>
                                        <p:cTn id="2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Effect transition="in" filter="fade">
                                      <p:cBhvr>
                                        <p:cTn id="31" dur="1000"/>
                                        <p:tgtEl>
                                          <p:spTgt spid="2">
                                            <p:txEl>
                                              <p:pRg st="2" end="2"/>
                                            </p:txEl>
                                          </p:spTgt>
                                        </p:tgtEl>
                                      </p:cBhvr>
                                    </p:animEffect>
                                    <p:anim calcmode="lin" valueType="num">
                                      <p:cBhvr>
                                        <p:cTn id="3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
                                            <p:txEl>
                                              <p:pRg st="3" end="3"/>
                                            </p:txEl>
                                          </p:spTgt>
                                        </p:tgtEl>
                                        <p:attrNameLst>
                                          <p:attrName>style.visibility</p:attrName>
                                        </p:attrNameLst>
                                      </p:cBhvr>
                                      <p:to>
                                        <p:strVal val="visible"/>
                                      </p:to>
                                    </p:set>
                                    <p:animEffect transition="in" filter="fade">
                                      <p:cBhvr>
                                        <p:cTn id="38" dur="1000"/>
                                        <p:tgtEl>
                                          <p:spTgt spid="2">
                                            <p:txEl>
                                              <p:pRg st="3" end="3"/>
                                            </p:txEl>
                                          </p:spTgt>
                                        </p:tgtEl>
                                      </p:cBhvr>
                                    </p:animEffect>
                                    <p:anim calcmode="lin" valueType="num">
                                      <p:cBhvr>
                                        <p:cTn id="3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2">
                                            <p:txEl>
                                              <p:pRg st="4" end="4"/>
                                            </p:txEl>
                                          </p:spTgt>
                                        </p:tgtEl>
                                        <p:attrNameLst>
                                          <p:attrName>style.visibility</p:attrName>
                                        </p:attrNameLst>
                                      </p:cBhvr>
                                      <p:to>
                                        <p:strVal val="visible"/>
                                      </p:to>
                                    </p:set>
                                    <p:animEffect transition="in" filter="fade">
                                      <p:cBhvr>
                                        <p:cTn id="45" dur="1000"/>
                                        <p:tgtEl>
                                          <p:spTgt spid="2">
                                            <p:txEl>
                                              <p:pRg st="4" end="4"/>
                                            </p:txEl>
                                          </p:spTgt>
                                        </p:tgtEl>
                                      </p:cBhvr>
                                    </p:animEffect>
                                    <p:anim calcmode="lin" valueType="num">
                                      <p:cBhvr>
                                        <p:cTn id="4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2">
                                            <p:txEl>
                                              <p:pRg st="5" end="5"/>
                                            </p:txEl>
                                          </p:spTgt>
                                        </p:tgtEl>
                                        <p:attrNameLst>
                                          <p:attrName>style.visibility</p:attrName>
                                        </p:attrNameLst>
                                      </p:cBhvr>
                                      <p:to>
                                        <p:strVal val="visible"/>
                                      </p:to>
                                    </p:set>
                                    <p:animEffect transition="in" filter="fade">
                                      <p:cBhvr>
                                        <p:cTn id="52" dur="1000"/>
                                        <p:tgtEl>
                                          <p:spTgt spid="2">
                                            <p:txEl>
                                              <p:pRg st="5" end="5"/>
                                            </p:txEl>
                                          </p:spTgt>
                                        </p:tgtEl>
                                      </p:cBhvr>
                                    </p:animEffect>
                                    <p:anim calcmode="lin" valueType="num">
                                      <p:cBhvr>
                                        <p:cTn id="5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5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2">
                                            <p:txEl>
                                              <p:pRg st="6" end="6"/>
                                            </p:txEl>
                                          </p:spTgt>
                                        </p:tgtEl>
                                        <p:attrNameLst>
                                          <p:attrName>style.visibility</p:attrName>
                                        </p:attrNameLst>
                                      </p:cBhvr>
                                      <p:to>
                                        <p:strVal val="visible"/>
                                      </p:to>
                                    </p:set>
                                    <p:animEffect transition="in" filter="fade">
                                      <p:cBhvr>
                                        <p:cTn id="59" dur="1000"/>
                                        <p:tgtEl>
                                          <p:spTgt spid="2">
                                            <p:txEl>
                                              <p:pRg st="6" end="6"/>
                                            </p:txEl>
                                          </p:spTgt>
                                        </p:tgtEl>
                                      </p:cBhvr>
                                    </p:animEffect>
                                    <p:anim calcmode="lin" valueType="num">
                                      <p:cBhvr>
                                        <p:cTn id="6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6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0DF02852-3074-45FD-9ABA-B5A42B4E1D9F}"/>
              </a:ext>
            </a:extLst>
          </p:cNvPr>
          <p:cNvSpPr txBox="1"/>
          <p:nvPr/>
        </p:nvSpPr>
        <p:spPr>
          <a:xfrm>
            <a:off x="2035868" y="414824"/>
            <a:ext cx="8342815" cy="1086195"/>
          </a:xfrm>
          <a:prstGeom prst="rect">
            <a:avLst/>
          </a:prstGeom>
          <a:noFill/>
        </p:spPr>
        <p:txBody>
          <a:bodyPr wrap="square" rtlCol="0">
            <a:spAutoFit/>
          </a:bodyPr>
          <a:lstStyle/>
          <a:p>
            <a:pPr marL="0" marR="0" lvl="0" indent="0" algn="just" defTabSz="1219170" rtl="0" eaLnBrk="1" fontAlgn="auto" latinLnBrk="0" hangingPunct="1">
              <a:lnSpc>
                <a:spcPts val="4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BAE5E4">
                    <a:lumMod val="5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2. </a:t>
            </a:r>
            <a:r>
              <a:rPr kumimoji="0" lang="en-US" sz="3200" b="1" i="0" u="none" strike="noStrike" kern="0" cap="none" spc="0" normalizeH="0" baseline="0" noProof="0" dirty="0" err="1">
                <a:ln>
                  <a:noFill/>
                </a:ln>
                <a:solidFill>
                  <a:srgbClr val="BAE5E4">
                    <a:lumMod val="5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Viết</a:t>
            </a:r>
            <a:r>
              <a:rPr kumimoji="0" lang="en-US" sz="3200" b="1" i="0" u="none" strike="noStrike" kern="0" cap="none" spc="0" normalizeH="0" baseline="0" noProof="0" dirty="0">
                <a:ln>
                  <a:noFill/>
                </a:ln>
                <a:solidFill>
                  <a:srgbClr val="BAE5E4">
                    <a:lumMod val="5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3 - 4 </a:t>
            </a:r>
            <a:r>
              <a:rPr kumimoji="0" lang="en-US" sz="3200" b="1" i="0" u="none" strike="noStrike" kern="0" cap="none" spc="0" normalizeH="0" baseline="0" noProof="0" dirty="0" err="1">
                <a:ln>
                  <a:noFill/>
                </a:ln>
                <a:solidFill>
                  <a:srgbClr val="BAE5E4">
                    <a:lumMod val="5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câu</a:t>
            </a:r>
            <a:r>
              <a:rPr kumimoji="0" lang="en-US" sz="3200" b="1" i="0" u="none" strike="noStrike" kern="0" cap="none" spc="0" normalizeH="0" baseline="0" noProof="0" dirty="0">
                <a:ln>
                  <a:noFill/>
                </a:ln>
                <a:solidFill>
                  <a:srgbClr val="BAE5E4">
                    <a:lumMod val="5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vi-VN" sz="3200" b="1" i="0" u="none" strike="noStrike" kern="0" cap="none" spc="0" normalizeH="0" baseline="0" noProof="0" dirty="0">
                <a:ln>
                  <a:noFill/>
                </a:ln>
                <a:solidFill>
                  <a:srgbClr val="BAE5E4">
                    <a:lumMod val="5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kể về một hoạt động thể thao hoặc một trò chơi em đã tham gia ở trường.</a:t>
            </a:r>
            <a:endParaRPr kumimoji="0" lang="en-US" sz="3200" b="1" i="0" u="none" strike="noStrike" kern="0" cap="none" spc="0" normalizeH="0" baseline="0" noProof="0" dirty="0">
              <a:ln>
                <a:noFill/>
              </a:ln>
              <a:solidFill>
                <a:srgbClr val="BAE5E4">
                  <a:lumMod val="5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27" name="TextBox 26">
            <a:extLst>
              <a:ext uri="{FF2B5EF4-FFF2-40B4-BE49-F238E27FC236}">
                <a16:creationId xmlns:a16="http://schemas.microsoft.com/office/drawing/2014/main" xmlns="" id="{A49C0C32-5994-4615-84DB-6B03E9F92A20}"/>
              </a:ext>
            </a:extLst>
          </p:cNvPr>
          <p:cNvSpPr txBox="1"/>
          <p:nvPr/>
        </p:nvSpPr>
        <p:spPr>
          <a:xfrm>
            <a:off x="2678924" y="2804558"/>
            <a:ext cx="7751764" cy="2657138"/>
          </a:xfrm>
          <a:prstGeom prst="rect">
            <a:avLst/>
          </a:prstGeom>
          <a:noFill/>
        </p:spPr>
        <p:txBody>
          <a:bodyPr wrap="square" rtlCol="0">
            <a:spAutoFit/>
          </a:bodyPr>
          <a:lstStyle/>
          <a:p>
            <a:pPr marL="457189" marR="0" lvl="0" indent="-457189" algn="l" defTabSz="1219170" rtl="0" eaLnBrk="1" fontAlgn="auto" latinLnBrk="0" hangingPunct="1">
              <a:lnSpc>
                <a:spcPts val="4000"/>
              </a:lnSpc>
              <a:spcBef>
                <a:spcPts val="0"/>
              </a:spcBef>
              <a:spcAft>
                <a:spcPts val="0"/>
              </a:spcAft>
              <a:buClr>
                <a:srgbClr val="000000"/>
              </a:buClr>
              <a:buSzTx/>
              <a:buFontTx/>
              <a:buChar char="-"/>
              <a:tabLst/>
              <a:defRPr/>
            </a:pPr>
            <a:r>
              <a:rPr kumimoji="0" lang="vi-VN" sz="3200" b="0"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Hoạt động thể thao hoặc trò chơi em đã tham gia là gì?</a:t>
            </a:r>
          </a:p>
          <a:p>
            <a:pPr marL="457189" marR="0" lvl="0" indent="-457189" algn="l" defTabSz="1219170" rtl="0" eaLnBrk="1" fontAlgn="auto" latinLnBrk="0" hangingPunct="1">
              <a:lnSpc>
                <a:spcPts val="4000"/>
              </a:lnSpc>
              <a:spcBef>
                <a:spcPts val="0"/>
              </a:spcBef>
              <a:spcAft>
                <a:spcPts val="0"/>
              </a:spcAft>
              <a:buClr>
                <a:srgbClr val="000000"/>
              </a:buClr>
              <a:buSzTx/>
              <a:buFontTx/>
              <a:buChar char="-"/>
              <a:tabLst/>
              <a:defRPr/>
            </a:pPr>
            <a:r>
              <a:rPr kumimoji="0" lang="vi-VN" sz="3200" b="0"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Em tham gia cùng với ai, ở đâu?</a:t>
            </a:r>
          </a:p>
          <a:p>
            <a:pPr marL="457189" marR="0" lvl="0" indent="-457189" algn="l" defTabSz="1219170" rtl="0" eaLnBrk="1" fontAlgn="auto" latinLnBrk="0" hangingPunct="1">
              <a:lnSpc>
                <a:spcPts val="4000"/>
              </a:lnSpc>
              <a:spcBef>
                <a:spcPts val="0"/>
              </a:spcBef>
              <a:spcAft>
                <a:spcPts val="0"/>
              </a:spcAft>
              <a:buClr>
                <a:srgbClr val="000000"/>
              </a:buClr>
              <a:buSzTx/>
              <a:buFontTx/>
              <a:buChar char="-"/>
              <a:tabLst/>
              <a:defRPr/>
            </a:pPr>
            <a:r>
              <a:rPr kumimoji="0" lang="vi-VN" sz="3200" b="0"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Em cảm thấy thế nào khi tham gia hoạt động </a:t>
            </a:r>
            <a:r>
              <a:rPr kumimoji="0" lang="vi-VN" sz="3200" b="0" i="0" u="none" strike="noStrike" kern="0" cap="none" spc="0" normalizeH="0" baseline="0" noProof="0" dirty="0" smtClean="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đó</a:t>
            </a:r>
            <a:r>
              <a:rPr kumimoji="0" lang="en-US" sz="3200" b="0" i="0" u="none" strike="noStrike" kern="0" cap="none" spc="0" normalizeH="0" baseline="0" noProof="0" dirty="0" smtClean="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a:t>
            </a:r>
            <a:endPar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grpSp>
        <p:nvGrpSpPr>
          <p:cNvPr id="2" name="Group 1"/>
          <p:cNvGrpSpPr/>
          <p:nvPr/>
        </p:nvGrpSpPr>
        <p:grpSpPr>
          <a:xfrm>
            <a:off x="1625895" y="1829411"/>
            <a:ext cx="9446071" cy="4607432"/>
            <a:chOff x="1678146" y="1794125"/>
            <a:chExt cx="9446071" cy="4607432"/>
          </a:xfrm>
        </p:grpSpPr>
        <p:grpSp>
          <p:nvGrpSpPr>
            <p:cNvPr id="8" name="Group 7">
              <a:extLst>
                <a:ext uri="{FF2B5EF4-FFF2-40B4-BE49-F238E27FC236}">
                  <a16:creationId xmlns:a16="http://schemas.microsoft.com/office/drawing/2014/main" xmlns="" id="{31ED0437-E5C8-4E02-BFC5-45631CAF7A0E}"/>
                </a:ext>
              </a:extLst>
            </p:cNvPr>
            <p:cNvGrpSpPr/>
            <p:nvPr/>
          </p:nvGrpSpPr>
          <p:grpSpPr>
            <a:xfrm>
              <a:off x="1678146" y="1794125"/>
              <a:ext cx="9333580" cy="3896527"/>
              <a:chOff x="768927" y="1641595"/>
              <a:chExt cx="5340928" cy="2511698"/>
            </a:xfrm>
          </p:grpSpPr>
          <p:grpSp>
            <p:nvGrpSpPr>
              <p:cNvPr id="10" name="Group 9">
                <a:extLst>
                  <a:ext uri="{FF2B5EF4-FFF2-40B4-BE49-F238E27FC236}">
                    <a16:creationId xmlns:a16="http://schemas.microsoft.com/office/drawing/2014/main" xmlns="" id="{D2278A9C-6606-4404-B8D1-DFA84F62BAAE}"/>
                  </a:ext>
                </a:extLst>
              </p:cNvPr>
              <p:cNvGrpSpPr/>
              <p:nvPr/>
            </p:nvGrpSpPr>
            <p:grpSpPr>
              <a:xfrm>
                <a:off x="768927" y="1641595"/>
                <a:ext cx="5340928" cy="2511698"/>
                <a:chOff x="768927" y="1641595"/>
                <a:chExt cx="5340928" cy="2511698"/>
              </a:xfrm>
            </p:grpSpPr>
            <p:sp>
              <p:nvSpPr>
                <p:cNvPr id="12" name="Rectangle 14">
                  <a:extLst>
                    <a:ext uri="{FF2B5EF4-FFF2-40B4-BE49-F238E27FC236}">
                      <a16:creationId xmlns:a16="http://schemas.microsoft.com/office/drawing/2014/main" xmlns="" id="{7CB7D01E-BEB6-461C-8432-22BFA28DC2C5}"/>
                    </a:ext>
                  </a:extLst>
                </p:cNvPr>
                <p:cNvSpPr/>
                <p:nvPr/>
              </p:nvSpPr>
              <p:spPr>
                <a:xfrm>
                  <a:off x="2820697" y="1661594"/>
                  <a:ext cx="1269423" cy="589771"/>
                </a:xfrm>
                <a:custGeom>
                  <a:avLst/>
                  <a:gdLst>
                    <a:gd name="connsiteX0" fmla="*/ 0 w 1059873"/>
                    <a:gd name="connsiteY0" fmla="*/ 0 h 561109"/>
                    <a:gd name="connsiteX1" fmla="*/ 1059873 w 1059873"/>
                    <a:gd name="connsiteY1" fmla="*/ 0 h 561109"/>
                    <a:gd name="connsiteX2" fmla="*/ 1059873 w 1059873"/>
                    <a:gd name="connsiteY2" fmla="*/ 561109 h 561109"/>
                    <a:gd name="connsiteX3" fmla="*/ 0 w 1059873"/>
                    <a:gd name="connsiteY3" fmla="*/ 561109 h 561109"/>
                    <a:gd name="connsiteX4" fmla="*/ 0 w 1059873"/>
                    <a:gd name="connsiteY4" fmla="*/ 0 h 561109"/>
                    <a:gd name="connsiteX0" fmla="*/ 23813 w 1059873"/>
                    <a:gd name="connsiteY0" fmla="*/ 23812 h 561109"/>
                    <a:gd name="connsiteX1" fmla="*/ 1059873 w 1059873"/>
                    <a:gd name="connsiteY1" fmla="*/ 0 h 561109"/>
                    <a:gd name="connsiteX2" fmla="*/ 1059873 w 1059873"/>
                    <a:gd name="connsiteY2" fmla="*/ 561109 h 561109"/>
                    <a:gd name="connsiteX3" fmla="*/ 0 w 1059873"/>
                    <a:gd name="connsiteY3" fmla="*/ 561109 h 561109"/>
                    <a:gd name="connsiteX4" fmla="*/ 23813 w 1059873"/>
                    <a:gd name="connsiteY4" fmla="*/ 23812 h 561109"/>
                    <a:gd name="connsiteX0" fmla="*/ 33338 w 1059873"/>
                    <a:gd name="connsiteY0" fmla="*/ 66675 h 561109"/>
                    <a:gd name="connsiteX1" fmla="*/ 1059873 w 1059873"/>
                    <a:gd name="connsiteY1" fmla="*/ 0 h 561109"/>
                    <a:gd name="connsiteX2" fmla="*/ 1059873 w 1059873"/>
                    <a:gd name="connsiteY2" fmla="*/ 561109 h 561109"/>
                    <a:gd name="connsiteX3" fmla="*/ 0 w 1059873"/>
                    <a:gd name="connsiteY3" fmla="*/ 561109 h 561109"/>
                    <a:gd name="connsiteX4" fmla="*/ 33338 w 1059873"/>
                    <a:gd name="connsiteY4" fmla="*/ 66675 h 561109"/>
                    <a:gd name="connsiteX0" fmla="*/ 38101 w 1059873"/>
                    <a:gd name="connsiteY0" fmla="*/ 28575 h 561109"/>
                    <a:gd name="connsiteX1" fmla="*/ 1059873 w 1059873"/>
                    <a:gd name="connsiteY1" fmla="*/ 0 h 561109"/>
                    <a:gd name="connsiteX2" fmla="*/ 1059873 w 1059873"/>
                    <a:gd name="connsiteY2" fmla="*/ 561109 h 561109"/>
                    <a:gd name="connsiteX3" fmla="*/ 0 w 1059873"/>
                    <a:gd name="connsiteY3" fmla="*/ 561109 h 561109"/>
                    <a:gd name="connsiteX4" fmla="*/ 38101 w 1059873"/>
                    <a:gd name="connsiteY4" fmla="*/ 28575 h 561109"/>
                    <a:gd name="connsiteX0" fmla="*/ 138114 w 1159886"/>
                    <a:gd name="connsiteY0" fmla="*/ 28575 h 561109"/>
                    <a:gd name="connsiteX1" fmla="*/ 1159886 w 1159886"/>
                    <a:gd name="connsiteY1" fmla="*/ 0 h 561109"/>
                    <a:gd name="connsiteX2" fmla="*/ 1159886 w 1159886"/>
                    <a:gd name="connsiteY2" fmla="*/ 561109 h 561109"/>
                    <a:gd name="connsiteX3" fmla="*/ 0 w 1159886"/>
                    <a:gd name="connsiteY3" fmla="*/ 551584 h 561109"/>
                    <a:gd name="connsiteX4" fmla="*/ 138114 w 1159886"/>
                    <a:gd name="connsiteY4" fmla="*/ 28575 h 561109"/>
                    <a:gd name="connsiteX0" fmla="*/ 138114 w 1259898"/>
                    <a:gd name="connsiteY0" fmla="*/ 0 h 532534"/>
                    <a:gd name="connsiteX1" fmla="*/ 1259898 w 1259898"/>
                    <a:gd name="connsiteY1" fmla="*/ 19050 h 532534"/>
                    <a:gd name="connsiteX2" fmla="*/ 1159886 w 1259898"/>
                    <a:gd name="connsiteY2" fmla="*/ 532534 h 532534"/>
                    <a:gd name="connsiteX3" fmla="*/ 0 w 1259898"/>
                    <a:gd name="connsiteY3" fmla="*/ 523009 h 532534"/>
                    <a:gd name="connsiteX4" fmla="*/ 138114 w 1259898"/>
                    <a:gd name="connsiteY4" fmla="*/ 0 h 532534"/>
                    <a:gd name="connsiteX0" fmla="*/ 138114 w 1259898"/>
                    <a:gd name="connsiteY0" fmla="*/ 0 h 570634"/>
                    <a:gd name="connsiteX1" fmla="*/ 1259898 w 1259898"/>
                    <a:gd name="connsiteY1" fmla="*/ 19050 h 570634"/>
                    <a:gd name="connsiteX2" fmla="*/ 1112261 w 1259898"/>
                    <a:gd name="connsiteY2" fmla="*/ 570634 h 570634"/>
                    <a:gd name="connsiteX3" fmla="*/ 0 w 1259898"/>
                    <a:gd name="connsiteY3" fmla="*/ 523009 h 570634"/>
                    <a:gd name="connsiteX4" fmla="*/ 138114 w 1259898"/>
                    <a:gd name="connsiteY4"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0744 h 597566"/>
                    <a:gd name="connsiteX1" fmla="*/ 465428 w 1269423"/>
                    <a:gd name="connsiteY1" fmla="*/ 8314 h 597566"/>
                    <a:gd name="connsiteX2" fmla="*/ 598778 w 1269423"/>
                    <a:gd name="connsiteY2" fmla="*/ 32126 h 597566"/>
                    <a:gd name="connsiteX3" fmla="*/ 1269423 w 1269423"/>
                    <a:gd name="connsiteY3" fmla="*/ 45982 h 597566"/>
                    <a:gd name="connsiteX4" fmla="*/ 1121786 w 1269423"/>
                    <a:gd name="connsiteY4" fmla="*/ 597566 h 597566"/>
                    <a:gd name="connsiteX5" fmla="*/ 265402 w 1269423"/>
                    <a:gd name="connsiteY5" fmla="*/ 575051 h 597566"/>
                    <a:gd name="connsiteX6" fmla="*/ 0 w 1269423"/>
                    <a:gd name="connsiteY6" fmla="*/ 535654 h 597566"/>
                    <a:gd name="connsiteX7" fmla="*/ 123826 w 1269423"/>
                    <a:gd name="connsiteY7" fmla="*/ 50744 h 597566"/>
                    <a:gd name="connsiteX0" fmla="*/ 123826 w 1269423"/>
                    <a:gd name="connsiteY0" fmla="*/ 49637 h 596459"/>
                    <a:gd name="connsiteX1" fmla="*/ 465428 w 1269423"/>
                    <a:gd name="connsiteY1" fmla="*/ 7207 h 596459"/>
                    <a:gd name="connsiteX2" fmla="*/ 598778 w 1269423"/>
                    <a:gd name="connsiteY2" fmla="*/ 31019 h 596459"/>
                    <a:gd name="connsiteX3" fmla="*/ 794041 w 1269423"/>
                    <a:gd name="connsiteY3" fmla="*/ 35782 h 596459"/>
                    <a:gd name="connsiteX4" fmla="*/ 1269423 w 1269423"/>
                    <a:gd name="connsiteY4" fmla="*/ 44875 h 596459"/>
                    <a:gd name="connsiteX5" fmla="*/ 1121786 w 1269423"/>
                    <a:gd name="connsiteY5" fmla="*/ 596459 h 596459"/>
                    <a:gd name="connsiteX6" fmla="*/ 265402 w 1269423"/>
                    <a:gd name="connsiteY6" fmla="*/ 573944 h 596459"/>
                    <a:gd name="connsiteX7" fmla="*/ 0 w 1269423"/>
                    <a:gd name="connsiteY7" fmla="*/ 534547 h 596459"/>
                    <a:gd name="connsiteX8" fmla="*/ 123826 w 1269423"/>
                    <a:gd name="connsiteY8" fmla="*/ 49637 h 596459"/>
                    <a:gd name="connsiteX0" fmla="*/ 123826 w 1269423"/>
                    <a:gd name="connsiteY0" fmla="*/ 43695 h 590517"/>
                    <a:gd name="connsiteX1" fmla="*/ 465428 w 1269423"/>
                    <a:gd name="connsiteY1" fmla="*/ 1265 h 590517"/>
                    <a:gd name="connsiteX2" fmla="*/ 598778 w 1269423"/>
                    <a:gd name="connsiteY2" fmla="*/ 25077 h 590517"/>
                    <a:gd name="connsiteX3" fmla="*/ 808329 w 1269423"/>
                    <a:gd name="connsiteY3" fmla="*/ 63177 h 590517"/>
                    <a:gd name="connsiteX4" fmla="*/ 1269423 w 1269423"/>
                    <a:gd name="connsiteY4" fmla="*/ 38933 h 590517"/>
                    <a:gd name="connsiteX5" fmla="*/ 1121786 w 1269423"/>
                    <a:gd name="connsiteY5" fmla="*/ 590517 h 590517"/>
                    <a:gd name="connsiteX6" fmla="*/ 265402 w 1269423"/>
                    <a:gd name="connsiteY6" fmla="*/ 568002 h 590517"/>
                    <a:gd name="connsiteX7" fmla="*/ 0 w 1269423"/>
                    <a:gd name="connsiteY7" fmla="*/ 528605 h 590517"/>
                    <a:gd name="connsiteX8" fmla="*/ 123826 w 1269423"/>
                    <a:gd name="connsiteY8" fmla="*/ 43695 h 590517"/>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60691 w 1269423"/>
                    <a:gd name="connsiteY2" fmla="*/ 5483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79741 w 1269423"/>
                    <a:gd name="connsiteY2" fmla="*/ 7388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5668 h 592490"/>
                    <a:gd name="connsiteX1" fmla="*/ 465428 w 1269423"/>
                    <a:gd name="connsiteY1" fmla="*/ 3238 h 592490"/>
                    <a:gd name="connsiteX2" fmla="*/ 679741 w 1269423"/>
                    <a:gd name="connsiteY2" fmla="*/ 69912 h 592490"/>
                    <a:gd name="connsiteX3" fmla="*/ 865479 w 1269423"/>
                    <a:gd name="connsiteY3" fmla="*/ 31812 h 592490"/>
                    <a:gd name="connsiteX4" fmla="*/ 1065503 w 1269423"/>
                    <a:gd name="connsiteY4" fmla="*/ 50863 h 592490"/>
                    <a:gd name="connsiteX5" fmla="*/ 1269423 w 1269423"/>
                    <a:gd name="connsiteY5" fmla="*/ 40906 h 592490"/>
                    <a:gd name="connsiteX6" fmla="*/ 1121786 w 1269423"/>
                    <a:gd name="connsiteY6" fmla="*/ 592490 h 592490"/>
                    <a:gd name="connsiteX7" fmla="*/ 265402 w 1269423"/>
                    <a:gd name="connsiteY7" fmla="*/ 569975 h 592490"/>
                    <a:gd name="connsiteX8" fmla="*/ 0 w 1269423"/>
                    <a:gd name="connsiteY8" fmla="*/ 530578 h 592490"/>
                    <a:gd name="connsiteX9" fmla="*/ 123826 w 1269423"/>
                    <a:gd name="connsiteY9" fmla="*/ 45668 h 59249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6719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621268"/>
                    <a:gd name="connsiteX1" fmla="*/ 465428 w 1269423"/>
                    <a:gd name="connsiteY1" fmla="*/ 519 h 621268"/>
                    <a:gd name="connsiteX2" fmla="*/ 679741 w 1269423"/>
                    <a:gd name="connsiteY2" fmla="*/ 67193 h 621268"/>
                    <a:gd name="connsiteX3" fmla="*/ 865479 w 1269423"/>
                    <a:gd name="connsiteY3" fmla="*/ 29093 h 621268"/>
                    <a:gd name="connsiteX4" fmla="*/ 1051215 w 1269423"/>
                    <a:gd name="connsiteY4" fmla="*/ 76719 h 621268"/>
                    <a:gd name="connsiteX5" fmla="*/ 1269423 w 1269423"/>
                    <a:gd name="connsiteY5" fmla="*/ 38187 h 621268"/>
                    <a:gd name="connsiteX6" fmla="*/ 1121786 w 1269423"/>
                    <a:gd name="connsiteY6" fmla="*/ 589771 h 621268"/>
                    <a:gd name="connsiteX7" fmla="*/ 446378 w 1269423"/>
                    <a:gd name="connsiteY7" fmla="*/ 543444 h 621268"/>
                    <a:gd name="connsiteX8" fmla="*/ 265402 w 1269423"/>
                    <a:gd name="connsiteY8" fmla="*/ 567256 h 621268"/>
                    <a:gd name="connsiteX9" fmla="*/ 0 w 1269423"/>
                    <a:gd name="connsiteY9" fmla="*/ 527859 h 621268"/>
                    <a:gd name="connsiteX10" fmla="*/ 123826 w 1269423"/>
                    <a:gd name="connsiteY10" fmla="*/ 42949 h 621268"/>
                    <a:gd name="connsiteX0" fmla="*/ 123826 w 1269423"/>
                    <a:gd name="connsiteY0" fmla="*/ 42949 h 619818"/>
                    <a:gd name="connsiteX1" fmla="*/ 465428 w 1269423"/>
                    <a:gd name="connsiteY1" fmla="*/ 519 h 619818"/>
                    <a:gd name="connsiteX2" fmla="*/ 679741 w 1269423"/>
                    <a:gd name="connsiteY2" fmla="*/ 67193 h 619818"/>
                    <a:gd name="connsiteX3" fmla="*/ 865479 w 1269423"/>
                    <a:gd name="connsiteY3" fmla="*/ 29093 h 619818"/>
                    <a:gd name="connsiteX4" fmla="*/ 1051215 w 1269423"/>
                    <a:gd name="connsiteY4" fmla="*/ 76719 h 619818"/>
                    <a:gd name="connsiteX5" fmla="*/ 1269423 w 1269423"/>
                    <a:gd name="connsiteY5" fmla="*/ 38187 h 619818"/>
                    <a:gd name="connsiteX6" fmla="*/ 1121786 w 1269423"/>
                    <a:gd name="connsiteY6" fmla="*/ 589771 h 619818"/>
                    <a:gd name="connsiteX7" fmla="*/ 470191 w 1269423"/>
                    <a:gd name="connsiteY7" fmla="*/ 533919 h 619818"/>
                    <a:gd name="connsiteX8" fmla="*/ 265402 w 1269423"/>
                    <a:gd name="connsiteY8" fmla="*/ 567256 h 619818"/>
                    <a:gd name="connsiteX9" fmla="*/ 0 w 1269423"/>
                    <a:gd name="connsiteY9" fmla="*/ 527859 h 619818"/>
                    <a:gd name="connsiteX10" fmla="*/ 123826 w 1269423"/>
                    <a:gd name="connsiteY10" fmla="*/ 42949 h 619818"/>
                    <a:gd name="connsiteX0" fmla="*/ 123826 w 1269423"/>
                    <a:gd name="connsiteY0" fmla="*/ 42949 h 620230"/>
                    <a:gd name="connsiteX1" fmla="*/ 465428 w 1269423"/>
                    <a:gd name="connsiteY1" fmla="*/ 519 h 620230"/>
                    <a:gd name="connsiteX2" fmla="*/ 679741 w 1269423"/>
                    <a:gd name="connsiteY2" fmla="*/ 67193 h 620230"/>
                    <a:gd name="connsiteX3" fmla="*/ 865479 w 1269423"/>
                    <a:gd name="connsiteY3" fmla="*/ 29093 h 620230"/>
                    <a:gd name="connsiteX4" fmla="*/ 1051215 w 1269423"/>
                    <a:gd name="connsiteY4" fmla="*/ 76719 h 620230"/>
                    <a:gd name="connsiteX5" fmla="*/ 1269423 w 1269423"/>
                    <a:gd name="connsiteY5" fmla="*/ 38187 h 620230"/>
                    <a:gd name="connsiteX6" fmla="*/ 1121786 w 1269423"/>
                    <a:gd name="connsiteY6" fmla="*/ 589771 h 620230"/>
                    <a:gd name="connsiteX7" fmla="*/ 755941 w 1269423"/>
                    <a:gd name="connsiteY7" fmla="*/ 533918 h 620230"/>
                    <a:gd name="connsiteX8" fmla="*/ 470191 w 1269423"/>
                    <a:gd name="connsiteY8" fmla="*/ 533919 h 620230"/>
                    <a:gd name="connsiteX9" fmla="*/ 265402 w 1269423"/>
                    <a:gd name="connsiteY9" fmla="*/ 567256 h 620230"/>
                    <a:gd name="connsiteX10" fmla="*/ 0 w 1269423"/>
                    <a:gd name="connsiteY10" fmla="*/ 527859 h 620230"/>
                    <a:gd name="connsiteX11" fmla="*/ 123826 w 1269423"/>
                    <a:gd name="connsiteY11" fmla="*/ 42949 h 620230"/>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16060"/>
                    <a:gd name="connsiteX1" fmla="*/ 465428 w 1269423"/>
                    <a:gd name="connsiteY1" fmla="*/ 519 h 616060"/>
                    <a:gd name="connsiteX2" fmla="*/ 679741 w 1269423"/>
                    <a:gd name="connsiteY2" fmla="*/ 67193 h 616060"/>
                    <a:gd name="connsiteX3" fmla="*/ 865479 w 1269423"/>
                    <a:gd name="connsiteY3" fmla="*/ 29093 h 616060"/>
                    <a:gd name="connsiteX4" fmla="*/ 1051215 w 1269423"/>
                    <a:gd name="connsiteY4" fmla="*/ 76719 h 616060"/>
                    <a:gd name="connsiteX5" fmla="*/ 1269423 w 1269423"/>
                    <a:gd name="connsiteY5" fmla="*/ 38187 h 616060"/>
                    <a:gd name="connsiteX6" fmla="*/ 1121786 w 1269423"/>
                    <a:gd name="connsiteY6" fmla="*/ 589771 h 616060"/>
                    <a:gd name="connsiteX7" fmla="*/ 755941 w 1269423"/>
                    <a:gd name="connsiteY7" fmla="*/ 572018 h 616060"/>
                    <a:gd name="connsiteX8" fmla="*/ 470191 w 1269423"/>
                    <a:gd name="connsiteY8" fmla="*/ 533919 h 616060"/>
                    <a:gd name="connsiteX9" fmla="*/ 265402 w 1269423"/>
                    <a:gd name="connsiteY9" fmla="*/ 567256 h 616060"/>
                    <a:gd name="connsiteX10" fmla="*/ 0 w 1269423"/>
                    <a:gd name="connsiteY10" fmla="*/ 527859 h 616060"/>
                    <a:gd name="connsiteX11" fmla="*/ 123826 w 1269423"/>
                    <a:gd name="connsiteY11" fmla="*/ 42949 h 61606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423" h="589771">
                      <a:moveTo>
                        <a:pt x="123826" y="42949"/>
                      </a:moveTo>
                      <a:cubicBezTo>
                        <a:pt x="210922" y="-17953"/>
                        <a:pt x="155433" y="99738"/>
                        <a:pt x="465428" y="519"/>
                      </a:cubicBezTo>
                      <a:cubicBezTo>
                        <a:pt x="545380" y="-6553"/>
                        <a:pt x="545742" y="60915"/>
                        <a:pt x="679741" y="67193"/>
                      </a:cubicBezTo>
                      <a:cubicBezTo>
                        <a:pt x="768641" y="68780"/>
                        <a:pt x="705142" y="51318"/>
                        <a:pt x="865479" y="29093"/>
                      </a:cubicBezTo>
                      <a:cubicBezTo>
                        <a:pt x="928185" y="17981"/>
                        <a:pt x="983891" y="75203"/>
                        <a:pt x="1051215" y="76719"/>
                      </a:cubicBezTo>
                      <a:cubicBezTo>
                        <a:pt x="1161401" y="82998"/>
                        <a:pt x="1177493" y="49515"/>
                        <a:pt x="1269423" y="38187"/>
                      </a:cubicBezTo>
                      <a:cubicBezTo>
                        <a:pt x="1220211" y="222048"/>
                        <a:pt x="1194810" y="410673"/>
                        <a:pt x="1121786" y="589771"/>
                      </a:cubicBezTo>
                      <a:cubicBezTo>
                        <a:pt x="987786" y="531900"/>
                        <a:pt x="897878" y="505127"/>
                        <a:pt x="755941" y="572018"/>
                      </a:cubicBezTo>
                      <a:cubicBezTo>
                        <a:pt x="547329" y="472222"/>
                        <a:pt x="541629" y="535506"/>
                        <a:pt x="470191" y="533919"/>
                      </a:cubicBezTo>
                      <a:cubicBezTo>
                        <a:pt x="398753" y="532332"/>
                        <a:pt x="339798" y="576203"/>
                        <a:pt x="265402" y="567256"/>
                      </a:cubicBezTo>
                      <a:cubicBezTo>
                        <a:pt x="108672" y="473161"/>
                        <a:pt x="85292" y="521942"/>
                        <a:pt x="0" y="527859"/>
                      </a:cubicBezTo>
                      <a:lnTo>
                        <a:pt x="123826" y="42949"/>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3200" b="0" i="0" u="none" strike="noStrike" kern="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nvGrpSpPr>
                <p:cNvPr id="13" name="Google Shape;1251;p47">
                  <a:extLst>
                    <a:ext uri="{FF2B5EF4-FFF2-40B4-BE49-F238E27FC236}">
                      <a16:creationId xmlns:a16="http://schemas.microsoft.com/office/drawing/2014/main" xmlns="" id="{B049267A-077C-43FC-B9F6-88FBB8BFCC44}"/>
                    </a:ext>
                  </a:extLst>
                </p:cNvPr>
                <p:cNvGrpSpPr/>
                <p:nvPr/>
              </p:nvGrpSpPr>
              <p:grpSpPr>
                <a:xfrm>
                  <a:off x="768927" y="1641595"/>
                  <a:ext cx="5340928" cy="2511698"/>
                  <a:chOff x="4875791" y="946666"/>
                  <a:chExt cx="1252993" cy="1443671"/>
                </a:xfrm>
              </p:grpSpPr>
              <p:sp>
                <p:nvSpPr>
                  <p:cNvPr id="15" name="Google Shape;1252;p47">
                    <a:extLst>
                      <a:ext uri="{FF2B5EF4-FFF2-40B4-BE49-F238E27FC236}">
                        <a16:creationId xmlns:a16="http://schemas.microsoft.com/office/drawing/2014/main" xmlns="" id="{FD616AF8-DFE6-41E3-9194-040E4E732398}"/>
                      </a:ext>
                    </a:extLst>
                  </p:cNvPr>
                  <p:cNvSpPr/>
                  <p:nvPr/>
                </p:nvSpPr>
                <p:spPr>
                  <a:xfrm>
                    <a:off x="5455534" y="1055601"/>
                    <a:ext cx="53695" cy="44148"/>
                  </a:xfrm>
                  <a:custGeom>
                    <a:avLst/>
                    <a:gdLst/>
                    <a:ahLst/>
                    <a:cxnLst/>
                    <a:rect l="l" t="t" r="r" b="b"/>
                    <a:pathLst>
                      <a:path w="3442" h="2830" extrusionOk="0">
                        <a:moveTo>
                          <a:pt x="2902" y="0"/>
                        </a:moveTo>
                        <a:cubicBezTo>
                          <a:pt x="2802" y="0"/>
                          <a:pt x="2699" y="38"/>
                          <a:pt x="2608" y="113"/>
                        </a:cubicBezTo>
                        <a:cubicBezTo>
                          <a:pt x="2174" y="439"/>
                          <a:pt x="1666" y="838"/>
                          <a:pt x="1232" y="1200"/>
                        </a:cubicBezTo>
                        <a:cubicBezTo>
                          <a:pt x="906" y="1490"/>
                          <a:pt x="580" y="1743"/>
                          <a:pt x="254" y="1997"/>
                        </a:cubicBezTo>
                        <a:cubicBezTo>
                          <a:pt x="36" y="2142"/>
                          <a:pt x="0" y="2432"/>
                          <a:pt x="145" y="2649"/>
                        </a:cubicBezTo>
                        <a:cubicBezTo>
                          <a:pt x="254" y="2758"/>
                          <a:pt x="362" y="2830"/>
                          <a:pt x="507" y="2830"/>
                        </a:cubicBezTo>
                        <a:cubicBezTo>
                          <a:pt x="616" y="2830"/>
                          <a:pt x="725" y="2794"/>
                          <a:pt x="797" y="2721"/>
                        </a:cubicBezTo>
                        <a:cubicBezTo>
                          <a:pt x="1123" y="2504"/>
                          <a:pt x="1449" y="2214"/>
                          <a:pt x="1811" y="1924"/>
                        </a:cubicBezTo>
                        <a:cubicBezTo>
                          <a:pt x="2246" y="1562"/>
                          <a:pt x="2717" y="1200"/>
                          <a:pt x="3151" y="874"/>
                        </a:cubicBezTo>
                        <a:cubicBezTo>
                          <a:pt x="3369" y="729"/>
                          <a:pt x="3441" y="403"/>
                          <a:pt x="3260" y="222"/>
                        </a:cubicBezTo>
                        <a:cubicBezTo>
                          <a:pt x="3176" y="74"/>
                          <a:pt x="3042" y="0"/>
                          <a:pt x="290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6" name="Google Shape;1253;p47">
                    <a:extLst>
                      <a:ext uri="{FF2B5EF4-FFF2-40B4-BE49-F238E27FC236}">
                        <a16:creationId xmlns:a16="http://schemas.microsoft.com/office/drawing/2014/main" xmlns="" id="{7BD6B99C-77BD-4F9D-BEAE-916D55F9E053}"/>
                      </a:ext>
                    </a:extLst>
                  </p:cNvPr>
                  <p:cNvSpPr/>
                  <p:nvPr/>
                </p:nvSpPr>
                <p:spPr>
                  <a:xfrm>
                    <a:off x="4952637" y="2200313"/>
                    <a:ext cx="1086088" cy="135782"/>
                  </a:xfrm>
                  <a:custGeom>
                    <a:avLst/>
                    <a:gdLst/>
                    <a:ahLst/>
                    <a:cxnLst/>
                    <a:rect l="l" t="t" r="r" b="b"/>
                    <a:pathLst>
                      <a:path w="69621" h="8704" extrusionOk="0">
                        <a:moveTo>
                          <a:pt x="68963" y="1"/>
                        </a:moveTo>
                        <a:cubicBezTo>
                          <a:pt x="68838" y="1"/>
                          <a:pt x="68709" y="56"/>
                          <a:pt x="68603" y="191"/>
                        </a:cubicBezTo>
                        <a:cubicBezTo>
                          <a:pt x="68096" y="771"/>
                          <a:pt x="67589" y="1278"/>
                          <a:pt x="67010" y="1821"/>
                        </a:cubicBezTo>
                        <a:cubicBezTo>
                          <a:pt x="66539" y="2256"/>
                          <a:pt x="66032" y="2727"/>
                          <a:pt x="65561" y="3234"/>
                        </a:cubicBezTo>
                        <a:cubicBezTo>
                          <a:pt x="65380" y="3415"/>
                          <a:pt x="65380" y="3704"/>
                          <a:pt x="65597" y="3886"/>
                        </a:cubicBezTo>
                        <a:cubicBezTo>
                          <a:pt x="65670" y="3958"/>
                          <a:pt x="65814" y="3994"/>
                          <a:pt x="65923" y="3994"/>
                        </a:cubicBezTo>
                        <a:cubicBezTo>
                          <a:pt x="66032" y="3994"/>
                          <a:pt x="66177" y="3958"/>
                          <a:pt x="66249" y="3849"/>
                        </a:cubicBezTo>
                        <a:cubicBezTo>
                          <a:pt x="66684" y="3415"/>
                          <a:pt x="67191" y="2944"/>
                          <a:pt x="67662" y="2509"/>
                        </a:cubicBezTo>
                        <a:cubicBezTo>
                          <a:pt x="68241" y="1966"/>
                          <a:pt x="68821" y="1386"/>
                          <a:pt x="69328" y="771"/>
                        </a:cubicBezTo>
                        <a:cubicBezTo>
                          <a:pt x="69620" y="425"/>
                          <a:pt x="69308" y="1"/>
                          <a:pt x="68963" y="1"/>
                        </a:cubicBezTo>
                        <a:close/>
                        <a:moveTo>
                          <a:pt x="65670" y="481"/>
                        </a:moveTo>
                        <a:cubicBezTo>
                          <a:pt x="64329" y="481"/>
                          <a:pt x="61214" y="4393"/>
                          <a:pt x="60599" y="5407"/>
                        </a:cubicBezTo>
                        <a:cubicBezTo>
                          <a:pt x="60417" y="5624"/>
                          <a:pt x="60490" y="5914"/>
                          <a:pt x="60743" y="6059"/>
                        </a:cubicBezTo>
                        <a:cubicBezTo>
                          <a:pt x="60816" y="6095"/>
                          <a:pt x="60888" y="6131"/>
                          <a:pt x="60961" y="6131"/>
                        </a:cubicBezTo>
                        <a:cubicBezTo>
                          <a:pt x="61142" y="6131"/>
                          <a:pt x="61287" y="6059"/>
                          <a:pt x="61359" y="5914"/>
                        </a:cubicBezTo>
                        <a:cubicBezTo>
                          <a:pt x="62373" y="4320"/>
                          <a:pt x="65054" y="1459"/>
                          <a:pt x="65670" y="1423"/>
                        </a:cubicBezTo>
                        <a:cubicBezTo>
                          <a:pt x="66285" y="1423"/>
                          <a:pt x="66285" y="481"/>
                          <a:pt x="65670" y="481"/>
                        </a:cubicBezTo>
                        <a:close/>
                        <a:moveTo>
                          <a:pt x="2877" y="4720"/>
                        </a:moveTo>
                        <a:cubicBezTo>
                          <a:pt x="2764" y="4720"/>
                          <a:pt x="2645" y="4763"/>
                          <a:pt x="2536" y="4864"/>
                        </a:cubicBezTo>
                        <a:cubicBezTo>
                          <a:pt x="1956" y="5479"/>
                          <a:pt x="1377" y="6168"/>
                          <a:pt x="906" y="6892"/>
                        </a:cubicBezTo>
                        <a:cubicBezTo>
                          <a:pt x="652" y="7254"/>
                          <a:pt x="435" y="7616"/>
                          <a:pt x="145" y="7942"/>
                        </a:cubicBezTo>
                        <a:cubicBezTo>
                          <a:pt x="0" y="8160"/>
                          <a:pt x="36" y="8449"/>
                          <a:pt x="254" y="8631"/>
                        </a:cubicBezTo>
                        <a:cubicBezTo>
                          <a:pt x="326" y="8667"/>
                          <a:pt x="435" y="8703"/>
                          <a:pt x="507" y="8703"/>
                        </a:cubicBezTo>
                        <a:cubicBezTo>
                          <a:pt x="688" y="8703"/>
                          <a:pt x="797" y="8667"/>
                          <a:pt x="906" y="8522"/>
                        </a:cubicBezTo>
                        <a:cubicBezTo>
                          <a:pt x="1159" y="8196"/>
                          <a:pt x="1449" y="7797"/>
                          <a:pt x="1703" y="7435"/>
                        </a:cubicBezTo>
                        <a:cubicBezTo>
                          <a:pt x="2137" y="6747"/>
                          <a:pt x="2644" y="6131"/>
                          <a:pt x="3224" y="5516"/>
                        </a:cubicBezTo>
                        <a:cubicBezTo>
                          <a:pt x="3558" y="5182"/>
                          <a:pt x="3251" y="4720"/>
                          <a:pt x="2877" y="4720"/>
                        </a:cubicBezTo>
                        <a:close/>
                      </a:path>
                    </a:pathLst>
                  </a:custGeom>
                  <a:solidFill>
                    <a:srgbClr val="21305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7" name="Google Shape;1254;p47">
                    <a:extLst>
                      <a:ext uri="{FF2B5EF4-FFF2-40B4-BE49-F238E27FC236}">
                        <a16:creationId xmlns:a16="http://schemas.microsoft.com/office/drawing/2014/main" xmlns="" id="{6CCF6AA7-F5DC-42A0-9B42-B61DF7FF13A1}"/>
                      </a:ext>
                    </a:extLst>
                  </p:cNvPr>
                  <p:cNvSpPr/>
                  <p:nvPr/>
                </p:nvSpPr>
                <p:spPr>
                  <a:xfrm>
                    <a:off x="4875791" y="946666"/>
                    <a:ext cx="1252993" cy="1443671"/>
                  </a:xfrm>
                  <a:custGeom>
                    <a:avLst/>
                    <a:gdLst/>
                    <a:ahLst/>
                    <a:cxnLst/>
                    <a:rect l="l" t="t" r="r" b="b"/>
                    <a:pathLst>
                      <a:path w="80992" h="92543" extrusionOk="0">
                        <a:moveTo>
                          <a:pt x="38286" y="939"/>
                        </a:moveTo>
                        <a:cubicBezTo>
                          <a:pt x="38395" y="975"/>
                          <a:pt x="38503" y="1011"/>
                          <a:pt x="38576" y="1084"/>
                        </a:cubicBezTo>
                        <a:cubicBezTo>
                          <a:pt x="39409" y="1663"/>
                          <a:pt x="40206" y="2315"/>
                          <a:pt x="40894" y="3040"/>
                        </a:cubicBezTo>
                        <a:cubicBezTo>
                          <a:pt x="40982" y="3127"/>
                          <a:pt x="41109" y="3175"/>
                          <a:pt x="41237" y="3175"/>
                        </a:cubicBezTo>
                        <a:cubicBezTo>
                          <a:pt x="41319" y="3175"/>
                          <a:pt x="41402" y="3155"/>
                          <a:pt x="41474" y="3112"/>
                        </a:cubicBezTo>
                        <a:cubicBezTo>
                          <a:pt x="42234" y="2714"/>
                          <a:pt x="43031" y="2315"/>
                          <a:pt x="43828" y="1989"/>
                        </a:cubicBezTo>
                        <a:cubicBezTo>
                          <a:pt x="44009" y="1881"/>
                          <a:pt x="44190" y="1844"/>
                          <a:pt x="44371" y="1844"/>
                        </a:cubicBezTo>
                        <a:cubicBezTo>
                          <a:pt x="44589" y="1844"/>
                          <a:pt x="44806" y="1953"/>
                          <a:pt x="44987" y="2098"/>
                        </a:cubicBezTo>
                        <a:cubicBezTo>
                          <a:pt x="45494" y="2424"/>
                          <a:pt x="45929" y="2931"/>
                          <a:pt x="46219" y="3510"/>
                        </a:cubicBezTo>
                        <a:cubicBezTo>
                          <a:pt x="46298" y="3670"/>
                          <a:pt x="46455" y="3770"/>
                          <a:pt x="46633" y="3770"/>
                        </a:cubicBezTo>
                        <a:cubicBezTo>
                          <a:pt x="46698" y="3770"/>
                          <a:pt x="46766" y="3757"/>
                          <a:pt x="46834" y="3728"/>
                        </a:cubicBezTo>
                        <a:lnTo>
                          <a:pt x="49877" y="2532"/>
                        </a:lnTo>
                        <a:lnTo>
                          <a:pt x="49877" y="2532"/>
                        </a:lnTo>
                        <a:cubicBezTo>
                          <a:pt x="49442" y="5177"/>
                          <a:pt x="49189" y="7821"/>
                          <a:pt x="49152" y="10501"/>
                        </a:cubicBezTo>
                        <a:cubicBezTo>
                          <a:pt x="49008" y="14232"/>
                          <a:pt x="48863" y="18071"/>
                          <a:pt x="47595" y="21694"/>
                        </a:cubicBezTo>
                        <a:cubicBezTo>
                          <a:pt x="47052" y="21186"/>
                          <a:pt x="46508" y="20752"/>
                          <a:pt x="45893" y="20390"/>
                        </a:cubicBezTo>
                        <a:cubicBezTo>
                          <a:pt x="45675" y="20208"/>
                          <a:pt x="45422" y="20136"/>
                          <a:pt x="45168" y="20100"/>
                        </a:cubicBezTo>
                        <a:lnTo>
                          <a:pt x="45096" y="20100"/>
                        </a:lnTo>
                        <a:cubicBezTo>
                          <a:pt x="44842" y="20136"/>
                          <a:pt x="44589" y="20245"/>
                          <a:pt x="44371" y="20462"/>
                        </a:cubicBezTo>
                        <a:lnTo>
                          <a:pt x="43430" y="21295"/>
                        </a:lnTo>
                        <a:cubicBezTo>
                          <a:pt x="43246" y="21494"/>
                          <a:pt x="42997" y="21590"/>
                          <a:pt x="42749" y="21590"/>
                        </a:cubicBezTo>
                        <a:cubicBezTo>
                          <a:pt x="42411" y="21590"/>
                          <a:pt x="42075" y="21412"/>
                          <a:pt x="41908" y="21078"/>
                        </a:cubicBezTo>
                        <a:lnTo>
                          <a:pt x="41800" y="20897"/>
                        </a:lnTo>
                        <a:cubicBezTo>
                          <a:pt x="41510" y="20390"/>
                          <a:pt x="41039" y="20027"/>
                          <a:pt x="40496" y="19846"/>
                        </a:cubicBezTo>
                        <a:cubicBezTo>
                          <a:pt x="40314" y="19774"/>
                          <a:pt x="40097" y="19738"/>
                          <a:pt x="39916" y="19738"/>
                        </a:cubicBezTo>
                        <a:cubicBezTo>
                          <a:pt x="39300" y="19774"/>
                          <a:pt x="38721" y="19955"/>
                          <a:pt x="38214" y="20208"/>
                        </a:cubicBezTo>
                        <a:lnTo>
                          <a:pt x="35533" y="21331"/>
                        </a:lnTo>
                        <a:cubicBezTo>
                          <a:pt x="34773" y="20788"/>
                          <a:pt x="34012" y="20136"/>
                          <a:pt x="33360" y="19448"/>
                        </a:cubicBezTo>
                        <a:cubicBezTo>
                          <a:pt x="33276" y="19342"/>
                          <a:pt x="33142" y="19286"/>
                          <a:pt x="33009" y="19286"/>
                        </a:cubicBezTo>
                        <a:cubicBezTo>
                          <a:pt x="32914" y="19286"/>
                          <a:pt x="32820" y="19315"/>
                          <a:pt x="32744" y="19375"/>
                        </a:cubicBezTo>
                        <a:lnTo>
                          <a:pt x="31875" y="20027"/>
                        </a:lnTo>
                        <a:cubicBezTo>
                          <a:pt x="32020" y="13978"/>
                          <a:pt x="32636" y="7966"/>
                          <a:pt x="33795" y="2025"/>
                        </a:cubicBezTo>
                        <a:lnTo>
                          <a:pt x="35497" y="2750"/>
                        </a:lnTo>
                        <a:cubicBezTo>
                          <a:pt x="35557" y="2786"/>
                          <a:pt x="35622" y="2802"/>
                          <a:pt x="35686" y="2802"/>
                        </a:cubicBezTo>
                        <a:cubicBezTo>
                          <a:pt x="35815" y="2802"/>
                          <a:pt x="35944" y="2738"/>
                          <a:pt x="36040" y="2641"/>
                        </a:cubicBezTo>
                        <a:cubicBezTo>
                          <a:pt x="36620" y="2025"/>
                          <a:pt x="37272" y="1482"/>
                          <a:pt x="37996" y="1047"/>
                        </a:cubicBezTo>
                        <a:cubicBezTo>
                          <a:pt x="38069" y="1011"/>
                          <a:pt x="38177" y="939"/>
                          <a:pt x="38286" y="939"/>
                        </a:cubicBezTo>
                        <a:close/>
                        <a:moveTo>
                          <a:pt x="14090" y="12892"/>
                        </a:moveTo>
                        <a:cubicBezTo>
                          <a:pt x="19089" y="12892"/>
                          <a:pt x="25065" y="12928"/>
                          <a:pt x="31295" y="12964"/>
                        </a:cubicBezTo>
                        <a:cubicBezTo>
                          <a:pt x="31078" y="15645"/>
                          <a:pt x="30969" y="18289"/>
                          <a:pt x="30933" y="20969"/>
                        </a:cubicBezTo>
                        <a:cubicBezTo>
                          <a:pt x="30933" y="21114"/>
                          <a:pt x="31006" y="21295"/>
                          <a:pt x="31187" y="21368"/>
                        </a:cubicBezTo>
                        <a:cubicBezTo>
                          <a:pt x="31252" y="21400"/>
                          <a:pt x="31332" y="21418"/>
                          <a:pt x="31410" y="21418"/>
                        </a:cubicBezTo>
                        <a:cubicBezTo>
                          <a:pt x="31505" y="21418"/>
                          <a:pt x="31598" y="21391"/>
                          <a:pt x="31658" y="21331"/>
                        </a:cubicBezTo>
                        <a:lnTo>
                          <a:pt x="32962" y="20390"/>
                        </a:lnTo>
                        <a:cubicBezTo>
                          <a:pt x="33650" y="21078"/>
                          <a:pt x="34410" y="21694"/>
                          <a:pt x="35244" y="22237"/>
                        </a:cubicBezTo>
                        <a:cubicBezTo>
                          <a:pt x="35312" y="22306"/>
                          <a:pt x="35410" y="22331"/>
                          <a:pt x="35510" y="22331"/>
                        </a:cubicBezTo>
                        <a:cubicBezTo>
                          <a:pt x="35567" y="22331"/>
                          <a:pt x="35625" y="22323"/>
                          <a:pt x="35678" y="22309"/>
                        </a:cubicBezTo>
                        <a:lnTo>
                          <a:pt x="38576" y="21042"/>
                        </a:lnTo>
                        <a:cubicBezTo>
                          <a:pt x="38979" y="20840"/>
                          <a:pt x="39429" y="20730"/>
                          <a:pt x="39888" y="20730"/>
                        </a:cubicBezTo>
                        <a:cubicBezTo>
                          <a:pt x="40005" y="20730"/>
                          <a:pt x="40124" y="20737"/>
                          <a:pt x="40242" y="20752"/>
                        </a:cubicBezTo>
                        <a:cubicBezTo>
                          <a:pt x="40568" y="20824"/>
                          <a:pt x="40749" y="21078"/>
                          <a:pt x="41003" y="21440"/>
                        </a:cubicBezTo>
                        <a:lnTo>
                          <a:pt x="41184" y="21657"/>
                        </a:lnTo>
                        <a:cubicBezTo>
                          <a:pt x="41546" y="22164"/>
                          <a:pt x="42162" y="22490"/>
                          <a:pt x="42814" y="22527"/>
                        </a:cubicBezTo>
                        <a:cubicBezTo>
                          <a:pt x="42959" y="22527"/>
                          <a:pt x="43067" y="22490"/>
                          <a:pt x="43212" y="22490"/>
                        </a:cubicBezTo>
                        <a:cubicBezTo>
                          <a:pt x="43502" y="22382"/>
                          <a:pt x="43792" y="22201"/>
                          <a:pt x="44045" y="21983"/>
                        </a:cubicBezTo>
                        <a:lnTo>
                          <a:pt x="44987" y="21186"/>
                        </a:lnTo>
                        <a:cubicBezTo>
                          <a:pt x="45023" y="21150"/>
                          <a:pt x="45096" y="21078"/>
                          <a:pt x="45132" y="21078"/>
                        </a:cubicBezTo>
                        <a:cubicBezTo>
                          <a:pt x="45204" y="21078"/>
                          <a:pt x="45277" y="21114"/>
                          <a:pt x="45349" y="21186"/>
                        </a:cubicBezTo>
                        <a:cubicBezTo>
                          <a:pt x="46110" y="21657"/>
                          <a:pt x="46798" y="22237"/>
                          <a:pt x="47450" y="22853"/>
                        </a:cubicBezTo>
                        <a:cubicBezTo>
                          <a:pt x="47523" y="22925"/>
                          <a:pt x="47667" y="22997"/>
                          <a:pt x="47776" y="22997"/>
                        </a:cubicBezTo>
                        <a:lnTo>
                          <a:pt x="47885" y="22997"/>
                        </a:lnTo>
                        <a:cubicBezTo>
                          <a:pt x="48030" y="22961"/>
                          <a:pt x="48175" y="22853"/>
                          <a:pt x="48211" y="22708"/>
                        </a:cubicBezTo>
                        <a:cubicBezTo>
                          <a:pt x="49442" y="19593"/>
                          <a:pt x="49804" y="16369"/>
                          <a:pt x="49986" y="13182"/>
                        </a:cubicBezTo>
                        <a:cubicBezTo>
                          <a:pt x="64112" y="13363"/>
                          <a:pt x="76391" y="13544"/>
                          <a:pt x="78782" y="13580"/>
                        </a:cubicBezTo>
                        <a:cubicBezTo>
                          <a:pt x="79941" y="26982"/>
                          <a:pt x="77369" y="83559"/>
                          <a:pt x="77188" y="88087"/>
                        </a:cubicBezTo>
                        <a:cubicBezTo>
                          <a:pt x="72044" y="90369"/>
                          <a:pt x="57157" y="91637"/>
                          <a:pt x="36149" y="91637"/>
                        </a:cubicBezTo>
                        <a:cubicBezTo>
                          <a:pt x="18799" y="91637"/>
                          <a:pt x="3441" y="90695"/>
                          <a:pt x="2137" y="89934"/>
                        </a:cubicBezTo>
                        <a:cubicBezTo>
                          <a:pt x="725" y="87508"/>
                          <a:pt x="1304" y="42847"/>
                          <a:pt x="2029" y="13037"/>
                        </a:cubicBezTo>
                        <a:cubicBezTo>
                          <a:pt x="4274" y="12928"/>
                          <a:pt x="8331" y="12892"/>
                          <a:pt x="14090" y="12892"/>
                        </a:cubicBezTo>
                        <a:close/>
                        <a:moveTo>
                          <a:pt x="38269" y="0"/>
                        </a:moveTo>
                        <a:cubicBezTo>
                          <a:pt x="37999" y="0"/>
                          <a:pt x="37725" y="82"/>
                          <a:pt x="37489" y="251"/>
                        </a:cubicBezTo>
                        <a:cubicBezTo>
                          <a:pt x="36801" y="685"/>
                          <a:pt x="36149" y="1192"/>
                          <a:pt x="35569" y="1772"/>
                        </a:cubicBezTo>
                        <a:lnTo>
                          <a:pt x="33650" y="866"/>
                        </a:lnTo>
                        <a:cubicBezTo>
                          <a:pt x="33577" y="830"/>
                          <a:pt x="33505" y="812"/>
                          <a:pt x="33432" y="812"/>
                        </a:cubicBezTo>
                        <a:cubicBezTo>
                          <a:pt x="33360" y="812"/>
                          <a:pt x="33288" y="830"/>
                          <a:pt x="33215" y="866"/>
                        </a:cubicBezTo>
                        <a:cubicBezTo>
                          <a:pt x="33106" y="939"/>
                          <a:pt x="32998" y="1047"/>
                          <a:pt x="32998" y="1192"/>
                        </a:cubicBezTo>
                        <a:cubicBezTo>
                          <a:pt x="32273" y="4778"/>
                          <a:pt x="31730" y="8364"/>
                          <a:pt x="31404" y="12022"/>
                        </a:cubicBezTo>
                        <a:cubicBezTo>
                          <a:pt x="25102" y="11950"/>
                          <a:pt x="19125" y="11914"/>
                          <a:pt x="14090" y="11914"/>
                        </a:cubicBezTo>
                        <a:cubicBezTo>
                          <a:pt x="7933" y="11914"/>
                          <a:pt x="3695" y="11986"/>
                          <a:pt x="1521" y="12059"/>
                        </a:cubicBezTo>
                        <a:cubicBezTo>
                          <a:pt x="1268" y="12095"/>
                          <a:pt x="1087" y="12276"/>
                          <a:pt x="1051" y="12530"/>
                        </a:cubicBezTo>
                        <a:cubicBezTo>
                          <a:pt x="1051" y="12711"/>
                          <a:pt x="616" y="31691"/>
                          <a:pt x="399" y="50671"/>
                        </a:cubicBezTo>
                        <a:cubicBezTo>
                          <a:pt x="0" y="89282"/>
                          <a:pt x="1051" y="90188"/>
                          <a:pt x="1485" y="90586"/>
                        </a:cubicBezTo>
                        <a:cubicBezTo>
                          <a:pt x="2862" y="91782"/>
                          <a:pt x="20501" y="92542"/>
                          <a:pt x="36149" y="92542"/>
                        </a:cubicBezTo>
                        <a:cubicBezTo>
                          <a:pt x="46291" y="92542"/>
                          <a:pt x="70740" y="92180"/>
                          <a:pt x="77840" y="88811"/>
                        </a:cubicBezTo>
                        <a:cubicBezTo>
                          <a:pt x="77985" y="88739"/>
                          <a:pt x="78093" y="88558"/>
                          <a:pt x="78093" y="88413"/>
                        </a:cubicBezTo>
                        <a:cubicBezTo>
                          <a:pt x="78130" y="87761"/>
                          <a:pt x="80991" y="26185"/>
                          <a:pt x="79687" y="13037"/>
                        </a:cubicBezTo>
                        <a:cubicBezTo>
                          <a:pt x="79651" y="12819"/>
                          <a:pt x="79470" y="12638"/>
                          <a:pt x="79216" y="12602"/>
                        </a:cubicBezTo>
                        <a:cubicBezTo>
                          <a:pt x="78999" y="12602"/>
                          <a:pt x="65669" y="12421"/>
                          <a:pt x="50022" y="12204"/>
                        </a:cubicBezTo>
                        <a:cubicBezTo>
                          <a:pt x="50058" y="11660"/>
                          <a:pt x="50058" y="11117"/>
                          <a:pt x="50094" y="10537"/>
                        </a:cubicBezTo>
                        <a:cubicBezTo>
                          <a:pt x="50203" y="7676"/>
                          <a:pt x="50312" y="4706"/>
                          <a:pt x="50927" y="1881"/>
                        </a:cubicBezTo>
                        <a:cubicBezTo>
                          <a:pt x="51013" y="1565"/>
                          <a:pt x="50782" y="1318"/>
                          <a:pt x="50520" y="1318"/>
                        </a:cubicBezTo>
                        <a:cubicBezTo>
                          <a:pt x="50451" y="1318"/>
                          <a:pt x="50380" y="1336"/>
                          <a:pt x="50312" y="1373"/>
                        </a:cubicBezTo>
                        <a:lnTo>
                          <a:pt x="46834" y="2714"/>
                        </a:lnTo>
                        <a:cubicBezTo>
                          <a:pt x="46508" y="2170"/>
                          <a:pt x="46037" y="1699"/>
                          <a:pt x="45530" y="1337"/>
                        </a:cubicBezTo>
                        <a:cubicBezTo>
                          <a:pt x="45168" y="1047"/>
                          <a:pt x="44770" y="903"/>
                          <a:pt x="44371" y="903"/>
                        </a:cubicBezTo>
                        <a:cubicBezTo>
                          <a:pt x="44045" y="903"/>
                          <a:pt x="43719" y="975"/>
                          <a:pt x="43466" y="1120"/>
                        </a:cubicBezTo>
                        <a:cubicBezTo>
                          <a:pt x="42705" y="1446"/>
                          <a:pt x="42017" y="1772"/>
                          <a:pt x="41329" y="2134"/>
                        </a:cubicBezTo>
                        <a:cubicBezTo>
                          <a:pt x="40640" y="1482"/>
                          <a:pt x="39916" y="866"/>
                          <a:pt x="39119" y="323"/>
                        </a:cubicBezTo>
                        <a:cubicBezTo>
                          <a:pt x="38886" y="110"/>
                          <a:pt x="38581" y="0"/>
                          <a:pt x="3826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8" name="Google Shape;1255;p47">
                    <a:extLst>
                      <a:ext uri="{FF2B5EF4-FFF2-40B4-BE49-F238E27FC236}">
                        <a16:creationId xmlns:a16="http://schemas.microsoft.com/office/drawing/2014/main" xmlns="" id="{5CD4D2DB-0448-47F2-9EFC-4505F94F7EF3}"/>
                      </a:ext>
                    </a:extLst>
                  </p:cNvPr>
                  <p:cNvSpPr/>
                  <p:nvPr/>
                </p:nvSpPr>
                <p:spPr>
                  <a:xfrm>
                    <a:off x="5451010" y="1048035"/>
                    <a:ext cx="109075" cy="99419"/>
                  </a:xfrm>
                  <a:custGeom>
                    <a:avLst/>
                    <a:gdLst/>
                    <a:ahLst/>
                    <a:cxnLst/>
                    <a:rect l="l" t="t" r="r" b="b"/>
                    <a:pathLst>
                      <a:path w="6992" h="6373" extrusionOk="0">
                        <a:moveTo>
                          <a:pt x="6448" y="1"/>
                        </a:moveTo>
                        <a:cubicBezTo>
                          <a:pt x="6330" y="1"/>
                          <a:pt x="6212" y="55"/>
                          <a:pt x="6122" y="164"/>
                        </a:cubicBezTo>
                        <a:cubicBezTo>
                          <a:pt x="4311" y="2011"/>
                          <a:pt x="2210" y="4148"/>
                          <a:pt x="326" y="5488"/>
                        </a:cubicBezTo>
                        <a:cubicBezTo>
                          <a:pt x="73" y="5633"/>
                          <a:pt x="0" y="5959"/>
                          <a:pt x="182" y="6176"/>
                        </a:cubicBezTo>
                        <a:cubicBezTo>
                          <a:pt x="269" y="6307"/>
                          <a:pt x="408" y="6372"/>
                          <a:pt x="552" y="6372"/>
                        </a:cubicBezTo>
                        <a:cubicBezTo>
                          <a:pt x="648" y="6372"/>
                          <a:pt x="747" y="6343"/>
                          <a:pt x="834" y="6285"/>
                        </a:cubicBezTo>
                        <a:cubicBezTo>
                          <a:pt x="2826" y="4872"/>
                          <a:pt x="4963" y="2735"/>
                          <a:pt x="6774" y="816"/>
                        </a:cubicBezTo>
                        <a:cubicBezTo>
                          <a:pt x="6991" y="635"/>
                          <a:pt x="6991" y="345"/>
                          <a:pt x="6774" y="164"/>
                        </a:cubicBezTo>
                        <a:cubicBezTo>
                          <a:pt x="6683" y="55"/>
                          <a:pt x="6566" y="1"/>
                          <a:pt x="644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1" name="Google Shape;1256;p47">
                    <a:extLst>
                      <a:ext uri="{FF2B5EF4-FFF2-40B4-BE49-F238E27FC236}">
                        <a16:creationId xmlns:a16="http://schemas.microsoft.com/office/drawing/2014/main" xmlns="" id="{C9072F23-1846-431B-A907-94B2A3DAF546}"/>
                      </a:ext>
                    </a:extLst>
                  </p:cNvPr>
                  <p:cNvSpPr/>
                  <p:nvPr/>
                </p:nvSpPr>
                <p:spPr>
                  <a:xfrm>
                    <a:off x="5519557" y="1088423"/>
                    <a:ext cx="44476" cy="37346"/>
                  </a:xfrm>
                  <a:custGeom>
                    <a:avLst/>
                    <a:gdLst/>
                    <a:ahLst/>
                    <a:cxnLst/>
                    <a:rect l="l" t="t" r="r" b="b"/>
                    <a:pathLst>
                      <a:path w="2851" h="2394" extrusionOk="0">
                        <a:moveTo>
                          <a:pt x="2320" y="0"/>
                        </a:moveTo>
                        <a:cubicBezTo>
                          <a:pt x="2232" y="0"/>
                          <a:pt x="2141" y="24"/>
                          <a:pt x="2054" y="74"/>
                        </a:cubicBezTo>
                        <a:cubicBezTo>
                          <a:pt x="1366" y="472"/>
                          <a:pt x="786" y="980"/>
                          <a:pt x="315" y="1595"/>
                        </a:cubicBezTo>
                        <a:cubicBezTo>
                          <a:pt x="0" y="1910"/>
                          <a:pt x="226" y="2394"/>
                          <a:pt x="634" y="2394"/>
                        </a:cubicBezTo>
                        <a:cubicBezTo>
                          <a:pt x="648" y="2394"/>
                          <a:pt x="663" y="2393"/>
                          <a:pt x="677" y="2392"/>
                        </a:cubicBezTo>
                        <a:cubicBezTo>
                          <a:pt x="822" y="2356"/>
                          <a:pt x="931" y="2320"/>
                          <a:pt x="1040" y="2211"/>
                        </a:cubicBezTo>
                        <a:cubicBezTo>
                          <a:pt x="1438" y="1668"/>
                          <a:pt x="1945" y="1233"/>
                          <a:pt x="2525" y="907"/>
                        </a:cubicBezTo>
                        <a:cubicBezTo>
                          <a:pt x="2778" y="798"/>
                          <a:pt x="2851" y="472"/>
                          <a:pt x="2742" y="255"/>
                        </a:cubicBezTo>
                        <a:cubicBezTo>
                          <a:pt x="2647" y="89"/>
                          <a:pt x="2489" y="0"/>
                          <a:pt x="232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2" name="Google Shape;1257;p47">
                    <a:extLst>
                      <a:ext uri="{FF2B5EF4-FFF2-40B4-BE49-F238E27FC236}">
                        <a16:creationId xmlns:a16="http://schemas.microsoft.com/office/drawing/2014/main" xmlns="" id="{8AA00227-19D9-4B70-A96C-6A265B3E51B7}"/>
                      </a:ext>
                    </a:extLst>
                  </p:cNvPr>
                  <p:cNvSpPr/>
                  <p:nvPr/>
                </p:nvSpPr>
                <p:spPr>
                  <a:xfrm>
                    <a:off x="5895142" y="2207801"/>
                    <a:ext cx="92118" cy="88171"/>
                  </a:xfrm>
                  <a:custGeom>
                    <a:avLst/>
                    <a:gdLst/>
                    <a:ahLst/>
                    <a:cxnLst/>
                    <a:rect l="l" t="t" r="r" b="b"/>
                    <a:pathLst>
                      <a:path w="5905" h="5652" extrusionOk="0">
                        <a:moveTo>
                          <a:pt x="5253" y="1"/>
                        </a:moveTo>
                        <a:cubicBezTo>
                          <a:pt x="3912" y="1"/>
                          <a:pt x="797" y="3913"/>
                          <a:pt x="182" y="4927"/>
                        </a:cubicBezTo>
                        <a:cubicBezTo>
                          <a:pt x="0" y="5144"/>
                          <a:pt x="73" y="5434"/>
                          <a:pt x="326" y="5579"/>
                        </a:cubicBezTo>
                        <a:cubicBezTo>
                          <a:pt x="399" y="5615"/>
                          <a:pt x="471" y="5651"/>
                          <a:pt x="544" y="5651"/>
                        </a:cubicBezTo>
                        <a:cubicBezTo>
                          <a:pt x="725" y="5651"/>
                          <a:pt x="870" y="5579"/>
                          <a:pt x="942" y="5434"/>
                        </a:cubicBezTo>
                        <a:cubicBezTo>
                          <a:pt x="1956" y="3840"/>
                          <a:pt x="4637" y="979"/>
                          <a:pt x="5253" y="943"/>
                        </a:cubicBezTo>
                        <a:cubicBezTo>
                          <a:pt x="5904" y="943"/>
                          <a:pt x="5904" y="1"/>
                          <a:pt x="525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3" name="Google Shape;1258;p47">
                    <a:extLst>
                      <a:ext uri="{FF2B5EF4-FFF2-40B4-BE49-F238E27FC236}">
                        <a16:creationId xmlns:a16="http://schemas.microsoft.com/office/drawing/2014/main" xmlns="" id="{BD0A48FE-918F-48BF-95A4-8A0876600FDE}"/>
                      </a:ext>
                    </a:extLst>
                  </p:cNvPr>
                  <p:cNvSpPr/>
                  <p:nvPr/>
                </p:nvSpPr>
                <p:spPr>
                  <a:xfrm>
                    <a:off x="5972549" y="2200578"/>
                    <a:ext cx="66768" cy="62618"/>
                  </a:xfrm>
                  <a:custGeom>
                    <a:avLst/>
                    <a:gdLst/>
                    <a:ahLst/>
                    <a:cxnLst/>
                    <a:rect l="l" t="t" r="r" b="b"/>
                    <a:pathLst>
                      <a:path w="4280" h="4014" extrusionOk="0">
                        <a:moveTo>
                          <a:pt x="3613" y="0"/>
                        </a:moveTo>
                        <a:cubicBezTo>
                          <a:pt x="3490" y="0"/>
                          <a:pt x="3364" y="51"/>
                          <a:pt x="3261" y="174"/>
                        </a:cubicBezTo>
                        <a:cubicBezTo>
                          <a:pt x="2754" y="754"/>
                          <a:pt x="2210" y="1297"/>
                          <a:pt x="1631" y="1804"/>
                        </a:cubicBezTo>
                        <a:cubicBezTo>
                          <a:pt x="1160" y="2239"/>
                          <a:pt x="653" y="2710"/>
                          <a:pt x="182" y="3217"/>
                        </a:cubicBezTo>
                        <a:cubicBezTo>
                          <a:pt x="1" y="3398"/>
                          <a:pt x="37" y="3687"/>
                          <a:pt x="254" y="3869"/>
                        </a:cubicBezTo>
                        <a:cubicBezTo>
                          <a:pt x="327" y="3941"/>
                          <a:pt x="435" y="4013"/>
                          <a:pt x="544" y="4013"/>
                        </a:cubicBezTo>
                        <a:cubicBezTo>
                          <a:pt x="689" y="4013"/>
                          <a:pt x="798" y="3941"/>
                          <a:pt x="906" y="3832"/>
                        </a:cubicBezTo>
                        <a:cubicBezTo>
                          <a:pt x="1341" y="3398"/>
                          <a:pt x="1812" y="2927"/>
                          <a:pt x="2283" y="2492"/>
                        </a:cubicBezTo>
                        <a:cubicBezTo>
                          <a:pt x="2898" y="1949"/>
                          <a:pt x="3442" y="1369"/>
                          <a:pt x="3985" y="790"/>
                        </a:cubicBezTo>
                        <a:cubicBezTo>
                          <a:pt x="4280" y="415"/>
                          <a:pt x="3960" y="0"/>
                          <a:pt x="361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4" name="Google Shape;1259;p47">
                    <a:extLst>
                      <a:ext uri="{FF2B5EF4-FFF2-40B4-BE49-F238E27FC236}">
                        <a16:creationId xmlns:a16="http://schemas.microsoft.com/office/drawing/2014/main" xmlns="" id="{A0D97FD1-FD0D-4D5E-8458-E6708B194227}"/>
                      </a:ext>
                    </a:extLst>
                  </p:cNvPr>
                  <p:cNvSpPr/>
                  <p:nvPr/>
                </p:nvSpPr>
                <p:spPr>
                  <a:xfrm>
                    <a:off x="5653295" y="1253830"/>
                    <a:ext cx="46348" cy="54990"/>
                  </a:xfrm>
                  <a:custGeom>
                    <a:avLst/>
                    <a:gdLst/>
                    <a:ahLst/>
                    <a:cxnLst/>
                    <a:rect l="l" t="t" r="r" b="b"/>
                    <a:pathLst>
                      <a:path w="2971" h="3525" extrusionOk="0">
                        <a:moveTo>
                          <a:pt x="2423" y="1"/>
                        </a:moveTo>
                        <a:cubicBezTo>
                          <a:pt x="2312" y="1"/>
                          <a:pt x="2199" y="38"/>
                          <a:pt x="2102" y="120"/>
                        </a:cubicBezTo>
                        <a:cubicBezTo>
                          <a:pt x="1558" y="663"/>
                          <a:pt x="1087" y="1243"/>
                          <a:pt x="725" y="1931"/>
                        </a:cubicBezTo>
                        <a:cubicBezTo>
                          <a:pt x="544" y="2257"/>
                          <a:pt x="363" y="2547"/>
                          <a:pt x="182" y="2800"/>
                        </a:cubicBezTo>
                        <a:cubicBezTo>
                          <a:pt x="1" y="2981"/>
                          <a:pt x="37" y="3307"/>
                          <a:pt x="254" y="3452"/>
                        </a:cubicBezTo>
                        <a:cubicBezTo>
                          <a:pt x="327" y="3489"/>
                          <a:pt x="435" y="3525"/>
                          <a:pt x="544" y="3525"/>
                        </a:cubicBezTo>
                        <a:cubicBezTo>
                          <a:pt x="689" y="3525"/>
                          <a:pt x="834" y="3452"/>
                          <a:pt x="906" y="3344"/>
                        </a:cubicBezTo>
                        <a:cubicBezTo>
                          <a:pt x="1124" y="3054"/>
                          <a:pt x="1341" y="2764"/>
                          <a:pt x="1522" y="2402"/>
                        </a:cubicBezTo>
                        <a:cubicBezTo>
                          <a:pt x="1848" y="1822"/>
                          <a:pt x="2246" y="1315"/>
                          <a:pt x="2717" y="844"/>
                        </a:cubicBezTo>
                        <a:cubicBezTo>
                          <a:pt x="2935" y="663"/>
                          <a:pt x="2971" y="374"/>
                          <a:pt x="2790" y="156"/>
                        </a:cubicBezTo>
                        <a:cubicBezTo>
                          <a:pt x="2690" y="57"/>
                          <a:pt x="2558" y="1"/>
                          <a:pt x="242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5" name="Google Shape;1260;p47">
                    <a:extLst>
                      <a:ext uri="{FF2B5EF4-FFF2-40B4-BE49-F238E27FC236}">
                        <a16:creationId xmlns:a16="http://schemas.microsoft.com/office/drawing/2014/main" xmlns="" id="{4051AE68-956C-4001-9C56-EE9CC738502F}"/>
                      </a:ext>
                    </a:extLst>
                  </p:cNvPr>
                  <p:cNvSpPr/>
                  <p:nvPr/>
                </p:nvSpPr>
                <p:spPr>
                  <a:xfrm>
                    <a:off x="5717458" y="1246482"/>
                    <a:ext cx="39406" cy="33056"/>
                  </a:xfrm>
                  <a:custGeom>
                    <a:avLst/>
                    <a:gdLst/>
                    <a:ahLst/>
                    <a:cxnLst/>
                    <a:rect l="l" t="t" r="r" b="b"/>
                    <a:pathLst>
                      <a:path w="2526" h="2119" extrusionOk="0">
                        <a:moveTo>
                          <a:pt x="1813" y="0"/>
                        </a:moveTo>
                        <a:cubicBezTo>
                          <a:pt x="1710" y="0"/>
                          <a:pt x="1602" y="36"/>
                          <a:pt x="1502" y="120"/>
                        </a:cubicBezTo>
                        <a:cubicBezTo>
                          <a:pt x="1104" y="482"/>
                          <a:pt x="705" y="917"/>
                          <a:pt x="307" y="1315"/>
                        </a:cubicBezTo>
                        <a:cubicBezTo>
                          <a:pt x="1" y="1621"/>
                          <a:pt x="205" y="2119"/>
                          <a:pt x="591" y="2119"/>
                        </a:cubicBezTo>
                        <a:cubicBezTo>
                          <a:pt x="616" y="2119"/>
                          <a:pt x="642" y="2117"/>
                          <a:pt x="669" y="2112"/>
                        </a:cubicBezTo>
                        <a:cubicBezTo>
                          <a:pt x="778" y="2112"/>
                          <a:pt x="922" y="2076"/>
                          <a:pt x="995" y="1967"/>
                        </a:cubicBezTo>
                        <a:cubicBezTo>
                          <a:pt x="1357" y="1569"/>
                          <a:pt x="1756" y="1171"/>
                          <a:pt x="2154" y="808"/>
                        </a:cubicBezTo>
                        <a:cubicBezTo>
                          <a:pt x="2525" y="494"/>
                          <a:pt x="2199" y="0"/>
                          <a:pt x="181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6" name="Google Shape;1261;p47">
                    <a:extLst>
                      <a:ext uri="{FF2B5EF4-FFF2-40B4-BE49-F238E27FC236}">
                        <a16:creationId xmlns:a16="http://schemas.microsoft.com/office/drawing/2014/main" xmlns="" id="{0EDFD660-17A5-4B2D-BF49-EC2B362C1F3C}"/>
                      </a:ext>
                    </a:extLst>
                  </p:cNvPr>
                  <p:cNvSpPr/>
                  <p:nvPr/>
                </p:nvSpPr>
                <p:spPr>
                  <a:xfrm>
                    <a:off x="4952637" y="2273945"/>
                    <a:ext cx="55505" cy="62150"/>
                  </a:xfrm>
                  <a:custGeom>
                    <a:avLst/>
                    <a:gdLst/>
                    <a:ahLst/>
                    <a:cxnLst/>
                    <a:rect l="l" t="t" r="r" b="b"/>
                    <a:pathLst>
                      <a:path w="3558" h="3984" extrusionOk="0">
                        <a:moveTo>
                          <a:pt x="2894" y="0"/>
                        </a:moveTo>
                        <a:cubicBezTo>
                          <a:pt x="2786" y="0"/>
                          <a:pt x="2673" y="43"/>
                          <a:pt x="2572" y="144"/>
                        </a:cubicBezTo>
                        <a:cubicBezTo>
                          <a:pt x="1956" y="759"/>
                          <a:pt x="1377" y="1448"/>
                          <a:pt x="906" y="2172"/>
                        </a:cubicBezTo>
                        <a:cubicBezTo>
                          <a:pt x="688" y="2534"/>
                          <a:pt x="435" y="2896"/>
                          <a:pt x="145" y="3222"/>
                        </a:cubicBezTo>
                        <a:cubicBezTo>
                          <a:pt x="0" y="3440"/>
                          <a:pt x="36" y="3729"/>
                          <a:pt x="254" y="3911"/>
                        </a:cubicBezTo>
                        <a:cubicBezTo>
                          <a:pt x="326" y="3947"/>
                          <a:pt x="435" y="3983"/>
                          <a:pt x="544" y="3983"/>
                        </a:cubicBezTo>
                        <a:cubicBezTo>
                          <a:pt x="688" y="3983"/>
                          <a:pt x="797" y="3947"/>
                          <a:pt x="906" y="3802"/>
                        </a:cubicBezTo>
                        <a:cubicBezTo>
                          <a:pt x="1196" y="3476"/>
                          <a:pt x="1449" y="3077"/>
                          <a:pt x="1703" y="2715"/>
                        </a:cubicBezTo>
                        <a:cubicBezTo>
                          <a:pt x="2137" y="2027"/>
                          <a:pt x="2644" y="1411"/>
                          <a:pt x="3224" y="796"/>
                        </a:cubicBezTo>
                        <a:cubicBezTo>
                          <a:pt x="3558" y="462"/>
                          <a:pt x="3251" y="0"/>
                          <a:pt x="289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14" name="Rectangle 14">
                  <a:extLst>
                    <a:ext uri="{FF2B5EF4-FFF2-40B4-BE49-F238E27FC236}">
                      <a16:creationId xmlns:a16="http://schemas.microsoft.com/office/drawing/2014/main" xmlns="" id="{B88DF3F1-2BB3-432E-9981-41084BD0720C}"/>
                    </a:ext>
                  </a:extLst>
                </p:cNvPr>
                <p:cNvSpPr/>
                <p:nvPr/>
              </p:nvSpPr>
              <p:spPr>
                <a:xfrm>
                  <a:off x="3161301" y="1767517"/>
                  <a:ext cx="615357" cy="371363"/>
                </a:xfrm>
                <a:custGeom>
                  <a:avLst/>
                  <a:gdLst>
                    <a:gd name="connsiteX0" fmla="*/ 0 w 1059873"/>
                    <a:gd name="connsiteY0" fmla="*/ 0 h 561109"/>
                    <a:gd name="connsiteX1" fmla="*/ 1059873 w 1059873"/>
                    <a:gd name="connsiteY1" fmla="*/ 0 h 561109"/>
                    <a:gd name="connsiteX2" fmla="*/ 1059873 w 1059873"/>
                    <a:gd name="connsiteY2" fmla="*/ 561109 h 561109"/>
                    <a:gd name="connsiteX3" fmla="*/ 0 w 1059873"/>
                    <a:gd name="connsiteY3" fmla="*/ 561109 h 561109"/>
                    <a:gd name="connsiteX4" fmla="*/ 0 w 1059873"/>
                    <a:gd name="connsiteY4" fmla="*/ 0 h 561109"/>
                    <a:gd name="connsiteX0" fmla="*/ 23813 w 1059873"/>
                    <a:gd name="connsiteY0" fmla="*/ 23812 h 561109"/>
                    <a:gd name="connsiteX1" fmla="*/ 1059873 w 1059873"/>
                    <a:gd name="connsiteY1" fmla="*/ 0 h 561109"/>
                    <a:gd name="connsiteX2" fmla="*/ 1059873 w 1059873"/>
                    <a:gd name="connsiteY2" fmla="*/ 561109 h 561109"/>
                    <a:gd name="connsiteX3" fmla="*/ 0 w 1059873"/>
                    <a:gd name="connsiteY3" fmla="*/ 561109 h 561109"/>
                    <a:gd name="connsiteX4" fmla="*/ 23813 w 1059873"/>
                    <a:gd name="connsiteY4" fmla="*/ 23812 h 561109"/>
                    <a:gd name="connsiteX0" fmla="*/ 33338 w 1059873"/>
                    <a:gd name="connsiteY0" fmla="*/ 66675 h 561109"/>
                    <a:gd name="connsiteX1" fmla="*/ 1059873 w 1059873"/>
                    <a:gd name="connsiteY1" fmla="*/ 0 h 561109"/>
                    <a:gd name="connsiteX2" fmla="*/ 1059873 w 1059873"/>
                    <a:gd name="connsiteY2" fmla="*/ 561109 h 561109"/>
                    <a:gd name="connsiteX3" fmla="*/ 0 w 1059873"/>
                    <a:gd name="connsiteY3" fmla="*/ 561109 h 561109"/>
                    <a:gd name="connsiteX4" fmla="*/ 33338 w 1059873"/>
                    <a:gd name="connsiteY4" fmla="*/ 66675 h 561109"/>
                    <a:gd name="connsiteX0" fmla="*/ 38101 w 1059873"/>
                    <a:gd name="connsiteY0" fmla="*/ 28575 h 561109"/>
                    <a:gd name="connsiteX1" fmla="*/ 1059873 w 1059873"/>
                    <a:gd name="connsiteY1" fmla="*/ 0 h 561109"/>
                    <a:gd name="connsiteX2" fmla="*/ 1059873 w 1059873"/>
                    <a:gd name="connsiteY2" fmla="*/ 561109 h 561109"/>
                    <a:gd name="connsiteX3" fmla="*/ 0 w 1059873"/>
                    <a:gd name="connsiteY3" fmla="*/ 561109 h 561109"/>
                    <a:gd name="connsiteX4" fmla="*/ 38101 w 1059873"/>
                    <a:gd name="connsiteY4" fmla="*/ 28575 h 561109"/>
                    <a:gd name="connsiteX0" fmla="*/ 138114 w 1159886"/>
                    <a:gd name="connsiteY0" fmla="*/ 28575 h 561109"/>
                    <a:gd name="connsiteX1" fmla="*/ 1159886 w 1159886"/>
                    <a:gd name="connsiteY1" fmla="*/ 0 h 561109"/>
                    <a:gd name="connsiteX2" fmla="*/ 1159886 w 1159886"/>
                    <a:gd name="connsiteY2" fmla="*/ 561109 h 561109"/>
                    <a:gd name="connsiteX3" fmla="*/ 0 w 1159886"/>
                    <a:gd name="connsiteY3" fmla="*/ 551584 h 561109"/>
                    <a:gd name="connsiteX4" fmla="*/ 138114 w 1159886"/>
                    <a:gd name="connsiteY4" fmla="*/ 28575 h 561109"/>
                    <a:gd name="connsiteX0" fmla="*/ 138114 w 1259898"/>
                    <a:gd name="connsiteY0" fmla="*/ 0 h 532534"/>
                    <a:gd name="connsiteX1" fmla="*/ 1259898 w 1259898"/>
                    <a:gd name="connsiteY1" fmla="*/ 19050 h 532534"/>
                    <a:gd name="connsiteX2" fmla="*/ 1159886 w 1259898"/>
                    <a:gd name="connsiteY2" fmla="*/ 532534 h 532534"/>
                    <a:gd name="connsiteX3" fmla="*/ 0 w 1259898"/>
                    <a:gd name="connsiteY3" fmla="*/ 523009 h 532534"/>
                    <a:gd name="connsiteX4" fmla="*/ 138114 w 1259898"/>
                    <a:gd name="connsiteY4" fmla="*/ 0 h 532534"/>
                    <a:gd name="connsiteX0" fmla="*/ 138114 w 1259898"/>
                    <a:gd name="connsiteY0" fmla="*/ 0 h 570634"/>
                    <a:gd name="connsiteX1" fmla="*/ 1259898 w 1259898"/>
                    <a:gd name="connsiteY1" fmla="*/ 19050 h 570634"/>
                    <a:gd name="connsiteX2" fmla="*/ 1112261 w 1259898"/>
                    <a:gd name="connsiteY2" fmla="*/ 570634 h 570634"/>
                    <a:gd name="connsiteX3" fmla="*/ 0 w 1259898"/>
                    <a:gd name="connsiteY3" fmla="*/ 523009 h 570634"/>
                    <a:gd name="connsiteX4" fmla="*/ 138114 w 1259898"/>
                    <a:gd name="connsiteY4"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0744 h 597566"/>
                    <a:gd name="connsiteX1" fmla="*/ 465428 w 1269423"/>
                    <a:gd name="connsiteY1" fmla="*/ 8314 h 597566"/>
                    <a:gd name="connsiteX2" fmla="*/ 598778 w 1269423"/>
                    <a:gd name="connsiteY2" fmla="*/ 32126 h 597566"/>
                    <a:gd name="connsiteX3" fmla="*/ 1269423 w 1269423"/>
                    <a:gd name="connsiteY3" fmla="*/ 45982 h 597566"/>
                    <a:gd name="connsiteX4" fmla="*/ 1121786 w 1269423"/>
                    <a:gd name="connsiteY4" fmla="*/ 597566 h 597566"/>
                    <a:gd name="connsiteX5" fmla="*/ 265402 w 1269423"/>
                    <a:gd name="connsiteY5" fmla="*/ 575051 h 597566"/>
                    <a:gd name="connsiteX6" fmla="*/ 0 w 1269423"/>
                    <a:gd name="connsiteY6" fmla="*/ 535654 h 597566"/>
                    <a:gd name="connsiteX7" fmla="*/ 123826 w 1269423"/>
                    <a:gd name="connsiteY7" fmla="*/ 50744 h 597566"/>
                    <a:gd name="connsiteX0" fmla="*/ 123826 w 1269423"/>
                    <a:gd name="connsiteY0" fmla="*/ 49637 h 596459"/>
                    <a:gd name="connsiteX1" fmla="*/ 465428 w 1269423"/>
                    <a:gd name="connsiteY1" fmla="*/ 7207 h 596459"/>
                    <a:gd name="connsiteX2" fmla="*/ 598778 w 1269423"/>
                    <a:gd name="connsiteY2" fmla="*/ 31019 h 596459"/>
                    <a:gd name="connsiteX3" fmla="*/ 794041 w 1269423"/>
                    <a:gd name="connsiteY3" fmla="*/ 35782 h 596459"/>
                    <a:gd name="connsiteX4" fmla="*/ 1269423 w 1269423"/>
                    <a:gd name="connsiteY4" fmla="*/ 44875 h 596459"/>
                    <a:gd name="connsiteX5" fmla="*/ 1121786 w 1269423"/>
                    <a:gd name="connsiteY5" fmla="*/ 596459 h 596459"/>
                    <a:gd name="connsiteX6" fmla="*/ 265402 w 1269423"/>
                    <a:gd name="connsiteY6" fmla="*/ 573944 h 596459"/>
                    <a:gd name="connsiteX7" fmla="*/ 0 w 1269423"/>
                    <a:gd name="connsiteY7" fmla="*/ 534547 h 596459"/>
                    <a:gd name="connsiteX8" fmla="*/ 123826 w 1269423"/>
                    <a:gd name="connsiteY8" fmla="*/ 49637 h 596459"/>
                    <a:gd name="connsiteX0" fmla="*/ 123826 w 1269423"/>
                    <a:gd name="connsiteY0" fmla="*/ 43695 h 590517"/>
                    <a:gd name="connsiteX1" fmla="*/ 465428 w 1269423"/>
                    <a:gd name="connsiteY1" fmla="*/ 1265 h 590517"/>
                    <a:gd name="connsiteX2" fmla="*/ 598778 w 1269423"/>
                    <a:gd name="connsiteY2" fmla="*/ 25077 h 590517"/>
                    <a:gd name="connsiteX3" fmla="*/ 808329 w 1269423"/>
                    <a:gd name="connsiteY3" fmla="*/ 63177 h 590517"/>
                    <a:gd name="connsiteX4" fmla="*/ 1269423 w 1269423"/>
                    <a:gd name="connsiteY4" fmla="*/ 38933 h 590517"/>
                    <a:gd name="connsiteX5" fmla="*/ 1121786 w 1269423"/>
                    <a:gd name="connsiteY5" fmla="*/ 590517 h 590517"/>
                    <a:gd name="connsiteX6" fmla="*/ 265402 w 1269423"/>
                    <a:gd name="connsiteY6" fmla="*/ 568002 h 590517"/>
                    <a:gd name="connsiteX7" fmla="*/ 0 w 1269423"/>
                    <a:gd name="connsiteY7" fmla="*/ 528605 h 590517"/>
                    <a:gd name="connsiteX8" fmla="*/ 123826 w 1269423"/>
                    <a:gd name="connsiteY8" fmla="*/ 43695 h 590517"/>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60691 w 1269423"/>
                    <a:gd name="connsiteY2" fmla="*/ 5483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79741 w 1269423"/>
                    <a:gd name="connsiteY2" fmla="*/ 7388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5668 h 592490"/>
                    <a:gd name="connsiteX1" fmla="*/ 465428 w 1269423"/>
                    <a:gd name="connsiteY1" fmla="*/ 3238 h 592490"/>
                    <a:gd name="connsiteX2" fmla="*/ 679741 w 1269423"/>
                    <a:gd name="connsiteY2" fmla="*/ 69912 h 592490"/>
                    <a:gd name="connsiteX3" fmla="*/ 865479 w 1269423"/>
                    <a:gd name="connsiteY3" fmla="*/ 31812 h 592490"/>
                    <a:gd name="connsiteX4" fmla="*/ 1065503 w 1269423"/>
                    <a:gd name="connsiteY4" fmla="*/ 50863 h 592490"/>
                    <a:gd name="connsiteX5" fmla="*/ 1269423 w 1269423"/>
                    <a:gd name="connsiteY5" fmla="*/ 40906 h 592490"/>
                    <a:gd name="connsiteX6" fmla="*/ 1121786 w 1269423"/>
                    <a:gd name="connsiteY6" fmla="*/ 592490 h 592490"/>
                    <a:gd name="connsiteX7" fmla="*/ 265402 w 1269423"/>
                    <a:gd name="connsiteY7" fmla="*/ 569975 h 592490"/>
                    <a:gd name="connsiteX8" fmla="*/ 0 w 1269423"/>
                    <a:gd name="connsiteY8" fmla="*/ 530578 h 592490"/>
                    <a:gd name="connsiteX9" fmla="*/ 123826 w 1269423"/>
                    <a:gd name="connsiteY9" fmla="*/ 45668 h 59249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6719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621268"/>
                    <a:gd name="connsiteX1" fmla="*/ 465428 w 1269423"/>
                    <a:gd name="connsiteY1" fmla="*/ 519 h 621268"/>
                    <a:gd name="connsiteX2" fmla="*/ 679741 w 1269423"/>
                    <a:gd name="connsiteY2" fmla="*/ 67193 h 621268"/>
                    <a:gd name="connsiteX3" fmla="*/ 865479 w 1269423"/>
                    <a:gd name="connsiteY3" fmla="*/ 29093 h 621268"/>
                    <a:gd name="connsiteX4" fmla="*/ 1051215 w 1269423"/>
                    <a:gd name="connsiteY4" fmla="*/ 76719 h 621268"/>
                    <a:gd name="connsiteX5" fmla="*/ 1269423 w 1269423"/>
                    <a:gd name="connsiteY5" fmla="*/ 38187 h 621268"/>
                    <a:gd name="connsiteX6" fmla="*/ 1121786 w 1269423"/>
                    <a:gd name="connsiteY6" fmla="*/ 589771 h 621268"/>
                    <a:gd name="connsiteX7" fmla="*/ 446378 w 1269423"/>
                    <a:gd name="connsiteY7" fmla="*/ 543444 h 621268"/>
                    <a:gd name="connsiteX8" fmla="*/ 265402 w 1269423"/>
                    <a:gd name="connsiteY8" fmla="*/ 567256 h 621268"/>
                    <a:gd name="connsiteX9" fmla="*/ 0 w 1269423"/>
                    <a:gd name="connsiteY9" fmla="*/ 527859 h 621268"/>
                    <a:gd name="connsiteX10" fmla="*/ 123826 w 1269423"/>
                    <a:gd name="connsiteY10" fmla="*/ 42949 h 621268"/>
                    <a:gd name="connsiteX0" fmla="*/ 123826 w 1269423"/>
                    <a:gd name="connsiteY0" fmla="*/ 42949 h 619818"/>
                    <a:gd name="connsiteX1" fmla="*/ 465428 w 1269423"/>
                    <a:gd name="connsiteY1" fmla="*/ 519 h 619818"/>
                    <a:gd name="connsiteX2" fmla="*/ 679741 w 1269423"/>
                    <a:gd name="connsiteY2" fmla="*/ 67193 h 619818"/>
                    <a:gd name="connsiteX3" fmla="*/ 865479 w 1269423"/>
                    <a:gd name="connsiteY3" fmla="*/ 29093 h 619818"/>
                    <a:gd name="connsiteX4" fmla="*/ 1051215 w 1269423"/>
                    <a:gd name="connsiteY4" fmla="*/ 76719 h 619818"/>
                    <a:gd name="connsiteX5" fmla="*/ 1269423 w 1269423"/>
                    <a:gd name="connsiteY5" fmla="*/ 38187 h 619818"/>
                    <a:gd name="connsiteX6" fmla="*/ 1121786 w 1269423"/>
                    <a:gd name="connsiteY6" fmla="*/ 589771 h 619818"/>
                    <a:gd name="connsiteX7" fmla="*/ 470191 w 1269423"/>
                    <a:gd name="connsiteY7" fmla="*/ 533919 h 619818"/>
                    <a:gd name="connsiteX8" fmla="*/ 265402 w 1269423"/>
                    <a:gd name="connsiteY8" fmla="*/ 567256 h 619818"/>
                    <a:gd name="connsiteX9" fmla="*/ 0 w 1269423"/>
                    <a:gd name="connsiteY9" fmla="*/ 527859 h 619818"/>
                    <a:gd name="connsiteX10" fmla="*/ 123826 w 1269423"/>
                    <a:gd name="connsiteY10" fmla="*/ 42949 h 619818"/>
                    <a:gd name="connsiteX0" fmla="*/ 123826 w 1269423"/>
                    <a:gd name="connsiteY0" fmla="*/ 42949 h 620230"/>
                    <a:gd name="connsiteX1" fmla="*/ 465428 w 1269423"/>
                    <a:gd name="connsiteY1" fmla="*/ 519 h 620230"/>
                    <a:gd name="connsiteX2" fmla="*/ 679741 w 1269423"/>
                    <a:gd name="connsiteY2" fmla="*/ 67193 h 620230"/>
                    <a:gd name="connsiteX3" fmla="*/ 865479 w 1269423"/>
                    <a:gd name="connsiteY3" fmla="*/ 29093 h 620230"/>
                    <a:gd name="connsiteX4" fmla="*/ 1051215 w 1269423"/>
                    <a:gd name="connsiteY4" fmla="*/ 76719 h 620230"/>
                    <a:gd name="connsiteX5" fmla="*/ 1269423 w 1269423"/>
                    <a:gd name="connsiteY5" fmla="*/ 38187 h 620230"/>
                    <a:gd name="connsiteX6" fmla="*/ 1121786 w 1269423"/>
                    <a:gd name="connsiteY6" fmla="*/ 589771 h 620230"/>
                    <a:gd name="connsiteX7" fmla="*/ 755941 w 1269423"/>
                    <a:gd name="connsiteY7" fmla="*/ 533918 h 620230"/>
                    <a:gd name="connsiteX8" fmla="*/ 470191 w 1269423"/>
                    <a:gd name="connsiteY8" fmla="*/ 533919 h 620230"/>
                    <a:gd name="connsiteX9" fmla="*/ 265402 w 1269423"/>
                    <a:gd name="connsiteY9" fmla="*/ 567256 h 620230"/>
                    <a:gd name="connsiteX10" fmla="*/ 0 w 1269423"/>
                    <a:gd name="connsiteY10" fmla="*/ 527859 h 620230"/>
                    <a:gd name="connsiteX11" fmla="*/ 123826 w 1269423"/>
                    <a:gd name="connsiteY11" fmla="*/ 42949 h 620230"/>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16060"/>
                    <a:gd name="connsiteX1" fmla="*/ 465428 w 1269423"/>
                    <a:gd name="connsiteY1" fmla="*/ 519 h 616060"/>
                    <a:gd name="connsiteX2" fmla="*/ 679741 w 1269423"/>
                    <a:gd name="connsiteY2" fmla="*/ 67193 h 616060"/>
                    <a:gd name="connsiteX3" fmla="*/ 865479 w 1269423"/>
                    <a:gd name="connsiteY3" fmla="*/ 29093 h 616060"/>
                    <a:gd name="connsiteX4" fmla="*/ 1051215 w 1269423"/>
                    <a:gd name="connsiteY4" fmla="*/ 76719 h 616060"/>
                    <a:gd name="connsiteX5" fmla="*/ 1269423 w 1269423"/>
                    <a:gd name="connsiteY5" fmla="*/ 38187 h 616060"/>
                    <a:gd name="connsiteX6" fmla="*/ 1121786 w 1269423"/>
                    <a:gd name="connsiteY6" fmla="*/ 589771 h 616060"/>
                    <a:gd name="connsiteX7" fmla="*/ 755941 w 1269423"/>
                    <a:gd name="connsiteY7" fmla="*/ 572018 h 616060"/>
                    <a:gd name="connsiteX8" fmla="*/ 470191 w 1269423"/>
                    <a:gd name="connsiteY8" fmla="*/ 533919 h 616060"/>
                    <a:gd name="connsiteX9" fmla="*/ 265402 w 1269423"/>
                    <a:gd name="connsiteY9" fmla="*/ 567256 h 616060"/>
                    <a:gd name="connsiteX10" fmla="*/ 0 w 1269423"/>
                    <a:gd name="connsiteY10" fmla="*/ 527859 h 616060"/>
                    <a:gd name="connsiteX11" fmla="*/ 123826 w 1269423"/>
                    <a:gd name="connsiteY11" fmla="*/ 42949 h 61606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423" h="589771">
                      <a:moveTo>
                        <a:pt x="123826" y="42949"/>
                      </a:moveTo>
                      <a:cubicBezTo>
                        <a:pt x="210922" y="-17953"/>
                        <a:pt x="155433" y="99738"/>
                        <a:pt x="465428" y="519"/>
                      </a:cubicBezTo>
                      <a:cubicBezTo>
                        <a:pt x="545380" y="-6553"/>
                        <a:pt x="545742" y="60915"/>
                        <a:pt x="679741" y="67193"/>
                      </a:cubicBezTo>
                      <a:cubicBezTo>
                        <a:pt x="768641" y="68780"/>
                        <a:pt x="705142" y="51318"/>
                        <a:pt x="865479" y="29093"/>
                      </a:cubicBezTo>
                      <a:cubicBezTo>
                        <a:pt x="928185" y="17981"/>
                        <a:pt x="983891" y="75203"/>
                        <a:pt x="1051215" y="76719"/>
                      </a:cubicBezTo>
                      <a:cubicBezTo>
                        <a:pt x="1161401" y="82998"/>
                        <a:pt x="1177493" y="49515"/>
                        <a:pt x="1269423" y="38187"/>
                      </a:cubicBezTo>
                      <a:cubicBezTo>
                        <a:pt x="1220211" y="222048"/>
                        <a:pt x="1194810" y="410673"/>
                        <a:pt x="1121786" y="589771"/>
                      </a:cubicBezTo>
                      <a:cubicBezTo>
                        <a:pt x="987786" y="531900"/>
                        <a:pt x="897878" y="505127"/>
                        <a:pt x="755941" y="572018"/>
                      </a:cubicBezTo>
                      <a:cubicBezTo>
                        <a:pt x="547329" y="472222"/>
                        <a:pt x="541629" y="535506"/>
                        <a:pt x="470191" y="533919"/>
                      </a:cubicBezTo>
                      <a:cubicBezTo>
                        <a:pt x="398753" y="532332"/>
                        <a:pt x="339798" y="576203"/>
                        <a:pt x="265402" y="567256"/>
                      </a:cubicBezTo>
                      <a:cubicBezTo>
                        <a:pt x="108672" y="473161"/>
                        <a:pt x="85292" y="521942"/>
                        <a:pt x="0" y="527859"/>
                      </a:cubicBezTo>
                      <a:lnTo>
                        <a:pt x="123826" y="42949"/>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3200" b="0" i="0" u="none" strike="noStrike" kern="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11" name="TextBox 10">
                <a:extLst>
                  <a:ext uri="{FF2B5EF4-FFF2-40B4-BE49-F238E27FC236}">
                    <a16:creationId xmlns:a16="http://schemas.microsoft.com/office/drawing/2014/main" xmlns="" id="{3905E4E2-5934-4996-969A-3A40AF93D95F}"/>
                  </a:ext>
                </a:extLst>
              </p:cNvPr>
              <p:cNvSpPr txBox="1"/>
              <p:nvPr/>
            </p:nvSpPr>
            <p:spPr>
              <a:xfrm>
                <a:off x="3150717" y="1761363"/>
                <a:ext cx="1129909" cy="37694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200" b="0"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Gợi</a:t>
                </a:r>
                <a:r>
                  <a:rPr kumimoji="0" lang="en-US" sz="3200" b="0"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ý</a:t>
                </a:r>
              </a:p>
            </p:txBody>
          </p:sp>
        </p:grpSp>
        <p:grpSp>
          <p:nvGrpSpPr>
            <p:cNvPr id="28" name="Google Shape;1029;p42">
              <a:extLst>
                <a:ext uri="{FF2B5EF4-FFF2-40B4-BE49-F238E27FC236}">
                  <a16:creationId xmlns:a16="http://schemas.microsoft.com/office/drawing/2014/main" xmlns="" id="{51CA20DD-C4F6-452C-941A-C30EDD282F23}"/>
                </a:ext>
              </a:extLst>
            </p:cNvPr>
            <p:cNvGrpSpPr/>
            <p:nvPr/>
          </p:nvGrpSpPr>
          <p:grpSpPr>
            <a:xfrm rot="20594821">
              <a:off x="9557530" y="5203744"/>
              <a:ext cx="1566687" cy="1197813"/>
              <a:chOff x="7570574" y="3912596"/>
              <a:chExt cx="1175015" cy="898360"/>
            </a:xfrm>
          </p:grpSpPr>
          <p:grpSp>
            <p:nvGrpSpPr>
              <p:cNvPr id="29" name="Google Shape;1030;p42">
                <a:extLst>
                  <a:ext uri="{FF2B5EF4-FFF2-40B4-BE49-F238E27FC236}">
                    <a16:creationId xmlns:a16="http://schemas.microsoft.com/office/drawing/2014/main" xmlns="" id="{813068FE-422E-4410-BDB3-AAF488745F17}"/>
                  </a:ext>
                </a:extLst>
              </p:cNvPr>
              <p:cNvGrpSpPr/>
              <p:nvPr/>
            </p:nvGrpSpPr>
            <p:grpSpPr>
              <a:xfrm>
                <a:off x="8115957" y="3912596"/>
                <a:ext cx="629632" cy="591794"/>
                <a:chOff x="6528424" y="1260656"/>
                <a:chExt cx="1975626" cy="1856900"/>
              </a:xfrm>
            </p:grpSpPr>
            <p:sp>
              <p:nvSpPr>
                <p:cNvPr id="31" name="Google Shape;1031;p42">
                  <a:extLst>
                    <a:ext uri="{FF2B5EF4-FFF2-40B4-BE49-F238E27FC236}">
                      <a16:creationId xmlns:a16="http://schemas.microsoft.com/office/drawing/2014/main" xmlns="" id="{02EE0E79-D253-4AD7-B423-CD57FC5B316E}"/>
                    </a:ext>
                  </a:extLst>
                </p:cNvPr>
                <p:cNvSpPr/>
                <p:nvPr/>
              </p:nvSpPr>
              <p:spPr>
                <a:xfrm>
                  <a:off x="6940941" y="1771450"/>
                  <a:ext cx="1116302" cy="963974"/>
                </a:xfrm>
                <a:custGeom>
                  <a:avLst/>
                  <a:gdLst/>
                  <a:ahLst/>
                  <a:cxnLst/>
                  <a:rect l="l" t="t" r="r" b="b"/>
                  <a:pathLst>
                    <a:path w="9666" h="8347" extrusionOk="0">
                      <a:moveTo>
                        <a:pt x="1743" y="1583"/>
                      </a:moveTo>
                      <a:cubicBezTo>
                        <a:pt x="1783" y="1583"/>
                        <a:pt x="1822" y="1593"/>
                        <a:pt x="1862" y="1612"/>
                      </a:cubicBezTo>
                      <a:cubicBezTo>
                        <a:pt x="1901" y="1692"/>
                        <a:pt x="1901" y="1771"/>
                        <a:pt x="1862" y="1850"/>
                      </a:cubicBezTo>
                      <a:cubicBezTo>
                        <a:pt x="1624" y="2325"/>
                        <a:pt x="1466" y="2880"/>
                        <a:pt x="1426" y="3435"/>
                      </a:cubicBezTo>
                      <a:cubicBezTo>
                        <a:pt x="1387" y="3553"/>
                        <a:pt x="1347" y="3672"/>
                        <a:pt x="1347" y="3791"/>
                      </a:cubicBezTo>
                      <a:lnTo>
                        <a:pt x="1268" y="3791"/>
                      </a:lnTo>
                      <a:cubicBezTo>
                        <a:pt x="1188" y="3672"/>
                        <a:pt x="1149" y="3553"/>
                        <a:pt x="1109" y="3435"/>
                      </a:cubicBezTo>
                      <a:cubicBezTo>
                        <a:pt x="1030" y="2920"/>
                        <a:pt x="1109" y="2365"/>
                        <a:pt x="1387" y="1890"/>
                      </a:cubicBezTo>
                      <a:cubicBezTo>
                        <a:pt x="1426" y="1771"/>
                        <a:pt x="1545" y="1692"/>
                        <a:pt x="1624" y="1612"/>
                      </a:cubicBezTo>
                      <a:cubicBezTo>
                        <a:pt x="1664" y="1593"/>
                        <a:pt x="1703" y="1583"/>
                        <a:pt x="1743" y="1583"/>
                      </a:cubicBezTo>
                      <a:close/>
                      <a:moveTo>
                        <a:pt x="8041" y="3870"/>
                      </a:moveTo>
                      <a:lnTo>
                        <a:pt x="8041" y="4187"/>
                      </a:lnTo>
                      <a:cubicBezTo>
                        <a:pt x="7843" y="4385"/>
                        <a:pt x="7685" y="4583"/>
                        <a:pt x="7487" y="4781"/>
                      </a:cubicBezTo>
                      <a:lnTo>
                        <a:pt x="7487" y="4742"/>
                      </a:lnTo>
                      <a:cubicBezTo>
                        <a:pt x="7447" y="4781"/>
                        <a:pt x="7398" y="4801"/>
                        <a:pt x="7348" y="4801"/>
                      </a:cubicBezTo>
                      <a:cubicBezTo>
                        <a:pt x="7299" y="4801"/>
                        <a:pt x="7249" y="4781"/>
                        <a:pt x="7210" y="4742"/>
                      </a:cubicBezTo>
                      <a:cubicBezTo>
                        <a:pt x="7170" y="4663"/>
                        <a:pt x="7170" y="4583"/>
                        <a:pt x="7210" y="4504"/>
                      </a:cubicBezTo>
                      <a:cubicBezTo>
                        <a:pt x="7368" y="4306"/>
                        <a:pt x="7566" y="4108"/>
                        <a:pt x="7764" y="3949"/>
                      </a:cubicBezTo>
                      <a:cubicBezTo>
                        <a:pt x="7804" y="3870"/>
                        <a:pt x="7923" y="3910"/>
                        <a:pt x="8041" y="3870"/>
                      </a:cubicBezTo>
                      <a:close/>
                      <a:moveTo>
                        <a:pt x="2288" y="3466"/>
                      </a:moveTo>
                      <a:cubicBezTo>
                        <a:pt x="2347" y="3466"/>
                        <a:pt x="2377" y="3564"/>
                        <a:pt x="2377" y="3633"/>
                      </a:cubicBezTo>
                      <a:cubicBezTo>
                        <a:pt x="2416" y="3870"/>
                        <a:pt x="2496" y="4148"/>
                        <a:pt x="2535" y="4425"/>
                      </a:cubicBezTo>
                      <a:cubicBezTo>
                        <a:pt x="2654" y="4663"/>
                        <a:pt x="2773" y="4900"/>
                        <a:pt x="2931" y="5138"/>
                      </a:cubicBezTo>
                      <a:cubicBezTo>
                        <a:pt x="2258" y="5019"/>
                        <a:pt x="1822" y="4306"/>
                        <a:pt x="2060" y="3633"/>
                      </a:cubicBezTo>
                      <a:cubicBezTo>
                        <a:pt x="2060" y="3593"/>
                        <a:pt x="2179" y="3514"/>
                        <a:pt x="2258" y="3474"/>
                      </a:cubicBezTo>
                      <a:cubicBezTo>
                        <a:pt x="2269" y="3469"/>
                        <a:pt x="2279" y="3466"/>
                        <a:pt x="2288" y="3466"/>
                      </a:cubicBezTo>
                      <a:close/>
                      <a:moveTo>
                        <a:pt x="1545" y="4266"/>
                      </a:moveTo>
                      <a:cubicBezTo>
                        <a:pt x="1624" y="4266"/>
                        <a:pt x="1703" y="4306"/>
                        <a:pt x="1743" y="4346"/>
                      </a:cubicBezTo>
                      <a:cubicBezTo>
                        <a:pt x="1783" y="4464"/>
                        <a:pt x="1822" y="4544"/>
                        <a:pt x="1822" y="4663"/>
                      </a:cubicBezTo>
                      <a:cubicBezTo>
                        <a:pt x="1822" y="4979"/>
                        <a:pt x="2020" y="5296"/>
                        <a:pt x="2298" y="5534"/>
                      </a:cubicBezTo>
                      <a:cubicBezTo>
                        <a:pt x="2298" y="5574"/>
                        <a:pt x="2337" y="5574"/>
                        <a:pt x="2377" y="5613"/>
                      </a:cubicBezTo>
                      <a:cubicBezTo>
                        <a:pt x="2279" y="5669"/>
                        <a:pt x="2175" y="5696"/>
                        <a:pt x="2076" y="5696"/>
                      </a:cubicBezTo>
                      <a:cubicBezTo>
                        <a:pt x="1895" y="5696"/>
                        <a:pt x="1727" y="5608"/>
                        <a:pt x="1624" y="5455"/>
                      </a:cubicBezTo>
                      <a:lnTo>
                        <a:pt x="1664" y="5455"/>
                      </a:lnTo>
                      <a:cubicBezTo>
                        <a:pt x="1426" y="5138"/>
                        <a:pt x="1347" y="4781"/>
                        <a:pt x="1426" y="4425"/>
                      </a:cubicBezTo>
                      <a:cubicBezTo>
                        <a:pt x="1426" y="4346"/>
                        <a:pt x="1505" y="4266"/>
                        <a:pt x="1545" y="4266"/>
                      </a:cubicBezTo>
                      <a:close/>
                      <a:moveTo>
                        <a:pt x="6932" y="5732"/>
                      </a:moveTo>
                      <a:cubicBezTo>
                        <a:pt x="6853" y="6247"/>
                        <a:pt x="6457" y="6683"/>
                        <a:pt x="5942" y="6841"/>
                      </a:cubicBezTo>
                      <a:cubicBezTo>
                        <a:pt x="5863" y="6802"/>
                        <a:pt x="5744" y="6762"/>
                        <a:pt x="5665" y="6722"/>
                      </a:cubicBezTo>
                      <a:cubicBezTo>
                        <a:pt x="5704" y="6643"/>
                        <a:pt x="5744" y="6564"/>
                        <a:pt x="5823" y="6524"/>
                      </a:cubicBezTo>
                      <a:cubicBezTo>
                        <a:pt x="6061" y="6287"/>
                        <a:pt x="6338" y="6089"/>
                        <a:pt x="6615" y="5890"/>
                      </a:cubicBezTo>
                      <a:cubicBezTo>
                        <a:pt x="6695" y="5851"/>
                        <a:pt x="6813" y="5772"/>
                        <a:pt x="6932" y="5732"/>
                      </a:cubicBezTo>
                      <a:close/>
                      <a:moveTo>
                        <a:pt x="2738" y="1"/>
                      </a:moveTo>
                      <a:cubicBezTo>
                        <a:pt x="1678" y="1"/>
                        <a:pt x="667" y="666"/>
                        <a:pt x="317" y="1771"/>
                      </a:cubicBezTo>
                      <a:cubicBezTo>
                        <a:pt x="0" y="2682"/>
                        <a:pt x="79" y="3672"/>
                        <a:pt x="515" y="4544"/>
                      </a:cubicBezTo>
                      <a:cubicBezTo>
                        <a:pt x="753" y="5019"/>
                        <a:pt x="1030" y="5494"/>
                        <a:pt x="1347" y="5930"/>
                      </a:cubicBezTo>
                      <a:cubicBezTo>
                        <a:pt x="2060" y="6762"/>
                        <a:pt x="2971" y="7475"/>
                        <a:pt x="3961" y="7950"/>
                      </a:cubicBezTo>
                      <a:cubicBezTo>
                        <a:pt x="4159" y="8069"/>
                        <a:pt x="4318" y="8188"/>
                        <a:pt x="4476" y="8346"/>
                      </a:cubicBezTo>
                      <a:cubicBezTo>
                        <a:pt x="4793" y="8188"/>
                        <a:pt x="5110" y="8030"/>
                        <a:pt x="5387" y="7832"/>
                      </a:cubicBezTo>
                      <a:cubicBezTo>
                        <a:pt x="6615" y="7000"/>
                        <a:pt x="7685" y="6009"/>
                        <a:pt x="8636" y="4861"/>
                      </a:cubicBezTo>
                      <a:cubicBezTo>
                        <a:pt x="9428" y="3910"/>
                        <a:pt x="9665" y="2642"/>
                        <a:pt x="9269" y="1454"/>
                      </a:cubicBezTo>
                      <a:cubicBezTo>
                        <a:pt x="9190" y="1137"/>
                        <a:pt x="8952" y="860"/>
                        <a:pt x="8675" y="662"/>
                      </a:cubicBezTo>
                      <a:cubicBezTo>
                        <a:pt x="8293" y="413"/>
                        <a:pt x="7847" y="285"/>
                        <a:pt x="7403" y="285"/>
                      </a:cubicBezTo>
                      <a:cubicBezTo>
                        <a:pt x="6925" y="285"/>
                        <a:pt x="6451" y="433"/>
                        <a:pt x="6061" y="741"/>
                      </a:cubicBezTo>
                      <a:cubicBezTo>
                        <a:pt x="5704" y="1018"/>
                        <a:pt x="5229" y="1216"/>
                        <a:pt x="4991" y="1652"/>
                      </a:cubicBezTo>
                      <a:cubicBezTo>
                        <a:pt x="4952" y="1692"/>
                        <a:pt x="4872" y="1731"/>
                        <a:pt x="4793" y="1731"/>
                      </a:cubicBezTo>
                      <a:cubicBezTo>
                        <a:pt x="4714" y="1652"/>
                        <a:pt x="4674" y="1612"/>
                        <a:pt x="4714" y="1533"/>
                      </a:cubicBezTo>
                      <a:cubicBezTo>
                        <a:pt x="4793" y="1097"/>
                        <a:pt x="4595" y="662"/>
                        <a:pt x="4199" y="464"/>
                      </a:cubicBezTo>
                      <a:cubicBezTo>
                        <a:pt x="3743" y="147"/>
                        <a:pt x="3235" y="1"/>
                        <a:pt x="2738"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2" name="Google Shape;1032;p42">
                  <a:extLst>
                    <a:ext uri="{FF2B5EF4-FFF2-40B4-BE49-F238E27FC236}">
                      <a16:creationId xmlns:a16="http://schemas.microsoft.com/office/drawing/2014/main" xmlns="" id="{68980127-650B-4B2C-B5F6-14D4F30F5249}"/>
                    </a:ext>
                  </a:extLst>
                </p:cNvPr>
                <p:cNvSpPr/>
                <p:nvPr/>
              </p:nvSpPr>
              <p:spPr>
                <a:xfrm>
                  <a:off x="6876846" y="1714285"/>
                  <a:ext cx="1230750" cy="1075882"/>
                </a:xfrm>
                <a:custGeom>
                  <a:avLst/>
                  <a:gdLst/>
                  <a:ahLst/>
                  <a:cxnLst/>
                  <a:rect l="l" t="t" r="r" b="b"/>
                  <a:pathLst>
                    <a:path w="10657" h="9316" extrusionOk="0">
                      <a:moveTo>
                        <a:pt x="3253" y="496"/>
                      </a:moveTo>
                      <a:cubicBezTo>
                        <a:pt x="3751" y="496"/>
                        <a:pt x="4259" y="642"/>
                        <a:pt x="4714" y="959"/>
                      </a:cubicBezTo>
                      <a:cubicBezTo>
                        <a:pt x="5110" y="1157"/>
                        <a:pt x="5309" y="1592"/>
                        <a:pt x="5229" y="2028"/>
                      </a:cubicBezTo>
                      <a:cubicBezTo>
                        <a:pt x="5190" y="2107"/>
                        <a:pt x="5229" y="2147"/>
                        <a:pt x="5309" y="2226"/>
                      </a:cubicBezTo>
                      <a:cubicBezTo>
                        <a:pt x="5388" y="2226"/>
                        <a:pt x="5467" y="2187"/>
                        <a:pt x="5507" y="2147"/>
                      </a:cubicBezTo>
                      <a:cubicBezTo>
                        <a:pt x="5744" y="1711"/>
                        <a:pt x="6220" y="1513"/>
                        <a:pt x="6576" y="1236"/>
                      </a:cubicBezTo>
                      <a:cubicBezTo>
                        <a:pt x="6966" y="928"/>
                        <a:pt x="7441" y="780"/>
                        <a:pt x="7918" y="780"/>
                      </a:cubicBezTo>
                      <a:cubicBezTo>
                        <a:pt x="8362" y="780"/>
                        <a:pt x="8809" y="908"/>
                        <a:pt x="9191" y="1157"/>
                      </a:cubicBezTo>
                      <a:cubicBezTo>
                        <a:pt x="9507" y="1355"/>
                        <a:pt x="9706" y="1632"/>
                        <a:pt x="9824" y="1949"/>
                      </a:cubicBezTo>
                      <a:cubicBezTo>
                        <a:pt x="10220" y="3098"/>
                        <a:pt x="9983" y="4405"/>
                        <a:pt x="9191" y="5356"/>
                      </a:cubicBezTo>
                      <a:cubicBezTo>
                        <a:pt x="8279" y="6465"/>
                        <a:pt x="7170" y="7495"/>
                        <a:pt x="5982" y="8327"/>
                      </a:cubicBezTo>
                      <a:cubicBezTo>
                        <a:pt x="5665" y="8525"/>
                        <a:pt x="5348" y="8683"/>
                        <a:pt x="5031" y="8841"/>
                      </a:cubicBezTo>
                      <a:cubicBezTo>
                        <a:pt x="4873" y="8683"/>
                        <a:pt x="4714" y="8564"/>
                        <a:pt x="4556" y="8445"/>
                      </a:cubicBezTo>
                      <a:cubicBezTo>
                        <a:pt x="3526" y="7970"/>
                        <a:pt x="2655" y="7257"/>
                        <a:pt x="1942" y="6425"/>
                      </a:cubicBezTo>
                      <a:cubicBezTo>
                        <a:pt x="1585" y="5989"/>
                        <a:pt x="1268" y="5514"/>
                        <a:pt x="1030" y="5039"/>
                      </a:cubicBezTo>
                      <a:cubicBezTo>
                        <a:pt x="595" y="4167"/>
                        <a:pt x="515" y="3177"/>
                        <a:pt x="832" y="2266"/>
                      </a:cubicBezTo>
                      <a:cubicBezTo>
                        <a:pt x="1183" y="1161"/>
                        <a:pt x="2194" y="496"/>
                        <a:pt x="3253" y="496"/>
                      </a:cubicBezTo>
                      <a:close/>
                      <a:moveTo>
                        <a:pt x="3289" y="1"/>
                      </a:moveTo>
                      <a:cubicBezTo>
                        <a:pt x="2023" y="1"/>
                        <a:pt x="828" y="771"/>
                        <a:pt x="357" y="2068"/>
                      </a:cubicBezTo>
                      <a:cubicBezTo>
                        <a:pt x="1" y="3177"/>
                        <a:pt x="119" y="4405"/>
                        <a:pt x="674" y="5435"/>
                      </a:cubicBezTo>
                      <a:cubicBezTo>
                        <a:pt x="1347" y="6663"/>
                        <a:pt x="2298" y="7693"/>
                        <a:pt x="3526" y="8406"/>
                      </a:cubicBezTo>
                      <a:cubicBezTo>
                        <a:pt x="3883" y="8723"/>
                        <a:pt x="4358" y="8921"/>
                        <a:pt x="4833" y="8960"/>
                      </a:cubicBezTo>
                      <a:cubicBezTo>
                        <a:pt x="4833" y="9201"/>
                        <a:pt x="4887" y="9315"/>
                        <a:pt x="5008" y="9315"/>
                      </a:cubicBezTo>
                      <a:cubicBezTo>
                        <a:pt x="5066" y="9315"/>
                        <a:pt x="5139" y="9289"/>
                        <a:pt x="5229" y="9238"/>
                      </a:cubicBezTo>
                      <a:cubicBezTo>
                        <a:pt x="5586" y="9119"/>
                        <a:pt x="5903" y="8921"/>
                        <a:pt x="6220" y="8723"/>
                      </a:cubicBezTo>
                      <a:cubicBezTo>
                        <a:pt x="7566" y="7851"/>
                        <a:pt x="8755" y="6702"/>
                        <a:pt x="9745" y="5395"/>
                      </a:cubicBezTo>
                      <a:cubicBezTo>
                        <a:pt x="10419" y="4563"/>
                        <a:pt x="10656" y="3454"/>
                        <a:pt x="10419" y="2385"/>
                      </a:cubicBezTo>
                      <a:cubicBezTo>
                        <a:pt x="10339" y="1751"/>
                        <a:pt x="10022" y="1196"/>
                        <a:pt x="9547" y="800"/>
                      </a:cubicBezTo>
                      <a:cubicBezTo>
                        <a:pt x="9079" y="482"/>
                        <a:pt x="8532" y="323"/>
                        <a:pt x="7985" y="323"/>
                      </a:cubicBezTo>
                      <a:cubicBezTo>
                        <a:pt x="7373" y="323"/>
                        <a:pt x="6761" y="522"/>
                        <a:pt x="6259" y="919"/>
                      </a:cubicBezTo>
                      <a:cubicBezTo>
                        <a:pt x="6061" y="1077"/>
                        <a:pt x="5863" y="1196"/>
                        <a:pt x="5665" y="1355"/>
                      </a:cubicBezTo>
                      <a:cubicBezTo>
                        <a:pt x="5427" y="879"/>
                        <a:pt x="5071" y="523"/>
                        <a:pt x="4596" y="285"/>
                      </a:cubicBezTo>
                      <a:cubicBezTo>
                        <a:pt x="4169" y="92"/>
                        <a:pt x="3725" y="1"/>
                        <a:pt x="328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3" name="Google Shape;1033;p42">
                  <a:extLst>
                    <a:ext uri="{FF2B5EF4-FFF2-40B4-BE49-F238E27FC236}">
                      <a16:creationId xmlns:a16="http://schemas.microsoft.com/office/drawing/2014/main" xmlns="" id="{945B6485-EDCB-421A-BDF2-0E5E07E3E721}"/>
                    </a:ext>
                  </a:extLst>
                </p:cNvPr>
                <p:cNvSpPr/>
                <p:nvPr/>
              </p:nvSpPr>
              <p:spPr>
                <a:xfrm>
                  <a:off x="7764357" y="2222884"/>
                  <a:ext cx="100705" cy="104285"/>
                </a:xfrm>
                <a:custGeom>
                  <a:avLst/>
                  <a:gdLst/>
                  <a:ahLst/>
                  <a:cxnLst/>
                  <a:rect l="l" t="t" r="r" b="b"/>
                  <a:pathLst>
                    <a:path w="872" h="903" extrusionOk="0">
                      <a:moveTo>
                        <a:pt x="872" y="1"/>
                      </a:moveTo>
                      <a:cubicBezTo>
                        <a:pt x="793" y="1"/>
                        <a:pt x="674" y="1"/>
                        <a:pt x="594" y="40"/>
                      </a:cubicBezTo>
                      <a:cubicBezTo>
                        <a:pt x="396" y="199"/>
                        <a:pt x="238" y="397"/>
                        <a:pt x="80" y="595"/>
                      </a:cubicBezTo>
                      <a:cubicBezTo>
                        <a:pt x="0" y="674"/>
                        <a:pt x="0" y="793"/>
                        <a:pt x="80" y="872"/>
                      </a:cubicBezTo>
                      <a:cubicBezTo>
                        <a:pt x="119" y="892"/>
                        <a:pt x="169" y="902"/>
                        <a:pt x="218" y="902"/>
                      </a:cubicBezTo>
                      <a:cubicBezTo>
                        <a:pt x="268" y="902"/>
                        <a:pt x="317" y="892"/>
                        <a:pt x="357" y="872"/>
                      </a:cubicBezTo>
                      <a:cubicBezTo>
                        <a:pt x="555" y="674"/>
                        <a:pt x="713" y="476"/>
                        <a:pt x="872" y="278"/>
                      </a:cubicBezTo>
                      <a:lnTo>
                        <a:pt x="872"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4" name="Google Shape;1034;p42">
                  <a:extLst>
                    <a:ext uri="{FF2B5EF4-FFF2-40B4-BE49-F238E27FC236}">
                      <a16:creationId xmlns:a16="http://schemas.microsoft.com/office/drawing/2014/main" xmlns="" id="{4ED8CE6B-7C61-4F4D-8FED-219DA85C5D76}"/>
                    </a:ext>
                  </a:extLst>
                </p:cNvPr>
                <p:cNvSpPr/>
                <p:nvPr/>
              </p:nvSpPr>
              <p:spPr>
                <a:xfrm>
                  <a:off x="7595055" y="2437918"/>
                  <a:ext cx="146554" cy="123687"/>
                </a:xfrm>
                <a:custGeom>
                  <a:avLst/>
                  <a:gdLst/>
                  <a:ahLst/>
                  <a:cxnLst/>
                  <a:rect l="l" t="t" r="r" b="b"/>
                  <a:pathLst>
                    <a:path w="1269" h="1071" extrusionOk="0">
                      <a:moveTo>
                        <a:pt x="1268" y="1"/>
                      </a:moveTo>
                      <a:cubicBezTo>
                        <a:pt x="1149" y="40"/>
                        <a:pt x="1031" y="80"/>
                        <a:pt x="951" y="159"/>
                      </a:cubicBezTo>
                      <a:cubicBezTo>
                        <a:pt x="674" y="357"/>
                        <a:pt x="397" y="555"/>
                        <a:pt x="159" y="753"/>
                      </a:cubicBezTo>
                      <a:cubicBezTo>
                        <a:pt x="80" y="833"/>
                        <a:pt x="40" y="912"/>
                        <a:pt x="1" y="991"/>
                      </a:cubicBezTo>
                      <a:cubicBezTo>
                        <a:pt x="80" y="1031"/>
                        <a:pt x="159" y="1070"/>
                        <a:pt x="278" y="1070"/>
                      </a:cubicBezTo>
                      <a:cubicBezTo>
                        <a:pt x="793" y="951"/>
                        <a:pt x="1189" y="516"/>
                        <a:pt x="126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5" name="Google Shape;1035;p42">
                  <a:extLst>
                    <a:ext uri="{FF2B5EF4-FFF2-40B4-BE49-F238E27FC236}">
                      <a16:creationId xmlns:a16="http://schemas.microsoft.com/office/drawing/2014/main" xmlns="" id="{CCCDDC36-864F-4E0A-8B0D-EB8DE19BD5CB}"/>
                    </a:ext>
                  </a:extLst>
                </p:cNvPr>
                <p:cNvSpPr/>
                <p:nvPr/>
              </p:nvSpPr>
              <p:spPr>
                <a:xfrm>
                  <a:off x="7151357" y="2172648"/>
                  <a:ext cx="128191" cy="192171"/>
                </a:xfrm>
                <a:custGeom>
                  <a:avLst/>
                  <a:gdLst/>
                  <a:ahLst/>
                  <a:cxnLst/>
                  <a:rect l="l" t="t" r="r" b="b"/>
                  <a:pathLst>
                    <a:path w="1110" h="1664" extrusionOk="0">
                      <a:moveTo>
                        <a:pt x="436" y="0"/>
                      </a:moveTo>
                      <a:cubicBezTo>
                        <a:pt x="396" y="40"/>
                        <a:pt x="238" y="119"/>
                        <a:pt x="238" y="159"/>
                      </a:cubicBezTo>
                      <a:cubicBezTo>
                        <a:pt x="0" y="832"/>
                        <a:pt x="396" y="1545"/>
                        <a:pt x="1109" y="1664"/>
                      </a:cubicBezTo>
                      <a:cubicBezTo>
                        <a:pt x="951" y="1426"/>
                        <a:pt x="832" y="1189"/>
                        <a:pt x="713" y="951"/>
                      </a:cubicBezTo>
                      <a:cubicBezTo>
                        <a:pt x="634" y="674"/>
                        <a:pt x="594" y="396"/>
                        <a:pt x="555" y="159"/>
                      </a:cubicBezTo>
                      <a:cubicBezTo>
                        <a:pt x="555" y="79"/>
                        <a:pt x="436" y="0"/>
                        <a:pt x="43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6" name="Google Shape;1036;p42">
                  <a:extLst>
                    <a:ext uri="{FF2B5EF4-FFF2-40B4-BE49-F238E27FC236}">
                      <a16:creationId xmlns:a16="http://schemas.microsoft.com/office/drawing/2014/main" xmlns="" id="{4D4BE9BD-A147-4F2B-84DF-EFEF9BC6C7CD}"/>
                    </a:ext>
                  </a:extLst>
                </p:cNvPr>
                <p:cNvSpPr/>
                <p:nvPr/>
              </p:nvSpPr>
              <p:spPr>
                <a:xfrm>
                  <a:off x="7096385" y="2264112"/>
                  <a:ext cx="114564" cy="165147"/>
                </a:xfrm>
                <a:custGeom>
                  <a:avLst/>
                  <a:gdLst/>
                  <a:ahLst/>
                  <a:cxnLst/>
                  <a:rect l="l" t="t" r="r" b="b"/>
                  <a:pathLst>
                    <a:path w="992" h="1430" extrusionOk="0">
                      <a:moveTo>
                        <a:pt x="199" y="0"/>
                      </a:moveTo>
                      <a:cubicBezTo>
                        <a:pt x="120" y="0"/>
                        <a:pt x="41" y="80"/>
                        <a:pt x="41" y="159"/>
                      </a:cubicBezTo>
                      <a:cubicBezTo>
                        <a:pt x="1" y="515"/>
                        <a:pt x="80" y="872"/>
                        <a:pt x="278" y="1189"/>
                      </a:cubicBezTo>
                      <a:cubicBezTo>
                        <a:pt x="381" y="1342"/>
                        <a:pt x="549" y="1430"/>
                        <a:pt x="719" y="1430"/>
                      </a:cubicBezTo>
                      <a:cubicBezTo>
                        <a:pt x="813" y="1430"/>
                        <a:pt x="907" y="1403"/>
                        <a:pt x="991" y="1347"/>
                      </a:cubicBezTo>
                      <a:cubicBezTo>
                        <a:pt x="991" y="1308"/>
                        <a:pt x="952" y="1308"/>
                        <a:pt x="912" y="1268"/>
                      </a:cubicBezTo>
                      <a:cubicBezTo>
                        <a:pt x="635" y="1030"/>
                        <a:pt x="476" y="713"/>
                        <a:pt x="476" y="397"/>
                      </a:cubicBezTo>
                      <a:cubicBezTo>
                        <a:pt x="437" y="278"/>
                        <a:pt x="437" y="198"/>
                        <a:pt x="397" y="80"/>
                      </a:cubicBezTo>
                      <a:cubicBezTo>
                        <a:pt x="318" y="40"/>
                        <a:pt x="278" y="0"/>
                        <a:pt x="19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7" name="Google Shape;1037;p42">
                  <a:extLst>
                    <a:ext uri="{FF2B5EF4-FFF2-40B4-BE49-F238E27FC236}">
                      <a16:creationId xmlns:a16="http://schemas.microsoft.com/office/drawing/2014/main" xmlns="" id="{32305980-6426-4EC2-A2CC-161CEF71FB78}"/>
                    </a:ext>
                  </a:extLst>
                </p:cNvPr>
                <p:cNvSpPr/>
                <p:nvPr/>
              </p:nvSpPr>
              <p:spPr>
                <a:xfrm>
                  <a:off x="7059892" y="1958768"/>
                  <a:ext cx="100705" cy="250608"/>
                </a:xfrm>
                <a:custGeom>
                  <a:avLst/>
                  <a:gdLst/>
                  <a:ahLst/>
                  <a:cxnLst/>
                  <a:rect l="l" t="t" r="r" b="b"/>
                  <a:pathLst>
                    <a:path w="872" h="2170" extrusionOk="0">
                      <a:moveTo>
                        <a:pt x="713" y="0"/>
                      </a:moveTo>
                      <a:cubicBezTo>
                        <a:pt x="673" y="0"/>
                        <a:pt x="634" y="10"/>
                        <a:pt x="594" y="30"/>
                      </a:cubicBezTo>
                      <a:cubicBezTo>
                        <a:pt x="475" y="109"/>
                        <a:pt x="396" y="188"/>
                        <a:pt x="317" y="307"/>
                      </a:cubicBezTo>
                      <a:cubicBezTo>
                        <a:pt x="79" y="783"/>
                        <a:pt x="0" y="1337"/>
                        <a:pt x="79" y="1852"/>
                      </a:cubicBezTo>
                      <a:cubicBezTo>
                        <a:pt x="119" y="1971"/>
                        <a:pt x="158" y="2090"/>
                        <a:pt x="198" y="2169"/>
                      </a:cubicBezTo>
                      <a:lnTo>
                        <a:pt x="317" y="2169"/>
                      </a:lnTo>
                      <a:cubicBezTo>
                        <a:pt x="357" y="2090"/>
                        <a:pt x="357" y="1971"/>
                        <a:pt x="396" y="1852"/>
                      </a:cubicBezTo>
                      <a:cubicBezTo>
                        <a:pt x="436" y="1298"/>
                        <a:pt x="594" y="743"/>
                        <a:pt x="832" y="268"/>
                      </a:cubicBezTo>
                      <a:cubicBezTo>
                        <a:pt x="871" y="188"/>
                        <a:pt x="871" y="109"/>
                        <a:pt x="832" y="30"/>
                      </a:cubicBezTo>
                      <a:cubicBezTo>
                        <a:pt x="792" y="10"/>
                        <a:pt x="753" y="0"/>
                        <a:pt x="71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8" name="Google Shape;1038;p42">
                  <a:extLst>
                    <a:ext uri="{FF2B5EF4-FFF2-40B4-BE49-F238E27FC236}">
                      <a16:creationId xmlns:a16="http://schemas.microsoft.com/office/drawing/2014/main" xmlns="" id="{5714E5FA-A5E5-42D7-978A-923C9CAA3512}"/>
                    </a:ext>
                  </a:extLst>
                </p:cNvPr>
                <p:cNvSpPr/>
                <p:nvPr/>
              </p:nvSpPr>
              <p:spPr>
                <a:xfrm>
                  <a:off x="7523800" y="1260656"/>
                  <a:ext cx="87771" cy="327754"/>
                </a:xfrm>
                <a:custGeom>
                  <a:avLst/>
                  <a:gdLst/>
                  <a:ahLst/>
                  <a:cxnLst/>
                  <a:rect l="l" t="t" r="r" b="b"/>
                  <a:pathLst>
                    <a:path w="760" h="2838" extrusionOk="0">
                      <a:moveTo>
                        <a:pt x="486" y="0"/>
                      </a:moveTo>
                      <a:cubicBezTo>
                        <a:pt x="389" y="0"/>
                        <a:pt x="301" y="53"/>
                        <a:pt x="301" y="173"/>
                      </a:cubicBezTo>
                      <a:cubicBezTo>
                        <a:pt x="222" y="965"/>
                        <a:pt x="142" y="1757"/>
                        <a:pt x="23" y="2549"/>
                      </a:cubicBezTo>
                      <a:cubicBezTo>
                        <a:pt x="0" y="2734"/>
                        <a:pt x="138" y="2838"/>
                        <a:pt x="266" y="2838"/>
                      </a:cubicBezTo>
                      <a:cubicBezTo>
                        <a:pt x="357" y="2838"/>
                        <a:pt x="443" y="2784"/>
                        <a:pt x="459" y="2668"/>
                      </a:cubicBezTo>
                      <a:cubicBezTo>
                        <a:pt x="618" y="1836"/>
                        <a:pt x="697" y="1044"/>
                        <a:pt x="736" y="252"/>
                      </a:cubicBezTo>
                      <a:cubicBezTo>
                        <a:pt x="759" y="94"/>
                        <a:pt x="614" y="0"/>
                        <a:pt x="48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9" name="Google Shape;1039;p42">
                  <a:extLst>
                    <a:ext uri="{FF2B5EF4-FFF2-40B4-BE49-F238E27FC236}">
                      <a16:creationId xmlns:a16="http://schemas.microsoft.com/office/drawing/2014/main" xmlns="" id="{8CCC42D4-A95D-4A01-A7CB-6723385548C1}"/>
                    </a:ext>
                  </a:extLst>
                </p:cNvPr>
                <p:cNvSpPr/>
                <p:nvPr/>
              </p:nvSpPr>
              <p:spPr>
                <a:xfrm>
                  <a:off x="7887928" y="1374872"/>
                  <a:ext cx="150942" cy="245988"/>
                </a:xfrm>
                <a:custGeom>
                  <a:avLst/>
                  <a:gdLst/>
                  <a:ahLst/>
                  <a:cxnLst/>
                  <a:rect l="l" t="t" r="r" b="b"/>
                  <a:pathLst>
                    <a:path w="1307" h="2130" extrusionOk="0">
                      <a:moveTo>
                        <a:pt x="1018" y="1"/>
                      </a:moveTo>
                      <a:cubicBezTo>
                        <a:pt x="944" y="1"/>
                        <a:pt x="872" y="40"/>
                        <a:pt x="832" y="134"/>
                      </a:cubicBezTo>
                      <a:cubicBezTo>
                        <a:pt x="594" y="689"/>
                        <a:pt x="317" y="1244"/>
                        <a:pt x="79" y="1798"/>
                      </a:cubicBezTo>
                      <a:cubicBezTo>
                        <a:pt x="1" y="1981"/>
                        <a:pt x="164" y="2130"/>
                        <a:pt x="318" y="2130"/>
                      </a:cubicBezTo>
                      <a:cubicBezTo>
                        <a:pt x="397" y="2130"/>
                        <a:pt x="474" y="2090"/>
                        <a:pt x="515" y="1996"/>
                      </a:cubicBezTo>
                      <a:cubicBezTo>
                        <a:pt x="752" y="1442"/>
                        <a:pt x="990" y="887"/>
                        <a:pt x="1228" y="332"/>
                      </a:cubicBezTo>
                      <a:cubicBezTo>
                        <a:pt x="1306" y="149"/>
                        <a:pt x="1160" y="1"/>
                        <a:pt x="101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0" name="Google Shape;1040;p42">
                  <a:extLst>
                    <a:ext uri="{FF2B5EF4-FFF2-40B4-BE49-F238E27FC236}">
                      <a16:creationId xmlns:a16="http://schemas.microsoft.com/office/drawing/2014/main" xmlns="" id="{04366C08-0DB6-4886-BA87-7A1393689738}"/>
                    </a:ext>
                  </a:extLst>
                </p:cNvPr>
                <p:cNvSpPr/>
                <p:nvPr/>
              </p:nvSpPr>
              <p:spPr>
                <a:xfrm>
                  <a:off x="8148811" y="1612888"/>
                  <a:ext cx="214229" cy="157294"/>
                </a:xfrm>
                <a:custGeom>
                  <a:avLst/>
                  <a:gdLst/>
                  <a:ahLst/>
                  <a:cxnLst/>
                  <a:rect l="l" t="t" r="r" b="b"/>
                  <a:pathLst>
                    <a:path w="1855" h="1362" extrusionOk="0">
                      <a:moveTo>
                        <a:pt x="1558" y="0"/>
                      </a:moveTo>
                      <a:cubicBezTo>
                        <a:pt x="1516" y="0"/>
                        <a:pt x="1470" y="16"/>
                        <a:pt x="1425" y="54"/>
                      </a:cubicBezTo>
                      <a:cubicBezTo>
                        <a:pt x="1029" y="371"/>
                        <a:pt x="633" y="688"/>
                        <a:pt x="197" y="965"/>
                      </a:cubicBezTo>
                      <a:cubicBezTo>
                        <a:pt x="1" y="1096"/>
                        <a:pt x="128" y="1361"/>
                        <a:pt x="334" y="1361"/>
                      </a:cubicBezTo>
                      <a:cubicBezTo>
                        <a:pt x="378" y="1361"/>
                        <a:pt x="426" y="1349"/>
                        <a:pt x="474" y="1322"/>
                      </a:cubicBezTo>
                      <a:cubicBezTo>
                        <a:pt x="870" y="1044"/>
                        <a:pt x="1306" y="767"/>
                        <a:pt x="1662" y="450"/>
                      </a:cubicBezTo>
                      <a:cubicBezTo>
                        <a:pt x="1855" y="290"/>
                        <a:pt x="1736" y="0"/>
                        <a:pt x="155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1" name="Google Shape;1041;p42">
                  <a:extLst>
                    <a:ext uri="{FF2B5EF4-FFF2-40B4-BE49-F238E27FC236}">
                      <a16:creationId xmlns:a16="http://schemas.microsoft.com/office/drawing/2014/main" xmlns="" id="{F9B6D770-5CD3-4E18-AA46-0FFA7BCBE4A4}"/>
                    </a:ext>
                  </a:extLst>
                </p:cNvPr>
                <p:cNvSpPr/>
                <p:nvPr/>
              </p:nvSpPr>
              <p:spPr>
                <a:xfrm>
                  <a:off x="8194312" y="2076217"/>
                  <a:ext cx="309737" cy="73681"/>
                </a:xfrm>
                <a:custGeom>
                  <a:avLst/>
                  <a:gdLst/>
                  <a:ahLst/>
                  <a:cxnLst/>
                  <a:rect l="l" t="t" r="r" b="b"/>
                  <a:pathLst>
                    <a:path w="2682" h="638" extrusionOk="0">
                      <a:moveTo>
                        <a:pt x="2375" y="1"/>
                      </a:moveTo>
                      <a:cubicBezTo>
                        <a:pt x="2363" y="1"/>
                        <a:pt x="2351" y="2"/>
                        <a:pt x="2338" y="3"/>
                      </a:cubicBezTo>
                      <a:cubicBezTo>
                        <a:pt x="1665" y="82"/>
                        <a:pt x="991" y="122"/>
                        <a:pt x="318" y="162"/>
                      </a:cubicBezTo>
                      <a:cubicBezTo>
                        <a:pt x="1" y="201"/>
                        <a:pt x="40" y="637"/>
                        <a:pt x="357" y="637"/>
                      </a:cubicBezTo>
                      <a:cubicBezTo>
                        <a:pt x="1031" y="597"/>
                        <a:pt x="1704" y="518"/>
                        <a:pt x="2378" y="479"/>
                      </a:cubicBezTo>
                      <a:cubicBezTo>
                        <a:pt x="2682" y="441"/>
                        <a:pt x="2657" y="1"/>
                        <a:pt x="237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2" name="Google Shape;1042;p42">
                  <a:extLst>
                    <a:ext uri="{FF2B5EF4-FFF2-40B4-BE49-F238E27FC236}">
                      <a16:creationId xmlns:a16="http://schemas.microsoft.com/office/drawing/2014/main" xmlns="" id="{1A306956-A5B9-4AC4-A965-43EC793A453B}"/>
                    </a:ext>
                  </a:extLst>
                </p:cNvPr>
                <p:cNvSpPr/>
                <p:nvPr/>
              </p:nvSpPr>
              <p:spPr>
                <a:xfrm>
                  <a:off x="8079750" y="2389876"/>
                  <a:ext cx="229358" cy="114564"/>
                </a:xfrm>
                <a:custGeom>
                  <a:avLst/>
                  <a:gdLst/>
                  <a:ahLst/>
                  <a:cxnLst/>
                  <a:rect l="l" t="t" r="r" b="b"/>
                  <a:pathLst>
                    <a:path w="1986" h="992" extrusionOk="0">
                      <a:moveTo>
                        <a:pt x="372" y="0"/>
                      </a:moveTo>
                      <a:cubicBezTo>
                        <a:pt x="122" y="0"/>
                        <a:pt x="0" y="356"/>
                        <a:pt x="280" y="496"/>
                      </a:cubicBezTo>
                      <a:cubicBezTo>
                        <a:pt x="676" y="654"/>
                        <a:pt x="1072" y="813"/>
                        <a:pt x="1508" y="971"/>
                      </a:cubicBezTo>
                      <a:cubicBezTo>
                        <a:pt x="1541" y="985"/>
                        <a:pt x="1573" y="992"/>
                        <a:pt x="1604" y="992"/>
                      </a:cubicBezTo>
                      <a:cubicBezTo>
                        <a:pt x="1834" y="992"/>
                        <a:pt x="1985" y="645"/>
                        <a:pt x="1706" y="575"/>
                      </a:cubicBezTo>
                      <a:cubicBezTo>
                        <a:pt x="1310" y="417"/>
                        <a:pt x="874" y="219"/>
                        <a:pt x="478" y="21"/>
                      </a:cubicBezTo>
                      <a:cubicBezTo>
                        <a:pt x="441" y="7"/>
                        <a:pt x="405" y="0"/>
                        <a:pt x="37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3" name="Google Shape;1043;p42">
                  <a:extLst>
                    <a:ext uri="{FF2B5EF4-FFF2-40B4-BE49-F238E27FC236}">
                      <a16:creationId xmlns:a16="http://schemas.microsoft.com/office/drawing/2014/main" xmlns="" id="{09FEBDAC-413A-4A8A-87A1-DBDACFD31973}"/>
                    </a:ext>
                  </a:extLst>
                </p:cNvPr>
                <p:cNvSpPr/>
                <p:nvPr/>
              </p:nvSpPr>
              <p:spPr>
                <a:xfrm>
                  <a:off x="7815518" y="2680785"/>
                  <a:ext cx="190670" cy="267123"/>
                </a:xfrm>
                <a:custGeom>
                  <a:avLst/>
                  <a:gdLst/>
                  <a:ahLst/>
                  <a:cxnLst/>
                  <a:rect l="l" t="t" r="r" b="b"/>
                  <a:pathLst>
                    <a:path w="1651" h="2313" extrusionOk="0">
                      <a:moveTo>
                        <a:pt x="311" y="0"/>
                      </a:moveTo>
                      <a:cubicBezTo>
                        <a:pt x="163" y="0"/>
                        <a:pt x="1" y="187"/>
                        <a:pt x="112" y="354"/>
                      </a:cubicBezTo>
                      <a:cubicBezTo>
                        <a:pt x="429" y="987"/>
                        <a:pt x="785" y="1621"/>
                        <a:pt x="1181" y="2215"/>
                      </a:cubicBezTo>
                      <a:cubicBezTo>
                        <a:pt x="1227" y="2284"/>
                        <a:pt x="1289" y="2313"/>
                        <a:pt x="1351" y="2313"/>
                      </a:cubicBezTo>
                      <a:cubicBezTo>
                        <a:pt x="1502" y="2313"/>
                        <a:pt x="1651" y="2136"/>
                        <a:pt x="1538" y="1938"/>
                      </a:cubicBezTo>
                      <a:cubicBezTo>
                        <a:pt x="1181" y="1344"/>
                        <a:pt x="825" y="750"/>
                        <a:pt x="468" y="116"/>
                      </a:cubicBezTo>
                      <a:cubicBezTo>
                        <a:pt x="433" y="34"/>
                        <a:pt x="373" y="0"/>
                        <a:pt x="31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4" name="Google Shape;1044;p42">
                  <a:extLst>
                    <a:ext uri="{FF2B5EF4-FFF2-40B4-BE49-F238E27FC236}">
                      <a16:creationId xmlns:a16="http://schemas.microsoft.com/office/drawing/2014/main" xmlns="" id="{60FDA571-5DDA-4F99-84C4-05589B0043B0}"/>
                    </a:ext>
                  </a:extLst>
                </p:cNvPr>
                <p:cNvSpPr/>
                <p:nvPr/>
              </p:nvSpPr>
              <p:spPr>
                <a:xfrm>
                  <a:off x="7521836" y="2870182"/>
                  <a:ext cx="57166" cy="247374"/>
                </a:xfrm>
                <a:custGeom>
                  <a:avLst/>
                  <a:gdLst/>
                  <a:ahLst/>
                  <a:cxnLst/>
                  <a:rect l="l" t="t" r="r" b="b"/>
                  <a:pathLst>
                    <a:path w="495" h="2142" extrusionOk="0">
                      <a:moveTo>
                        <a:pt x="294" y="0"/>
                      </a:moveTo>
                      <a:cubicBezTo>
                        <a:pt x="175" y="0"/>
                        <a:pt x="40" y="90"/>
                        <a:pt x="40" y="259"/>
                      </a:cubicBezTo>
                      <a:cubicBezTo>
                        <a:pt x="40" y="813"/>
                        <a:pt x="40" y="1368"/>
                        <a:pt x="1" y="1922"/>
                      </a:cubicBezTo>
                      <a:cubicBezTo>
                        <a:pt x="1" y="2071"/>
                        <a:pt x="105" y="2141"/>
                        <a:pt x="216" y="2141"/>
                      </a:cubicBezTo>
                      <a:cubicBezTo>
                        <a:pt x="342" y="2141"/>
                        <a:pt x="476" y="2051"/>
                        <a:pt x="476" y="1883"/>
                      </a:cubicBezTo>
                      <a:lnTo>
                        <a:pt x="476" y="219"/>
                      </a:lnTo>
                      <a:cubicBezTo>
                        <a:pt x="495" y="70"/>
                        <a:pt x="400" y="0"/>
                        <a:pt x="29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5" name="Google Shape;1045;p42">
                  <a:extLst>
                    <a:ext uri="{FF2B5EF4-FFF2-40B4-BE49-F238E27FC236}">
                      <a16:creationId xmlns:a16="http://schemas.microsoft.com/office/drawing/2014/main" xmlns="" id="{852A400F-4A7F-4141-863E-6F1893F49ACA}"/>
                    </a:ext>
                  </a:extLst>
                </p:cNvPr>
                <p:cNvSpPr/>
                <p:nvPr/>
              </p:nvSpPr>
              <p:spPr>
                <a:xfrm>
                  <a:off x="7060238" y="2794192"/>
                  <a:ext cx="209032" cy="239868"/>
                </a:xfrm>
                <a:custGeom>
                  <a:avLst/>
                  <a:gdLst/>
                  <a:ahLst/>
                  <a:cxnLst/>
                  <a:rect l="l" t="t" r="r" b="b"/>
                  <a:pathLst>
                    <a:path w="1810" h="2077" extrusionOk="0">
                      <a:moveTo>
                        <a:pt x="1471" y="0"/>
                      </a:moveTo>
                      <a:cubicBezTo>
                        <a:pt x="1413" y="0"/>
                        <a:pt x="1354" y="25"/>
                        <a:pt x="1304" y="85"/>
                      </a:cubicBezTo>
                      <a:lnTo>
                        <a:pt x="116" y="1709"/>
                      </a:lnTo>
                      <a:cubicBezTo>
                        <a:pt x="0" y="1882"/>
                        <a:pt x="159" y="2077"/>
                        <a:pt x="315" y="2077"/>
                      </a:cubicBezTo>
                      <a:cubicBezTo>
                        <a:pt x="372" y="2077"/>
                        <a:pt x="430" y="2050"/>
                        <a:pt x="472" y="1986"/>
                      </a:cubicBezTo>
                      <a:lnTo>
                        <a:pt x="1661" y="402"/>
                      </a:lnTo>
                      <a:cubicBezTo>
                        <a:pt x="1809" y="223"/>
                        <a:pt x="1646" y="0"/>
                        <a:pt x="147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6" name="Google Shape;1046;p42">
                  <a:extLst>
                    <a:ext uri="{FF2B5EF4-FFF2-40B4-BE49-F238E27FC236}">
                      <a16:creationId xmlns:a16="http://schemas.microsoft.com/office/drawing/2014/main" xmlns="" id="{E2364011-D9CB-4604-AFDC-493D1F42AE38}"/>
                    </a:ext>
                  </a:extLst>
                </p:cNvPr>
                <p:cNvSpPr/>
                <p:nvPr/>
              </p:nvSpPr>
              <p:spPr>
                <a:xfrm>
                  <a:off x="6816447" y="2595095"/>
                  <a:ext cx="226355" cy="153714"/>
                </a:xfrm>
                <a:custGeom>
                  <a:avLst/>
                  <a:gdLst/>
                  <a:ahLst/>
                  <a:cxnLst/>
                  <a:rect l="l" t="t" r="r" b="b"/>
                  <a:pathLst>
                    <a:path w="1960" h="1331" extrusionOk="0">
                      <a:moveTo>
                        <a:pt x="1620" y="0"/>
                      </a:moveTo>
                      <a:cubicBezTo>
                        <a:pt x="1586" y="0"/>
                        <a:pt x="1550" y="8"/>
                        <a:pt x="1514" y="26"/>
                      </a:cubicBezTo>
                      <a:cubicBezTo>
                        <a:pt x="1078" y="343"/>
                        <a:pt x="642" y="620"/>
                        <a:pt x="167" y="898"/>
                      </a:cubicBezTo>
                      <a:cubicBezTo>
                        <a:pt x="1" y="1030"/>
                        <a:pt x="141" y="1330"/>
                        <a:pt x="331" y="1330"/>
                      </a:cubicBezTo>
                      <a:cubicBezTo>
                        <a:pt x="368" y="1330"/>
                        <a:pt x="406" y="1319"/>
                        <a:pt x="444" y="1294"/>
                      </a:cubicBezTo>
                      <a:cubicBezTo>
                        <a:pt x="880" y="1016"/>
                        <a:pt x="1355" y="700"/>
                        <a:pt x="1791" y="422"/>
                      </a:cubicBezTo>
                      <a:cubicBezTo>
                        <a:pt x="1959" y="254"/>
                        <a:pt x="1813" y="0"/>
                        <a:pt x="162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7" name="Google Shape;1047;p42">
                  <a:extLst>
                    <a:ext uri="{FF2B5EF4-FFF2-40B4-BE49-F238E27FC236}">
                      <a16:creationId xmlns:a16="http://schemas.microsoft.com/office/drawing/2014/main" xmlns="" id="{10877BFA-78ED-4698-A828-9330EC519281}"/>
                    </a:ext>
                  </a:extLst>
                </p:cNvPr>
                <p:cNvSpPr/>
                <p:nvPr/>
              </p:nvSpPr>
              <p:spPr>
                <a:xfrm>
                  <a:off x="6535007" y="2382716"/>
                  <a:ext cx="312740" cy="105902"/>
                </a:xfrm>
                <a:custGeom>
                  <a:avLst/>
                  <a:gdLst/>
                  <a:ahLst/>
                  <a:cxnLst/>
                  <a:rect l="l" t="t" r="r" b="b"/>
                  <a:pathLst>
                    <a:path w="2708" h="917" extrusionOk="0">
                      <a:moveTo>
                        <a:pt x="2291" y="1"/>
                      </a:moveTo>
                      <a:cubicBezTo>
                        <a:pt x="2277" y="1"/>
                        <a:pt x="2263" y="1"/>
                        <a:pt x="2247" y="3"/>
                      </a:cubicBezTo>
                      <a:cubicBezTo>
                        <a:pt x="1614" y="201"/>
                        <a:pt x="940" y="320"/>
                        <a:pt x="267" y="439"/>
                      </a:cubicBezTo>
                      <a:cubicBezTo>
                        <a:pt x="1" y="477"/>
                        <a:pt x="27" y="917"/>
                        <a:pt x="274" y="917"/>
                      </a:cubicBezTo>
                      <a:cubicBezTo>
                        <a:pt x="285" y="917"/>
                        <a:pt x="295" y="916"/>
                        <a:pt x="306" y="914"/>
                      </a:cubicBezTo>
                      <a:cubicBezTo>
                        <a:pt x="1020" y="796"/>
                        <a:pt x="1733" y="637"/>
                        <a:pt x="2406" y="439"/>
                      </a:cubicBezTo>
                      <a:cubicBezTo>
                        <a:pt x="2708" y="364"/>
                        <a:pt x="2578" y="1"/>
                        <a:pt x="229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8" name="Google Shape;1048;p42">
                  <a:extLst>
                    <a:ext uri="{FF2B5EF4-FFF2-40B4-BE49-F238E27FC236}">
                      <a16:creationId xmlns:a16="http://schemas.microsoft.com/office/drawing/2014/main" xmlns="" id="{1B69F052-3D99-41C8-B50B-067AACED1685}"/>
                    </a:ext>
                  </a:extLst>
                </p:cNvPr>
                <p:cNvSpPr/>
                <p:nvPr/>
              </p:nvSpPr>
              <p:spPr>
                <a:xfrm>
                  <a:off x="6652687" y="2090306"/>
                  <a:ext cx="178544" cy="59592"/>
                </a:xfrm>
                <a:custGeom>
                  <a:avLst/>
                  <a:gdLst/>
                  <a:ahLst/>
                  <a:cxnLst/>
                  <a:rect l="l" t="t" r="r" b="b"/>
                  <a:pathLst>
                    <a:path w="1546" h="516" extrusionOk="0">
                      <a:moveTo>
                        <a:pt x="1228" y="0"/>
                      </a:moveTo>
                      <a:cubicBezTo>
                        <a:pt x="951" y="40"/>
                        <a:pt x="634" y="40"/>
                        <a:pt x="317" y="40"/>
                      </a:cubicBezTo>
                      <a:cubicBezTo>
                        <a:pt x="1" y="40"/>
                        <a:pt x="40" y="515"/>
                        <a:pt x="357" y="515"/>
                      </a:cubicBezTo>
                      <a:cubicBezTo>
                        <a:pt x="674" y="515"/>
                        <a:pt x="951" y="515"/>
                        <a:pt x="1268" y="475"/>
                      </a:cubicBezTo>
                      <a:cubicBezTo>
                        <a:pt x="1545" y="396"/>
                        <a:pt x="1506" y="40"/>
                        <a:pt x="122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9" name="Google Shape;1049;p42">
                  <a:extLst>
                    <a:ext uri="{FF2B5EF4-FFF2-40B4-BE49-F238E27FC236}">
                      <a16:creationId xmlns:a16="http://schemas.microsoft.com/office/drawing/2014/main" xmlns="" id="{08DEB285-DE48-40F2-9817-5001D23981ED}"/>
                    </a:ext>
                  </a:extLst>
                </p:cNvPr>
                <p:cNvSpPr/>
                <p:nvPr/>
              </p:nvSpPr>
              <p:spPr>
                <a:xfrm>
                  <a:off x="6528424" y="1685298"/>
                  <a:ext cx="358473" cy="160412"/>
                </a:xfrm>
                <a:custGeom>
                  <a:avLst/>
                  <a:gdLst/>
                  <a:ahLst/>
                  <a:cxnLst/>
                  <a:rect l="l" t="t" r="r" b="b"/>
                  <a:pathLst>
                    <a:path w="3104" h="1389" extrusionOk="0">
                      <a:moveTo>
                        <a:pt x="386" y="1"/>
                      </a:moveTo>
                      <a:cubicBezTo>
                        <a:pt x="156" y="1"/>
                        <a:pt x="0" y="348"/>
                        <a:pt x="245" y="417"/>
                      </a:cubicBezTo>
                      <a:lnTo>
                        <a:pt x="2621" y="1368"/>
                      </a:lnTo>
                      <a:cubicBezTo>
                        <a:pt x="2659" y="1382"/>
                        <a:pt x="2695" y="1388"/>
                        <a:pt x="2729" y="1388"/>
                      </a:cubicBezTo>
                      <a:cubicBezTo>
                        <a:pt x="2979" y="1388"/>
                        <a:pt x="3103" y="1042"/>
                        <a:pt x="2859" y="972"/>
                      </a:cubicBezTo>
                      <a:lnTo>
                        <a:pt x="482" y="21"/>
                      </a:lnTo>
                      <a:cubicBezTo>
                        <a:pt x="449" y="7"/>
                        <a:pt x="417" y="1"/>
                        <a:pt x="38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50" name="Google Shape;1050;p42">
                  <a:extLst>
                    <a:ext uri="{FF2B5EF4-FFF2-40B4-BE49-F238E27FC236}">
                      <a16:creationId xmlns:a16="http://schemas.microsoft.com/office/drawing/2014/main" xmlns="" id="{DAE38684-3710-4C08-A2C7-8A4BA6822E80}"/>
                    </a:ext>
                  </a:extLst>
                </p:cNvPr>
                <p:cNvSpPr/>
                <p:nvPr/>
              </p:nvSpPr>
              <p:spPr>
                <a:xfrm>
                  <a:off x="6920962" y="1439428"/>
                  <a:ext cx="157409" cy="228781"/>
                </a:xfrm>
                <a:custGeom>
                  <a:avLst/>
                  <a:gdLst/>
                  <a:ahLst/>
                  <a:cxnLst/>
                  <a:rect l="l" t="t" r="r" b="b"/>
                  <a:pathLst>
                    <a:path w="1363" h="1981" extrusionOk="0">
                      <a:moveTo>
                        <a:pt x="270" y="1"/>
                      </a:moveTo>
                      <a:cubicBezTo>
                        <a:pt x="131" y="1"/>
                        <a:pt x="0" y="126"/>
                        <a:pt x="54" y="288"/>
                      </a:cubicBezTo>
                      <a:cubicBezTo>
                        <a:pt x="252" y="843"/>
                        <a:pt x="530" y="1398"/>
                        <a:pt x="886" y="1913"/>
                      </a:cubicBezTo>
                      <a:cubicBezTo>
                        <a:pt x="934" y="1961"/>
                        <a:pt x="989" y="1981"/>
                        <a:pt x="1043" y="1981"/>
                      </a:cubicBezTo>
                      <a:cubicBezTo>
                        <a:pt x="1210" y="1981"/>
                        <a:pt x="1363" y="1785"/>
                        <a:pt x="1243" y="1635"/>
                      </a:cubicBezTo>
                      <a:cubicBezTo>
                        <a:pt x="926" y="1160"/>
                        <a:pt x="648" y="645"/>
                        <a:pt x="450" y="90"/>
                      </a:cubicBezTo>
                      <a:cubicBezTo>
                        <a:pt x="400" y="28"/>
                        <a:pt x="334" y="1"/>
                        <a:pt x="27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51" name="Google Shape;1051;p42">
                  <a:extLst>
                    <a:ext uri="{FF2B5EF4-FFF2-40B4-BE49-F238E27FC236}">
                      <a16:creationId xmlns:a16="http://schemas.microsoft.com/office/drawing/2014/main" xmlns="" id="{AEDF9D78-2B0D-485C-84F0-56700B6738E1}"/>
                    </a:ext>
                  </a:extLst>
                </p:cNvPr>
                <p:cNvSpPr/>
                <p:nvPr/>
              </p:nvSpPr>
              <p:spPr>
                <a:xfrm>
                  <a:off x="7245016" y="1392541"/>
                  <a:ext cx="85807" cy="178197"/>
                </a:xfrm>
                <a:custGeom>
                  <a:avLst/>
                  <a:gdLst/>
                  <a:ahLst/>
                  <a:cxnLst/>
                  <a:rect l="l" t="t" r="r" b="b"/>
                  <a:pathLst>
                    <a:path w="743" h="1543" extrusionOk="0">
                      <a:moveTo>
                        <a:pt x="236" y="0"/>
                      </a:moveTo>
                      <a:cubicBezTo>
                        <a:pt x="113" y="0"/>
                        <a:pt x="0" y="90"/>
                        <a:pt x="21" y="259"/>
                      </a:cubicBezTo>
                      <a:cubicBezTo>
                        <a:pt x="61" y="615"/>
                        <a:pt x="180" y="1011"/>
                        <a:pt x="259" y="1368"/>
                      </a:cubicBezTo>
                      <a:cubicBezTo>
                        <a:pt x="290" y="1492"/>
                        <a:pt x="375" y="1543"/>
                        <a:pt x="463" y="1543"/>
                      </a:cubicBezTo>
                      <a:cubicBezTo>
                        <a:pt x="600" y="1543"/>
                        <a:pt x="743" y="1418"/>
                        <a:pt x="695" y="1249"/>
                      </a:cubicBezTo>
                      <a:cubicBezTo>
                        <a:pt x="615" y="892"/>
                        <a:pt x="536" y="536"/>
                        <a:pt x="496" y="219"/>
                      </a:cubicBezTo>
                      <a:cubicBezTo>
                        <a:pt x="459" y="70"/>
                        <a:pt x="344" y="0"/>
                        <a:pt x="23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30" name="Google Shape;1052;p42">
                <a:extLst>
                  <a:ext uri="{FF2B5EF4-FFF2-40B4-BE49-F238E27FC236}">
                    <a16:creationId xmlns:a16="http://schemas.microsoft.com/office/drawing/2014/main" xmlns="" id="{E32EB7E9-8BE3-4B0C-8551-674061F1B69B}"/>
                  </a:ext>
                </a:extLst>
              </p:cNvPr>
              <p:cNvSpPr/>
              <p:nvPr/>
            </p:nvSpPr>
            <p:spPr>
              <a:xfrm>
                <a:off x="7570574" y="4280149"/>
                <a:ext cx="715594" cy="530807"/>
              </a:xfrm>
              <a:custGeom>
                <a:avLst/>
                <a:gdLst/>
                <a:ahLst/>
                <a:cxnLst/>
                <a:rect l="l" t="t" r="r" b="b"/>
                <a:pathLst>
                  <a:path w="12437" h="9225" extrusionOk="0">
                    <a:moveTo>
                      <a:pt x="1895" y="0"/>
                    </a:moveTo>
                    <a:cubicBezTo>
                      <a:pt x="1313" y="0"/>
                      <a:pt x="705" y="248"/>
                      <a:pt x="197" y="558"/>
                    </a:cubicBezTo>
                    <a:cubicBezTo>
                      <a:pt x="0" y="721"/>
                      <a:pt x="155" y="993"/>
                      <a:pt x="349" y="993"/>
                    </a:cubicBezTo>
                    <a:cubicBezTo>
                      <a:pt x="390" y="993"/>
                      <a:pt x="433" y="981"/>
                      <a:pt x="474" y="954"/>
                    </a:cubicBezTo>
                    <a:cubicBezTo>
                      <a:pt x="915" y="666"/>
                      <a:pt x="1403" y="443"/>
                      <a:pt x="1857" y="443"/>
                    </a:cubicBezTo>
                    <a:cubicBezTo>
                      <a:pt x="2339" y="443"/>
                      <a:pt x="2782" y="695"/>
                      <a:pt x="3088" y="1390"/>
                    </a:cubicBezTo>
                    <a:cubicBezTo>
                      <a:pt x="3247" y="1825"/>
                      <a:pt x="3366" y="2340"/>
                      <a:pt x="3405" y="2816"/>
                    </a:cubicBezTo>
                    <a:cubicBezTo>
                      <a:pt x="3405" y="3331"/>
                      <a:pt x="3564" y="3846"/>
                      <a:pt x="3881" y="4321"/>
                    </a:cubicBezTo>
                    <a:cubicBezTo>
                      <a:pt x="4166" y="4574"/>
                      <a:pt x="4552" y="4701"/>
                      <a:pt x="4939" y="4701"/>
                    </a:cubicBezTo>
                    <a:cubicBezTo>
                      <a:pt x="5036" y="4701"/>
                      <a:pt x="5132" y="4693"/>
                      <a:pt x="5227" y="4677"/>
                    </a:cubicBezTo>
                    <a:cubicBezTo>
                      <a:pt x="5604" y="4638"/>
                      <a:pt x="5802" y="4578"/>
                      <a:pt x="6005" y="4578"/>
                    </a:cubicBezTo>
                    <a:cubicBezTo>
                      <a:pt x="6208" y="4578"/>
                      <a:pt x="6416" y="4638"/>
                      <a:pt x="6812" y="4836"/>
                    </a:cubicBezTo>
                    <a:cubicBezTo>
                      <a:pt x="7248" y="4836"/>
                      <a:pt x="7604" y="5232"/>
                      <a:pt x="7564" y="5707"/>
                    </a:cubicBezTo>
                    <a:cubicBezTo>
                      <a:pt x="7564" y="5905"/>
                      <a:pt x="7604" y="6143"/>
                      <a:pt x="7604" y="6381"/>
                    </a:cubicBezTo>
                    <a:cubicBezTo>
                      <a:pt x="7683" y="7569"/>
                      <a:pt x="8119" y="8599"/>
                      <a:pt x="9466" y="8599"/>
                    </a:cubicBezTo>
                    <a:cubicBezTo>
                      <a:pt x="10535" y="8599"/>
                      <a:pt x="11328" y="7926"/>
                      <a:pt x="11961" y="7133"/>
                    </a:cubicBezTo>
                    <a:lnTo>
                      <a:pt x="11961" y="7133"/>
                    </a:lnTo>
                    <a:cubicBezTo>
                      <a:pt x="11922" y="7728"/>
                      <a:pt x="11882" y="8361"/>
                      <a:pt x="11763" y="8956"/>
                    </a:cubicBezTo>
                    <a:cubicBezTo>
                      <a:pt x="11740" y="9117"/>
                      <a:pt x="11891" y="9224"/>
                      <a:pt x="12029" y="9224"/>
                    </a:cubicBezTo>
                    <a:cubicBezTo>
                      <a:pt x="12129" y="9224"/>
                      <a:pt x="12222" y="9168"/>
                      <a:pt x="12239" y="9035"/>
                    </a:cubicBezTo>
                    <a:cubicBezTo>
                      <a:pt x="12358" y="8282"/>
                      <a:pt x="12397" y="7490"/>
                      <a:pt x="12437" y="6698"/>
                    </a:cubicBezTo>
                    <a:cubicBezTo>
                      <a:pt x="12437" y="6618"/>
                      <a:pt x="12397" y="6579"/>
                      <a:pt x="12358" y="6539"/>
                    </a:cubicBezTo>
                    <a:cubicBezTo>
                      <a:pt x="12414" y="6371"/>
                      <a:pt x="12272" y="6203"/>
                      <a:pt x="12127" y="6203"/>
                    </a:cubicBezTo>
                    <a:cubicBezTo>
                      <a:pt x="12068" y="6203"/>
                      <a:pt x="12008" y="6232"/>
                      <a:pt x="11961" y="6302"/>
                    </a:cubicBezTo>
                    <a:lnTo>
                      <a:pt x="11961" y="6341"/>
                    </a:lnTo>
                    <a:cubicBezTo>
                      <a:pt x="11922" y="6302"/>
                      <a:pt x="11882" y="6302"/>
                      <a:pt x="11843" y="6302"/>
                    </a:cubicBezTo>
                    <a:cubicBezTo>
                      <a:pt x="11130" y="6302"/>
                      <a:pt x="10417" y="6222"/>
                      <a:pt x="9704" y="6024"/>
                    </a:cubicBezTo>
                    <a:cubicBezTo>
                      <a:pt x="9681" y="6018"/>
                      <a:pt x="9659" y="6015"/>
                      <a:pt x="9639" y="6015"/>
                    </a:cubicBezTo>
                    <a:cubicBezTo>
                      <a:pt x="9416" y="6015"/>
                      <a:pt x="9370" y="6387"/>
                      <a:pt x="9624" y="6460"/>
                    </a:cubicBezTo>
                    <a:cubicBezTo>
                      <a:pt x="10298" y="6658"/>
                      <a:pt x="10971" y="6737"/>
                      <a:pt x="11645" y="6737"/>
                    </a:cubicBezTo>
                    <a:cubicBezTo>
                      <a:pt x="11146" y="7449"/>
                      <a:pt x="10456" y="8193"/>
                      <a:pt x="9574" y="8193"/>
                    </a:cubicBezTo>
                    <a:cubicBezTo>
                      <a:pt x="9474" y="8193"/>
                      <a:pt x="9372" y="8183"/>
                      <a:pt x="9268" y="8163"/>
                    </a:cubicBezTo>
                    <a:cubicBezTo>
                      <a:pt x="7763" y="7886"/>
                      <a:pt x="8277" y="6341"/>
                      <a:pt x="8000" y="5311"/>
                    </a:cubicBezTo>
                    <a:cubicBezTo>
                      <a:pt x="7742" y="4439"/>
                      <a:pt x="7167" y="4067"/>
                      <a:pt x="6405" y="4067"/>
                    </a:cubicBezTo>
                    <a:cubicBezTo>
                      <a:pt x="6233" y="4067"/>
                      <a:pt x="6051" y="4086"/>
                      <a:pt x="5861" y="4123"/>
                    </a:cubicBezTo>
                    <a:cubicBezTo>
                      <a:pt x="5573" y="4157"/>
                      <a:pt x="5292" y="4234"/>
                      <a:pt x="5025" y="4234"/>
                    </a:cubicBezTo>
                    <a:cubicBezTo>
                      <a:pt x="4667" y="4234"/>
                      <a:pt x="4334" y="4096"/>
                      <a:pt x="4039" y="3529"/>
                    </a:cubicBezTo>
                    <a:cubicBezTo>
                      <a:pt x="3801" y="3093"/>
                      <a:pt x="3841" y="2301"/>
                      <a:pt x="3722" y="1825"/>
                    </a:cubicBezTo>
                    <a:cubicBezTo>
                      <a:pt x="3643" y="1350"/>
                      <a:pt x="3445" y="914"/>
                      <a:pt x="3167" y="558"/>
                    </a:cubicBezTo>
                    <a:cubicBezTo>
                      <a:pt x="2800" y="155"/>
                      <a:pt x="2355" y="0"/>
                      <a:pt x="189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grpSp>
    </p:spTree>
    <p:extLst>
      <p:ext uri="{BB962C8B-B14F-4D97-AF65-F5344CB8AC3E}">
        <p14:creationId xmlns:p14="http://schemas.microsoft.com/office/powerpoint/2010/main" val="27448280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down)">
                                      <p:cBhvr>
                                        <p:cTn id="1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31ED0437-E5C8-4E02-BFC5-45631CAF7A0E}"/>
              </a:ext>
            </a:extLst>
          </p:cNvPr>
          <p:cNvGrpSpPr/>
          <p:nvPr/>
        </p:nvGrpSpPr>
        <p:grpSpPr>
          <a:xfrm>
            <a:off x="395785" y="1062606"/>
            <a:ext cx="11562911" cy="3905179"/>
            <a:chOff x="768927" y="1641595"/>
            <a:chExt cx="5340928" cy="2511698"/>
          </a:xfrm>
        </p:grpSpPr>
        <p:grpSp>
          <p:nvGrpSpPr>
            <p:cNvPr id="3" name="Group 2">
              <a:extLst>
                <a:ext uri="{FF2B5EF4-FFF2-40B4-BE49-F238E27FC236}">
                  <a16:creationId xmlns:a16="http://schemas.microsoft.com/office/drawing/2014/main" xmlns="" id="{D2278A9C-6606-4404-B8D1-DFA84F62BAAE}"/>
                </a:ext>
              </a:extLst>
            </p:cNvPr>
            <p:cNvGrpSpPr/>
            <p:nvPr/>
          </p:nvGrpSpPr>
          <p:grpSpPr>
            <a:xfrm>
              <a:off x="768927" y="1641595"/>
              <a:ext cx="5340928" cy="2511698"/>
              <a:chOff x="768927" y="1641595"/>
              <a:chExt cx="5340928" cy="2511698"/>
            </a:xfrm>
          </p:grpSpPr>
          <p:sp>
            <p:nvSpPr>
              <p:cNvPr id="5" name="Rectangle 14">
                <a:extLst>
                  <a:ext uri="{FF2B5EF4-FFF2-40B4-BE49-F238E27FC236}">
                    <a16:creationId xmlns:a16="http://schemas.microsoft.com/office/drawing/2014/main" xmlns="" id="{7CB7D01E-BEB6-461C-8432-22BFA28DC2C5}"/>
                  </a:ext>
                </a:extLst>
              </p:cNvPr>
              <p:cNvSpPr/>
              <p:nvPr/>
            </p:nvSpPr>
            <p:spPr>
              <a:xfrm>
                <a:off x="2834269" y="1651794"/>
                <a:ext cx="1269423" cy="589771"/>
              </a:xfrm>
              <a:custGeom>
                <a:avLst/>
                <a:gdLst>
                  <a:gd name="connsiteX0" fmla="*/ 0 w 1059873"/>
                  <a:gd name="connsiteY0" fmla="*/ 0 h 561109"/>
                  <a:gd name="connsiteX1" fmla="*/ 1059873 w 1059873"/>
                  <a:gd name="connsiteY1" fmla="*/ 0 h 561109"/>
                  <a:gd name="connsiteX2" fmla="*/ 1059873 w 1059873"/>
                  <a:gd name="connsiteY2" fmla="*/ 561109 h 561109"/>
                  <a:gd name="connsiteX3" fmla="*/ 0 w 1059873"/>
                  <a:gd name="connsiteY3" fmla="*/ 561109 h 561109"/>
                  <a:gd name="connsiteX4" fmla="*/ 0 w 1059873"/>
                  <a:gd name="connsiteY4" fmla="*/ 0 h 561109"/>
                  <a:gd name="connsiteX0" fmla="*/ 23813 w 1059873"/>
                  <a:gd name="connsiteY0" fmla="*/ 23812 h 561109"/>
                  <a:gd name="connsiteX1" fmla="*/ 1059873 w 1059873"/>
                  <a:gd name="connsiteY1" fmla="*/ 0 h 561109"/>
                  <a:gd name="connsiteX2" fmla="*/ 1059873 w 1059873"/>
                  <a:gd name="connsiteY2" fmla="*/ 561109 h 561109"/>
                  <a:gd name="connsiteX3" fmla="*/ 0 w 1059873"/>
                  <a:gd name="connsiteY3" fmla="*/ 561109 h 561109"/>
                  <a:gd name="connsiteX4" fmla="*/ 23813 w 1059873"/>
                  <a:gd name="connsiteY4" fmla="*/ 23812 h 561109"/>
                  <a:gd name="connsiteX0" fmla="*/ 33338 w 1059873"/>
                  <a:gd name="connsiteY0" fmla="*/ 66675 h 561109"/>
                  <a:gd name="connsiteX1" fmla="*/ 1059873 w 1059873"/>
                  <a:gd name="connsiteY1" fmla="*/ 0 h 561109"/>
                  <a:gd name="connsiteX2" fmla="*/ 1059873 w 1059873"/>
                  <a:gd name="connsiteY2" fmla="*/ 561109 h 561109"/>
                  <a:gd name="connsiteX3" fmla="*/ 0 w 1059873"/>
                  <a:gd name="connsiteY3" fmla="*/ 561109 h 561109"/>
                  <a:gd name="connsiteX4" fmla="*/ 33338 w 1059873"/>
                  <a:gd name="connsiteY4" fmla="*/ 66675 h 561109"/>
                  <a:gd name="connsiteX0" fmla="*/ 38101 w 1059873"/>
                  <a:gd name="connsiteY0" fmla="*/ 28575 h 561109"/>
                  <a:gd name="connsiteX1" fmla="*/ 1059873 w 1059873"/>
                  <a:gd name="connsiteY1" fmla="*/ 0 h 561109"/>
                  <a:gd name="connsiteX2" fmla="*/ 1059873 w 1059873"/>
                  <a:gd name="connsiteY2" fmla="*/ 561109 h 561109"/>
                  <a:gd name="connsiteX3" fmla="*/ 0 w 1059873"/>
                  <a:gd name="connsiteY3" fmla="*/ 561109 h 561109"/>
                  <a:gd name="connsiteX4" fmla="*/ 38101 w 1059873"/>
                  <a:gd name="connsiteY4" fmla="*/ 28575 h 561109"/>
                  <a:gd name="connsiteX0" fmla="*/ 138114 w 1159886"/>
                  <a:gd name="connsiteY0" fmla="*/ 28575 h 561109"/>
                  <a:gd name="connsiteX1" fmla="*/ 1159886 w 1159886"/>
                  <a:gd name="connsiteY1" fmla="*/ 0 h 561109"/>
                  <a:gd name="connsiteX2" fmla="*/ 1159886 w 1159886"/>
                  <a:gd name="connsiteY2" fmla="*/ 561109 h 561109"/>
                  <a:gd name="connsiteX3" fmla="*/ 0 w 1159886"/>
                  <a:gd name="connsiteY3" fmla="*/ 551584 h 561109"/>
                  <a:gd name="connsiteX4" fmla="*/ 138114 w 1159886"/>
                  <a:gd name="connsiteY4" fmla="*/ 28575 h 561109"/>
                  <a:gd name="connsiteX0" fmla="*/ 138114 w 1259898"/>
                  <a:gd name="connsiteY0" fmla="*/ 0 h 532534"/>
                  <a:gd name="connsiteX1" fmla="*/ 1259898 w 1259898"/>
                  <a:gd name="connsiteY1" fmla="*/ 19050 h 532534"/>
                  <a:gd name="connsiteX2" fmla="*/ 1159886 w 1259898"/>
                  <a:gd name="connsiteY2" fmla="*/ 532534 h 532534"/>
                  <a:gd name="connsiteX3" fmla="*/ 0 w 1259898"/>
                  <a:gd name="connsiteY3" fmla="*/ 523009 h 532534"/>
                  <a:gd name="connsiteX4" fmla="*/ 138114 w 1259898"/>
                  <a:gd name="connsiteY4" fmla="*/ 0 h 532534"/>
                  <a:gd name="connsiteX0" fmla="*/ 138114 w 1259898"/>
                  <a:gd name="connsiteY0" fmla="*/ 0 h 570634"/>
                  <a:gd name="connsiteX1" fmla="*/ 1259898 w 1259898"/>
                  <a:gd name="connsiteY1" fmla="*/ 19050 h 570634"/>
                  <a:gd name="connsiteX2" fmla="*/ 1112261 w 1259898"/>
                  <a:gd name="connsiteY2" fmla="*/ 570634 h 570634"/>
                  <a:gd name="connsiteX3" fmla="*/ 0 w 1259898"/>
                  <a:gd name="connsiteY3" fmla="*/ 523009 h 570634"/>
                  <a:gd name="connsiteX4" fmla="*/ 138114 w 1259898"/>
                  <a:gd name="connsiteY4"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0744 h 597566"/>
                  <a:gd name="connsiteX1" fmla="*/ 465428 w 1269423"/>
                  <a:gd name="connsiteY1" fmla="*/ 8314 h 597566"/>
                  <a:gd name="connsiteX2" fmla="*/ 598778 w 1269423"/>
                  <a:gd name="connsiteY2" fmla="*/ 32126 h 597566"/>
                  <a:gd name="connsiteX3" fmla="*/ 1269423 w 1269423"/>
                  <a:gd name="connsiteY3" fmla="*/ 45982 h 597566"/>
                  <a:gd name="connsiteX4" fmla="*/ 1121786 w 1269423"/>
                  <a:gd name="connsiteY4" fmla="*/ 597566 h 597566"/>
                  <a:gd name="connsiteX5" fmla="*/ 265402 w 1269423"/>
                  <a:gd name="connsiteY5" fmla="*/ 575051 h 597566"/>
                  <a:gd name="connsiteX6" fmla="*/ 0 w 1269423"/>
                  <a:gd name="connsiteY6" fmla="*/ 535654 h 597566"/>
                  <a:gd name="connsiteX7" fmla="*/ 123826 w 1269423"/>
                  <a:gd name="connsiteY7" fmla="*/ 50744 h 597566"/>
                  <a:gd name="connsiteX0" fmla="*/ 123826 w 1269423"/>
                  <a:gd name="connsiteY0" fmla="*/ 49637 h 596459"/>
                  <a:gd name="connsiteX1" fmla="*/ 465428 w 1269423"/>
                  <a:gd name="connsiteY1" fmla="*/ 7207 h 596459"/>
                  <a:gd name="connsiteX2" fmla="*/ 598778 w 1269423"/>
                  <a:gd name="connsiteY2" fmla="*/ 31019 h 596459"/>
                  <a:gd name="connsiteX3" fmla="*/ 794041 w 1269423"/>
                  <a:gd name="connsiteY3" fmla="*/ 35782 h 596459"/>
                  <a:gd name="connsiteX4" fmla="*/ 1269423 w 1269423"/>
                  <a:gd name="connsiteY4" fmla="*/ 44875 h 596459"/>
                  <a:gd name="connsiteX5" fmla="*/ 1121786 w 1269423"/>
                  <a:gd name="connsiteY5" fmla="*/ 596459 h 596459"/>
                  <a:gd name="connsiteX6" fmla="*/ 265402 w 1269423"/>
                  <a:gd name="connsiteY6" fmla="*/ 573944 h 596459"/>
                  <a:gd name="connsiteX7" fmla="*/ 0 w 1269423"/>
                  <a:gd name="connsiteY7" fmla="*/ 534547 h 596459"/>
                  <a:gd name="connsiteX8" fmla="*/ 123826 w 1269423"/>
                  <a:gd name="connsiteY8" fmla="*/ 49637 h 596459"/>
                  <a:gd name="connsiteX0" fmla="*/ 123826 w 1269423"/>
                  <a:gd name="connsiteY0" fmla="*/ 43695 h 590517"/>
                  <a:gd name="connsiteX1" fmla="*/ 465428 w 1269423"/>
                  <a:gd name="connsiteY1" fmla="*/ 1265 h 590517"/>
                  <a:gd name="connsiteX2" fmla="*/ 598778 w 1269423"/>
                  <a:gd name="connsiteY2" fmla="*/ 25077 h 590517"/>
                  <a:gd name="connsiteX3" fmla="*/ 808329 w 1269423"/>
                  <a:gd name="connsiteY3" fmla="*/ 63177 h 590517"/>
                  <a:gd name="connsiteX4" fmla="*/ 1269423 w 1269423"/>
                  <a:gd name="connsiteY4" fmla="*/ 38933 h 590517"/>
                  <a:gd name="connsiteX5" fmla="*/ 1121786 w 1269423"/>
                  <a:gd name="connsiteY5" fmla="*/ 590517 h 590517"/>
                  <a:gd name="connsiteX6" fmla="*/ 265402 w 1269423"/>
                  <a:gd name="connsiteY6" fmla="*/ 568002 h 590517"/>
                  <a:gd name="connsiteX7" fmla="*/ 0 w 1269423"/>
                  <a:gd name="connsiteY7" fmla="*/ 528605 h 590517"/>
                  <a:gd name="connsiteX8" fmla="*/ 123826 w 1269423"/>
                  <a:gd name="connsiteY8" fmla="*/ 43695 h 590517"/>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60691 w 1269423"/>
                  <a:gd name="connsiteY2" fmla="*/ 5483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79741 w 1269423"/>
                  <a:gd name="connsiteY2" fmla="*/ 7388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5668 h 592490"/>
                  <a:gd name="connsiteX1" fmla="*/ 465428 w 1269423"/>
                  <a:gd name="connsiteY1" fmla="*/ 3238 h 592490"/>
                  <a:gd name="connsiteX2" fmla="*/ 679741 w 1269423"/>
                  <a:gd name="connsiteY2" fmla="*/ 69912 h 592490"/>
                  <a:gd name="connsiteX3" fmla="*/ 865479 w 1269423"/>
                  <a:gd name="connsiteY3" fmla="*/ 31812 h 592490"/>
                  <a:gd name="connsiteX4" fmla="*/ 1065503 w 1269423"/>
                  <a:gd name="connsiteY4" fmla="*/ 50863 h 592490"/>
                  <a:gd name="connsiteX5" fmla="*/ 1269423 w 1269423"/>
                  <a:gd name="connsiteY5" fmla="*/ 40906 h 592490"/>
                  <a:gd name="connsiteX6" fmla="*/ 1121786 w 1269423"/>
                  <a:gd name="connsiteY6" fmla="*/ 592490 h 592490"/>
                  <a:gd name="connsiteX7" fmla="*/ 265402 w 1269423"/>
                  <a:gd name="connsiteY7" fmla="*/ 569975 h 592490"/>
                  <a:gd name="connsiteX8" fmla="*/ 0 w 1269423"/>
                  <a:gd name="connsiteY8" fmla="*/ 530578 h 592490"/>
                  <a:gd name="connsiteX9" fmla="*/ 123826 w 1269423"/>
                  <a:gd name="connsiteY9" fmla="*/ 45668 h 59249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6719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621268"/>
                  <a:gd name="connsiteX1" fmla="*/ 465428 w 1269423"/>
                  <a:gd name="connsiteY1" fmla="*/ 519 h 621268"/>
                  <a:gd name="connsiteX2" fmla="*/ 679741 w 1269423"/>
                  <a:gd name="connsiteY2" fmla="*/ 67193 h 621268"/>
                  <a:gd name="connsiteX3" fmla="*/ 865479 w 1269423"/>
                  <a:gd name="connsiteY3" fmla="*/ 29093 h 621268"/>
                  <a:gd name="connsiteX4" fmla="*/ 1051215 w 1269423"/>
                  <a:gd name="connsiteY4" fmla="*/ 76719 h 621268"/>
                  <a:gd name="connsiteX5" fmla="*/ 1269423 w 1269423"/>
                  <a:gd name="connsiteY5" fmla="*/ 38187 h 621268"/>
                  <a:gd name="connsiteX6" fmla="*/ 1121786 w 1269423"/>
                  <a:gd name="connsiteY6" fmla="*/ 589771 h 621268"/>
                  <a:gd name="connsiteX7" fmla="*/ 446378 w 1269423"/>
                  <a:gd name="connsiteY7" fmla="*/ 543444 h 621268"/>
                  <a:gd name="connsiteX8" fmla="*/ 265402 w 1269423"/>
                  <a:gd name="connsiteY8" fmla="*/ 567256 h 621268"/>
                  <a:gd name="connsiteX9" fmla="*/ 0 w 1269423"/>
                  <a:gd name="connsiteY9" fmla="*/ 527859 h 621268"/>
                  <a:gd name="connsiteX10" fmla="*/ 123826 w 1269423"/>
                  <a:gd name="connsiteY10" fmla="*/ 42949 h 621268"/>
                  <a:gd name="connsiteX0" fmla="*/ 123826 w 1269423"/>
                  <a:gd name="connsiteY0" fmla="*/ 42949 h 619818"/>
                  <a:gd name="connsiteX1" fmla="*/ 465428 w 1269423"/>
                  <a:gd name="connsiteY1" fmla="*/ 519 h 619818"/>
                  <a:gd name="connsiteX2" fmla="*/ 679741 w 1269423"/>
                  <a:gd name="connsiteY2" fmla="*/ 67193 h 619818"/>
                  <a:gd name="connsiteX3" fmla="*/ 865479 w 1269423"/>
                  <a:gd name="connsiteY3" fmla="*/ 29093 h 619818"/>
                  <a:gd name="connsiteX4" fmla="*/ 1051215 w 1269423"/>
                  <a:gd name="connsiteY4" fmla="*/ 76719 h 619818"/>
                  <a:gd name="connsiteX5" fmla="*/ 1269423 w 1269423"/>
                  <a:gd name="connsiteY5" fmla="*/ 38187 h 619818"/>
                  <a:gd name="connsiteX6" fmla="*/ 1121786 w 1269423"/>
                  <a:gd name="connsiteY6" fmla="*/ 589771 h 619818"/>
                  <a:gd name="connsiteX7" fmla="*/ 470191 w 1269423"/>
                  <a:gd name="connsiteY7" fmla="*/ 533919 h 619818"/>
                  <a:gd name="connsiteX8" fmla="*/ 265402 w 1269423"/>
                  <a:gd name="connsiteY8" fmla="*/ 567256 h 619818"/>
                  <a:gd name="connsiteX9" fmla="*/ 0 w 1269423"/>
                  <a:gd name="connsiteY9" fmla="*/ 527859 h 619818"/>
                  <a:gd name="connsiteX10" fmla="*/ 123826 w 1269423"/>
                  <a:gd name="connsiteY10" fmla="*/ 42949 h 619818"/>
                  <a:gd name="connsiteX0" fmla="*/ 123826 w 1269423"/>
                  <a:gd name="connsiteY0" fmla="*/ 42949 h 620230"/>
                  <a:gd name="connsiteX1" fmla="*/ 465428 w 1269423"/>
                  <a:gd name="connsiteY1" fmla="*/ 519 h 620230"/>
                  <a:gd name="connsiteX2" fmla="*/ 679741 w 1269423"/>
                  <a:gd name="connsiteY2" fmla="*/ 67193 h 620230"/>
                  <a:gd name="connsiteX3" fmla="*/ 865479 w 1269423"/>
                  <a:gd name="connsiteY3" fmla="*/ 29093 h 620230"/>
                  <a:gd name="connsiteX4" fmla="*/ 1051215 w 1269423"/>
                  <a:gd name="connsiteY4" fmla="*/ 76719 h 620230"/>
                  <a:gd name="connsiteX5" fmla="*/ 1269423 w 1269423"/>
                  <a:gd name="connsiteY5" fmla="*/ 38187 h 620230"/>
                  <a:gd name="connsiteX6" fmla="*/ 1121786 w 1269423"/>
                  <a:gd name="connsiteY6" fmla="*/ 589771 h 620230"/>
                  <a:gd name="connsiteX7" fmla="*/ 755941 w 1269423"/>
                  <a:gd name="connsiteY7" fmla="*/ 533918 h 620230"/>
                  <a:gd name="connsiteX8" fmla="*/ 470191 w 1269423"/>
                  <a:gd name="connsiteY8" fmla="*/ 533919 h 620230"/>
                  <a:gd name="connsiteX9" fmla="*/ 265402 w 1269423"/>
                  <a:gd name="connsiteY9" fmla="*/ 567256 h 620230"/>
                  <a:gd name="connsiteX10" fmla="*/ 0 w 1269423"/>
                  <a:gd name="connsiteY10" fmla="*/ 527859 h 620230"/>
                  <a:gd name="connsiteX11" fmla="*/ 123826 w 1269423"/>
                  <a:gd name="connsiteY11" fmla="*/ 42949 h 620230"/>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16060"/>
                  <a:gd name="connsiteX1" fmla="*/ 465428 w 1269423"/>
                  <a:gd name="connsiteY1" fmla="*/ 519 h 616060"/>
                  <a:gd name="connsiteX2" fmla="*/ 679741 w 1269423"/>
                  <a:gd name="connsiteY2" fmla="*/ 67193 h 616060"/>
                  <a:gd name="connsiteX3" fmla="*/ 865479 w 1269423"/>
                  <a:gd name="connsiteY3" fmla="*/ 29093 h 616060"/>
                  <a:gd name="connsiteX4" fmla="*/ 1051215 w 1269423"/>
                  <a:gd name="connsiteY4" fmla="*/ 76719 h 616060"/>
                  <a:gd name="connsiteX5" fmla="*/ 1269423 w 1269423"/>
                  <a:gd name="connsiteY5" fmla="*/ 38187 h 616060"/>
                  <a:gd name="connsiteX6" fmla="*/ 1121786 w 1269423"/>
                  <a:gd name="connsiteY6" fmla="*/ 589771 h 616060"/>
                  <a:gd name="connsiteX7" fmla="*/ 755941 w 1269423"/>
                  <a:gd name="connsiteY7" fmla="*/ 572018 h 616060"/>
                  <a:gd name="connsiteX8" fmla="*/ 470191 w 1269423"/>
                  <a:gd name="connsiteY8" fmla="*/ 533919 h 616060"/>
                  <a:gd name="connsiteX9" fmla="*/ 265402 w 1269423"/>
                  <a:gd name="connsiteY9" fmla="*/ 567256 h 616060"/>
                  <a:gd name="connsiteX10" fmla="*/ 0 w 1269423"/>
                  <a:gd name="connsiteY10" fmla="*/ 527859 h 616060"/>
                  <a:gd name="connsiteX11" fmla="*/ 123826 w 1269423"/>
                  <a:gd name="connsiteY11" fmla="*/ 42949 h 61606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423" h="589771">
                    <a:moveTo>
                      <a:pt x="123826" y="42949"/>
                    </a:moveTo>
                    <a:cubicBezTo>
                      <a:pt x="210922" y="-17953"/>
                      <a:pt x="155433" y="99738"/>
                      <a:pt x="465428" y="519"/>
                    </a:cubicBezTo>
                    <a:cubicBezTo>
                      <a:pt x="545380" y="-6553"/>
                      <a:pt x="545742" y="60915"/>
                      <a:pt x="679741" y="67193"/>
                    </a:cubicBezTo>
                    <a:cubicBezTo>
                      <a:pt x="768641" y="68780"/>
                      <a:pt x="705142" y="51318"/>
                      <a:pt x="865479" y="29093"/>
                    </a:cubicBezTo>
                    <a:cubicBezTo>
                      <a:pt x="928185" y="17981"/>
                      <a:pt x="983891" y="75203"/>
                      <a:pt x="1051215" y="76719"/>
                    </a:cubicBezTo>
                    <a:cubicBezTo>
                      <a:pt x="1161401" y="82998"/>
                      <a:pt x="1177493" y="49515"/>
                      <a:pt x="1269423" y="38187"/>
                    </a:cubicBezTo>
                    <a:cubicBezTo>
                      <a:pt x="1220211" y="222048"/>
                      <a:pt x="1194810" y="410673"/>
                      <a:pt x="1121786" y="589771"/>
                    </a:cubicBezTo>
                    <a:cubicBezTo>
                      <a:pt x="987786" y="531900"/>
                      <a:pt x="897878" y="505127"/>
                      <a:pt x="755941" y="572018"/>
                    </a:cubicBezTo>
                    <a:cubicBezTo>
                      <a:pt x="547329" y="472222"/>
                      <a:pt x="541629" y="535506"/>
                      <a:pt x="470191" y="533919"/>
                    </a:cubicBezTo>
                    <a:cubicBezTo>
                      <a:pt x="398753" y="532332"/>
                      <a:pt x="339798" y="576203"/>
                      <a:pt x="265402" y="567256"/>
                    </a:cubicBezTo>
                    <a:cubicBezTo>
                      <a:pt x="108672" y="473161"/>
                      <a:pt x="85292" y="521942"/>
                      <a:pt x="0" y="527859"/>
                    </a:cubicBezTo>
                    <a:lnTo>
                      <a:pt x="123826" y="42949"/>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3200" b="0" i="0" u="none" strike="noStrike" kern="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nvGrpSpPr>
              <p:cNvPr id="6" name="Google Shape;1251;p47">
                <a:extLst>
                  <a:ext uri="{FF2B5EF4-FFF2-40B4-BE49-F238E27FC236}">
                    <a16:creationId xmlns:a16="http://schemas.microsoft.com/office/drawing/2014/main" xmlns="" id="{B049267A-077C-43FC-B9F6-88FBB8BFCC44}"/>
                  </a:ext>
                </a:extLst>
              </p:cNvPr>
              <p:cNvGrpSpPr/>
              <p:nvPr/>
            </p:nvGrpSpPr>
            <p:grpSpPr>
              <a:xfrm>
                <a:off x="768927" y="1641595"/>
                <a:ext cx="5340928" cy="2511698"/>
                <a:chOff x="4875791" y="946666"/>
                <a:chExt cx="1252993" cy="1443671"/>
              </a:xfrm>
            </p:grpSpPr>
            <p:sp>
              <p:nvSpPr>
                <p:cNvPr id="8" name="Google Shape;1252;p47">
                  <a:extLst>
                    <a:ext uri="{FF2B5EF4-FFF2-40B4-BE49-F238E27FC236}">
                      <a16:creationId xmlns:a16="http://schemas.microsoft.com/office/drawing/2014/main" xmlns="" id="{FD616AF8-DFE6-41E3-9194-040E4E732398}"/>
                    </a:ext>
                  </a:extLst>
                </p:cNvPr>
                <p:cNvSpPr/>
                <p:nvPr/>
              </p:nvSpPr>
              <p:spPr>
                <a:xfrm>
                  <a:off x="5455534" y="1055601"/>
                  <a:ext cx="53695" cy="44148"/>
                </a:xfrm>
                <a:custGeom>
                  <a:avLst/>
                  <a:gdLst/>
                  <a:ahLst/>
                  <a:cxnLst/>
                  <a:rect l="l" t="t" r="r" b="b"/>
                  <a:pathLst>
                    <a:path w="3442" h="2830" extrusionOk="0">
                      <a:moveTo>
                        <a:pt x="2902" y="0"/>
                      </a:moveTo>
                      <a:cubicBezTo>
                        <a:pt x="2802" y="0"/>
                        <a:pt x="2699" y="38"/>
                        <a:pt x="2608" y="113"/>
                      </a:cubicBezTo>
                      <a:cubicBezTo>
                        <a:pt x="2174" y="439"/>
                        <a:pt x="1666" y="838"/>
                        <a:pt x="1232" y="1200"/>
                      </a:cubicBezTo>
                      <a:cubicBezTo>
                        <a:pt x="906" y="1490"/>
                        <a:pt x="580" y="1743"/>
                        <a:pt x="254" y="1997"/>
                      </a:cubicBezTo>
                      <a:cubicBezTo>
                        <a:pt x="36" y="2142"/>
                        <a:pt x="0" y="2432"/>
                        <a:pt x="145" y="2649"/>
                      </a:cubicBezTo>
                      <a:cubicBezTo>
                        <a:pt x="254" y="2758"/>
                        <a:pt x="362" y="2830"/>
                        <a:pt x="507" y="2830"/>
                      </a:cubicBezTo>
                      <a:cubicBezTo>
                        <a:pt x="616" y="2830"/>
                        <a:pt x="725" y="2794"/>
                        <a:pt x="797" y="2721"/>
                      </a:cubicBezTo>
                      <a:cubicBezTo>
                        <a:pt x="1123" y="2504"/>
                        <a:pt x="1449" y="2214"/>
                        <a:pt x="1811" y="1924"/>
                      </a:cubicBezTo>
                      <a:cubicBezTo>
                        <a:pt x="2246" y="1562"/>
                        <a:pt x="2717" y="1200"/>
                        <a:pt x="3151" y="874"/>
                      </a:cubicBezTo>
                      <a:cubicBezTo>
                        <a:pt x="3369" y="729"/>
                        <a:pt x="3441" y="403"/>
                        <a:pt x="3260" y="222"/>
                      </a:cubicBezTo>
                      <a:cubicBezTo>
                        <a:pt x="3176" y="74"/>
                        <a:pt x="3042" y="0"/>
                        <a:pt x="290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9" name="Google Shape;1253;p47">
                  <a:extLst>
                    <a:ext uri="{FF2B5EF4-FFF2-40B4-BE49-F238E27FC236}">
                      <a16:creationId xmlns:a16="http://schemas.microsoft.com/office/drawing/2014/main" xmlns="" id="{7BD6B99C-77BD-4F9D-BEAE-916D55F9E053}"/>
                    </a:ext>
                  </a:extLst>
                </p:cNvPr>
                <p:cNvSpPr/>
                <p:nvPr/>
              </p:nvSpPr>
              <p:spPr>
                <a:xfrm>
                  <a:off x="4952637" y="2200313"/>
                  <a:ext cx="1086088" cy="135782"/>
                </a:xfrm>
                <a:custGeom>
                  <a:avLst/>
                  <a:gdLst/>
                  <a:ahLst/>
                  <a:cxnLst/>
                  <a:rect l="l" t="t" r="r" b="b"/>
                  <a:pathLst>
                    <a:path w="69621" h="8704" extrusionOk="0">
                      <a:moveTo>
                        <a:pt x="68963" y="1"/>
                      </a:moveTo>
                      <a:cubicBezTo>
                        <a:pt x="68838" y="1"/>
                        <a:pt x="68709" y="56"/>
                        <a:pt x="68603" y="191"/>
                      </a:cubicBezTo>
                      <a:cubicBezTo>
                        <a:pt x="68096" y="771"/>
                        <a:pt x="67589" y="1278"/>
                        <a:pt x="67010" y="1821"/>
                      </a:cubicBezTo>
                      <a:cubicBezTo>
                        <a:pt x="66539" y="2256"/>
                        <a:pt x="66032" y="2727"/>
                        <a:pt x="65561" y="3234"/>
                      </a:cubicBezTo>
                      <a:cubicBezTo>
                        <a:pt x="65380" y="3415"/>
                        <a:pt x="65380" y="3704"/>
                        <a:pt x="65597" y="3886"/>
                      </a:cubicBezTo>
                      <a:cubicBezTo>
                        <a:pt x="65670" y="3958"/>
                        <a:pt x="65814" y="3994"/>
                        <a:pt x="65923" y="3994"/>
                      </a:cubicBezTo>
                      <a:cubicBezTo>
                        <a:pt x="66032" y="3994"/>
                        <a:pt x="66177" y="3958"/>
                        <a:pt x="66249" y="3849"/>
                      </a:cubicBezTo>
                      <a:cubicBezTo>
                        <a:pt x="66684" y="3415"/>
                        <a:pt x="67191" y="2944"/>
                        <a:pt x="67662" y="2509"/>
                      </a:cubicBezTo>
                      <a:cubicBezTo>
                        <a:pt x="68241" y="1966"/>
                        <a:pt x="68821" y="1386"/>
                        <a:pt x="69328" y="771"/>
                      </a:cubicBezTo>
                      <a:cubicBezTo>
                        <a:pt x="69620" y="425"/>
                        <a:pt x="69308" y="1"/>
                        <a:pt x="68963" y="1"/>
                      </a:cubicBezTo>
                      <a:close/>
                      <a:moveTo>
                        <a:pt x="65670" y="481"/>
                      </a:moveTo>
                      <a:cubicBezTo>
                        <a:pt x="64329" y="481"/>
                        <a:pt x="61214" y="4393"/>
                        <a:pt x="60599" y="5407"/>
                      </a:cubicBezTo>
                      <a:cubicBezTo>
                        <a:pt x="60417" y="5624"/>
                        <a:pt x="60490" y="5914"/>
                        <a:pt x="60743" y="6059"/>
                      </a:cubicBezTo>
                      <a:cubicBezTo>
                        <a:pt x="60816" y="6095"/>
                        <a:pt x="60888" y="6131"/>
                        <a:pt x="60961" y="6131"/>
                      </a:cubicBezTo>
                      <a:cubicBezTo>
                        <a:pt x="61142" y="6131"/>
                        <a:pt x="61287" y="6059"/>
                        <a:pt x="61359" y="5914"/>
                      </a:cubicBezTo>
                      <a:cubicBezTo>
                        <a:pt x="62373" y="4320"/>
                        <a:pt x="65054" y="1459"/>
                        <a:pt x="65670" y="1423"/>
                      </a:cubicBezTo>
                      <a:cubicBezTo>
                        <a:pt x="66285" y="1423"/>
                        <a:pt x="66285" y="481"/>
                        <a:pt x="65670" y="481"/>
                      </a:cubicBezTo>
                      <a:close/>
                      <a:moveTo>
                        <a:pt x="2877" y="4720"/>
                      </a:moveTo>
                      <a:cubicBezTo>
                        <a:pt x="2764" y="4720"/>
                        <a:pt x="2645" y="4763"/>
                        <a:pt x="2536" y="4864"/>
                      </a:cubicBezTo>
                      <a:cubicBezTo>
                        <a:pt x="1956" y="5479"/>
                        <a:pt x="1377" y="6168"/>
                        <a:pt x="906" y="6892"/>
                      </a:cubicBezTo>
                      <a:cubicBezTo>
                        <a:pt x="652" y="7254"/>
                        <a:pt x="435" y="7616"/>
                        <a:pt x="145" y="7942"/>
                      </a:cubicBezTo>
                      <a:cubicBezTo>
                        <a:pt x="0" y="8160"/>
                        <a:pt x="36" y="8449"/>
                        <a:pt x="254" y="8631"/>
                      </a:cubicBezTo>
                      <a:cubicBezTo>
                        <a:pt x="326" y="8667"/>
                        <a:pt x="435" y="8703"/>
                        <a:pt x="507" y="8703"/>
                      </a:cubicBezTo>
                      <a:cubicBezTo>
                        <a:pt x="688" y="8703"/>
                        <a:pt x="797" y="8667"/>
                        <a:pt x="906" y="8522"/>
                      </a:cubicBezTo>
                      <a:cubicBezTo>
                        <a:pt x="1159" y="8196"/>
                        <a:pt x="1449" y="7797"/>
                        <a:pt x="1703" y="7435"/>
                      </a:cubicBezTo>
                      <a:cubicBezTo>
                        <a:pt x="2137" y="6747"/>
                        <a:pt x="2644" y="6131"/>
                        <a:pt x="3224" y="5516"/>
                      </a:cubicBezTo>
                      <a:cubicBezTo>
                        <a:pt x="3558" y="5182"/>
                        <a:pt x="3251" y="4720"/>
                        <a:pt x="2877" y="4720"/>
                      </a:cubicBezTo>
                      <a:close/>
                    </a:path>
                  </a:pathLst>
                </a:custGeom>
                <a:solidFill>
                  <a:srgbClr val="21305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0" name="Google Shape;1254;p47">
                  <a:extLst>
                    <a:ext uri="{FF2B5EF4-FFF2-40B4-BE49-F238E27FC236}">
                      <a16:creationId xmlns:a16="http://schemas.microsoft.com/office/drawing/2014/main" xmlns="" id="{6CCF6AA7-F5DC-42A0-9B42-B61DF7FF13A1}"/>
                    </a:ext>
                  </a:extLst>
                </p:cNvPr>
                <p:cNvSpPr/>
                <p:nvPr/>
              </p:nvSpPr>
              <p:spPr>
                <a:xfrm>
                  <a:off x="4875791" y="946666"/>
                  <a:ext cx="1252993" cy="1443671"/>
                </a:xfrm>
                <a:custGeom>
                  <a:avLst/>
                  <a:gdLst/>
                  <a:ahLst/>
                  <a:cxnLst/>
                  <a:rect l="l" t="t" r="r" b="b"/>
                  <a:pathLst>
                    <a:path w="80992" h="92543" extrusionOk="0">
                      <a:moveTo>
                        <a:pt x="38286" y="939"/>
                      </a:moveTo>
                      <a:cubicBezTo>
                        <a:pt x="38395" y="975"/>
                        <a:pt x="38503" y="1011"/>
                        <a:pt x="38576" y="1084"/>
                      </a:cubicBezTo>
                      <a:cubicBezTo>
                        <a:pt x="39409" y="1663"/>
                        <a:pt x="40206" y="2315"/>
                        <a:pt x="40894" y="3040"/>
                      </a:cubicBezTo>
                      <a:cubicBezTo>
                        <a:pt x="40982" y="3127"/>
                        <a:pt x="41109" y="3175"/>
                        <a:pt x="41237" y="3175"/>
                      </a:cubicBezTo>
                      <a:cubicBezTo>
                        <a:pt x="41319" y="3175"/>
                        <a:pt x="41402" y="3155"/>
                        <a:pt x="41474" y="3112"/>
                      </a:cubicBezTo>
                      <a:cubicBezTo>
                        <a:pt x="42234" y="2714"/>
                        <a:pt x="43031" y="2315"/>
                        <a:pt x="43828" y="1989"/>
                      </a:cubicBezTo>
                      <a:cubicBezTo>
                        <a:pt x="44009" y="1881"/>
                        <a:pt x="44190" y="1844"/>
                        <a:pt x="44371" y="1844"/>
                      </a:cubicBezTo>
                      <a:cubicBezTo>
                        <a:pt x="44589" y="1844"/>
                        <a:pt x="44806" y="1953"/>
                        <a:pt x="44987" y="2098"/>
                      </a:cubicBezTo>
                      <a:cubicBezTo>
                        <a:pt x="45494" y="2424"/>
                        <a:pt x="45929" y="2931"/>
                        <a:pt x="46219" y="3510"/>
                      </a:cubicBezTo>
                      <a:cubicBezTo>
                        <a:pt x="46298" y="3670"/>
                        <a:pt x="46455" y="3770"/>
                        <a:pt x="46633" y="3770"/>
                      </a:cubicBezTo>
                      <a:cubicBezTo>
                        <a:pt x="46698" y="3770"/>
                        <a:pt x="46766" y="3757"/>
                        <a:pt x="46834" y="3728"/>
                      </a:cubicBezTo>
                      <a:lnTo>
                        <a:pt x="49877" y="2532"/>
                      </a:lnTo>
                      <a:lnTo>
                        <a:pt x="49877" y="2532"/>
                      </a:lnTo>
                      <a:cubicBezTo>
                        <a:pt x="49442" y="5177"/>
                        <a:pt x="49189" y="7821"/>
                        <a:pt x="49152" y="10501"/>
                      </a:cubicBezTo>
                      <a:cubicBezTo>
                        <a:pt x="49008" y="14232"/>
                        <a:pt x="48863" y="18071"/>
                        <a:pt x="47595" y="21694"/>
                      </a:cubicBezTo>
                      <a:cubicBezTo>
                        <a:pt x="47052" y="21186"/>
                        <a:pt x="46508" y="20752"/>
                        <a:pt x="45893" y="20390"/>
                      </a:cubicBezTo>
                      <a:cubicBezTo>
                        <a:pt x="45675" y="20208"/>
                        <a:pt x="45422" y="20136"/>
                        <a:pt x="45168" y="20100"/>
                      </a:cubicBezTo>
                      <a:lnTo>
                        <a:pt x="45096" y="20100"/>
                      </a:lnTo>
                      <a:cubicBezTo>
                        <a:pt x="44842" y="20136"/>
                        <a:pt x="44589" y="20245"/>
                        <a:pt x="44371" y="20462"/>
                      </a:cubicBezTo>
                      <a:lnTo>
                        <a:pt x="43430" y="21295"/>
                      </a:lnTo>
                      <a:cubicBezTo>
                        <a:pt x="43246" y="21494"/>
                        <a:pt x="42997" y="21590"/>
                        <a:pt x="42749" y="21590"/>
                      </a:cubicBezTo>
                      <a:cubicBezTo>
                        <a:pt x="42411" y="21590"/>
                        <a:pt x="42075" y="21412"/>
                        <a:pt x="41908" y="21078"/>
                      </a:cubicBezTo>
                      <a:lnTo>
                        <a:pt x="41800" y="20897"/>
                      </a:lnTo>
                      <a:cubicBezTo>
                        <a:pt x="41510" y="20390"/>
                        <a:pt x="41039" y="20027"/>
                        <a:pt x="40496" y="19846"/>
                      </a:cubicBezTo>
                      <a:cubicBezTo>
                        <a:pt x="40314" y="19774"/>
                        <a:pt x="40097" y="19738"/>
                        <a:pt x="39916" y="19738"/>
                      </a:cubicBezTo>
                      <a:cubicBezTo>
                        <a:pt x="39300" y="19774"/>
                        <a:pt x="38721" y="19955"/>
                        <a:pt x="38214" y="20208"/>
                      </a:cubicBezTo>
                      <a:lnTo>
                        <a:pt x="35533" y="21331"/>
                      </a:lnTo>
                      <a:cubicBezTo>
                        <a:pt x="34773" y="20788"/>
                        <a:pt x="34012" y="20136"/>
                        <a:pt x="33360" y="19448"/>
                      </a:cubicBezTo>
                      <a:cubicBezTo>
                        <a:pt x="33276" y="19342"/>
                        <a:pt x="33142" y="19286"/>
                        <a:pt x="33009" y="19286"/>
                      </a:cubicBezTo>
                      <a:cubicBezTo>
                        <a:pt x="32914" y="19286"/>
                        <a:pt x="32820" y="19315"/>
                        <a:pt x="32744" y="19375"/>
                      </a:cubicBezTo>
                      <a:lnTo>
                        <a:pt x="31875" y="20027"/>
                      </a:lnTo>
                      <a:cubicBezTo>
                        <a:pt x="32020" y="13978"/>
                        <a:pt x="32636" y="7966"/>
                        <a:pt x="33795" y="2025"/>
                      </a:cubicBezTo>
                      <a:lnTo>
                        <a:pt x="35497" y="2750"/>
                      </a:lnTo>
                      <a:cubicBezTo>
                        <a:pt x="35557" y="2786"/>
                        <a:pt x="35622" y="2802"/>
                        <a:pt x="35686" y="2802"/>
                      </a:cubicBezTo>
                      <a:cubicBezTo>
                        <a:pt x="35815" y="2802"/>
                        <a:pt x="35944" y="2738"/>
                        <a:pt x="36040" y="2641"/>
                      </a:cubicBezTo>
                      <a:cubicBezTo>
                        <a:pt x="36620" y="2025"/>
                        <a:pt x="37272" y="1482"/>
                        <a:pt x="37996" y="1047"/>
                      </a:cubicBezTo>
                      <a:cubicBezTo>
                        <a:pt x="38069" y="1011"/>
                        <a:pt x="38177" y="939"/>
                        <a:pt x="38286" y="939"/>
                      </a:cubicBezTo>
                      <a:close/>
                      <a:moveTo>
                        <a:pt x="14090" y="12892"/>
                      </a:moveTo>
                      <a:cubicBezTo>
                        <a:pt x="19089" y="12892"/>
                        <a:pt x="25065" y="12928"/>
                        <a:pt x="31295" y="12964"/>
                      </a:cubicBezTo>
                      <a:cubicBezTo>
                        <a:pt x="31078" y="15645"/>
                        <a:pt x="30969" y="18289"/>
                        <a:pt x="30933" y="20969"/>
                      </a:cubicBezTo>
                      <a:cubicBezTo>
                        <a:pt x="30933" y="21114"/>
                        <a:pt x="31006" y="21295"/>
                        <a:pt x="31187" y="21368"/>
                      </a:cubicBezTo>
                      <a:cubicBezTo>
                        <a:pt x="31252" y="21400"/>
                        <a:pt x="31332" y="21418"/>
                        <a:pt x="31410" y="21418"/>
                      </a:cubicBezTo>
                      <a:cubicBezTo>
                        <a:pt x="31505" y="21418"/>
                        <a:pt x="31598" y="21391"/>
                        <a:pt x="31658" y="21331"/>
                      </a:cubicBezTo>
                      <a:lnTo>
                        <a:pt x="32962" y="20390"/>
                      </a:lnTo>
                      <a:cubicBezTo>
                        <a:pt x="33650" y="21078"/>
                        <a:pt x="34410" y="21694"/>
                        <a:pt x="35244" y="22237"/>
                      </a:cubicBezTo>
                      <a:cubicBezTo>
                        <a:pt x="35312" y="22306"/>
                        <a:pt x="35410" y="22331"/>
                        <a:pt x="35510" y="22331"/>
                      </a:cubicBezTo>
                      <a:cubicBezTo>
                        <a:pt x="35567" y="22331"/>
                        <a:pt x="35625" y="22323"/>
                        <a:pt x="35678" y="22309"/>
                      </a:cubicBezTo>
                      <a:lnTo>
                        <a:pt x="38576" y="21042"/>
                      </a:lnTo>
                      <a:cubicBezTo>
                        <a:pt x="38979" y="20840"/>
                        <a:pt x="39429" y="20730"/>
                        <a:pt x="39888" y="20730"/>
                      </a:cubicBezTo>
                      <a:cubicBezTo>
                        <a:pt x="40005" y="20730"/>
                        <a:pt x="40124" y="20737"/>
                        <a:pt x="40242" y="20752"/>
                      </a:cubicBezTo>
                      <a:cubicBezTo>
                        <a:pt x="40568" y="20824"/>
                        <a:pt x="40749" y="21078"/>
                        <a:pt x="41003" y="21440"/>
                      </a:cubicBezTo>
                      <a:lnTo>
                        <a:pt x="41184" y="21657"/>
                      </a:lnTo>
                      <a:cubicBezTo>
                        <a:pt x="41546" y="22164"/>
                        <a:pt x="42162" y="22490"/>
                        <a:pt x="42814" y="22527"/>
                      </a:cubicBezTo>
                      <a:cubicBezTo>
                        <a:pt x="42959" y="22527"/>
                        <a:pt x="43067" y="22490"/>
                        <a:pt x="43212" y="22490"/>
                      </a:cubicBezTo>
                      <a:cubicBezTo>
                        <a:pt x="43502" y="22382"/>
                        <a:pt x="43792" y="22201"/>
                        <a:pt x="44045" y="21983"/>
                      </a:cubicBezTo>
                      <a:lnTo>
                        <a:pt x="44987" y="21186"/>
                      </a:lnTo>
                      <a:cubicBezTo>
                        <a:pt x="45023" y="21150"/>
                        <a:pt x="45096" y="21078"/>
                        <a:pt x="45132" y="21078"/>
                      </a:cubicBezTo>
                      <a:cubicBezTo>
                        <a:pt x="45204" y="21078"/>
                        <a:pt x="45277" y="21114"/>
                        <a:pt x="45349" y="21186"/>
                      </a:cubicBezTo>
                      <a:cubicBezTo>
                        <a:pt x="46110" y="21657"/>
                        <a:pt x="46798" y="22237"/>
                        <a:pt x="47450" y="22853"/>
                      </a:cubicBezTo>
                      <a:cubicBezTo>
                        <a:pt x="47523" y="22925"/>
                        <a:pt x="47667" y="22997"/>
                        <a:pt x="47776" y="22997"/>
                      </a:cubicBezTo>
                      <a:lnTo>
                        <a:pt x="47885" y="22997"/>
                      </a:lnTo>
                      <a:cubicBezTo>
                        <a:pt x="48030" y="22961"/>
                        <a:pt x="48175" y="22853"/>
                        <a:pt x="48211" y="22708"/>
                      </a:cubicBezTo>
                      <a:cubicBezTo>
                        <a:pt x="49442" y="19593"/>
                        <a:pt x="49804" y="16369"/>
                        <a:pt x="49986" y="13182"/>
                      </a:cubicBezTo>
                      <a:cubicBezTo>
                        <a:pt x="64112" y="13363"/>
                        <a:pt x="76391" y="13544"/>
                        <a:pt x="78782" y="13580"/>
                      </a:cubicBezTo>
                      <a:cubicBezTo>
                        <a:pt x="79941" y="26982"/>
                        <a:pt x="77369" y="83559"/>
                        <a:pt x="77188" y="88087"/>
                      </a:cubicBezTo>
                      <a:cubicBezTo>
                        <a:pt x="72044" y="90369"/>
                        <a:pt x="57157" y="91637"/>
                        <a:pt x="36149" y="91637"/>
                      </a:cubicBezTo>
                      <a:cubicBezTo>
                        <a:pt x="18799" y="91637"/>
                        <a:pt x="3441" y="90695"/>
                        <a:pt x="2137" y="89934"/>
                      </a:cubicBezTo>
                      <a:cubicBezTo>
                        <a:pt x="725" y="87508"/>
                        <a:pt x="1304" y="42847"/>
                        <a:pt x="2029" y="13037"/>
                      </a:cubicBezTo>
                      <a:cubicBezTo>
                        <a:pt x="4274" y="12928"/>
                        <a:pt x="8331" y="12892"/>
                        <a:pt x="14090" y="12892"/>
                      </a:cubicBezTo>
                      <a:close/>
                      <a:moveTo>
                        <a:pt x="38269" y="0"/>
                      </a:moveTo>
                      <a:cubicBezTo>
                        <a:pt x="37999" y="0"/>
                        <a:pt x="37725" y="82"/>
                        <a:pt x="37489" y="251"/>
                      </a:cubicBezTo>
                      <a:cubicBezTo>
                        <a:pt x="36801" y="685"/>
                        <a:pt x="36149" y="1192"/>
                        <a:pt x="35569" y="1772"/>
                      </a:cubicBezTo>
                      <a:lnTo>
                        <a:pt x="33650" y="866"/>
                      </a:lnTo>
                      <a:cubicBezTo>
                        <a:pt x="33577" y="830"/>
                        <a:pt x="33505" y="812"/>
                        <a:pt x="33432" y="812"/>
                      </a:cubicBezTo>
                      <a:cubicBezTo>
                        <a:pt x="33360" y="812"/>
                        <a:pt x="33288" y="830"/>
                        <a:pt x="33215" y="866"/>
                      </a:cubicBezTo>
                      <a:cubicBezTo>
                        <a:pt x="33106" y="939"/>
                        <a:pt x="32998" y="1047"/>
                        <a:pt x="32998" y="1192"/>
                      </a:cubicBezTo>
                      <a:cubicBezTo>
                        <a:pt x="32273" y="4778"/>
                        <a:pt x="31730" y="8364"/>
                        <a:pt x="31404" y="12022"/>
                      </a:cubicBezTo>
                      <a:cubicBezTo>
                        <a:pt x="25102" y="11950"/>
                        <a:pt x="19125" y="11914"/>
                        <a:pt x="14090" y="11914"/>
                      </a:cubicBezTo>
                      <a:cubicBezTo>
                        <a:pt x="7933" y="11914"/>
                        <a:pt x="3695" y="11986"/>
                        <a:pt x="1521" y="12059"/>
                      </a:cubicBezTo>
                      <a:cubicBezTo>
                        <a:pt x="1268" y="12095"/>
                        <a:pt x="1087" y="12276"/>
                        <a:pt x="1051" y="12530"/>
                      </a:cubicBezTo>
                      <a:cubicBezTo>
                        <a:pt x="1051" y="12711"/>
                        <a:pt x="616" y="31691"/>
                        <a:pt x="399" y="50671"/>
                      </a:cubicBezTo>
                      <a:cubicBezTo>
                        <a:pt x="0" y="89282"/>
                        <a:pt x="1051" y="90188"/>
                        <a:pt x="1485" y="90586"/>
                      </a:cubicBezTo>
                      <a:cubicBezTo>
                        <a:pt x="2862" y="91782"/>
                        <a:pt x="20501" y="92542"/>
                        <a:pt x="36149" y="92542"/>
                      </a:cubicBezTo>
                      <a:cubicBezTo>
                        <a:pt x="46291" y="92542"/>
                        <a:pt x="70740" y="92180"/>
                        <a:pt x="77840" y="88811"/>
                      </a:cubicBezTo>
                      <a:cubicBezTo>
                        <a:pt x="77985" y="88739"/>
                        <a:pt x="78093" y="88558"/>
                        <a:pt x="78093" y="88413"/>
                      </a:cubicBezTo>
                      <a:cubicBezTo>
                        <a:pt x="78130" y="87761"/>
                        <a:pt x="80991" y="26185"/>
                        <a:pt x="79687" y="13037"/>
                      </a:cubicBezTo>
                      <a:cubicBezTo>
                        <a:pt x="79651" y="12819"/>
                        <a:pt x="79470" y="12638"/>
                        <a:pt x="79216" y="12602"/>
                      </a:cubicBezTo>
                      <a:cubicBezTo>
                        <a:pt x="78999" y="12602"/>
                        <a:pt x="65669" y="12421"/>
                        <a:pt x="50022" y="12204"/>
                      </a:cubicBezTo>
                      <a:cubicBezTo>
                        <a:pt x="50058" y="11660"/>
                        <a:pt x="50058" y="11117"/>
                        <a:pt x="50094" y="10537"/>
                      </a:cubicBezTo>
                      <a:cubicBezTo>
                        <a:pt x="50203" y="7676"/>
                        <a:pt x="50312" y="4706"/>
                        <a:pt x="50927" y="1881"/>
                      </a:cubicBezTo>
                      <a:cubicBezTo>
                        <a:pt x="51013" y="1565"/>
                        <a:pt x="50782" y="1318"/>
                        <a:pt x="50520" y="1318"/>
                      </a:cubicBezTo>
                      <a:cubicBezTo>
                        <a:pt x="50451" y="1318"/>
                        <a:pt x="50380" y="1336"/>
                        <a:pt x="50312" y="1373"/>
                      </a:cubicBezTo>
                      <a:lnTo>
                        <a:pt x="46834" y="2714"/>
                      </a:lnTo>
                      <a:cubicBezTo>
                        <a:pt x="46508" y="2170"/>
                        <a:pt x="46037" y="1699"/>
                        <a:pt x="45530" y="1337"/>
                      </a:cubicBezTo>
                      <a:cubicBezTo>
                        <a:pt x="45168" y="1047"/>
                        <a:pt x="44770" y="903"/>
                        <a:pt x="44371" y="903"/>
                      </a:cubicBezTo>
                      <a:cubicBezTo>
                        <a:pt x="44045" y="903"/>
                        <a:pt x="43719" y="975"/>
                        <a:pt x="43466" y="1120"/>
                      </a:cubicBezTo>
                      <a:cubicBezTo>
                        <a:pt x="42705" y="1446"/>
                        <a:pt x="42017" y="1772"/>
                        <a:pt x="41329" y="2134"/>
                      </a:cubicBezTo>
                      <a:cubicBezTo>
                        <a:pt x="40640" y="1482"/>
                        <a:pt x="39916" y="866"/>
                        <a:pt x="39119" y="323"/>
                      </a:cubicBezTo>
                      <a:cubicBezTo>
                        <a:pt x="38886" y="110"/>
                        <a:pt x="38581" y="0"/>
                        <a:pt x="3826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1" name="Google Shape;1255;p47">
                  <a:extLst>
                    <a:ext uri="{FF2B5EF4-FFF2-40B4-BE49-F238E27FC236}">
                      <a16:creationId xmlns:a16="http://schemas.microsoft.com/office/drawing/2014/main" xmlns="" id="{5CD4D2DB-0448-47F2-9EFC-4505F94F7EF3}"/>
                    </a:ext>
                  </a:extLst>
                </p:cNvPr>
                <p:cNvSpPr/>
                <p:nvPr/>
              </p:nvSpPr>
              <p:spPr>
                <a:xfrm>
                  <a:off x="5451010" y="1048035"/>
                  <a:ext cx="109075" cy="99419"/>
                </a:xfrm>
                <a:custGeom>
                  <a:avLst/>
                  <a:gdLst/>
                  <a:ahLst/>
                  <a:cxnLst/>
                  <a:rect l="l" t="t" r="r" b="b"/>
                  <a:pathLst>
                    <a:path w="6992" h="6373" extrusionOk="0">
                      <a:moveTo>
                        <a:pt x="6448" y="1"/>
                      </a:moveTo>
                      <a:cubicBezTo>
                        <a:pt x="6330" y="1"/>
                        <a:pt x="6212" y="55"/>
                        <a:pt x="6122" y="164"/>
                      </a:cubicBezTo>
                      <a:cubicBezTo>
                        <a:pt x="4311" y="2011"/>
                        <a:pt x="2210" y="4148"/>
                        <a:pt x="326" y="5488"/>
                      </a:cubicBezTo>
                      <a:cubicBezTo>
                        <a:pt x="73" y="5633"/>
                        <a:pt x="0" y="5959"/>
                        <a:pt x="182" y="6176"/>
                      </a:cubicBezTo>
                      <a:cubicBezTo>
                        <a:pt x="269" y="6307"/>
                        <a:pt x="408" y="6372"/>
                        <a:pt x="552" y="6372"/>
                      </a:cubicBezTo>
                      <a:cubicBezTo>
                        <a:pt x="648" y="6372"/>
                        <a:pt x="747" y="6343"/>
                        <a:pt x="834" y="6285"/>
                      </a:cubicBezTo>
                      <a:cubicBezTo>
                        <a:pt x="2826" y="4872"/>
                        <a:pt x="4963" y="2735"/>
                        <a:pt x="6774" y="816"/>
                      </a:cubicBezTo>
                      <a:cubicBezTo>
                        <a:pt x="6991" y="635"/>
                        <a:pt x="6991" y="345"/>
                        <a:pt x="6774" y="164"/>
                      </a:cubicBezTo>
                      <a:cubicBezTo>
                        <a:pt x="6683" y="55"/>
                        <a:pt x="6566" y="1"/>
                        <a:pt x="644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2" name="Google Shape;1256;p47">
                  <a:extLst>
                    <a:ext uri="{FF2B5EF4-FFF2-40B4-BE49-F238E27FC236}">
                      <a16:creationId xmlns:a16="http://schemas.microsoft.com/office/drawing/2014/main" xmlns="" id="{C9072F23-1846-431B-A907-94B2A3DAF546}"/>
                    </a:ext>
                  </a:extLst>
                </p:cNvPr>
                <p:cNvSpPr/>
                <p:nvPr/>
              </p:nvSpPr>
              <p:spPr>
                <a:xfrm>
                  <a:off x="5519557" y="1088423"/>
                  <a:ext cx="44476" cy="37346"/>
                </a:xfrm>
                <a:custGeom>
                  <a:avLst/>
                  <a:gdLst/>
                  <a:ahLst/>
                  <a:cxnLst/>
                  <a:rect l="l" t="t" r="r" b="b"/>
                  <a:pathLst>
                    <a:path w="2851" h="2394" extrusionOk="0">
                      <a:moveTo>
                        <a:pt x="2320" y="0"/>
                      </a:moveTo>
                      <a:cubicBezTo>
                        <a:pt x="2232" y="0"/>
                        <a:pt x="2141" y="24"/>
                        <a:pt x="2054" y="74"/>
                      </a:cubicBezTo>
                      <a:cubicBezTo>
                        <a:pt x="1366" y="472"/>
                        <a:pt x="786" y="980"/>
                        <a:pt x="315" y="1595"/>
                      </a:cubicBezTo>
                      <a:cubicBezTo>
                        <a:pt x="0" y="1910"/>
                        <a:pt x="226" y="2394"/>
                        <a:pt x="634" y="2394"/>
                      </a:cubicBezTo>
                      <a:cubicBezTo>
                        <a:pt x="648" y="2394"/>
                        <a:pt x="663" y="2393"/>
                        <a:pt x="677" y="2392"/>
                      </a:cubicBezTo>
                      <a:cubicBezTo>
                        <a:pt x="822" y="2356"/>
                        <a:pt x="931" y="2320"/>
                        <a:pt x="1040" y="2211"/>
                      </a:cubicBezTo>
                      <a:cubicBezTo>
                        <a:pt x="1438" y="1668"/>
                        <a:pt x="1945" y="1233"/>
                        <a:pt x="2525" y="907"/>
                      </a:cubicBezTo>
                      <a:cubicBezTo>
                        <a:pt x="2778" y="798"/>
                        <a:pt x="2851" y="472"/>
                        <a:pt x="2742" y="255"/>
                      </a:cubicBezTo>
                      <a:cubicBezTo>
                        <a:pt x="2647" y="89"/>
                        <a:pt x="2489" y="0"/>
                        <a:pt x="232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3" name="Google Shape;1257;p47">
                  <a:extLst>
                    <a:ext uri="{FF2B5EF4-FFF2-40B4-BE49-F238E27FC236}">
                      <a16:creationId xmlns:a16="http://schemas.microsoft.com/office/drawing/2014/main" xmlns="" id="{8AA00227-19D9-4B70-A96C-6A265B3E51B7}"/>
                    </a:ext>
                  </a:extLst>
                </p:cNvPr>
                <p:cNvSpPr/>
                <p:nvPr/>
              </p:nvSpPr>
              <p:spPr>
                <a:xfrm>
                  <a:off x="5895142" y="2207801"/>
                  <a:ext cx="92118" cy="88171"/>
                </a:xfrm>
                <a:custGeom>
                  <a:avLst/>
                  <a:gdLst/>
                  <a:ahLst/>
                  <a:cxnLst/>
                  <a:rect l="l" t="t" r="r" b="b"/>
                  <a:pathLst>
                    <a:path w="5905" h="5652" extrusionOk="0">
                      <a:moveTo>
                        <a:pt x="5253" y="1"/>
                      </a:moveTo>
                      <a:cubicBezTo>
                        <a:pt x="3912" y="1"/>
                        <a:pt x="797" y="3913"/>
                        <a:pt x="182" y="4927"/>
                      </a:cubicBezTo>
                      <a:cubicBezTo>
                        <a:pt x="0" y="5144"/>
                        <a:pt x="73" y="5434"/>
                        <a:pt x="326" y="5579"/>
                      </a:cubicBezTo>
                      <a:cubicBezTo>
                        <a:pt x="399" y="5615"/>
                        <a:pt x="471" y="5651"/>
                        <a:pt x="544" y="5651"/>
                      </a:cubicBezTo>
                      <a:cubicBezTo>
                        <a:pt x="725" y="5651"/>
                        <a:pt x="870" y="5579"/>
                        <a:pt x="942" y="5434"/>
                      </a:cubicBezTo>
                      <a:cubicBezTo>
                        <a:pt x="1956" y="3840"/>
                        <a:pt x="4637" y="979"/>
                        <a:pt x="5253" y="943"/>
                      </a:cubicBezTo>
                      <a:cubicBezTo>
                        <a:pt x="5904" y="943"/>
                        <a:pt x="5904" y="1"/>
                        <a:pt x="525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4" name="Google Shape;1258;p47">
                  <a:extLst>
                    <a:ext uri="{FF2B5EF4-FFF2-40B4-BE49-F238E27FC236}">
                      <a16:creationId xmlns:a16="http://schemas.microsoft.com/office/drawing/2014/main" xmlns="" id="{BD0A48FE-918F-48BF-95A4-8A0876600FDE}"/>
                    </a:ext>
                  </a:extLst>
                </p:cNvPr>
                <p:cNvSpPr/>
                <p:nvPr/>
              </p:nvSpPr>
              <p:spPr>
                <a:xfrm>
                  <a:off x="5972549" y="2200578"/>
                  <a:ext cx="66768" cy="62618"/>
                </a:xfrm>
                <a:custGeom>
                  <a:avLst/>
                  <a:gdLst/>
                  <a:ahLst/>
                  <a:cxnLst/>
                  <a:rect l="l" t="t" r="r" b="b"/>
                  <a:pathLst>
                    <a:path w="4280" h="4014" extrusionOk="0">
                      <a:moveTo>
                        <a:pt x="3613" y="0"/>
                      </a:moveTo>
                      <a:cubicBezTo>
                        <a:pt x="3490" y="0"/>
                        <a:pt x="3364" y="51"/>
                        <a:pt x="3261" y="174"/>
                      </a:cubicBezTo>
                      <a:cubicBezTo>
                        <a:pt x="2754" y="754"/>
                        <a:pt x="2210" y="1297"/>
                        <a:pt x="1631" y="1804"/>
                      </a:cubicBezTo>
                      <a:cubicBezTo>
                        <a:pt x="1160" y="2239"/>
                        <a:pt x="653" y="2710"/>
                        <a:pt x="182" y="3217"/>
                      </a:cubicBezTo>
                      <a:cubicBezTo>
                        <a:pt x="1" y="3398"/>
                        <a:pt x="37" y="3687"/>
                        <a:pt x="254" y="3869"/>
                      </a:cubicBezTo>
                      <a:cubicBezTo>
                        <a:pt x="327" y="3941"/>
                        <a:pt x="435" y="4013"/>
                        <a:pt x="544" y="4013"/>
                      </a:cubicBezTo>
                      <a:cubicBezTo>
                        <a:pt x="689" y="4013"/>
                        <a:pt x="798" y="3941"/>
                        <a:pt x="906" y="3832"/>
                      </a:cubicBezTo>
                      <a:cubicBezTo>
                        <a:pt x="1341" y="3398"/>
                        <a:pt x="1812" y="2927"/>
                        <a:pt x="2283" y="2492"/>
                      </a:cubicBezTo>
                      <a:cubicBezTo>
                        <a:pt x="2898" y="1949"/>
                        <a:pt x="3442" y="1369"/>
                        <a:pt x="3985" y="790"/>
                      </a:cubicBezTo>
                      <a:cubicBezTo>
                        <a:pt x="4280" y="415"/>
                        <a:pt x="3960" y="0"/>
                        <a:pt x="361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5" name="Google Shape;1259;p47">
                  <a:extLst>
                    <a:ext uri="{FF2B5EF4-FFF2-40B4-BE49-F238E27FC236}">
                      <a16:creationId xmlns:a16="http://schemas.microsoft.com/office/drawing/2014/main" xmlns="" id="{A0D97FD1-FD0D-4D5E-8458-E6708B194227}"/>
                    </a:ext>
                  </a:extLst>
                </p:cNvPr>
                <p:cNvSpPr/>
                <p:nvPr/>
              </p:nvSpPr>
              <p:spPr>
                <a:xfrm>
                  <a:off x="5653295" y="1253830"/>
                  <a:ext cx="46348" cy="54990"/>
                </a:xfrm>
                <a:custGeom>
                  <a:avLst/>
                  <a:gdLst/>
                  <a:ahLst/>
                  <a:cxnLst/>
                  <a:rect l="l" t="t" r="r" b="b"/>
                  <a:pathLst>
                    <a:path w="2971" h="3525" extrusionOk="0">
                      <a:moveTo>
                        <a:pt x="2423" y="1"/>
                      </a:moveTo>
                      <a:cubicBezTo>
                        <a:pt x="2312" y="1"/>
                        <a:pt x="2199" y="38"/>
                        <a:pt x="2102" y="120"/>
                      </a:cubicBezTo>
                      <a:cubicBezTo>
                        <a:pt x="1558" y="663"/>
                        <a:pt x="1087" y="1243"/>
                        <a:pt x="725" y="1931"/>
                      </a:cubicBezTo>
                      <a:cubicBezTo>
                        <a:pt x="544" y="2257"/>
                        <a:pt x="363" y="2547"/>
                        <a:pt x="182" y="2800"/>
                      </a:cubicBezTo>
                      <a:cubicBezTo>
                        <a:pt x="1" y="2981"/>
                        <a:pt x="37" y="3307"/>
                        <a:pt x="254" y="3452"/>
                      </a:cubicBezTo>
                      <a:cubicBezTo>
                        <a:pt x="327" y="3489"/>
                        <a:pt x="435" y="3525"/>
                        <a:pt x="544" y="3525"/>
                      </a:cubicBezTo>
                      <a:cubicBezTo>
                        <a:pt x="689" y="3525"/>
                        <a:pt x="834" y="3452"/>
                        <a:pt x="906" y="3344"/>
                      </a:cubicBezTo>
                      <a:cubicBezTo>
                        <a:pt x="1124" y="3054"/>
                        <a:pt x="1341" y="2764"/>
                        <a:pt x="1522" y="2402"/>
                      </a:cubicBezTo>
                      <a:cubicBezTo>
                        <a:pt x="1848" y="1822"/>
                        <a:pt x="2246" y="1315"/>
                        <a:pt x="2717" y="844"/>
                      </a:cubicBezTo>
                      <a:cubicBezTo>
                        <a:pt x="2935" y="663"/>
                        <a:pt x="2971" y="374"/>
                        <a:pt x="2790" y="156"/>
                      </a:cubicBezTo>
                      <a:cubicBezTo>
                        <a:pt x="2690" y="57"/>
                        <a:pt x="2558" y="1"/>
                        <a:pt x="242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6" name="Google Shape;1260;p47">
                  <a:extLst>
                    <a:ext uri="{FF2B5EF4-FFF2-40B4-BE49-F238E27FC236}">
                      <a16:creationId xmlns:a16="http://schemas.microsoft.com/office/drawing/2014/main" xmlns="" id="{4051AE68-956C-4001-9C56-EE9CC738502F}"/>
                    </a:ext>
                  </a:extLst>
                </p:cNvPr>
                <p:cNvSpPr/>
                <p:nvPr/>
              </p:nvSpPr>
              <p:spPr>
                <a:xfrm>
                  <a:off x="5717458" y="1246482"/>
                  <a:ext cx="39406" cy="33056"/>
                </a:xfrm>
                <a:custGeom>
                  <a:avLst/>
                  <a:gdLst/>
                  <a:ahLst/>
                  <a:cxnLst/>
                  <a:rect l="l" t="t" r="r" b="b"/>
                  <a:pathLst>
                    <a:path w="2526" h="2119" extrusionOk="0">
                      <a:moveTo>
                        <a:pt x="1813" y="0"/>
                      </a:moveTo>
                      <a:cubicBezTo>
                        <a:pt x="1710" y="0"/>
                        <a:pt x="1602" y="36"/>
                        <a:pt x="1502" y="120"/>
                      </a:cubicBezTo>
                      <a:cubicBezTo>
                        <a:pt x="1104" y="482"/>
                        <a:pt x="705" y="917"/>
                        <a:pt x="307" y="1315"/>
                      </a:cubicBezTo>
                      <a:cubicBezTo>
                        <a:pt x="1" y="1621"/>
                        <a:pt x="205" y="2119"/>
                        <a:pt x="591" y="2119"/>
                      </a:cubicBezTo>
                      <a:cubicBezTo>
                        <a:pt x="616" y="2119"/>
                        <a:pt x="642" y="2117"/>
                        <a:pt x="669" y="2112"/>
                      </a:cubicBezTo>
                      <a:cubicBezTo>
                        <a:pt x="778" y="2112"/>
                        <a:pt x="922" y="2076"/>
                        <a:pt x="995" y="1967"/>
                      </a:cubicBezTo>
                      <a:cubicBezTo>
                        <a:pt x="1357" y="1569"/>
                        <a:pt x="1756" y="1171"/>
                        <a:pt x="2154" y="808"/>
                      </a:cubicBezTo>
                      <a:cubicBezTo>
                        <a:pt x="2525" y="494"/>
                        <a:pt x="2199" y="0"/>
                        <a:pt x="181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7" name="Google Shape;1261;p47">
                  <a:extLst>
                    <a:ext uri="{FF2B5EF4-FFF2-40B4-BE49-F238E27FC236}">
                      <a16:creationId xmlns:a16="http://schemas.microsoft.com/office/drawing/2014/main" xmlns="" id="{0EDFD660-17A5-4B2D-BF49-EC2B362C1F3C}"/>
                    </a:ext>
                  </a:extLst>
                </p:cNvPr>
                <p:cNvSpPr/>
                <p:nvPr/>
              </p:nvSpPr>
              <p:spPr>
                <a:xfrm>
                  <a:off x="4952637" y="2273945"/>
                  <a:ext cx="55505" cy="62150"/>
                </a:xfrm>
                <a:custGeom>
                  <a:avLst/>
                  <a:gdLst/>
                  <a:ahLst/>
                  <a:cxnLst/>
                  <a:rect l="l" t="t" r="r" b="b"/>
                  <a:pathLst>
                    <a:path w="3558" h="3984" extrusionOk="0">
                      <a:moveTo>
                        <a:pt x="2894" y="0"/>
                      </a:moveTo>
                      <a:cubicBezTo>
                        <a:pt x="2786" y="0"/>
                        <a:pt x="2673" y="43"/>
                        <a:pt x="2572" y="144"/>
                      </a:cubicBezTo>
                      <a:cubicBezTo>
                        <a:pt x="1956" y="759"/>
                        <a:pt x="1377" y="1448"/>
                        <a:pt x="906" y="2172"/>
                      </a:cubicBezTo>
                      <a:cubicBezTo>
                        <a:pt x="688" y="2534"/>
                        <a:pt x="435" y="2896"/>
                        <a:pt x="145" y="3222"/>
                      </a:cubicBezTo>
                      <a:cubicBezTo>
                        <a:pt x="0" y="3440"/>
                        <a:pt x="36" y="3729"/>
                        <a:pt x="254" y="3911"/>
                      </a:cubicBezTo>
                      <a:cubicBezTo>
                        <a:pt x="326" y="3947"/>
                        <a:pt x="435" y="3983"/>
                        <a:pt x="544" y="3983"/>
                      </a:cubicBezTo>
                      <a:cubicBezTo>
                        <a:pt x="688" y="3983"/>
                        <a:pt x="797" y="3947"/>
                        <a:pt x="906" y="3802"/>
                      </a:cubicBezTo>
                      <a:cubicBezTo>
                        <a:pt x="1196" y="3476"/>
                        <a:pt x="1449" y="3077"/>
                        <a:pt x="1703" y="2715"/>
                      </a:cubicBezTo>
                      <a:cubicBezTo>
                        <a:pt x="2137" y="2027"/>
                        <a:pt x="2644" y="1411"/>
                        <a:pt x="3224" y="796"/>
                      </a:cubicBezTo>
                      <a:cubicBezTo>
                        <a:pt x="3558" y="462"/>
                        <a:pt x="3251" y="0"/>
                        <a:pt x="289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7" name="Rectangle 14">
                <a:extLst>
                  <a:ext uri="{FF2B5EF4-FFF2-40B4-BE49-F238E27FC236}">
                    <a16:creationId xmlns:a16="http://schemas.microsoft.com/office/drawing/2014/main" xmlns="" id="{B88DF3F1-2BB3-432E-9981-41084BD0720C}"/>
                  </a:ext>
                </a:extLst>
              </p:cNvPr>
              <p:cNvSpPr/>
              <p:nvPr/>
            </p:nvSpPr>
            <p:spPr>
              <a:xfrm>
                <a:off x="3161301" y="1767517"/>
                <a:ext cx="615357" cy="371363"/>
              </a:xfrm>
              <a:custGeom>
                <a:avLst/>
                <a:gdLst>
                  <a:gd name="connsiteX0" fmla="*/ 0 w 1059873"/>
                  <a:gd name="connsiteY0" fmla="*/ 0 h 561109"/>
                  <a:gd name="connsiteX1" fmla="*/ 1059873 w 1059873"/>
                  <a:gd name="connsiteY1" fmla="*/ 0 h 561109"/>
                  <a:gd name="connsiteX2" fmla="*/ 1059873 w 1059873"/>
                  <a:gd name="connsiteY2" fmla="*/ 561109 h 561109"/>
                  <a:gd name="connsiteX3" fmla="*/ 0 w 1059873"/>
                  <a:gd name="connsiteY3" fmla="*/ 561109 h 561109"/>
                  <a:gd name="connsiteX4" fmla="*/ 0 w 1059873"/>
                  <a:gd name="connsiteY4" fmla="*/ 0 h 561109"/>
                  <a:gd name="connsiteX0" fmla="*/ 23813 w 1059873"/>
                  <a:gd name="connsiteY0" fmla="*/ 23812 h 561109"/>
                  <a:gd name="connsiteX1" fmla="*/ 1059873 w 1059873"/>
                  <a:gd name="connsiteY1" fmla="*/ 0 h 561109"/>
                  <a:gd name="connsiteX2" fmla="*/ 1059873 w 1059873"/>
                  <a:gd name="connsiteY2" fmla="*/ 561109 h 561109"/>
                  <a:gd name="connsiteX3" fmla="*/ 0 w 1059873"/>
                  <a:gd name="connsiteY3" fmla="*/ 561109 h 561109"/>
                  <a:gd name="connsiteX4" fmla="*/ 23813 w 1059873"/>
                  <a:gd name="connsiteY4" fmla="*/ 23812 h 561109"/>
                  <a:gd name="connsiteX0" fmla="*/ 33338 w 1059873"/>
                  <a:gd name="connsiteY0" fmla="*/ 66675 h 561109"/>
                  <a:gd name="connsiteX1" fmla="*/ 1059873 w 1059873"/>
                  <a:gd name="connsiteY1" fmla="*/ 0 h 561109"/>
                  <a:gd name="connsiteX2" fmla="*/ 1059873 w 1059873"/>
                  <a:gd name="connsiteY2" fmla="*/ 561109 h 561109"/>
                  <a:gd name="connsiteX3" fmla="*/ 0 w 1059873"/>
                  <a:gd name="connsiteY3" fmla="*/ 561109 h 561109"/>
                  <a:gd name="connsiteX4" fmla="*/ 33338 w 1059873"/>
                  <a:gd name="connsiteY4" fmla="*/ 66675 h 561109"/>
                  <a:gd name="connsiteX0" fmla="*/ 38101 w 1059873"/>
                  <a:gd name="connsiteY0" fmla="*/ 28575 h 561109"/>
                  <a:gd name="connsiteX1" fmla="*/ 1059873 w 1059873"/>
                  <a:gd name="connsiteY1" fmla="*/ 0 h 561109"/>
                  <a:gd name="connsiteX2" fmla="*/ 1059873 w 1059873"/>
                  <a:gd name="connsiteY2" fmla="*/ 561109 h 561109"/>
                  <a:gd name="connsiteX3" fmla="*/ 0 w 1059873"/>
                  <a:gd name="connsiteY3" fmla="*/ 561109 h 561109"/>
                  <a:gd name="connsiteX4" fmla="*/ 38101 w 1059873"/>
                  <a:gd name="connsiteY4" fmla="*/ 28575 h 561109"/>
                  <a:gd name="connsiteX0" fmla="*/ 138114 w 1159886"/>
                  <a:gd name="connsiteY0" fmla="*/ 28575 h 561109"/>
                  <a:gd name="connsiteX1" fmla="*/ 1159886 w 1159886"/>
                  <a:gd name="connsiteY1" fmla="*/ 0 h 561109"/>
                  <a:gd name="connsiteX2" fmla="*/ 1159886 w 1159886"/>
                  <a:gd name="connsiteY2" fmla="*/ 561109 h 561109"/>
                  <a:gd name="connsiteX3" fmla="*/ 0 w 1159886"/>
                  <a:gd name="connsiteY3" fmla="*/ 551584 h 561109"/>
                  <a:gd name="connsiteX4" fmla="*/ 138114 w 1159886"/>
                  <a:gd name="connsiteY4" fmla="*/ 28575 h 561109"/>
                  <a:gd name="connsiteX0" fmla="*/ 138114 w 1259898"/>
                  <a:gd name="connsiteY0" fmla="*/ 0 h 532534"/>
                  <a:gd name="connsiteX1" fmla="*/ 1259898 w 1259898"/>
                  <a:gd name="connsiteY1" fmla="*/ 19050 h 532534"/>
                  <a:gd name="connsiteX2" fmla="*/ 1159886 w 1259898"/>
                  <a:gd name="connsiteY2" fmla="*/ 532534 h 532534"/>
                  <a:gd name="connsiteX3" fmla="*/ 0 w 1259898"/>
                  <a:gd name="connsiteY3" fmla="*/ 523009 h 532534"/>
                  <a:gd name="connsiteX4" fmla="*/ 138114 w 1259898"/>
                  <a:gd name="connsiteY4" fmla="*/ 0 h 532534"/>
                  <a:gd name="connsiteX0" fmla="*/ 138114 w 1259898"/>
                  <a:gd name="connsiteY0" fmla="*/ 0 h 570634"/>
                  <a:gd name="connsiteX1" fmla="*/ 1259898 w 1259898"/>
                  <a:gd name="connsiteY1" fmla="*/ 19050 h 570634"/>
                  <a:gd name="connsiteX2" fmla="*/ 1112261 w 1259898"/>
                  <a:gd name="connsiteY2" fmla="*/ 570634 h 570634"/>
                  <a:gd name="connsiteX3" fmla="*/ 0 w 1259898"/>
                  <a:gd name="connsiteY3" fmla="*/ 523009 h 570634"/>
                  <a:gd name="connsiteX4" fmla="*/ 138114 w 1259898"/>
                  <a:gd name="connsiteY4"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0744 h 597566"/>
                  <a:gd name="connsiteX1" fmla="*/ 465428 w 1269423"/>
                  <a:gd name="connsiteY1" fmla="*/ 8314 h 597566"/>
                  <a:gd name="connsiteX2" fmla="*/ 598778 w 1269423"/>
                  <a:gd name="connsiteY2" fmla="*/ 32126 h 597566"/>
                  <a:gd name="connsiteX3" fmla="*/ 1269423 w 1269423"/>
                  <a:gd name="connsiteY3" fmla="*/ 45982 h 597566"/>
                  <a:gd name="connsiteX4" fmla="*/ 1121786 w 1269423"/>
                  <a:gd name="connsiteY4" fmla="*/ 597566 h 597566"/>
                  <a:gd name="connsiteX5" fmla="*/ 265402 w 1269423"/>
                  <a:gd name="connsiteY5" fmla="*/ 575051 h 597566"/>
                  <a:gd name="connsiteX6" fmla="*/ 0 w 1269423"/>
                  <a:gd name="connsiteY6" fmla="*/ 535654 h 597566"/>
                  <a:gd name="connsiteX7" fmla="*/ 123826 w 1269423"/>
                  <a:gd name="connsiteY7" fmla="*/ 50744 h 597566"/>
                  <a:gd name="connsiteX0" fmla="*/ 123826 w 1269423"/>
                  <a:gd name="connsiteY0" fmla="*/ 49637 h 596459"/>
                  <a:gd name="connsiteX1" fmla="*/ 465428 w 1269423"/>
                  <a:gd name="connsiteY1" fmla="*/ 7207 h 596459"/>
                  <a:gd name="connsiteX2" fmla="*/ 598778 w 1269423"/>
                  <a:gd name="connsiteY2" fmla="*/ 31019 h 596459"/>
                  <a:gd name="connsiteX3" fmla="*/ 794041 w 1269423"/>
                  <a:gd name="connsiteY3" fmla="*/ 35782 h 596459"/>
                  <a:gd name="connsiteX4" fmla="*/ 1269423 w 1269423"/>
                  <a:gd name="connsiteY4" fmla="*/ 44875 h 596459"/>
                  <a:gd name="connsiteX5" fmla="*/ 1121786 w 1269423"/>
                  <a:gd name="connsiteY5" fmla="*/ 596459 h 596459"/>
                  <a:gd name="connsiteX6" fmla="*/ 265402 w 1269423"/>
                  <a:gd name="connsiteY6" fmla="*/ 573944 h 596459"/>
                  <a:gd name="connsiteX7" fmla="*/ 0 w 1269423"/>
                  <a:gd name="connsiteY7" fmla="*/ 534547 h 596459"/>
                  <a:gd name="connsiteX8" fmla="*/ 123826 w 1269423"/>
                  <a:gd name="connsiteY8" fmla="*/ 49637 h 596459"/>
                  <a:gd name="connsiteX0" fmla="*/ 123826 w 1269423"/>
                  <a:gd name="connsiteY0" fmla="*/ 43695 h 590517"/>
                  <a:gd name="connsiteX1" fmla="*/ 465428 w 1269423"/>
                  <a:gd name="connsiteY1" fmla="*/ 1265 h 590517"/>
                  <a:gd name="connsiteX2" fmla="*/ 598778 w 1269423"/>
                  <a:gd name="connsiteY2" fmla="*/ 25077 h 590517"/>
                  <a:gd name="connsiteX3" fmla="*/ 808329 w 1269423"/>
                  <a:gd name="connsiteY3" fmla="*/ 63177 h 590517"/>
                  <a:gd name="connsiteX4" fmla="*/ 1269423 w 1269423"/>
                  <a:gd name="connsiteY4" fmla="*/ 38933 h 590517"/>
                  <a:gd name="connsiteX5" fmla="*/ 1121786 w 1269423"/>
                  <a:gd name="connsiteY5" fmla="*/ 590517 h 590517"/>
                  <a:gd name="connsiteX6" fmla="*/ 265402 w 1269423"/>
                  <a:gd name="connsiteY6" fmla="*/ 568002 h 590517"/>
                  <a:gd name="connsiteX7" fmla="*/ 0 w 1269423"/>
                  <a:gd name="connsiteY7" fmla="*/ 528605 h 590517"/>
                  <a:gd name="connsiteX8" fmla="*/ 123826 w 1269423"/>
                  <a:gd name="connsiteY8" fmla="*/ 43695 h 590517"/>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60691 w 1269423"/>
                  <a:gd name="connsiteY2" fmla="*/ 5483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79741 w 1269423"/>
                  <a:gd name="connsiteY2" fmla="*/ 7388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5668 h 592490"/>
                  <a:gd name="connsiteX1" fmla="*/ 465428 w 1269423"/>
                  <a:gd name="connsiteY1" fmla="*/ 3238 h 592490"/>
                  <a:gd name="connsiteX2" fmla="*/ 679741 w 1269423"/>
                  <a:gd name="connsiteY2" fmla="*/ 69912 h 592490"/>
                  <a:gd name="connsiteX3" fmla="*/ 865479 w 1269423"/>
                  <a:gd name="connsiteY3" fmla="*/ 31812 h 592490"/>
                  <a:gd name="connsiteX4" fmla="*/ 1065503 w 1269423"/>
                  <a:gd name="connsiteY4" fmla="*/ 50863 h 592490"/>
                  <a:gd name="connsiteX5" fmla="*/ 1269423 w 1269423"/>
                  <a:gd name="connsiteY5" fmla="*/ 40906 h 592490"/>
                  <a:gd name="connsiteX6" fmla="*/ 1121786 w 1269423"/>
                  <a:gd name="connsiteY6" fmla="*/ 592490 h 592490"/>
                  <a:gd name="connsiteX7" fmla="*/ 265402 w 1269423"/>
                  <a:gd name="connsiteY7" fmla="*/ 569975 h 592490"/>
                  <a:gd name="connsiteX8" fmla="*/ 0 w 1269423"/>
                  <a:gd name="connsiteY8" fmla="*/ 530578 h 592490"/>
                  <a:gd name="connsiteX9" fmla="*/ 123826 w 1269423"/>
                  <a:gd name="connsiteY9" fmla="*/ 45668 h 59249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6719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621268"/>
                  <a:gd name="connsiteX1" fmla="*/ 465428 w 1269423"/>
                  <a:gd name="connsiteY1" fmla="*/ 519 h 621268"/>
                  <a:gd name="connsiteX2" fmla="*/ 679741 w 1269423"/>
                  <a:gd name="connsiteY2" fmla="*/ 67193 h 621268"/>
                  <a:gd name="connsiteX3" fmla="*/ 865479 w 1269423"/>
                  <a:gd name="connsiteY3" fmla="*/ 29093 h 621268"/>
                  <a:gd name="connsiteX4" fmla="*/ 1051215 w 1269423"/>
                  <a:gd name="connsiteY4" fmla="*/ 76719 h 621268"/>
                  <a:gd name="connsiteX5" fmla="*/ 1269423 w 1269423"/>
                  <a:gd name="connsiteY5" fmla="*/ 38187 h 621268"/>
                  <a:gd name="connsiteX6" fmla="*/ 1121786 w 1269423"/>
                  <a:gd name="connsiteY6" fmla="*/ 589771 h 621268"/>
                  <a:gd name="connsiteX7" fmla="*/ 446378 w 1269423"/>
                  <a:gd name="connsiteY7" fmla="*/ 543444 h 621268"/>
                  <a:gd name="connsiteX8" fmla="*/ 265402 w 1269423"/>
                  <a:gd name="connsiteY8" fmla="*/ 567256 h 621268"/>
                  <a:gd name="connsiteX9" fmla="*/ 0 w 1269423"/>
                  <a:gd name="connsiteY9" fmla="*/ 527859 h 621268"/>
                  <a:gd name="connsiteX10" fmla="*/ 123826 w 1269423"/>
                  <a:gd name="connsiteY10" fmla="*/ 42949 h 621268"/>
                  <a:gd name="connsiteX0" fmla="*/ 123826 w 1269423"/>
                  <a:gd name="connsiteY0" fmla="*/ 42949 h 619818"/>
                  <a:gd name="connsiteX1" fmla="*/ 465428 w 1269423"/>
                  <a:gd name="connsiteY1" fmla="*/ 519 h 619818"/>
                  <a:gd name="connsiteX2" fmla="*/ 679741 w 1269423"/>
                  <a:gd name="connsiteY2" fmla="*/ 67193 h 619818"/>
                  <a:gd name="connsiteX3" fmla="*/ 865479 w 1269423"/>
                  <a:gd name="connsiteY3" fmla="*/ 29093 h 619818"/>
                  <a:gd name="connsiteX4" fmla="*/ 1051215 w 1269423"/>
                  <a:gd name="connsiteY4" fmla="*/ 76719 h 619818"/>
                  <a:gd name="connsiteX5" fmla="*/ 1269423 w 1269423"/>
                  <a:gd name="connsiteY5" fmla="*/ 38187 h 619818"/>
                  <a:gd name="connsiteX6" fmla="*/ 1121786 w 1269423"/>
                  <a:gd name="connsiteY6" fmla="*/ 589771 h 619818"/>
                  <a:gd name="connsiteX7" fmla="*/ 470191 w 1269423"/>
                  <a:gd name="connsiteY7" fmla="*/ 533919 h 619818"/>
                  <a:gd name="connsiteX8" fmla="*/ 265402 w 1269423"/>
                  <a:gd name="connsiteY8" fmla="*/ 567256 h 619818"/>
                  <a:gd name="connsiteX9" fmla="*/ 0 w 1269423"/>
                  <a:gd name="connsiteY9" fmla="*/ 527859 h 619818"/>
                  <a:gd name="connsiteX10" fmla="*/ 123826 w 1269423"/>
                  <a:gd name="connsiteY10" fmla="*/ 42949 h 619818"/>
                  <a:gd name="connsiteX0" fmla="*/ 123826 w 1269423"/>
                  <a:gd name="connsiteY0" fmla="*/ 42949 h 620230"/>
                  <a:gd name="connsiteX1" fmla="*/ 465428 w 1269423"/>
                  <a:gd name="connsiteY1" fmla="*/ 519 h 620230"/>
                  <a:gd name="connsiteX2" fmla="*/ 679741 w 1269423"/>
                  <a:gd name="connsiteY2" fmla="*/ 67193 h 620230"/>
                  <a:gd name="connsiteX3" fmla="*/ 865479 w 1269423"/>
                  <a:gd name="connsiteY3" fmla="*/ 29093 h 620230"/>
                  <a:gd name="connsiteX4" fmla="*/ 1051215 w 1269423"/>
                  <a:gd name="connsiteY4" fmla="*/ 76719 h 620230"/>
                  <a:gd name="connsiteX5" fmla="*/ 1269423 w 1269423"/>
                  <a:gd name="connsiteY5" fmla="*/ 38187 h 620230"/>
                  <a:gd name="connsiteX6" fmla="*/ 1121786 w 1269423"/>
                  <a:gd name="connsiteY6" fmla="*/ 589771 h 620230"/>
                  <a:gd name="connsiteX7" fmla="*/ 755941 w 1269423"/>
                  <a:gd name="connsiteY7" fmla="*/ 533918 h 620230"/>
                  <a:gd name="connsiteX8" fmla="*/ 470191 w 1269423"/>
                  <a:gd name="connsiteY8" fmla="*/ 533919 h 620230"/>
                  <a:gd name="connsiteX9" fmla="*/ 265402 w 1269423"/>
                  <a:gd name="connsiteY9" fmla="*/ 567256 h 620230"/>
                  <a:gd name="connsiteX10" fmla="*/ 0 w 1269423"/>
                  <a:gd name="connsiteY10" fmla="*/ 527859 h 620230"/>
                  <a:gd name="connsiteX11" fmla="*/ 123826 w 1269423"/>
                  <a:gd name="connsiteY11" fmla="*/ 42949 h 620230"/>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16060"/>
                  <a:gd name="connsiteX1" fmla="*/ 465428 w 1269423"/>
                  <a:gd name="connsiteY1" fmla="*/ 519 h 616060"/>
                  <a:gd name="connsiteX2" fmla="*/ 679741 w 1269423"/>
                  <a:gd name="connsiteY2" fmla="*/ 67193 h 616060"/>
                  <a:gd name="connsiteX3" fmla="*/ 865479 w 1269423"/>
                  <a:gd name="connsiteY3" fmla="*/ 29093 h 616060"/>
                  <a:gd name="connsiteX4" fmla="*/ 1051215 w 1269423"/>
                  <a:gd name="connsiteY4" fmla="*/ 76719 h 616060"/>
                  <a:gd name="connsiteX5" fmla="*/ 1269423 w 1269423"/>
                  <a:gd name="connsiteY5" fmla="*/ 38187 h 616060"/>
                  <a:gd name="connsiteX6" fmla="*/ 1121786 w 1269423"/>
                  <a:gd name="connsiteY6" fmla="*/ 589771 h 616060"/>
                  <a:gd name="connsiteX7" fmla="*/ 755941 w 1269423"/>
                  <a:gd name="connsiteY7" fmla="*/ 572018 h 616060"/>
                  <a:gd name="connsiteX8" fmla="*/ 470191 w 1269423"/>
                  <a:gd name="connsiteY8" fmla="*/ 533919 h 616060"/>
                  <a:gd name="connsiteX9" fmla="*/ 265402 w 1269423"/>
                  <a:gd name="connsiteY9" fmla="*/ 567256 h 616060"/>
                  <a:gd name="connsiteX10" fmla="*/ 0 w 1269423"/>
                  <a:gd name="connsiteY10" fmla="*/ 527859 h 616060"/>
                  <a:gd name="connsiteX11" fmla="*/ 123826 w 1269423"/>
                  <a:gd name="connsiteY11" fmla="*/ 42949 h 61606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423" h="589771">
                    <a:moveTo>
                      <a:pt x="123826" y="42949"/>
                    </a:moveTo>
                    <a:cubicBezTo>
                      <a:pt x="210922" y="-17953"/>
                      <a:pt x="155433" y="99738"/>
                      <a:pt x="465428" y="519"/>
                    </a:cubicBezTo>
                    <a:cubicBezTo>
                      <a:pt x="545380" y="-6553"/>
                      <a:pt x="545742" y="60915"/>
                      <a:pt x="679741" y="67193"/>
                    </a:cubicBezTo>
                    <a:cubicBezTo>
                      <a:pt x="768641" y="68780"/>
                      <a:pt x="705142" y="51318"/>
                      <a:pt x="865479" y="29093"/>
                    </a:cubicBezTo>
                    <a:cubicBezTo>
                      <a:pt x="928185" y="17981"/>
                      <a:pt x="983891" y="75203"/>
                      <a:pt x="1051215" y="76719"/>
                    </a:cubicBezTo>
                    <a:cubicBezTo>
                      <a:pt x="1161401" y="82998"/>
                      <a:pt x="1177493" y="49515"/>
                      <a:pt x="1269423" y="38187"/>
                    </a:cubicBezTo>
                    <a:cubicBezTo>
                      <a:pt x="1220211" y="222048"/>
                      <a:pt x="1194810" y="410673"/>
                      <a:pt x="1121786" y="589771"/>
                    </a:cubicBezTo>
                    <a:cubicBezTo>
                      <a:pt x="987786" y="531900"/>
                      <a:pt x="897878" y="505127"/>
                      <a:pt x="755941" y="572018"/>
                    </a:cubicBezTo>
                    <a:cubicBezTo>
                      <a:pt x="547329" y="472222"/>
                      <a:pt x="541629" y="535506"/>
                      <a:pt x="470191" y="533919"/>
                    </a:cubicBezTo>
                    <a:cubicBezTo>
                      <a:pt x="398753" y="532332"/>
                      <a:pt x="339798" y="576203"/>
                      <a:pt x="265402" y="567256"/>
                    </a:cubicBezTo>
                    <a:cubicBezTo>
                      <a:pt x="108672" y="473161"/>
                      <a:pt x="85292" y="521942"/>
                      <a:pt x="0" y="527859"/>
                    </a:cubicBezTo>
                    <a:lnTo>
                      <a:pt x="123826" y="42949"/>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3200" b="0" i="0" u="none" strike="noStrike" kern="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4" name="TextBox 3">
              <a:extLst>
                <a:ext uri="{FF2B5EF4-FFF2-40B4-BE49-F238E27FC236}">
                  <a16:creationId xmlns:a16="http://schemas.microsoft.com/office/drawing/2014/main" xmlns="" id="{3905E4E2-5934-4996-969A-3A40AF93D95F}"/>
                </a:ext>
              </a:extLst>
            </p:cNvPr>
            <p:cNvSpPr txBox="1"/>
            <p:nvPr/>
          </p:nvSpPr>
          <p:spPr>
            <a:xfrm>
              <a:off x="3100218" y="1767517"/>
              <a:ext cx="1129909" cy="395003"/>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3200" b="1" kern="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Ví dụ 1:</a:t>
              </a:r>
              <a:endParaRPr kumimoji="0" lang="en-US" sz="3200" b="1"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18" name="Rectangle 17"/>
          <p:cNvSpPr/>
          <p:nvPr/>
        </p:nvSpPr>
        <p:spPr>
          <a:xfrm>
            <a:off x="1161814" y="2065483"/>
            <a:ext cx="10378870" cy="2219838"/>
          </a:xfrm>
          <a:prstGeom prst="rect">
            <a:avLst/>
          </a:prstGeom>
        </p:spPr>
        <p:txBody>
          <a:bodyPr wrap="square">
            <a:sp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en-US" sz="3200" b="0" i="0" u="none" strike="noStrike" kern="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vi-VN" sz="3200" b="0" i="0" u="none" strike="noStrike" kern="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Ở </a:t>
            </a:r>
            <a:r>
              <a:rPr kumimoji="0" lang="vi-VN" sz="3200" b="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trường, em cùng các bạn chơi trò chơi kéo co. Chúng em chia làm 2 </a:t>
            </a:r>
            <a:r>
              <a:rPr kumimoji="0" lang="vi-VN" sz="3200" b="0" i="0" u="none" strike="noStrike" kern="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đội.</a:t>
            </a:r>
            <a:r>
              <a:rPr kumimoji="0" lang="vi-VN" sz="3200" b="0" i="0" u="none" strike="noStrike" kern="0" cap="none" spc="0" normalizeH="0" noProof="0" dirty="0" smtClean="0">
                <a:ln>
                  <a:noFill/>
                </a:ln>
                <a:solidFill>
                  <a:srgbClr val="002060"/>
                </a:solidFill>
                <a:effectLst/>
                <a:uLnTx/>
                <a:uFillTx/>
                <a:latin typeface="Times New Roman" panose="02020603050405020304" pitchFamily="18" charset="0"/>
                <a:cs typeface="Times New Roman" panose="02020603050405020304" pitchFamily="18" charset="0"/>
              </a:rPr>
              <a:t> Mỗi đội</a:t>
            </a:r>
            <a:r>
              <a:rPr kumimoji="0" lang="vi-VN" sz="3200" b="0" i="0" u="none" strike="noStrike" kern="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vi-VN" sz="3200" b="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cầm </a:t>
            </a:r>
            <a:r>
              <a:rPr kumimoji="0" lang="vi-VN" sz="3200" b="0" i="0" u="none" strike="noStrike" kern="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một </a:t>
            </a:r>
            <a:r>
              <a:rPr kumimoji="0" lang="vi-VN" sz="3200" b="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đầu sợi dây thừng. Bên nào bị kéo về </a:t>
            </a:r>
            <a:r>
              <a:rPr lang="vi-VN" sz="3200" kern="0" dirty="0" smtClean="0">
                <a:solidFill>
                  <a:srgbClr val="002060"/>
                </a:solidFill>
                <a:latin typeface="Times New Roman" panose="02020603050405020304" pitchFamily="18" charset="0"/>
                <a:cs typeface="Times New Roman" panose="02020603050405020304" pitchFamily="18" charset="0"/>
              </a:rPr>
              <a:t>phía</a:t>
            </a:r>
            <a:r>
              <a:rPr kumimoji="0" lang="vi-VN" sz="3200" b="0" i="0" u="none" strike="noStrike" kern="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vi-VN" sz="3200" b="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đối thủ sẽ bị thua. </a:t>
            </a:r>
            <a:r>
              <a:rPr kumimoji="0" lang="vi-VN" sz="3200" b="0" i="0" u="none" strike="noStrike" kern="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Chúng</a:t>
            </a:r>
            <a:r>
              <a:rPr kumimoji="0" lang="vi-VN" sz="3200" b="0" i="0" u="none" strike="noStrike" kern="0" cap="none" spc="0" normalizeH="0" noProof="0" dirty="0" smtClean="0">
                <a:ln>
                  <a:noFill/>
                </a:ln>
                <a:solidFill>
                  <a:srgbClr val="002060"/>
                </a:solidFill>
                <a:effectLst/>
                <a:uLnTx/>
                <a:uFillTx/>
                <a:latin typeface="Times New Roman" panose="02020603050405020304" pitchFamily="18" charset="0"/>
                <a:cs typeface="Times New Roman" panose="02020603050405020304" pitchFamily="18" charset="0"/>
              </a:rPr>
              <a:t> em chơi rất vui.</a:t>
            </a:r>
            <a:endParaRPr kumimoji="0" lang="vi-VN" sz="3200" b="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92999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31ED0437-E5C8-4E02-BFC5-45631CAF7A0E}"/>
              </a:ext>
            </a:extLst>
          </p:cNvPr>
          <p:cNvGrpSpPr/>
          <p:nvPr/>
        </p:nvGrpSpPr>
        <p:grpSpPr>
          <a:xfrm>
            <a:off x="743803" y="1062605"/>
            <a:ext cx="11214893" cy="5065239"/>
            <a:chOff x="768927" y="1641595"/>
            <a:chExt cx="5340928" cy="2511698"/>
          </a:xfrm>
        </p:grpSpPr>
        <p:grpSp>
          <p:nvGrpSpPr>
            <p:cNvPr id="3" name="Group 2">
              <a:extLst>
                <a:ext uri="{FF2B5EF4-FFF2-40B4-BE49-F238E27FC236}">
                  <a16:creationId xmlns:a16="http://schemas.microsoft.com/office/drawing/2014/main" xmlns="" id="{D2278A9C-6606-4404-B8D1-DFA84F62BAAE}"/>
                </a:ext>
              </a:extLst>
            </p:cNvPr>
            <p:cNvGrpSpPr/>
            <p:nvPr/>
          </p:nvGrpSpPr>
          <p:grpSpPr>
            <a:xfrm>
              <a:off x="768927" y="1641595"/>
              <a:ext cx="5340928" cy="2511698"/>
              <a:chOff x="768927" y="1641595"/>
              <a:chExt cx="5340928" cy="2511698"/>
            </a:xfrm>
          </p:grpSpPr>
          <p:sp>
            <p:nvSpPr>
              <p:cNvPr id="5" name="Rectangle 14">
                <a:extLst>
                  <a:ext uri="{FF2B5EF4-FFF2-40B4-BE49-F238E27FC236}">
                    <a16:creationId xmlns:a16="http://schemas.microsoft.com/office/drawing/2014/main" xmlns="" id="{7CB7D01E-BEB6-461C-8432-22BFA28DC2C5}"/>
                  </a:ext>
                </a:extLst>
              </p:cNvPr>
              <p:cNvSpPr/>
              <p:nvPr/>
            </p:nvSpPr>
            <p:spPr>
              <a:xfrm>
                <a:off x="2834269" y="1651794"/>
                <a:ext cx="1269423" cy="589771"/>
              </a:xfrm>
              <a:custGeom>
                <a:avLst/>
                <a:gdLst>
                  <a:gd name="connsiteX0" fmla="*/ 0 w 1059873"/>
                  <a:gd name="connsiteY0" fmla="*/ 0 h 561109"/>
                  <a:gd name="connsiteX1" fmla="*/ 1059873 w 1059873"/>
                  <a:gd name="connsiteY1" fmla="*/ 0 h 561109"/>
                  <a:gd name="connsiteX2" fmla="*/ 1059873 w 1059873"/>
                  <a:gd name="connsiteY2" fmla="*/ 561109 h 561109"/>
                  <a:gd name="connsiteX3" fmla="*/ 0 w 1059873"/>
                  <a:gd name="connsiteY3" fmla="*/ 561109 h 561109"/>
                  <a:gd name="connsiteX4" fmla="*/ 0 w 1059873"/>
                  <a:gd name="connsiteY4" fmla="*/ 0 h 561109"/>
                  <a:gd name="connsiteX0" fmla="*/ 23813 w 1059873"/>
                  <a:gd name="connsiteY0" fmla="*/ 23812 h 561109"/>
                  <a:gd name="connsiteX1" fmla="*/ 1059873 w 1059873"/>
                  <a:gd name="connsiteY1" fmla="*/ 0 h 561109"/>
                  <a:gd name="connsiteX2" fmla="*/ 1059873 w 1059873"/>
                  <a:gd name="connsiteY2" fmla="*/ 561109 h 561109"/>
                  <a:gd name="connsiteX3" fmla="*/ 0 w 1059873"/>
                  <a:gd name="connsiteY3" fmla="*/ 561109 h 561109"/>
                  <a:gd name="connsiteX4" fmla="*/ 23813 w 1059873"/>
                  <a:gd name="connsiteY4" fmla="*/ 23812 h 561109"/>
                  <a:gd name="connsiteX0" fmla="*/ 33338 w 1059873"/>
                  <a:gd name="connsiteY0" fmla="*/ 66675 h 561109"/>
                  <a:gd name="connsiteX1" fmla="*/ 1059873 w 1059873"/>
                  <a:gd name="connsiteY1" fmla="*/ 0 h 561109"/>
                  <a:gd name="connsiteX2" fmla="*/ 1059873 w 1059873"/>
                  <a:gd name="connsiteY2" fmla="*/ 561109 h 561109"/>
                  <a:gd name="connsiteX3" fmla="*/ 0 w 1059873"/>
                  <a:gd name="connsiteY3" fmla="*/ 561109 h 561109"/>
                  <a:gd name="connsiteX4" fmla="*/ 33338 w 1059873"/>
                  <a:gd name="connsiteY4" fmla="*/ 66675 h 561109"/>
                  <a:gd name="connsiteX0" fmla="*/ 38101 w 1059873"/>
                  <a:gd name="connsiteY0" fmla="*/ 28575 h 561109"/>
                  <a:gd name="connsiteX1" fmla="*/ 1059873 w 1059873"/>
                  <a:gd name="connsiteY1" fmla="*/ 0 h 561109"/>
                  <a:gd name="connsiteX2" fmla="*/ 1059873 w 1059873"/>
                  <a:gd name="connsiteY2" fmla="*/ 561109 h 561109"/>
                  <a:gd name="connsiteX3" fmla="*/ 0 w 1059873"/>
                  <a:gd name="connsiteY3" fmla="*/ 561109 h 561109"/>
                  <a:gd name="connsiteX4" fmla="*/ 38101 w 1059873"/>
                  <a:gd name="connsiteY4" fmla="*/ 28575 h 561109"/>
                  <a:gd name="connsiteX0" fmla="*/ 138114 w 1159886"/>
                  <a:gd name="connsiteY0" fmla="*/ 28575 h 561109"/>
                  <a:gd name="connsiteX1" fmla="*/ 1159886 w 1159886"/>
                  <a:gd name="connsiteY1" fmla="*/ 0 h 561109"/>
                  <a:gd name="connsiteX2" fmla="*/ 1159886 w 1159886"/>
                  <a:gd name="connsiteY2" fmla="*/ 561109 h 561109"/>
                  <a:gd name="connsiteX3" fmla="*/ 0 w 1159886"/>
                  <a:gd name="connsiteY3" fmla="*/ 551584 h 561109"/>
                  <a:gd name="connsiteX4" fmla="*/ 138114 w 1159886"/>
                  <a:gd name="connsiteY4" fmla="*/ 28575 h 561109"/>
                  <a:gd name="connsiteX0" fmla="*/ 138114 w 1259898"/>
                  <a:gd name="connsiteY0" fmla="*/ 0 h 532534"/>
                  <a:gd name="connsiteX1" fmla="*/ 1259898 w 1259898"/>
                  <a:gd name="connsiteY1" fmla="*/ 19050 h 532534"/>
                  <a:gd name="connsiteX2" fmla="*/ 1159886 w 1259898"/>
                  <a:gd name="connsiteY2" fmla="*/ 532534 h 532534"/>
                  <a:gd name="connsiteX3" fmla="*/ 0 w 1259898"/>
                  <a:gd name="connsiteY3" fmla="*/ 523009 h 532534"/>
                  <a:gd name="connsiteX4" fmla="*/ 138114 w 1259898"/>
                  <a:gd name="connsiteY4" fmla="*/ 0 h 532534"/>
                  <a:gd name="connsiteX0" fmla="*/ 138114 w 1259898"/>
                  <a:gd name="connsiteY0" fmla="*/ 0 h 570634"/>
                  <a:gd name="connsiteX1" fmla="*/ 1259898 w 1259898"/>
                  <a:gd name="connsiteY1" fmla="*/ 19050 h 570634"/>
                  <a:gd name="connsiteX2" fmla="*/ 1112261 w 1259898"/>
                  <a:gd name="connsiteY2" fmla="*/ 570634 h 570634"/>
                  <a:gd name="connsiteX3" fmla="*/ 0 w 1259898"/>
                  <a:gd name="connsiteY3" fmla="*/ 523009 h 570634"/>
                  <a:gd name="connsiteX4" fmla="*/ 138114 w 1259898"/>
                  <a:gd name="connsiteY4"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0744 h 597566"/>
                  <a:gd name="connsiteX1" fmla="*/ 465428 w 1269423"/>
                  <a:gd name="connsiteY1" fmla="*/ 8314 h 597566"/>
                  <a:gd name="connsiteX2" fmla="*/ 598778 w 1269423"/>
                  <a:gd name="connsiteY2" fmla="*/ 32126 h 597566"/>
                  <a:gd name="connsiteX3" fmla="*/ 1269423 w 1269423"/>
                  <a:gd name="connsiteY3" fmla="*/ 45982 h 597566"/>
                  <a:gd name="connsiteX4" fmla="*/ 1121786 w 1269423"/>
                  <a:gd name="connsiteY4" fmla="*/ 597566 h 597566"/>
                  <a:gd name="connsiteX5" fmla="*/ 265402 w 1269423"/>
                  <a:gd name="connsiteY5" fmla="*/ 575051 h 597566"/>
                  <a:gd name="connsiteX6" fmla="*/ 0 w 1269423"/>
                  <a:gd name="connsiteY6" fmla="*/ 535654 h 597566"/>
                  <a:gd name="connsiteX7" fmla="*/ 123826 w 1269423"/>
                  <a:gd name="connsiteY7" fmla="*/ 50744 h 597566"/>
                  <a:gd name="connsiteX0" fmla="*/ 123826 w 1269423"/>
                  <a:gd name="connsiteY0" fmla="*/ 49637 h 596459"/>
                  <a:gd name="connsiteX1" fmla="*/ 465428 w 1269423"/>
                  <a:gd name="connsiteY1" fmla="*/ 7207 h 596459"/>
                  <a:gd name="connsiteX2" fmla="*/ 598778 w 1269423"/>
                  <a:gd name="connsiteY2" fmla="*/ 31019 h 596459"/>
                  <a:gd name="connsiteX3" fmla="*/ 794041 w 1269423"/>
                  <a:gd name="connsiteY3" fmla="*/ 35782 h 596459"/>
                  <a:gd name="connsiteX4" fmla="*/ 1269423 w 1269423"/>
                  <a:gd name="connsiteY4" fmla="*/ 44875 h 596459"/>
                  <a:gd name="connsiteX5" fmla="*/ 1121786 w 1269423"/>
                  <a:gd name="connsiteY5" fmla="*/ 596459 h 596459"/>
                  <a:gd name="connsiteX6" fmla="*/ 265402 w 1269423"/>
                  <a:gd name="connsiteY6" fmla="*/ 573944 h 596459"/>
                  <a:gd name="connsiteX7" fmla="*/ 0 w 1269423"/>
                  <a:gd name="connsiteY7" fmla="*/ 534547 h 596459"/>
                  <a:gd name="connsiteX8" fmla="*/ 123826 w 1269423"/>
                  <a:gd name="connsiteY8" fmla="*/ 49637 h 596459"/>
                  <a:gd name="connsiteX0" fmla="*/ 123826 w 1269423"/>
                  <a:gd name="connsiteY0" fmla="*/ 43695 h 590517"/>
                  <a:gd name="connsiteX1" fmla="*/ 465428 w 1269423"/>
                  <a:gd name="connsiteY1" fmla="*/ 1265 h 590517"/>
                  <a:gd name="connsiteX2" fmla="*/ 598778 w 1269423"/>
                  <a:gd name="connsiteY2" fmla="*/ 25077 h 590517"/>
                  <a:gd name="connsiteX3" fmla="*/ 808329 w 1269423"/>
                  <a:gd name="connsiteY3" fmla="*/ 63177 h 590517"/>
                  <a:gd name="connsiteX4" fmla="*/ 1269423 w 1269423"/>
                  <a:gd name="connsiteY4" fmla="*/ 38933 h 590517"/>
                  <a:gd name="connsiteX5" fmla="*/ 1121786 w 1269423"/>
                  <a:gd name="connsiteY5" fmla="*/ 590517 h 590517"/>
                  <a:gd name="connsiteX6" fmla="*/ 265402 w 1269423"/>
                  <a:gd name="connsiteY6" fmla="*/ 568002 h 590517"/>
                  <a:gd name="connsiteX7" fmla="*/ 0 w 1269423"/>
                  <a:gd name="connsiteY7" fmla="*/ 528605 h 590517"/>
                  <a:gd name="connsiteX8" fmla="*/ 123826 w 1269423"/>
                  <a:gd name="connsiteY8" fmla="*/ 43695 h 590517"/>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60691 w 1269423"/>
                  <a:gd name="connsiteY2" fmla="*/ 5483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79741 w 1269423"/>
                  <a:gd name="connsiteY2" fmla="*/ 7388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5668 h 592490"/>
                  <a:gd name="connsiteX1" fmla="*/ 465428 w 1269423"/>
                  <a:gd name="connsiteY1" fmla="*/ 3238 h 592490"/>
                  <a:gd name="connsiteX2" fmla="*/ 679741 w 1269423"/>
                  <a:gd name="connsiteY2" fmla="*/ 69912 h 592490"/>
                  <a:gd name="connsiteX3" fmla="*/ 865479 w 1269423"/>
                  <a:gd name="connsiteY3" fmla="*/ 31812 h 592490"/>
                  <a:gd name="connsiteX4" fmla="*/ 1065503 w 1269423"/>
                  <a:gd name="connsiteY4" fmla="*/ 50863 h 592490"/>
                  <a:gd name="connsiteX5" fmla="*/ 1269423 w 1269423"/>
                  <a:gd name="connsiteY5" fmla="*/ 40906 h 592490"/>
                  <a:gd name="connsiteX6" fmla="*/ 1121786 w 1269423"/>
                  <a:gd name="connsiteY6" fmla="*/ 592490 h 592490"/>
                  <a:gd name="connsiteX7" fmla="*/ 265402 w 1269423"/>
                  <a:gd name="connsiteY7" fmla="*/ 569975 h 592490"/>
                  <a:gd name="connsiteX8" fmla="*/ 0 w 1269423"/>
                  <a:gd name="connsiteY8" fmla="*/ 530578 h 592490"/>
                  <a:gd name="connsiteX9" fmla="*/ 123826 w 1269423"/>
                  <a:gd name="connsiteY9" fmla="*/ 45668 h 59249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6719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621268"/>
                  <a:gd name="connsiteX1" fmla="*/ 465428 w 1269423"/>
                  <a:gd name="connsiteY1" fmla="*/ 519 h 621268"/>
                  <a:gd name="connsiteX2" fmla="*/ 679741 w 1269423"/>
                  <a:gd name="connsiteY2" fmla="*/ 67193 h 621268"/>
                  <a:gd name="connsiteX3" fmla="*/ 865479 w 1269423"/>
                  <a:gd name="connsiteY3" fmla="*/ 29093 h 621268"/>
                  <a:gd name="connsiteX4" fmla="*/ 1051215 w 1269423"/>
                  <a:gd name="connsiteY4" fmla="*/ 76719 h 621268"/>
                  <a:gd name="connsiteX5" fmla="*/ 1269423 w 1269423"/>
                  <a:gd name="connsiteY5" fmla="*/ 38187 h 621268"/>
                  <a:gd name="connsiteX6" fmla="*/ 1121786 w 1269423"/>
                  <a:gd name="connsiteY6" fmla="*/ 589771 h 621268"/>
                  <a:gd name="connsiteX7" fmla="*/ 446378 w 1269423"/>
                  <a:gd name="connsiteY7" fmla="*/ 543444 h 621268"/>
                  <a:gd name="connsiteX8" fmla="*/ 265402 w 1269423"/>
                  <a:gd name="connsiteY8" fmla="*/ 567256 h 621268"/>
                  <a:gd name="connsiteX9" fmla="*/ 0 w 1269423"/>
                  <a:gd name="connsiteY9" fmla="*/ 527859 h 621268"/>
                  <a:gd name="connsiteX10" fmla="*/ 123826 w 1269423"/>
                  <a:gd name="connsiteY10" fmla="*/ 42949 h 621268"/>
                  <a:gd name="connsiteX0" fmla="*/ 123826 w 1269423"/>
                  <a:gd name="connsiteY0" fmla="*/ 42949 h 619818"/>
                  <a:gd name="connsiteX1" fmla="*/ 465428 w 1269423"/>
                  <a:gd name="connsiteY1" fmla="*/ 519 h 619818"/>
                  <a:gd name="connsiteX2" fmla="*/ 679741 w 1269423"/>
                  <a:gd name="connsiteY2" fmla="*/ 67193 h 619818"/>
                  <a:gd name="connsiteX3" fmla="*/ 865479 w 1269423"/>
                  <a:gd name="connsiteY3" fmla="*/ 29093 h 619818"/>
                  <a:gd name="connsiteX4" fmla="*/ 1051215 w 1269423"/>
                  <a:gd name="connsiteY4" fmla="*/ 76719 h 619818"/>
                  <a:gd name="connsiteX5" fmla="*/ 1269423 w 1269423"/>
                  <a:gd name="connsiteY5" fmla="*/ 38187 h 619818"/>
                  <a:gd name="connsiteX6" fmla="*/ 1121786 w 1269423"/>
                  <a:gd name="connsiteY6" fmla="*/ 589771 h 619818"/>
                  <a:gd name="connsiteX7" fmla="*/ 470191 w 1269423"/>
                  <a:gd name="connsiteY7" fmla="*/ 533919 h 619818"/>
                  <a:gd name="connsiteX8" fmla="*/ 265402 w 1269423"/>
                  <a:gd name="connsiteY8" fmla="*/ 567256 h 619818"/>
                  <a:gd name="connsiteX9" fmla="*/ 0 w 1269423"/>
                  <a:gd name="connsiteY9" fmla="*/ 527859 h 619818"/>
                  <a:gd name="connsiteX10" fmla="*/ 123826 w 1269423"/>
                  <a:gd name="connsiteY10" fmla="*/ 42949 h 619818"/>
                  <a:gd name="connsiteX0" fmla="*/ 123826 w 1269423"/>
                  <a:gd name="connsiteY0" fmla="*/ 42949 h 620230"/>
                  <a:gd name="connsiteX1" fmla="*/ 465428 w 1269423"/>
                  <a:gd name="connsiteY1" fmla="*/ 519 h 620230"/>
                  <a:gd name="connsiteX2" fmla="*/ 679741 w 1269423"/>
                  <a:gd name="connsiteY2" fmla="*/ 67193 h 620230"/>
                  <a:gd name="connsiteX3" fmla="*/ 865479 w 1269423"/>
                  <a:gd name="connsiteY3" fmla="*/ 29093 h 620230"/>
                  <a:gd name="connsiteX4" fmla="*/ 1051215 w 1269423"/>
                  <a:gd name="connsiteY4" fmla="*/ 76719 h 620230"/>
                  <a:gd name="connsiteX5" fmla="*/ 1269423 w 1269423"/>
                  <a:gd name="connsiteY5" fmla="*/ 38187 h 620230"/>
                  <a:gd name="connsiteX6" fmla="*/ 1121786 w 1269423"/>
                  <a:gd name="connsiteY6" fmla="*/ 589771 h 620230"/>
                  <a:gd name="connsiteX7" fmla="*/ 755941 w 1269423"/>
                  <a:gd name="connsiteY7" fmla="*/ 533918 h 620230"/>
                  <a:gd name="connsiteX8" fmla="*/ 470191 w 1269423"/>
                  <a:gd name="connsiteY8" fmla="*/ 533919 h 620230"/>
                  <a:gd name="connsiteX9" fmla="*/ 265402 w 1269423"/>
                  <a:gd name="connsiteY9" fmla="*/ 567256 h 620230"/>
                  <a:gd name="connsiteX10" fmla="*/ 0 w 1269423"/>
                  <a:gd name="connsiteY10" fmla="*/ 527859 h 620230"/>
                  <a:gd name="connsiteX11" fmla="*/ 123826 w 1269423"/>
                  <a:gd name="connsiteY11" fmla="*/ 42949 h 620230"/>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16060"/>
                  <a:gd name="connsiteX1" fmla="*/ 465428 w 1269423"/>
                  <a:gd name="connsiteY1" fmla="*/ 519 h 616060"/>
                  <a:gd name="connsiteX2" fmla="*/ 679741 w 1269423"/>
                  <a:gd name="connsiteY2" fmla="*/ 67193 h 616060"/>
                  <a:gd name="connsiteX3" fmla="*/ 865479 w 1269423"/>
                  <a:gd name="connsiteY3" fmla="*/ 29093 h 616060"/>
                  <a:gd name="connsiteX4" fmla="*/ 1051215 w 1269423"/>
                  <a:gd name="connsiteY4" fmla="*/ 76719 h 616060"/>
                  <a:gd name="connsiteX5" fmla="*/ 1269423 w 1269423"/>
                  <a:gd name="connsiteY5" fmla="*/ 38187 h 616060"/>
                  <a:gd name="connsiteX6" fmla="*/ 1121786 w 1269423"/>
                  <a:gd name="connsiteY6" fmla="*/ 589771 h 616060"/>
                  <a:gd name="connsiteX7" fmla="*/ 755941 w 1269423"/>
                  <a:gd name="connsiteY7" fmla="*/ 572018 h 616060"/>
                  <a:gd name="connsiteX8" fmla="*/ 470191 w 1269423"/>
                  <a:gd name="connsiteY8" fmla="*/ 533919 h 616060"/>
                  <a:gd name="connsiteX9" fmla="*/ 265402 w 1269423"/>
                  <a:gd name="connsiteY9" fmla="*/ 567256 h 616060"/>
                  <a:gd name="connsiteX10" fmla="*/ 0 w 1269423"/>
                  <a:gd name="connsiteY10" fmla="*/ 527859 h 616060"/>
                  <a:gd name="connsiteX11" fmla="*/ 123826 w 1269423"/>
                  <a:gd name="connsiteY11" fmla="*/ 42949 h 61606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423" h="589771">
                    <a:moveTo>
                      <a:pt x="123826" y="42949"/>
                    </a:moveTo>
                    <a:cubicBezTo>
                      <a:pt x="210922" y="-17953"/>
                      <a:pt x="155433" y="99738"/>
                      <a:pt x="465428" y="519"/>
                    </a:cubicBezTo>
                    <a:cubicBezTo>
                      <a:pt x="545380" y="-6553"/>
                      <a:pt x="545742" y="60915"/>
                      <a:pt x="679741" y="67193"/>
                    </a:cubicBezTo>
                    <a:cubicBezTo>
                      <a:pt x="768641" y="68780"/>
                      <a:pt x="705142" y="51318"/>
                      <a:pt x="865479" y="29093"/>
                    </a:cubicBezTo>
                    <a:cubicBezTo>
                      <a:pt x="928185" y="17981"/>
                      <a:pt x="983891" y="75203"/>
                      <a:pt x="1051215" y="76719"/>
                    </a:cubicBezTo>
                    <a:cubicBezTo>
                      <a:pt x="1161401" y="82998"/>
                      <a:pt x="1177493" y="49515"/>
                      <a:pt x="1269423" y="38187"/>
                    </a:cubicBezTo>
                    <a:cubicBezTo>
                      <a:pt x="1220211" y="222048"/>
                      <a:pt x="1194810" y="410673"/>
                      <a:pt x="1121786" y="589771"/>
                    </a:cubicBezTo>
                    <a:cubicBezTo>
                      <a:pt x="987786" y="531900"/>
                      <a:pt x="897878" y="505127"/>
                      <a:pt x="755941" y="572018"/>
                    </a:cubicBezTo>
                    <a:cubicBezTo>
                      <a:pt x="547329" y="472222"/>
                      <a:pt x="541629" y="535506"/>
                      <a:pt x="470191" y="533919"/>
                    </a:cubicBezTo>
                    <a:cubicBezTo>
                      <a:pt x="398753" y="532332"/>
                      <a:pt x="339798" y="576203"/>
                      <a:pt x="265402" y="567256"/>
                    </a:cubicBezTo>
                    <a:cubicBezTo>
                      <a:pt x="108672" y="473161"/>
                      <a:pt x="85292" y="521942"/>
                      <a:pt x="0" y="527859"/>
                    </a:cubicBezTo>
                    <a:lnTo>
                      <a:pt x="123826" y="42949"/>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3200" b="0" i="0" u="none" strike="noStrike" kern="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nvGrpSpPr>
              <p:cNvPr id="6" name="Google Shape;1251;p47">
                <a:extLst>
                  <a:ext uri="{FF2B5EF4-FFF2-40B4-BE49-F238E27FC236}">
                    <a16:creationId xmlns:a16="http://schemas.microsoft.com/office/drawing/2014/main" xmlns="" id="{B049267A-077C-43FC-B9F6-88FBB8BFCC44}"/>
                  </a:ext>
                </a:extLst>
              </p:cNvPr>
              <p:cNvGrpSpPr/>
              <p:nvPr/>
            </p:nvGrpSpPr>
            <p:grpSpPr>
              <a:xfrm>
                <a:off x="768927" y="1641595"/>
                <a:ext cx="5340928" cy="2511698"/>
                <a:chOff x="4875791" y="946666"/>
                <a:chExt cx="1252993" cy="1443671"/>
              </a:xfrm>
            </p:grpSpPr>
            <p:sp>
              <p:nvSpPr>
                <p:cNvPr id="8" name="Google Shape;1252;p47">
                  <a:extLst>
                    <a:ext uri="{FF2B5EF4-FFF2-40B4-BE49-F238E27FC236}">
                      <a16:creationId xmlns:a16="http://schemas.microsoft.com/office/drawing/2014/main" xmlns="" id="{FD616AF8-DFE6-41E3-9194-040E4E732398}"/>
                    </a:ext>
                  </a:extLst>
                </p:cNvPr>
                <p:cNvSpPr/>
                <p:nvPr/>
              </p:nvSpPr>
              <p:spPr>
                <a:xfrm>
                  <a:off x="5455534" y="1055601"/>
                  <a:ext cx="53695" cy="44148"/>
                </a:xfrm>
                <a:custGeom>
                  <a:avLst/>
                  <a:gdLst/>
                  <a:ahLst/>
                  <a:cxnLst/>
                  <a:rect l="l" t="t" r="r" b="b"/>
                  <a:pathLst>
                    <a:path w="3442" h="2830" extrusionOk="0">
                      <a:moveTo>
                        <a:pt x="2902" y="0"/>
                      </a:moveTo>
                      <a:cubicBezTo>
                        <a:pt x="2802" y="0"/>
                        <a:pt x="2699" y="38"/>
                        <a:pt x="2608" y="113"/>
                      </a:cubicBezTo>
                      <a:cubicBezTo>
                        <a:pt x="2174" y="439"/>
                        <a:pt x="1666" y="838"/>
                        <a:pt x="1232" y="1200"/>
                      </a:cubicBezTo>
                      <a:cubicBezTo>
                        <a:pt x="906" y="1490"/>
                        <a:pt x="580" y="1743"/>
                        <a:pt x="254" y="1997"/>
                      </a:cubicBezTo>
                      <a:cubicBezTo>
                        <a:pt x="36" y="2142"/>
                        <a:pt x="0" y="2432"/>
                        <a:pt x="145" y="2649"/>
                      </a:cubicBezTo>
                      <a:cubicBezTo>
                        <a:pt x="254" y="2758"/>
                        <a:pt x="362" y="2830"/>
                        <a:pt x="507" y="2830"/>
                      </a:cubicBezTo>
                      <a:cubicBezTo>
                        <a:pt x="616" y="2830"/>
                        <a:pt x="725" y="2794"/>
                        <a:pt x="797" y="2721"/>
                      </a:cubicBezTo>
                      <a:cubicBezTo>
                        <a:pt x="1123" y="2504"/>
                        <a:pt x="1449" y="2214"/>
                        <a:pt x="1811" y="1924"/>
                      </a:cubicBezTo>
                      <a:cubicBezTo>
                        <a:pt x="2246" y="1562"/>
                        <a:pt x="2717" y="1200"/>
                        <a:pt x="3151" y="874"/>
                      </a:cubicBezTo>
                      <a:cubicBezTo>
                        <a:pt x="3369" y="729"/>
                        <a:pt x="3441" y="403"/>
                        <a:pt x="3260" y="222"/>
                      </a:cubicBezTo>
                      <a:cubicBezTo>
                        <a:pt x="3176" y="74"/>
                        <a:pt x="3042" y="0"/>
                        <a:pt x="290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9" name="Google Shape;1253;p47">
                  <a:extLst>
                    <a:ext uri="{FF2B5EF4-FFF2-40B4-BE49-F238E27FC236}">
                      <a16:creationId xmlns:a16="http://schemas.microsoft.com/office/drawing/2014/main" xmlns="" id="{7BD6B99C-77BD-4F9D-BEAE-916D55F9E053}"/>
                    </a:ext>
                  </a:extLst>
                </p:cNvPr>
                <p:cNvSpPr/>
                <p:nvPr/>
              </p:nvSpPr>
              <p:spPr>
                <a:xfrm>
                  <a:off x="4952637" y="2200313"/>
                  <a:ext cx="1086088" cy="135782"/>
                </a:xfrm>
                <a:custGeom>
                  <a:avLst/>
                  <a:gdLst/>
                  <a:ahLst/>
                  <a:cxnLst/>
                  <a:rect l="l" t="t" r="r" b="b"/>
                  <a:pathLst>
                    <a:path w="69621" h="8704" extrusionOk="0">
                      <a:moveTo>
                        <a:pt x="68963" y="1"/>
                      </a:moveTo>
                      <a:cubicBezTo>
                        <a:pt x="68838" y="1"/>
                        <a:pt x="68709" y="56"/>
                        <a:pt x="68603" y="191"/>
                      </a:cubicBezTo>
                      <a:cubicBezTo>
                        <a:pt x="68096" y="771"/>
                        <a:pt x="67589" y="1278"/>
                        <a:pt x="67010" y="1821"/>
                      </a:cubicBezTo>
                      <a:cubicBezTo>
                        <a:pt x="66539" y="2256"/>
                        <a:pt x="66032" y="2727"/>
                        <a:pt x="65561" y="3234"/>
                      </a:cubicBezTo>
                      <a:cubicBezTo>
                        <a:pt x="65380" y="3415"/>
                        <a:pt x="65380" y="3704"/>
                        <a:pt x="65597" y="3886"/>
                      </a:cubicBezTo>
                      <a:cubicBezTo>
                        <a:pt x="65670" y="3958"/>
                        <a:pt x="65814" y="3994"/>
                        <a:pt x="65923" y="3994"/>
                      </a:cubicBezTo>
                      <a:cubicBezTo>
                        <a:pt x="66032" y="3994"/>
                        <a:pt x="66177" y="3958"/>
                        <a:pt x="66249" y="3849"/>
                      </a:cubicBezTo>
                      <a:cubicBezTo>
                        <a:pt x="66684" y="3415"/>
                        <a:pt x="67191" y="2944"/>
                        <a:pt x="67662" y="2509"/>
                      </a:cubicBezTo>
                      <a:cubicBezTo>
                        <a:pt x="68241" y="1966"/>
                        <a:pt x="68821" y="1386"/>
                        <a:pt x="69328" y="771"/>
                      </a:cubicBezTo>
                      <a:cubicBezTo>
                        <a:pt x="69620" y="425"/>
                        <a:pt x="69308" y="1"/>
                        <a:pt x="68963" y="1"/>
                      </a:cubicBezTo>
                      <a:close/>
                      <a:moveTo>
                        <a:pt x="65670" y="481"/>
                      </a:moveTo>
                      <a:cubicBezTo>
                        <a:pt x="64329" y="481"/>
                        <a:pt x="61214" y="4393"/>
                        <a:pt x="60599" y="5407"/>
                      </a:cubicBezTo>
                      <a:cubicBezTo>
                        <a:pt x="60417" y="5624"/>
                        <a:pt x="60490" y="5914"/>
                        <a:pt x="60743" y="6059"/>
                      </a:cubicBezTo>
                      <a:cubicBezTo>
                        <a:pt x="60816" y="6095"/>
                        <a:pt x="60888" y="6131"/>
                        <a:pt x="60961" y="6131"/>
                      </a:cubicBezTo>
                      <a:cubicBezTo>
                        <a:pt x="61142" y="6131"/>
                        <a:pt x="61287" y="6059"/>
                        <a:pt x="61359" y="5914"/>
                      </a:cubicBezTo>
                      <a:cubicBezTo>
                        <a:pt x="62373" y="4320"/>
                        <a:pt x="65054" y="1459"/>
                        <a:pt x="65670" y="1423"/>
                      </a:cubicBezTo>
                      <a:cubicBezTo>
                        <a:pt x="66285" y="1423"/>
                        <a:pt x="66285" y="481"/>
                        <a:pt x="65670" y="481"/>
                      </a:cubicBezTo>
                      <a:close/>
                      <a:moveTo>
                        <a:pt x="2877" y="4720"/>
                      </a:moveTo>
                      <a:cubicBezTo>
                        <a:pt x="2764" y="4720"/>
                        <a:pt x="2645" y="4763"/>
                        <a:pt x="2536" y="4864"/>
                      </a:cubicBezTo>
                      <a:cubicBezTo>
                        <a:pt x="1956" y="5479"/>
                        <a:pt x="1377" y="6168"/>
                        <a:pt x="906" y="6892"/>
                      </a:cubicBezTo>
                      <a:cubicBezTo>
                        <a:pt x="652" y="7254"/>
                        <a:pt x="435" y="7616"/>
                        <a:pt x="145" y="7942"/>
                      </a:cubicBezTo>
                      <a:cubicBezTo>
                        <a:pt x="0" y="8160"/>
                        <a:pt x="36" y="8449"/>
                        <a:pt x="254" y="8631"/>
                      </a:cubicBezTo>
                      <a:cubicBezTo>
                        <a:pt x="326" y="8667"/>
                        <a:pt x="435" y="8703"/>
                        <a:pt x="507" y="8703"/>
                      </a:cubicBezTo>
                      <a:cubicBezTo>
                        <a:pt x="688" y="8703"/>
                        <a:pt x="797" y="8667"/>
                        <a:pt x="906" y="8522"/>
                      </a:cubicBezTo>
                      <a:cubicBezTo>
                        <a:pt x="1159" y="8196"/>
                        <a:pt x="1449" y="7797"/>
                        <a:pt x="1703" y="7435"/>
                      </a:cubicBezTo>
                      <a:cubicBezTo>
                        <a:pt x="2137" y="6747"/>
                        <a:pt x="2644" y="6131"/>
                        <a:pt x="3224" y="5516"/>
                      </a:cubicBezTo>
                      <a:cubicBezTo>
                        <a:pt x="3558" y="5182"/>
                        <a:pt x="3251" y="4720"/>
                        <a:pt x="2877" y="4720"/>
                      </a:cubicBezTo>
                      <a:close/>
                    </a:path>
                  </a:pathLst>
                </a:custGeom>
                <a:solidFill>
                  <a:srgbClr val="21305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0" name="Google Shape;1254;p47">
                  <a:extLst>
                    <a:ext uri="{FF2B5EF4-FFF2-40B4-BE49-F238E27FC236}">
                      <a16:creationId xmlns:a16="http://schemas.microsoft.com/office/drawing/2014/main" xmlns="" id="{6CCF6AA7-F5DC-42A0-9B42-B61DF7FF13A1}"/>
                    </a:ext>
                  </a:extLst>
                </p:cNvPr>
                <p:cNvSpPr/>
                <p:nvPr/>
              </p:nvSpPr>
              <p:spPr>
                <a:xfrm>
                  <a:off x="4875791" y="946666"/>
                  <a:ext cx="1252993" cy="1443671"/>
                </a:xfrm>
                <a:custGeom>
                  <a:avLst/>
                  <a:gdLst/>
                  <a:ahLst/>
                  <a:cxnLst/>
                  <a:rect l="l" t="t" r="r" b="b"/>
                  <a:pathLst>
                    <a:path w="80992" h="92543" extrusionOk="0">
                      <a:moveTo>
                        <a:pt x="38286" y="939"/>
                      </a:moveTo>
                      <a:cubicBezTo>
                        <a:pt x="38395" y="975"/>
                        <a:pt x="38503" y="1011"/>
                        <a:pt x="38576" y="1084"/>
                      </a:cubicBezTo>
                      <a:cubicBezTo>
                        <a:pt x="39409" y="1663"/>
                        <a:pt x="40206" y="2315"/>
                        <a:pt x="40894" y="3040"/>
                      </a:cubicBezTo>
                      <a:cubicBezTo>
                        <a:pt x="40982" y="3127"/>
                        <a:pt x="41109" y="3175"/>
                        <a:pt x="41237" y="3175"/>
                      </a:cubicBezTo>
                      <a:cubicBezTo>
                        <a:pt x="41319" y="3175"/>
                        <a:pt x="41402" y="3155"/>
                        <a:pt x="41474" y="3112"/>
                      </a:cubicBezTo>
                      <a:cubicBezTo>
                        <a:pt x="42234" y="2714"/>
                        <a:pt x="43031" y="2315"/>
                        <a:pt x="43828" y="1989"/>
                      </a:cubicBezTo>
                      <a:cubicBezTo>
                        <a:pt x="44009" y="1881"/>
                        <a:pt x="44190" y="1844"/>
                        <a:pt x="44371" y="1844"/>
                      </a:cubicBezTo>
                      <a:cubicBezTo>
                        <a:pt x="44589" y="1844"/>
                        <a:pt x="44806" y="1953"/>
                        <a:pt x="44987" y="2098"/>
                      </a:cubicBezTo>
                      <a:cubicBezTo>
                        <a:pt x="45494" y="2424"/>
                        <a:pt x="45929" y="2931"/>
                        <a:pt x="46219" y="3510"/>
                      </a:cubicBezTo>
                      <a:cubicBezTo>
                        <a:pt x="46298" y="3670"/>
                        <a:pt x="46455" y="3770"/>
                        <a:pt x="46633" y="3770"/>
                      </a:cubicBezTo>
                      <a:cubicBezTo>
                        <a:pt x="46698" y="3770"/>
                        <a:pt x="46766" y="3757"/>
                        <a:pt x="46834" y="3728"/>
                      </a:cubicBezTo>
                      <a:lnTo>
                        <a:pt x="49877" y="2532"/>
                      </a:lnTo>
                      <a:lnTo>
                        <a:pt x="49877" y="2532"/>
                      </a:lnTo>
                      <a:cubicBezTo>
                        <a:pt x="49442" y="5177"/>
                        <a:pt x="49189" y="7821"/>
                        <a:pt x="49152" y="10501"/>
                      </a:cubicBezTo>
                      <a:cubicBezTo>
                        <a:pt x="49008" y="14232"/>
                        <a:pt x="48863" y="18071"/>
                        <a:pt x="47595" y="21694"/>
                      </a:cubicBezTo>
                      <a:cubicBezTo>
                        <a:pt x="47052" y="21186"/>
                        <a:pt x="46508" y="20752"/>
                        <a:pt x="45893" y="20390"/>
                      </a:cubicBezTo>
                      <a:cubicBezTo>
                        <a:pt x="45675" y="20208"/>
                        <a:pt x="45422" y="20136"/>
                        <a:pt x="45168" y="20100"/>
                      </a:cubicBezTo>
                      <a:lnTo>
                        <a:pt x="45096" y="20100"/>
                      </a:lnTo>
                      <a:cubicBezTo>
                        <a:pt x="44842" y="20136"/>
                        <a:pt x="44589" y="20245"/>
                        <a:pt x="44371" y="20462"/>
                      </a:cubicBezTo>
                      <a:lnTo>
                        <a:pt x="43430" y="21295"/>
                      </a:lnTo>
                      <a:cubicBezTo>
                        <a:pt x="43246" y="21494"/>
                        <a:pt x="42997" y="21590"/>
                        <a:pt x="42749" y="21590"/>
                      </a:cubicBezTo>
                      <a:cubicBezTo>
                        <a:pt x="42411" y="21590"/>
                        <a:pt x="42075" y="21412"/>
                        <a:pt x="41908" y="21078"/>
                      </a:cubicBezTo>
                      <a:lnTo>
                        <a:pt x="41800" y="20897"/>
                      </a:lnTo>
                      <a:cubicBezTo>
                        <a:pt x="41510" y="20390"/>
                        <a:pt x="41039" y="20027"/>
                        <a:pt x="40496" y="19846"/>
                      </a:cubicBezTo>
                      <a:cubicBezTo>
                        <a:pt x="40314" y="19774"/>
                        <a:pt x="40097" y="19738"/>
                        <a:pt x="39916" y="19738"/>
                      </a:cubicBezTo>
                      <a:cubicBezTo>
                        <a:pt x="39300" y="19774"/>
                        <a:pt x="38721" y="19955"/>
                        <a:pt x="38214" y="20208"/>
                      </a:cubicBezTo>
                      <a:lnTo>
                        <a:pt x="35533" y="21331"/>
                      </a:lnTo>
                      <a:cubicBezTo>
                        <a:pt x="34773" y="20788"/>
                        <a:pt x="34012" y="20136"/>
                        <a:pt x="33360" y="19448"/>
                      </a:cubicBezTo>
                      <a:cubicBezTo>
                        <a:pt x="33276" y="19342"/>
                        <a:pt x="33142" y="19286"/>
                        <a:pt x="33009" y="19286"/>
                      </a:cubicBezTo>
                      <a:cubicBezTo>
                        <a:pt x="32914" y="19286"/>
                        <a:pt x="32820" y="19315"/>
                        <a:pt x="32744" y="19375"/>
                      </a:cubicBezTo>
                      <a:lnTo>
                        <a:pt x="31875" y="20027"/>
                      </a:lnTo>
                      <a:cubicBezTo>
                        <a:pt x="32020" y="13978"/>
                        <a:pt x="32636" y="7966"/>
                        <a:pt x="33795" y="2025"/>
                      </a:cubicBezTo>
                      <a:lnTo>
                        <a:pt x="35497" y="2750"/>
                      </a:lnTo>
                      <a:cubicBezTo>
                        <a:pt x="35557" y="2786"/>
                        <a:pt x="35622" y="2802"/>
                        <a:pt x="35686" y="2802"/>
                      </a:cubicBezTo>
                      <a:cubicBezTo>
                        <a:pt x="35815" y="2802"/>
                        <a:pt x="35944" y="2738"/>
                        <a:pt x="36040" y="2641"/>
                      </a:cubicBezTo>
                      <a:cubicBezTo>
                        <a:pt x="36620" y="2025"/>
                        <a:pt x="37272" y="1482"/>
                        <a:pt x="37996" y="1047"/>
                      </a:cubicBezTo>
                      <a:cubicBezTo>
                        <a:pt x="38069" y="1011"/>
                        <a:pt x="38177" y="939"/>
                        <a:pt x="38286" y="939"/>
                      </a:cubicBezTo>
                      <a:close/>
                      <a:moveTo>
                        <a:pt x="14090" y="12892"/>
                      </a:moveTo>
                      <a:cubicBezTo>
                        <a:pt x="19089" y="12892"/>
                        <a:pt x="25065" y="12928"/>
                        <a:pt x="31295" y="12964"/>
                      </a:cubicBezTo>
                      <a:cubicBezTo>
                        <a:pt x="31078" y="15645"/>
                        <a:pt x="30969" y="18289"/>
                        <a:pt x="30933" y="20969"/>
                      </a:cubicBezTo>
                      <a:cubicBezTo>
                        <a:pt x="30933" y="21114"/>
                        <a:pt x="31006" y="21295"/>
                        <a:pt x="31187" y="21368"/>
                      </a:cubicBezTo>
                      <a:cubicBezTo>
                        <a:pt x="31252" y="21400"/>
                        <a:pt x="31332" y="21418"/>
                        <a:pt x="31410" y="21418"/>
                      </a:cubicBezTo>
                      <a:cubicBezTo>
                        <a:pt x="31505" y="21418"/>
                        <a:pt x="31598" y="21391"/>
                        <a:pt x="31658" y="21331"/>
                      </a:cubicBezTo>
                      <a:lnTo>
                        <a:pt x="32962" y="20390"/>
                      </a:lnTo>
                      <a:cubicBezTo>
                        <a:pt x="33650" y="21078"/>
                        <a:pt x="34410" y="21694"/>
                        <a:pt x="35244" y="22237"/>
                      </a:cubicBezTo>
                      <a:cubicBezTo>
                        <a:pt x="35312" y="22306"/>
                        <a:pt x="35410" y="22331"/>
                        <a:pt x="35510" y="22331"/>
                      </a:cubicBezTo>
                      <a:cubicBezTo>
                        <a:pt x="35567" y="22331"/>
                        <a:pt x="35625" y="22323"/>
                        <a:pt x="35678" y="22309"/>
                      </a:cubicBezTo>
                      <a:lnTo>
                        <a:pt x="38576" y="21042"/>
                      </a:lnTo>
                      <a:cubicBezTo>
                        <a:pt x="38979" y="20840"/>
                        <a:pt x="39429" y="20730"/>
                        <a:pt x="39888" y="20730"/>
                      </a:cubicBezTo>
                      <a:cubicBezTo>
                        <a:pt x="40005" y="20730"/>
                        <a:pt x="40124" y="20737"/>
                        <a:pt x="40242" y="20752"/>
                      </a:cubicBezTo>
                      <a:cubicBezTo>
                        <a:pt x="40568" y="20824"/>
                        <a:pt x="40749" y="21078"/>
                        <a:pt x="41003" y="21440"/>
                      </a:cubicBezTo>
                      <a:lnTo>
                        <a:pt x="41184" y="21657"/>
                      </a:lnTo>
                      <a:cubicBezTo>
                        <a:pt x="41546" y="22164"/>
                        <a:pt x="42162" y="22490"/>
                        <a:pt x="42814" y="22527"/>
                      </a:cubicBezTo>
                      <a:cubicBezTo>
                        <a:pt x="42959" y="22527"/>
                        <a:pt x="43067" y="22490"/>
                        <a:pt x="43212" y="22490"/>
                      </a:cubicBezTo>
                      <a:cubicBezTo>
                        <a:pt x="43502" y="22382"/>
                        <a:pt x="43792" y="22201"/>
                        <a:pt x="44045" y="21983"/>
                      </a:cubicBezTo>
                      <a:lnTo>
                        <a:pt x="44987" y="21186"/>
                      </a:lnTo>
                      <a:cubicBezTo>
                        <a:pt x="45023" y="21150"/>
                        <a:pt x="45096" y="21078"/>
                        <a:pt x="45132" y="21078"/>
                      </a:cubicBezTo>
                      <a:cubicBezTo>
                        <a:pt x="45204" y="21078"/>
                        <a:pt x="45277" y="21114"/>
                        <a:pt x="45349" y="21186"/>
                      </a:cubicBezTo>
                      <a:cubicBezTo>
                        <a:pt x="46110" y="21657"/>
                        <a:pt x="46798" y="22237"/>
                        <a:pt x="47450" y="22853"/>
                      </a:cubicBezTo>
                      <a:cubicBezTo>
                        <a:pt x="47523" y="22925"/>
                        <a:pt x="47667" y="22997"/>
                        <a:pt x="47776" y="22997"/>
                      </a:cubicBezTo>
                      <a:lnTo>
                        <a:pt x="47885" y="22997"/>
                      </a:lnTo>
                      <a:cubicBezTo>
                        <a:pt x="48030" y="22961"/>
                        <a:pt x="48175" y="22853"/>
                        <a:pt x="48211" y="22708"/>
                      </a:cubicBezTo>
                      <a:cubicBezTo>
                        <a:pt x="49442" y="19593"/>
                        <a:pt x="49804" y="16369"/>
                        <a:pt x="49986" y="13182"/>
                      </a:cubicBezTo>
                      <a:cubicBezTo>
                        <a:pt x="64112" y="13363"/>
                        <a:pt x="76391" y="13544"/>
                        <a:pt x="78782" y="13580"/>
                      </a:cubicBezTo>
                      <a:cubicBezTo>
                        <a:pt x="79941" y="26982"/>
                        <a:pt x="77369" y="83559"/>
                        <a:pt x="77188" y="88087"/>
                      </a:cubicBezTo>
                      <a:cubicBezTo>
                        <a:pt x="72044" y="90369"/>
                        <a:pt x="57157" y="91637"/>
                        <a:pt x="36149" y="91637"/>
                      </a:cubicBezTo>
                      <a:cubicBezTo>
                        <a:pt x="18799" y="91637"/>
                        <a:pt x="3441" y="90695"/>
                        <a:pt x="2137" y="89934"/>
                      </a:cubicBezTo>
                      <a:cubicBezTo>
                        <a:pt x="725" y="87508"/>
                        <a:pt x="1304" y="42847"/>
                        <a:pt x="2029" y="13037"/>
                      </a:cubicBezTo>
                      <a:cubicBezTo>
                        <a:pt x="4274" y="12928"/>
                        <a:pt x="8331" y="12892"/>
                        <a:pt x="14090" y="12892"/>
                      </a:cubicBezTo>
                      <a:close/>
                      <a:moveTo>
                        <a:pt x="38269" y="0"/>
                      </a:moveTo>
                      <a:cubicBezTo>
                        <a:pt x="37999" y="0"/>
                        <a:pt x="37725" y="82"/>
                        <a:pt x="37489" y="251"/>
                      </a:cubicBezTo>
                      <a:cubicBezTo>
                        <a:pt x="36801" y="685"/>
                        <a:pt x="36149" y="1192"/>
                        <a:pt x="35569" y="1772"/>
                      </a:cubicBezTo>
                      <a:lnTo>
                        <a:pt x="33650" y="866"/>
                      </a:lnTo>
                      <a:cubicBezTo>
                        <a:pt x="33577" y="830"/>
                        <a:pt x="33505" y="812"/>
                        <a:pt x="33432" y="812"/>
                      </a:cubicBezTo>
                      <a:cubicBezTo>
                        <a:pt x="33360" y="812"/>
                        <a:pt x="33288" y="830"/>
                        <a:pt x="33215" y="866"/>
                      </a:cubicBezTo>
                      <a:cubicBezTo>
                        <a:pt x="33106" y="939"/>
                        <a:pt x="32998" y="1047"/>
                        <a:pt x="32998" y="1192"/>
                      </a:cubicBezTo>
                      <a:cubicBezTo>
                        <a:pt x="32273" y="4778"/>
                        <a:pt x="31730" y="8364"/>
                        <a:pt x="31404" y="12022"/>
                      </a:cubicBezTo>
                      <a:cubicBezTo>
                        <a:pt x="25102" y="11950"/>
                        <a:pt x="19125" y="11914"/>
                        <a:pt x="14090" y="11914"/>
                      </a:cubicBezTo>
                      <a:cubicBezTo>
                        <a:pt x="7933" y="11914"/>
                        <a:pt x="3695" y="11986"/>
                        <a:pt x="1521" y="12059"/>
                      </a:cubicBezTo>
                      <a:cubicBezTo>
                        <a:pt x="1268" y="12095"/>
                        <a:pt x="1087" y="12276"/>
                        <a:pt x="1051" y="12530"/>
                      </a:cubicBezTo>
                      <a:cubicBezTo>
                        <a:pt x="1051" y="12711"/>
                        <a:pt x="616" y="31691"/>
                        <a:pt x="399" y="50671"/>
                      </a:cubicBezTo>
                      <a:cubicBezTo>
                        <a:pt x="0" y="89282"/>
                        <a:pt x="1051" y="90188"/>
                        <a:pt x="1485" y="90586"/>
                      </a:cubicBezTo>
                      <a:cubicBezTo>
                        <a:pt x="2862" y="91782"/>
                        <a:pt x="20501" y="92542"/>
                        <a:pt x="36149" y="92542"/>
                      </a:cubicBezTo>
                      <a:cubicBezTo>
                        <a:pt x="46291" y="92542"/>
                        <a:pt x="70740" y="92180"/>
                        <a:pt x="77840" y="88811"/>
                      </a:cubicBezTo>
                      <a:cubicBezTo>
                        <a:pt x="77985" y="88739"/>
                        <a:pt x="78093" y="88558"/>
                        <a:pt x="78093" y="88413"/>
                      </a:cubicBezTo>
                      <a:cubicBezTo>
                        <a:pt x="78130" y="87761"/>
                        <a:pt x="80991" y="26185"/>
                        <a:pt x="79687" y="13037"/>
                      </a:cubicBezTo>
                      <a:cubicBezTo>
                        <a:pt x="79651" y="12819"/>
                        <a:pt x="79470" y="12638"/>
                        <a:pt x="79216" y="12602"/>
                      </a:cubicBezTo>
                      <a:cubicBezTo>
                        <a:pt x="78999" y="12602"/>
                        <a:pt x="65669" y="12421"/>
                        <a:pt x="50022" y="12204"/>
                      </a:cubicBezTo>
                      <a:cubicBezTo>
                        <a:pt x="50058" y="11660"/>
                        <a:pt x="50058" y="11117"/>
                        <a:pt x="50094" y="10537"/>
                      </a:cubicBezTo>
                      <a:cubicBezTo>
                        <a:pt x="50203" y="7676"/>
                        <a:pt x="50312" y="4706"/>
                        <a:pt x="50927" y="1881"/>
                      </a:cubicBezTo>
                      <a:cubicBezTo>
                        <a:pt x="51013" y="1565"/>
                        <a:pt x="50782" y="1318"/>
                        <a:pt x="50520" y="1318"/>
                      </a:cubicBezTo>
                      <a:cubicBezTo>
                        <a:pt x="50451" y="1318"/>
                        <a:pt x="50380" y="1336"/>
                        <a:pt x="50312" y="1373"/>
                      </a:cubicBezTo>
                      <a:lnTo>
                        <a:pt x="46834" y="2714"/>
                      </a:lnTo>
                      <a:cubicBezTo>
                        <a:pt x="46508" y="2170"/>
                        <a:pt x="46037" y="1699"/>
                        <a:pt x="45530" y="1337"/>
                      </a:cubicBezTo>
                      <a:cubicBezTo>
                        <a:pt x="45168" y="1047"/>
                        <a:pt x="44770" y="903"/>
                        <a:pt x="44371" y="903"/>
                      </a:cubicBezTo>
                      <a:cubicBezTo>
                        <a:pt x="44045" y="903"/>
                        <a:pt x="43719" y="975"/>
                        <a:pt x="43466" y="1120"/>
                      </a:cubicBezTo>
                      <a:cubicBezTo>
                        <a:pt x="42705" y="1446"/>
                        <a:pt x="42017" y="1772"/>
                        <a:pt x="41329" y="2134"/>
                      </a:cubicBezTo>
                      <a:cubicBezTo>
                        <a:pt x="40640" y="1482"/>
                        <a:pt x="39916" y="866"/>
                        <a:pt x="39119" y="323"/>
                      </a:cubicBezTo>
                      <a:cubicBezTo>
                        <a:pt x="38886" y="110"/>
                        <a:pt x="38581" y="0"/>
                        <a:pt x="3826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1" name="Google Shape;1255;p47">
                  <a:extLst>
                    <a:ext uri="{FF2B5EF4-FFF2-40B4-BE49-F238E27FC236}">
                      <a16:creationId xmlns:a16="http://schemas.microsoft.com/office/drawing/2014/main" xmlns="" id="{5CD4D2DB-0448-47F2-9EFC-4505F94F7EF3}"/>
                    </a:ext>
                  </a:extLst>
                </p:cNvPr>
                <p:cNvSpPr/>
                <p:nvPr/>
              </p:nvSpPr>
              <p:spPr>
                <a:xfrm>
                  <a:off x="5451010" y="1048035"/>
                  <a:ext cx="109075" cy="99419"/>
                </a:xfrm>
                <a:custGeom>
                  <a:avLst/>
                  <a:gdLst/>
                  <a:ahLst/>
                  <a:cxnLst/>
                  <a:rect l="l" t="t" r="r" b="b"/>
                  <a:pathLst>
                    <a:path w="6992" h="6373" extrusionOk="0">
                      <a:moveTo>
                        <a:pt x="6448" y="1"/>
                      </a:moveTo>
                      <a:cubicBezTo>
                        <a:pt x="6330" y="1"/>
                        <a:pt x="6212" y="55"/>
                        <a:pt x="6122" y="164"/>
                      </a:cubicBezTo>
                      <a:cubicBezTo>
                        <a:pt x="4311" y="2011"/>
                        <a:pt x="2210" y="4148"/>
                        <a:pt x="326" y="5488"/>
                      </a:cubicBezTo>
                      <a:cubicBezTo>
                        <a:pt x="73" y="5633"/>
                        <a:pt x="0" y="5959"/>
                        <a:pt x="182" y="6176"/>
                      </a:cubicBezTo>
                      <a:cubicBezTo>
                        <a:pt x="269" y="6307"/>
                        <a:pt x="408" y="6372"/>
                        <a:pt x="552" y="6372"/>
                      </a:cubicBezTo>
                      <a:cubicBezTo>
                        <a:pt x="648" y="6372"/>
                        <a:pt x="747" y="6343"/>
                        <a:pt x="834" y="6285"/>
                      </a:cubicBezTo>
                      <a:cubicBezTo>
                        <a:pt x="2826" y="4872"/>
                        <a:pt x="4963" y="2735"/>
                        <a:pt x="6774" y="816"/>
                      </a:cubicBezTo>
                      <a:cubicBezTo>
                        <a:pt x="6991" y="635"/>
                        <a:pt x="6991" y="345"/>
                        <a:pt x="6774" y="164"/>
                      </a:cubicBezTo>
                      <a:cubicBezTo>
                        <a:pt x="6683" y="55"/>
                        <a:pt x="6566" y="1"/>
                        <a:pt x="644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2" name="Google Shape;1256;p47">
                  <a:extLst>
                    <a:ext uri="{FF2B5EF4-FFF2-40B4-BE49-F238E27FC236}">
                      <a16:creationId xmlns:a16="http://schemas.microsoft.com/office/drawing/2014/main" xmlns="" id="{C9072F23-1846-431B-A907-94B2A3DAF546}"/>
                    </a:ext>
                  </a:extLst>
                </p:cNvPr>
                <p:cNvSpPr/>
                <p:nvPr/>
              </p:nvSpPr>
              <p:spPr>
                <a:xfrm>
                  <a:off x="5519557" y="1088423"/>
                  <a:ext cx="44476" cy="37346"/>
                </a:xfrm>
                <a:custGeom>
                  <a:avLst/>
                  <a:gdLst/>
                  <a:ahLst/>
                  <a:cxnLst/>
                  <a:rect l="l" t="t" r="r" b="b"/>
                  <a:pathLst>
                    <a:path w="2851" h="2394" extrusionOk="0">
                      <a:moveTo>
                        <a:pt x="2320" y="0"/>
                      </a:moveTo>
                      <a:cubicBezTo>
                        <a:pt x="2232" y="0"/>
                        <a:pt x="2141" y="24"/>
                        <a:pt x="2054" y="74"/>
                      </a:cubicBezTo>
                      <a:cubicBezTo>
                        <a:pt x="1366" y="472"/>
                        <a:pt x="786" y="980"/>
                        <a:pt x="315" y="1595"/>
                      </a:cubicBezTo>
                      <a:cubicBezTo>
                        <a:pt x="0" y="1910"/>
                        <a:pt x="226" y="2394"/>
                        <a:pt x="634" y="2394"/>
                      </a:cubicBezTo>
                      <a:cubicBezTo>
                        <a:pt x="648" y="2394"/>
                        <a:pt x="663" y="2393"/>
                        <a:pt x="677" y="2392"/>
                      </a:cubicBezTo>
                      <a:cubicBezTo>
                        <a:pt x="822" y="2356"/>
                        <a:pt x="931" y="2320"/>
                        <a:pt x="1040" y="2211"/>
                      </a:cubicBezTo>
                      <a:cubicBezTo>
                        <a:pt x="1438" y="1668"/>
                        <a:pt x="1945" y="1233"/>
                        <a:pt x="2525" y="907"/>
                      </a:cubicBezTo>
                      <a:cubicBezTo>
                        <a:pt x="2778" y="798"/>
                        <a:pt x="2851" y="472"/>
                        <a:pt x="2742" y="255"/>
                      </a:cubicBezTo>
                      <a:cubicBezTo>
                        <a:pt x="2647" y="89"/>
                        <a:pt x="2489" y="0"/>
                        <a:pt x="232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3" name="Google Shape;1257;p47">
                  <a:extLst>
                    <a:ext uri="{FF2B5EF4-FFF2-40B4-BE49-F238E27FC236}">
                      <a16:creationId xmlns:a16="http://schemas.microsoft.com/office/drawing/2014/main" xmlns="" id="{8AA00227-19D9-4B70-A96C-6A265B3E51B7}"/>
                    </a:ext>
                  </a:extLst>
                </p:cNvPr>
                <p:cNvSpPr/>
                <p:nvPr/>
              </p:nvSpPr>
              <p:spPr>
                <a:xfrm>
                  <a:off x="5895142" y="2207801"/>
                  <a:ext cx="92118" cy="88171"/>
                </a:xfrm>
                <a:custGeom>
                  <a:avLst/>
                  <a:gdLst/>
                  <a:ahLst/>
                  <a:cxnLst/>
                  <a:rect l="l" t="t" r="r" b="b"/>
                  <a:pathLst>
                    <a:path w="5905" h="5652" extrusionOk="0">
                      <a:moveTo>
                        <a:pt x="5253" y="1"/>
                      </a:moveTo>
                      <a:cubicBezTo>
                        <a:pt x="3912" y="1"/>
                        <a:pt x="797" y="3913"/>
                        <a:pt x="182" y="4927"/>
                      </a:cubicBezTo>
                      <a:cubicBezTo>
                        <a:pt x="0" y="5144"/>
                        <a:pt x="73" y="5434"/>
                        <a:pt x="326" y="5579"/>
                      </a:cubicBezTo>
                      <a:cubicBezTo>
                        <a:pt x="399" y="5615"/>
                        <a:pt x="471" y="5651"/>
                        <a:pt x="544" y="5651"/>
                      </a:cubicBezTo>
                      <a:cubicBezTo>
                        <a:pt x="725" y="5651"/>
                        <a:pt x="870" y="5579"/>
                        <a:pt x="942" y="5434"/>
                      </a:cubicBezTo>
                      <a:cubicBezTo>
                        <a:pt x="1956" y="3840"/>
                        <a:pt x="4637" y="979"/>
                        <a:pt x="5253" y="943"/>
                      </a:cubicBezTo>
                      <a:cubicBezTo>
                        <a:pt x="5904" y="943"/>
                        <a:pt x="5904" y="1"/>
                        <a:pt x="525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4" name="Google Shape;1258;p47">
                  <a:extLst>
                    <a:ext uri="{FF2B5EF4-FFF2-40B4-BE49-F238E27FC236}">
                      <a16:creationId xmlns:a16="http://schemas.microsoft.com/office/drawing/2014/main" xmlns="" id="{BD0A48FE-918F-48BF-95A4-8A0876600FDE}"/>
                    </a:ext>
                  </a:extLst>
                </p:cNvPr>
                <p:cNvSpPr/>
                <p:nvPr/>
              </p:nvSpPr>
              <p:spPr>
                <a:xfrm>
                  <a:off x="5972549" y="2200578"/>
                  <a:ext cx="66768" cy="62618"/>
                </a:xfrm>
                <a:custGeom>
                  <a:avLst/>
                  <a:gdLst/>
                  <a:ahLst/>
                  <a:cxnLst/>
                  <a:rect l="l" t="t" r="r" b="b"/>
                  <a:pathLst>
                    <a:path w="4280" h="4014" extrusionOk="0">
                      <a:moveTo>
                        <a:pt x="3613" y="0"/>
                      </a:moveTo>
                      <a:cubicBezTo>
                        <a:pt x="3490" y="0"/>
                        <a:pt x="3364" y="51"/>
                        <a:pt x="3261" y="174"/>
                      </a:cubicBezTo>
                      <a:cubicBezTo>
                        <a:pt x="2754" y="754"/>
                        <a:pt x="2210" y="1297"/>
                        <a:pt x="1631" y="1804"/>
                      </a:cubicBezTo>
                      <a:cubicBezTo>
                        <a:pt x="1160" y="2239"/>
                        <a:pt x="653" y="2710"/>
                        <a:pt x="182" y="3217"/>
                      </a:cubicBezTo>
                      <a:cubicBezTo>
                        <a:pt x="1" y="3398"/>
                        <a:pt x="37" y="3687"/>
                        <a:pt x="254" y="3869"/>
                      </a:cubicBezTo>
                      <a:cubicBezTo>
                        <a:pt x="327" y="3941"/>
                        <a:pt x="435" y="4013"/>
                        <a:pt x="544" y="4013"/>
                      </a:cubicBezTo>
                      <a:cubicBezTo>
                        <a:pt x="689" y="4013"/>
                        <a:pt x="798" y="3941"/>
                        <a:pt x="906" y="3832"/>
                      </a:cubicBezTo>
                      <a:cubicBezTo>
                        <a:pt x="1341" y="3398"/>
                        <a:pt x="1812" y="2927"/>
                        <a:pt x="2283" y="2492"/>
                      </a:cubicBezTo>
                      <a:cubicBezTo>
                        <a:pt x="2898" y="1949"/>
                        <a:pt x="3442" y="1369"/>
                        <a:pt x="3985" y="790"/>
                      </a:cubicBezTo>
                      <a:cubicBezTo>
                        <a:pt x="4280" y="415"/>
                        <a:pt x="3960" y="0"/>
                        <a:pt x="361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5" name="Google Shape;1259;p47">
                  <a:extLst>
                    <a:ext uri="{FF2B5EF4-FFF2-40B4-BE49-F238E27FC236}">
                      <a16:creationId xmlns:a16="http://schemas.microsoft.com/office/drawing/2014/main" xmlns="" id="{A0D97FD1-FD0D-4D5E-8458-E6708B194227}"/>
                    </a:ext>
                  </a:extLst>
                </p:cNvPr>
                <p:cNvSpPr/>
                <p:nvPr/>
              </p:nvSpPr>
              <p:spPr>
                <a:xfrm>
                  <a:off x="5653295" y="1253830"/>
                  <a:ext cx="46348" cy="54990"/>
                </a:xfrm>
                <a:custGeom>
                  <a:avLst/>
                  <a:gdLst/>
                  <a:ahLst/>
                  <a:cxnLst/>
                  <a:rect l="l" t="t" r="r" b="b"/>
                  <a:pathLst>
                    <a:path w="2971" h="3525" extrusionOk="0">
                      <a:moveTo>
                        <a:pt x="2423" y="1"/>
                      </a:moveTo>
                      <a:cubicBezTo>
                        <a:pt x="2312" y="1"/>
                        <a:pt x="2199" y="38"/>
                        <a:pt x="2102" y="120"/>
                      </a:cubicBezTo>
                      <a:cubicBezTo>
                        <a:pt x="1558" y="663"/>
                        <a:pt x="1087" y="1243"/>
                        <a:pt x="725" y="1931"/>
                      </a:cubicBezTo>
                      <a:cubicBezTo>
                        <a:pt x="544" y="2257"/>
                        <a:pt x="363" y="2547"/>
                        <a:pt x="182" y="2800"/>
                      </a:cubicBezTo>
                      <a:cubicBezTo>
                        <a:pt x="1" y="2981"/>
                        <a:pt x="37" y="3307"/>
                        <a:pt x="254" y="3452"/>
                      </a:cubicBezTo>
                      <a:cubicBezTo>
                        <a:pt x="327" y="3489"/>
                        <a:pt x="435" y="3525"/>
                        <a:pt x="544" y="3525"/>
                      </a:cubicBezTo>
                      <a:cubicBezTo>
                        <a:pt x="689" y="3525"/>
                        <a:pt x="834" y="3452"/>
                        <a:pt x="906" y="3344"/>
                      </a:cubicBezTo>
                      <a:cubicBezTo>
                        <a:pt x="1124" y="3054"/>
                        <a:pt x="1341" y="2764"/>
                        <a:pt x="1522" y="2402"/>
                      </a:cubicBezTo>
                      <a:cubicBezTo>
                        <a:pt x="1848" y="1822"/>
                        <a:pt x="2246" y="1315"/>
                        <a:pt x="2717" y="844"/>
                      </a:cubicBezTo>
                      <a:cubicBezTo>
                        <a:pt x="2935" y="663"/>
                        <a:pt x="2971" y="374"/>
                        <a:pt x="2790" y="156"/>
                      </a:cubicBezTo>
                      <a:cubicBezTo>
                        <a:pt x="2690" y="57"/>
                        <a:pt x="2558" y="1"/>
                        <a:pt x="242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6" name="Google Shape;1260;p47">
                  <a:extLst>
                    <a:ext uri="{FF2B5EF4-FFF2-40B4-BE49-F238E27FC236}">
                      <a16:creationId xmlns:a16="http://schemas.microsoft.com/office/drawing/2014/main" xmlns="" id="{4051AE68-956C-4001-9C56-EE9CC738502F}"/>
                    </a:ext>
                  </a:extLst>
                </p:cNvPr>
                <p:cNvSpPr/>
                <p:nvPr/>
              </p:nvSpPr>
              <p:spPr>
                <a:xfrm>
                  <a:off x="5717458" y="1246482"/>
                  <a:ext cx="39406" cy="33056"/>
                </a:xfrm>
                <a:custGeom>
                  <a:avLst/>
                  <a:gdLst/>
                  <a:ahLst/>
                  <a:cxnLst/>
                  <a:rect l="l" t="t" r="r" b="b"/>
                  <a:pathLst>
                    <a:path w="2526" h="2119" extrusionOk="0">
                      <a:moveTo>
                        <a:pt x="1813" y="0"/>
                      </a:moveTo>
                      <a:cubicBezTo>
                        <a:pt x="1710" y="0"/>
                        <a:pt x="1602" y="36"/>
                        <a:pt x="1502" y="120"/>
                      </a:cubicBezTo>
                      <a:cubicBezTo>
                        <a:pt x="1104" y="482"/>
                        <a:pt x="705" y="917"/>
                        <a:pt x="307" y="1315"/>
                      </a:cubicBezTo>
                      <a:cubicBezTo>
                        <a:pt x="1" y="1621"/>
                        <a:pt x="205" y="2119"/>
                        <a:pt x="591" y="2119"/>
                      </a:cubicBezTo>
                      <a:cubicBezTo>
                        <a:pt x="616" y="2119"/>
                        <a:pt x="642" y="2117"/>
                        <a:pt x="669" y="2112"/>
                      </a:cubicBezTo>
                      <a:cubicBezTo>
                        <a:pt x="778" y="2112"/>
                        <a:pt x="922" y="2076"/>
                        <a:pt x="995" y="1967"/>
                      </a:cubicBezTo>
                      <a:cubicBezTo>
                        <a:pt x="1357" y="1569"/>
                        <a:pt x="1756" y="1171"/>
                        <a:pt x="2154" y="808"/>
                      </a:cubicBezTo>
                      <a:cubicBezTo>
                        <a:pt x="2525" y="494"/>
                        <a:pt x="2199" y="0"/>
                        <a:pt x="181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7" name="Google Shape;1261;p47">
                  <a:extLst>
                    <a:ext uri="{FF2B5EF4-FFF2-40B4-BE49-F238E27FC236}">
                      <a16:creationId xmlns:a16="http://schemas.microsoft.com/office/drawing/2014/main" xmlns="" id="{0EDFD660-17A5-4B2D-BF49-EC2B362C1F3C}"/>
                    </a:ext>
                  </a:extLst>
                </p:cNvPr>
                <p:cNvSpPr/>
                <p:nvPr/>
              </p:nvSpPr>
              <p:spPr>
                <a:xfrm>
                  <a:off x="4952637" y="2273945"/>
                  <a:ext cx="55505" cy="62150"/>
                </a:xfrm>
                <a:custGeom>
                  <a:avLst/>
                  <a:gdLst/>
                  <a:ahLst/>
                  <a:cxnLst/>
                  <a:rect l="l" t="t" r="r" b="b"/>
                  <a:pathLst>
                    <a:path w="3558" h="3984" extrusionOk="0">
                      <a:moveTo>
                        <a:pt x="2894" y="0"/>
                      </a:moveTo>
                      <a:cubicBezTo>
                        <a:pt x="2786" y="0"/>
                        <a:pt x="2673" y="43"/>
                        <a:pt x="2572" y="144"/>
                      </a:cubicBezTo>
                      <a:cubicBezTo>
                        <a:pt x="1956" y="759"/>
                        <a:pt x="1377" y="1448"/>
                        <a:pt x="906" y="2172"/>
                      </a:cubicBezTo>
                      <a:cubicBezTo>
                        <a:pt x="688" y="2534"/>
                        <a:pt x="435" y="2896"/>
                        <a:pt x="145" y="3222"/>
                      </a:cubicBezTo>
                      <a:cubicBezTo>
                        <a:pt x="0" y="3440"/>
                        <a:pt x="36" y="3729"/>
                        <a:pt x="254" y="3911"/>
                      </a:cubicBezTo>
                      <a:cubicBezTo>
                        <a:pt x="326" y="3947"/>
                        <a:pt x="435" y="3983"/>
                        <a:pt x="544" y="3983"/>
                      </a:cubicBezTo>
                      <a:cubicBezTo>
                        <a:pt x="688" y="3983"/>
                        <a:pt x="797" y="3947"/>
                        <a:pt x="906" y="3802"/>
                      </a:cubicBezTo>
                      <a:cubicBezTo>
                        <a:pt x="1196" y="3476"/>
                        <a:pt x="1449" y="3077"/>
                        <a:pt x="1703" y="2715"/>
                      </a:cubicBezTo>
                      <a:cubicBezTo>
                        <a:pt x="2137" y="2027"/>
                        <a:pt x="2644" y="1411"/>
                        <a:pt x="3224" y="796"/>
                      </a:cubicBezTo>
                      <a:cubicBezTo>
                        <a:pt x="3558" y="462"/>
                        <a:pt x="3251" y="0"/>
                        <a:pt x="289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7" name="Rectangle 14">
                <a:extLst>
                  <a:ext uri="{FF2B5EF4-FFF2-40B4-BE49-F238E27FC236}">
                    <a16:creationId xmlns:a16="http://schemas.microsoft.com/office/drawing/2014/main" xmlns="" id="{B88DF3F1-2BB3-432E-9981-41084BD0720C}"/>
                  </a:ext>
                </a:extLst>
              </p:cNvPr>
              <p:cNvSpPr/>
              <p:nvPr/>
            </p:nvSpPr>
            <p:spPr>
              <a:xfrm>
                <a:off x="3161301" y="1767517"/>
                <a:ext cx="615357" cy="371363"/>
              </a:xfrm>
              <a:custGeom>
                <a:avLst/>
                <a:gdLst>
                  <a:gd name="connsiteX0" fmla="*/ 0 w 1059873"/>
                  <a:gd name="connsiteY0" fmla="*/ 0 h 561109"/>
                  <a:gd name="connsiteX1" fmla="*/ 1059873 w 1059873"/>
                  <a:gd name="connsiteY1" fmla="*/ 0 h 561109"/>
                  <a:gd name="connsiteX2" fmla="*/ 1059873 w 1059873"/>
                  <a:gd name="connsiteY2" fmla="*/ 561109 h 561109"/>
                  <a:gd name="connsiteX3" fmla="*/ 0 w 1059873"/>
                  <a:gd name="connsiteY3" fmla="*/ 561109 h 561109"/>
                  <a:gd name="connsiteX4" fmla="*/ 0 w 1059873"/>
                  <a:gd name="connsiteY4" fmla="*/ 0 h 561109"/>
                  <a:gd name="connsiteX0" fmla="*/ 23813 w 1059873"/>
                  <a:gd name="connsiteY0" fmla="*/ 23812 h 561109"/>
                  <a:gd name="connsiteX1" fmla="*/ 1059873 w 1059873"/>
                  <a:gd name="connsiteY1" fmla="*/ 0 h 561109"/>
                  <a:gd name="connsiteX2" fmla="*/ 1059873 w 1059873"/>
                  <a:gd name="connsiteY2" fmla="*/ 561109 h 561109"/>
                  <a:gd name="connsiteX3" fmla="*/ 0 w 1059873"/>
                  <a:gd name="connsiteY3" fmla="*/ 561109 h 561109"/>
                  <a:gd name="connsiteX4" fmla="*/ 23813 w 1059873"/>
                  <a:gd name="connsiteY4" fmla="*/ 23812 h 561109"/>
                  <a:gd name="connsiteX0" fmla="*/ 33338 w 1059873"/>
                  <a:gd name="connsiteY0" fmla="*/ 66675 h 561109"/>
                  <a:gd name="connsiteX1" fmla="*/ 1059873 w 1059873"/>
                  <a:gd name="connsiteY1" fmla="*/ 0 h 561109"/>
                  <a:gd name="connsiteX2" fmla="*/ 1059873 w 1059873"/>
                  <a:gd name="connsiteY2" fmla="*/ 561109 h 561109"/>
                  <a:gd name="connsiteX3" fmla="*/ 0 w 1059873"/>
                  <a:gd name="connsiteY3" fmla="*/ 561109 h 561109"/>
                  <a:gd name="connsiteX4" fmla="*/ 33338 w 1059873"/>
                  <a:gd name="connsiteY4" fmla="*/ 66675 h 561109"/>
                  <a:gd name="connsiteX0" fmla="*/ 38101 w 1059873"/>
                  <a:gd name="connsiteY0" fmla="*/ 28575 h 561109"/>
                  <a:gd name="connsiteX1" fmla="*/ 1059873 w 1059873"/>
                  <a:gd name="connsiteY1" fmla="*/ 0 h 561109"/>
                  <a:gd name="connsiteX2" fmla="*/ 1059873 w 1059873"/>
                  <a:gd name="connsiteY2" fmla="*/ 561109 h 561109"/>
                  <a:gd name="connsiteX3" fmla="*/ 0 w 1059873"/>
                  <a:gd name="connsiteY3" fmla="*/ 561109 h 561109"/>
                  <a:gd name="connsiteX4" fmla="*/ 38101 w 1059873"/>
                  <a:gd name="connsiteY4" fmla="*/ 28575 h 561109"/>
                  <a:gd name="connsiteX0" fmla="*/ 138114 w 1159886"/>
                  <a:gd name="connsiteY0" fmla="*/ 28575 h 561109"/>
                  <a:gd name="connsiteX1" fmla="*/ 1159886 w 1159886"/>
                  <a:gd name="connsiteY1" fmla="*/ 0 h 561109"/>
                  <a:gd name="connsiteX2" fmla="*/ 1159886 w 1159886"/>
                  <a:gd name="connsiteY2" fmla="*/ 561109 h 561109"/>
                  <a:gd name="connsiteX3" fmla="*/ 0 w 1159886"/>
                  <a:gd name="connsiteY3" fmla="*/ 551584 h 561109"/>
                  <a:gd name="connsiteX4" fmla="*/ 138114 w 1159886"/>
                  <a:gd name="connsiteY4" fmla="*/ 28575 h 561109"/>
                  <a:gd name="connsiteX0" fmla="*/ 138114 w 1259898"/>
                  <a:gd name="connsiteY0" fmla="*/ 0 h 532534"/>
                  <a:gd name="connsiteX1" fmla="*/ 1259898 w 1259898"/>
                  <a:gd name="connsiteY1" fmla="*/ 19050 h 532534"/>
                  <a:gd name="connsiteX2" fmla="*/ 1159886 w 1259898"/>
                  <a:gd name="connsiteY2" fmla="*/ 532534 h 532534"/>
                  <a:gd name="connsiteX3" fmla="*/ 0 w 1259898"/>
                  <a:gd name="connsiteY3" fmla="*/ 523009 h 532534"/>
                  <a:gd name="connsiteX4" fmla="*/ 138114 w 1259898"/>
                  <a:gd name="connsiteY4" fmla="*/ 0 h 532534"/>
                  <a:gd name="connsiteX0" fmla="*/ 138114 w 1259898"/>
                  <a:gd name="connsiteY0" fmla="*/ 0 h 570634"/>
                  <a:gd name="connsiteX1" fmla="*/ 1259898 w 1259898"/>
                  <a:gd name="connsiteY1" fmla="*/ 19050 h 570634"/>
                  <a:gd name="connsiteX2" fmla="*/ 1112261 w 1259898"/>
                  <a:gd name="connsiteY2" fmla="*/ 570634 h 570634"/>
                  <a:gd name="connsiteX3" fmla="*/ 0 w 1259898"/>
                  <a:gd name="connsiteY3" fmla="*/ 523009 h 570634"/>
                  <a:gd name="connsiteX4" fmla="*/ 138114 w 1259898"/>
                  <a:gd name="connsiteY4"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0744 h 597566"/>
                  <a:gd name="connsiteX1" fmla="*/ 465428 w 1269423"/>
                  <a:gd name="connsiteY1" fmla="*/ 8314 h 597566"/>
                  <a:gd name="connsiteX2" fmla="*/ 598778 w 1269423"/>
                  <a:gd name="connsiteY2" fmla="*/ 32126 h 597566"/>
                  <a:gd name="connsiteX3" fmla="*/ 1269423 w 1269423"/>
                  <a:gd name="connsiteY3" fmla="*/ 45982 h 597566"/>
                  <a:gd name="connsiteX4" fmla="*/ 1121786 w 1269423"/>
                  <a:gd name="connsiteY4" fmla="*/ 597566 h 597566"/>
                  <a:gd name="connsiteX5" fmla="*/ 265402 w 1269423"/>
                  <a:gd name="connsiteY5" fmla="*/ 575051 h 597566"/>
                  <a:gd name="connsiteX6" fmla="*/ 0 w 1269423"/>
                  <a:gd name="connsiteY6" fmla="*/ 535654 h 597566"/>
                  <a:gd name="connsiteX7" fmla="*/ 123826 w 1269423"/>
                  <a:gd name="connsiteY7" fmla="*/ 50744 h 597566"/>
                  <a:gd name="connsiteX0" fmla="*/ 123826 w 1269423"/>
                  <a:gd name="connsiteY0" fmla="*/ 49637 h 596459"/>
                  <a:gd name="connsiteX1" fmla="*/ 465428 w 1269423"/>
                  <a:gd name="connsiteY1" fmla="*/ 7207 h 596459"/>
                  <a:gd name="connsiteX2" fmla="*/ 598778 w 1269423"/>
                  <a:gd name="connsiteY2" fmla="*/ 31019 h 596459"/>
                  <a:gd name="connsiteX3" fmla="*/ 794041 w 1269423"/>
                  <a:gd name="connsiteY3" fmla="*/ 35782 h 596459"/>
                  <a:gd name="connsiteX4" fmla="*/ 1269423 w 1269423"/>
                  <a:gd name="connsiteY4" fmla="*/ 44875 h 596459"/>
                  <a:gd name="connsiteX5" fmla="*/ 1121786 w 1269423"/>
                  <a:gd name="connsiteY5" fmla="*/ 596459 h 596459"/>
                  <a:gd name="connsiteX6" fmla="*/ 265402 w 1269423"/>
                  <a:gd name="connsiteY6" fmla="*/ 573944 h 596459"/>
                  <a:gd name="connsiteX7" fmla="*/ 0 w 1269423"/>
                  <a:gd name="connsiteY7" fmla="*/ 534547 h 596459"/>
                  <a:gd name="connsiteX8" fmla="*/ 123826 w 1269423"/>
                  <a:gd name="connsiteY8" fmla="*/ 49637 h 596459"/>
                  <a:gd name="connsiteX0" fmla="*/ 123826 w 1269423"/>
                  <a:gd name="connsiteY0" fmla="*/ 43695 h 590517"/>
                  <a:gd name="connsiteX1" fmla="*/ 465428 w 1269423"/>
                  <a:gd name="connsiteY1" fmla="*/ 1265 h 590517"/>
                  <a:gd name="connsiteX2" fmla="*/ 598778 w 1269423"/>
                  <a:gd name="connsiteY2" fmla="*/ 25077 h 590517"/>
                  <a:gd name="connsiteX3" fmla="*/ 808329 w 1269423"/>
                  <a:gd name="connsiteY3" fmla="*/ 63177 h 590517"/>
                  <a:gd name="connsiteX4" fmla="*/ 1269423 w 1269423"/>
                  <a:gd name="connsiteY4" fmla="*/ 38933 h 590517"/>
                  <a:gd name="connsiteX5" fmla="*/ 1121786 w 1269423"/>
                  <a:gd name="connsiteY5" fmla="*/ 590517 h 590517"/>
                  <a:gd name="connsiteX6" fmla="*/ 265402 w 1269423"/>
                  <a:gd name="connsiteY6" fmla="*/ 568002 h 590517"/>
                  <a:gd name="connsiteX7" fmla="*/ 0 w 1269423"/>
                  <a:gd name="connsiteY7" fmla="*/ 528605 h 590517"/>
                  <a:gd name="connsiteX8" fmla="*/ 123826 w 1269423"/>
                  <a:gd name="connsiteY8" fmla="*/ 43695 h 590517"/>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60691 w 1269423"/>
                  <a:gd name="connsiteY2" fmla="*/ 5483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79741 w 1269423"/>
                  <a:gd name="connsiteY2" fmla="*/ 7388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5668 h 592490"/>
                  <a:gd name="connsiteX1" fmla="*/ 465428 w 1269423"/>
                  <a:gd name="connsiteY1" fmla="*/ 3238 h 592490"/>
                  <a:gd name="connsiteX2" fmla="*/ 679741 w 1269423"/>
                  <a:gd name="connsiteY2" fmla="*/ 69912 h 592490"/>
                  <a:gd name="connsiteX3" fmla="*/ 865479 w 1269423"/>
                  <a:gd name="connsiteY3" fmla="*/ 31812 h 592490"/>
                  <a:gd name="connsiteX4" fmla="*/ 1065503 w 1269423"/>
                  <a:gd name="connsiteY4" fmla="*/ 50863 h 592490"/>
                  <a:gd name="connsiteX5" fmla="*/ 1269423 w 1269423"/>
                  <a:gd name="connsiteY5" fmla="*/ 40906 h 592490"/>
                  <a:gd name="connsiteX6" fmla="*/ 1121786 w 1269423"/>
                  <a:gd name="connsiteY6" fmla="*/ 592490 h 592490"/>
                  <a:gd name="connsiteX7" fmla="*/ 265402 w 1269423"/>
                  <a:gd name="connsiteY7" fmla="*/ 569975 h 592490"/>
                  <a:gd name="connsiteX8" fmla="*/ 0 w 1269423"/>
                  <a:gd name="connsiteY8" fmla="*/ 530578 h 592490"/>
                  <a:gd name="connsiteX9" fmla="*/ 123826 w 1269423"/>
                  <a:gd name="connsiteY9" fmla="*/ 45668 h 59249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6719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621268"/>
                  <a:gd name="connsiteX1" fmla="*/ 465428 w 1269423"/>
                  <a:gd name="connsiteY1" fmla="*/ 519 h 621268"/>
                  <a:gd name="connsiteX2" fmla="*/ 679741 w 1269423"/>
                  <a:gd name="connsiteY2" fmla="*/ 67193 h 621268"/>
                  <a:gd name="connsiteX3" fmla="*/ 865479 w 1269423"/>
                  <a:gd name="connsiteY3" fmla="*/ 29093 h 621268"/>
                  <a:gd name="connsiteX4" fmla="*/ 1051215 w 1269423"/>
                  <a:gd name="connsiteY4" fmla="*/ 76719 h 621268"/>
                  <a:gd name="connsiteX5" fmla="*/ 1269423 w 1269423"/>
                  <a:gd name="connsiteY5" fmla="*/ 38187 h 621268"/>
                  <a:gd name="connsiteX6" fmla="*/ 1121786 w 1269423"/>
                  <a:gd name="connsiteY6" fmla="*/ 589771 h 621268"/>
                  <a:gd name="connsiteX7" fmla="*/ 446378 w 1269423"/>
                  <a:gd name="connsiteY7" fmla="*/ 543444 h 621268"/>
                  <a:gd name="connsiteX8" fmla="*/ 265402 w 1269423"/>
                  <a:gd name="connsiteY8" fmla="*/ 567256 h 621268"/>
                  <a:gd name="connsiteX9" fmla="*/ 0 w 1269423"/>
                  <a:gd name="connsiteY9" fmla="*/ 527859 h 621268"/>
                  <a:gd name="connsiteX10" fmla="*/ 123826 w 1269423"/>
                  <a:gd name="connsiteY10" fmla="*/ 42949 h 621268"/>
                  <a:gd name="connsiteX0" fmla="*/ 123826 w 1269423"/>
                  <a:gd name="connsiteY0" fmla="*/ 42949 h 619818"/>
                  <a:gd name="connsiteX1" fmla="*/ 465428 w 1269423"/>
                  <a:gd name="connsiteY1" fmla="*/ 519 h 619818"/>
                  <a:gd name="connsiteX2" fmla="*/ 679741 w 1269423"/>
                  <a:gd name="connsiteY2" fmla="*/ 67193 h 619818"/>
                  <a:gd name="connsiteX3" fmla="*/ 865479 w 1269423"/>
                  <a:gd name="connsiteY3" fmla="*/ 29093 h 619818"/>
                  <a:gd name="connsiteX4" fmla="*/ 1051215 w 1269423"/>
                  <a:gd name="connsiteY4" fmla="*/ 76719 h 619818"/>
                  <a:gd name="connsiteX5" fmla="*/ 1269423 w 1269423"/>
                  <a:gd name="connsiteY5" fmla="*/ 38187 h 619818"/>
                  <a:gd name="connsiteX6" fmla="*/ 1121786 w 1269423"/>
                  <a:gd name="connsiteY6" fmla="*/ 589771 h 619818"/>
                  <a:gd name="connsiteX7" fmla="*/ 470191 w 1269423"/>
                  <a:gd name="connsiteY7" fmla="*/ 533919 h 619818"/>
                  <a:gd name="connsiteX8" fmla="*/ 265402 w 1269423"/>
                  <a:gd name="connsiteY8" fmla="*/ 567256 h 619818"/>
                  <a:gd name="connsiteX9" fmla="*/ 0 w 1269423"/>
                  <a:gd name="connsiteY9" fmla="*/ 527859 h 619818"/>
                  <a:gd name="connsiteX10" fmla="*/ 123826 w 1269423"/>
                  <a:gd name="connsiteY10" fmla="*/ 42949 h 619818"/>
                  <a:gd name="connsiteX0" fmla="*/ 123826 w 1269423"/>
                  <a:gd name="connsiteY0" fmla="*/ 42949 h 620230"/>
                  <a:gd name="connsiteX1" fmla="*/ 465428 w 1269423"/>
                  <a:gd name="connsiteY1" fmla="*/ 519 h 620230"/>
                  <a:gd name="connsiteX2" fmla="*/ 679741 w 1269423"/>
                  <a:gd name="connsiteY2" fmla="*/ 67193 h 620230"/>
                  <a:gd name="connsiteX3" fmla="*/ 865479 w 1269423"/>
                  <a:gd name="connsiteY3" fmla="*/ 29093 h 620230"/>
                  <a:gd name="connsiteX4" fmla="*/ 1051215 w 1269423"/>
                  <a:gd name="connsiteY4" fmla="*/ 76719 h 620230"/>
                  <a:gd name="connsiteX5" fmla="*/ 1269423 w 1269423"/>
                  <a:gd name="connsiteY5" fmla="*/ 38187 h 620230"/>
                  <a:gd name="connsiteX6" fmla="*/ 1121786 w 1269423"/>
                  <a:gd name="connsiteY6" fmla="*/ 589771 h 620230"/>
                  <a:gd name="connsiteX7" fmla="*/ 755941 w 1269423"/>
                  <a:gd name="connsiteY7" fmla="*/ 533918 h 620230"/>
                  <a:gd name="connsiteX8" fmla="*/ 470191 w 1269423"/>
                  <a:gd name="connsiteY8" fmla="*/ 533919 h 620230"/>
                  <a:gd name="connsiteX9" fmla="*/ 265402 w 1269423"/>
                  <a:gd name="connsiteY9" fmla="*/ 567256 h 620230"/>
                  <a:gd name="connsiteX10" fmla="*/ 0 w 1269423"/>
                  <a:gd name="connsiteY10" fmla="*/ 527859 h 620230"/>
                  <a:gd name="connsiteX11" fmla="*/ 123826 w 1269423"/>
                  <a:gd name="connsiteY11" fmla="*/ 42949 h 620230"/>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16060"/>
                  <a:gd name="connsiteX1" fmla="*/ 465428 w 1269423"/>
                  <a:gd name="connsiteY1" fmla="*/ 519 h 616060"/>
                  <a:gd name="connsiteX2" fmla="*/ 679741 w 1269423"/>
                  <a:gd name="connsiteY2" fmla="*/ 67193 h 616060"/>
                  <a:gd name="connsiteX3" fmla="*/ 865479 w 1269423"/>
                  <a:gd name="connsiteY3" fmla="*/ 29093 h 616060"/>
                  <a:gd name="connsiteX4" fmla="*/ 1051215 w 1269423"/>
                  <a:gd name="connsiteY4" fmla="*/ 76719 h 616060"/>
                  <a:gd name="connsiteX5" fmla="*/ 1269423 w 1269423"/>
                  <a:gd name="connsiteY5" fmla="*/ 38187 h 616060"/>
                  <a:gd name="connsiteX6" fmla="*/ 1121786 w 1269423"/>
                  <a:gd name="connsiteY6" fmla="*/ 589771 h 616060"/>
                  <a:gd name="connsiteX7" fmla="*/ 755941 w 1269423"/>
                  <a:gd name="connsiteY7" fmla="*/ 572018 h 616060"/>
                  <a:gd name="connsiteX8" fmla="*/ 470191 w 1269423"/>
                  <a:gd name="connsiteY8" fmla="*/ 533919 h 616060"/>
                  <a:gd name="connsiteX9" fmla="*/ 265402 w 1269423"/>
                  <a:gd name="connsiteY9" fmla="*/ 567256 h 616060"/>
                  <a:gd name="connsiteX10" fmla="*/ 0 w 1269423"/>
                  <a:gd name="connsiteY10" fmla="*/ 527859 h 616060"/>
                  <a:gd name="connsiteX11" fmla="*/ 123826 w 1269423"/>
                  <a:gd name="connsiteY11" fmla="*/ 42949 h 61606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423" h="589771">
                    <a:moveTo>
                      <a:pt x="123826" y="42949"/>
                    </a:moveTo>
                    <a:cubicBezTo>
                      <a:pt x="210922" y="-17953"/>
                      <a:pt x="155433" y="99738"/>
                      <a:pt x="465428" y="519"/>
                    </a:cubicBezTo>
                    <a:cubicBezTo>
                      <a:pt x="545380" y="-6553"/>
                      <a:pt x="545742" y="60915"/>
                      <a:pt x="679741" y="67193"/>
                    </a:cubicBezTo>
                    <a:cubicBezTo>
                      <a:pt x="768641" y="68780"/>
                      <a:pt x="705142" y="51318"/>
                      <a:pt x="865479" y="29093"/>
                    </a:cubicBezTo>
                    <a:cubicBezTo>
                      <a:pt x="928185" y="17981"/>
                      <a:pt x="983891" y="75203"/>
                      <a:pt x="1051215" y="76719"/>
                    </a:cubicBezTo>
                    <a:cubicBezTo>
                      <a:pt x="1161401" y="82998"/>
                      <a:pt x="1177493" y="49515"/>
                      <a:pt x="1269423" y="38187"/>
                    </a:cubicBezTo>
                    <a:cubicBezTo>
                      <a:pt x="1220211" y="222048"/>
                      <a:pt x="1194810" y="410673"/>
                      <a:pt x="1121786" y="589771"/>
                    </a:cubicBezTo>
                    <a:cubicBezTo>
                      <a:pt x="987786" y="531900"/>
                      <a:pt x="897878" y="505127"/>
                      <a:pt x="755941" y="572018"/>
                    </a:cubicBezTo>
                    <a:cubicBezTo>
                      <a:pt x="547329" y="472222"/>
                      <a:pt x="541629" y="535506"/>
                      <a:pt x="470191" y="533919"/>
                    </a:cubicBezTo>
                    <a:cubicBezTo>
                      <a:pt x="398753" y="532332"/>
                      <a:pt x="339798" y="576203"/>
                      <a:pt x="265402" y="567256"/>
                    </a:cubicBezTo>
                    <a:cubicBezTo>
                      <a:pt x="108672" y="473161"/>
                      <a:pt x="85292" y="521942"/>
                      <a:pt x="0" y="527859"/>
                    </a:cubicBezTo>
                    <a:lnTo>
                      <a:pt x="123826" y="42949"/>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3200" b="0" i="0" u="none" strike="noStrike" kern="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4" name="TextBox 3">
              <a:extLst>
                <a:ext uri="{FF2B5EF4-FFF2-40B4-BE49-F238E27FC236}">
                  <a16:creationId xmlns:a16="http://schemas.microsoft.com/office/drawing/2014/main" xmlns="" id="{3905E4E2-5934-4996-969A-3A40AF93D95F}"/>
                </a:ext>
              </a:extLst>
            </p:cNvPr>
            <p:cNvSpPr txBox="1"/>
            <p:nvPr/>
          </p:nvSpPr>
          <p:spPr>
            <a:xfrm>
              <a:off x="3100218" y="1767517"/>
              <a:ext cx="1129909" cy="395003"/>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smtClean="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Ví dụ 2:</a:t>
              </a:r>
              <a:endParaRPr kumimoji="0" lang="en-US" sz="32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18" name="Rectangle 17"/>
          <p:cNvSpPr/>
          <p:nvPr/>
        </p:nvSpPr>
        <p:spPr>
          <a:xfrm>
            <a:off x="1161814" y="2095837"/>
            <a:ext cx="10378870" cy="3508653"/>
          </a:xfrm>
          <a:prstGeom prst="rect">
            <a:avLst/>
          </a:prstGeom>
        </p:spPr>
        <p:txBody>
          <a:bodyPr wrap="square">
            <a:spAutoFit/>
          </a:bodyPr>
          <a:lstStyle/>
          <a:p>
            <a:pPr lvl="0" algn="just">
              <a:lnSpc>
                <a:spcPct val="150000"/>
              </a:lnSpc>
              <a:defRPr/>
            </a:pPr>
            <a:r>
              <a:rPr kumimoji="0" lang="en-US" sz="3600" b="0" i="0" u="none" strike="noStrike" kern="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lang="vi-VN" sz="28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Một trong những môn thể thao mà em yêu thích nhất là đá bóng. </a:t>
            </a:r>
            <a:r>
              <a:rPr lang="vi-VN" sz="2800"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Mỗi </a:t>
            </a:r>
            <a:r>
              <a:rPr lang="vi-VN" sz="28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đội gồm có mười một cầu thủ, cùng tranh bóng để đưa </a:t>
            </a:r>
            <a:r>
              <a:rPr lang="vi-VN" sz="2800"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bóng </a:t>
            </a:r>
            <a:r>
              <a:rPr lang="vi-VN" sz="28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vào khung thành. Các trận đấu của chúng em thường diễn ra rất sôi nổi. Dù chiến thắng hay thua cuộc thì chúng em cũng học được nhiều điều bổ ích.</a:t>
            </a:r>
            <a:endParaRPr lang="en-US" sz="28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26761843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128093576"/>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ags/tag9.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1_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TotalTime>
  <Words>393</Words>
  <Application>Microsoft Office PowerPoint</Application>
  <PresentationFormat>Custom</PresentationFormat>
  <Paragraphs>34</Paragraphs>
  <Slides>11</Slides>
  <Notes>4</Notes>
  <HiddenSlides>0</HiddenSlides>
  <MMClips>0</MMClips>
  <ScaleCrop>false</ScaleCrop>
  <HeadingPairs>
    <vt:vector size="4" baseType="variant">
      <vt:variant>
        <vt:lpstr>Theme</vt:lpstr>
      </vt:variant>
      <vt:variant>
        <vt:i4>8</vt:i4>
      </vt:variant>
      <vt:variant>
        <vt:lpstr>Slide Titles</vt:lpstr>
      </vt:variant>
      <vt:variant>
        <vt:i4>11</vt:i4>
      </vt:variant>
    </vt:vector>
  </HeadingPairs>
  <TitlesOfParts>
    <vt:vector size="19" baseType="lpstr">
      <vt:lpstr>1_Office Theme</vt:lpstr>
      <vt:lpstr>1_Office 主题​​</vt:lpstr>
      <vt:lpstr>8_Office Theme</vt:lpstr>
      <vt:lpstr>2_Office 主题​​</vt:lpstr>
      <vt:lpstr>第一PPT，www.1ppt.com</vt:lpstr>
      <vt:lpstr>千图网拥有20W+精美PPT模板 更多PPT模板下载至：www.58pic.com/office/ppt​​</vt:lpstr>
      <vt:lpstr>1_千图网拥有20W+精美PPT模板 更多PPT模板下载至：www.58pic.com/office/ppt​​</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xinh</dc:creator>
  <cp:lastModifiedBy>SKY</cp:lastModifiedBy>
  <cp:revision>14</cp:revision>
  <dcterms:created xsi:type="dcterms:W3CDTF">2021-08-14T04:12:23Z</dcterms:created>
  <dcterms:modified xsi:type="dcterms:W3CDTF">2022-09-26T05:30:41Z</dcterms:modified>
</cp:coreProperties>
</file>