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68" r:id="rId2"/>
    <p:sldMasterId id="2147483780" r:id="rId3"/>
    <p:sldMasterId id="2147483792" r:id="rId4"/>
    <p:sldMasterId id="2147483801" r:id="rId5"/>
    <p:sldMasterId id="2147483810" r:id="rId6"/>
  </p:sldMasterIdLst>
  <p:notesMasterIdLst>
    <p:notesMasterId r:id="rId37"/>
  </p:notesMasterIdLst>
  <p:sldIdLst>
    <p:sldId id="348" r:id="rId7"/>
    <p:sldId id="287" r:id="rId8"/>
    <p:sldId id="279" r:id="rId9"/>
    <p:sldId id="325" r:id="rId10"/>
    <p:sldId id="259" r:id="rId11"/>
    <p:sldId id="345" r:id="rId12"/>
    <p:sldId id="328" r:id="rId13"/>
    <p:sldId id="301" r:id="rId14"/>
    <p:sldId id="346" r:id="rId15"/>
    <p:sldId id="329" r:id="rId16"/>
    <p:sldId id="305" r:id="rId17"/>
    <p:sldId id="295" r:id="rId18"/>
    <p:sldId id="261" r:id="rId19"/>
    <p:sldId id="332" r:id="rId20"/>
    <p:sldId id="333" r:id="rId21"/>
    <p:sldId id="334" r:id="rId22"/>
    <p:sldId id="331" r:id="rId23"/>
    <p:sldId id="347" r:id="rId24"/>
    <p:sldId id="335" r:id="rId25"/>
    <p:sldId id="321" r:id="rId26"/>
    <p:sldId id="336" r:id="rId27"/>
    <p:sldId id="337" r:id="rId28"/>
    <p:sldId id="339" r:id="rId29"/>
    <p:sldId id="340" r:id="rId30"/>
    <p:sldId id="342" r:id="rId31"/>
    <p:sldId id="341" r:id="rId32"/>
    <p:sldId id="284" r:id="rId33"/>
    <p:sldId id="343" r:id="rId34"/>
    <p:sldId id="257" r:id="rId35"/>
    <p:sldId id="34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0F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62" autoAdjust="0"/>
  </p:normalViewPr>
  <p:slideViewPr>
    <p:cSldViewPr snapToGrid="0">
      <p:cViewPr>
        <p:scale>
          <a:sx n="69" d="100"/>
          <a:sy n="69" d="100"/>
        </p:scale>
        <p:origin x="-532"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9371F-EB5E-4BA7-8A67-AF2CECFB8628}"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6CF8F0-8EE4-431C-9658-399490ACC418}" type="slidenum">
              <a:rPr lang="en-US" smtClean="0"/>
              <a:t>‹#›</a:t>
            </a:fld>
            <a:endParaRPr lang="en-US"/>
          </a:p>
        </p:txBody>
      </p:sp>
    </p:spTree>
    <p:extLst>
      <p:ext uri="{BB962C8B-B14F-4D97-AF65-F5344CB8AC3E}">
        <p14:creationId xmlns:p14="http://schemas.microsoft.com/office/powerpoint/2010/main" val="1863104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559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02027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96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632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584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5541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4135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095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4381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16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7272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39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9951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069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4431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579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44733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CE6CF8F0-8EE4-431C-9658-399490ACC418}" type="slidenum">
              <a:rPr lang="en-US" smtClean="0"/>
              <a:t>7</a:t>
            </a:fld>
            <a:endParaRPr lang="en-US"/>
          </a:p>
        </p:txBody>
      </p:sp>
    </p:spTree>
    <p:extLst>
      <p:ext uri="{BB962C8B-B14F-4D97-AF65-F5344CB8AC3E}">
        <p14:creationId xmlns:p14="http://schemas.microsoft.com/office/powerpoint/2010/main" val="136318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982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0213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72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xmlns=""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xmlns=""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14221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2965DF-0155-4483-BA71-E600CD0762AB}"/>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4" name="页脚占位符 3">
            <a:extLst>
              <a:ext uri="{FF2B5EF4-FFF2-40B4-BE49-F238E27FC236}">
                <a16:creationId xmlns:a16="http://schemas.microsoft.com/office/drawing/2014/main" xmlns=""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475854803"/>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6E89B8B-92FE-4CCE-A6FD-1EA0AA2CB889}"/>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3" name="页脚占位符 2">
            <a:extLst>
              <a:ext uri="{FF2B5EF4-FFF2-40B4-BE49-F238E27FC236}">
                <a16:creationId xmlns:a16="http://schemas.microsoft.com/office/drawing/2014/main" xmlns=""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510575904"/>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67F33BF-7248-4CF2-9D5F-FC2D4AF5A79E}"/>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xmlns=""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098995891"/>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A0F909C-0267-40BE-B34E-CFAE371EE401}"/>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xmlns=""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37559312"/>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68319BC4-A8AF-4B6F-A6AC-B29D151381CC}"/>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917274085"/>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13E1FFF-8862-47C7-A800-1AAF9D7C5086}"/>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76593674"/>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13D20503-3780-40EA-B21F-DC3C1FDFEEBE}"/>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233234773"/>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24719736"/>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23571962-A602-419B-B366-F0D09E39C861}"/>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7374861"/>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BFBE0E8F-E223-4D3B-A808-484C3319511F}"/>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xmlns=""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896634985"/>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33302"/>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3DF0C1F-D56E-417B-A1A6-CDEDBBD7BBE4}"/>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8" name="页脚占位符 7">
            <a:extLst>
              <a:ext uri="{FF2B5EF4-FFF2-40B4-BE49-F238E27FC236}">
                <a16:creationId xmlns:a16="http://schemas.microsoft.com/office/drawing/2014/main" xmlns=""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208132622"/>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76EE013-E6C1-4C4F-B0C6-96B7CCBDB0ED}"/>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4" name="页脚占位符 3">
            <a:extLst>
              <a:ext uri="{FF2B5EF4-FFF2-40B4-BE49-F238E27FC236}">
                <a16:creationId xmlns:a16="http://schemas.microsoft.com/office/drawing/2014/main" xmlns=""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45894522"/>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2F1F0C74-5470-4103-8C60-72E5A8B1DEA2}"/>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3" name="页脚占位符 2">
            <a:extLst>
              <a:ext uri="{FF2B5EF4-FFF2-40B4-BE49-F238E27FC236}">
                <a16:creationId xmlns:a16="http://schemas.microsoft.com/office/drawing/2014/main" xmlns=""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103281402"/>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C523596-73AD-44E1-BC66-B8C399E56FD2}"/>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xmlns=""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85019569"/>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FB912CCC-BA35-41A4-B1CA-B31D42F9517E}"/>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xmlns=""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80042546"/>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74197DC-32A7-4948-8498-682B1BD2C87F}"/>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432255527"/>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867B72-8887-4DF8-8780-4CF5D387AECE}"/>
              </a:ext>
            </a:extLst>
          </p:cNvPr>
          <p:cNvSpPr>
            <a:spLocks noGrp="1"/>
          </p:cNvSpPr>
          <p:nvPr>
            <p:ph type="dt" sz="half" idx="10"/>
          </p:nvPr>
        </p:nvSpPr>
        <p:spPr/>
        <p:txBody>
          <a:bodyPr/>
          <a:lstStyle/>
          <a:p>
            <a:fld id="{E7FE081F-4352-4F18-BEDA-C66D1965C30F}"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1953360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75836935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873202"/>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651191"/>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9420099"/>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464224"/>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968994"/>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086882"/>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139965"/>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24564033"/>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321357162"/>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07532"/>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722180"/>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532353"/>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058485"/>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908978"/>
      </p:ext>
    </p:extLst>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059687"/>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441283"/>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62468955"/>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128252630"/>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972129"/>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083885"/>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160975"/>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305613"/>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020237"/>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690956"/>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3537104A-EDBB-4DEF-9A8D-A6F97EEB849D}"/>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038427515"/>
      </p:ext>
    </p:extLst>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2022/9/22</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855474646"/>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5B48A98A-4FCE-42D0-A2D1-F2BF8D5F439F}"/>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058553154"/>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6ACF3AE-4FCF-43CB-A2A9-4E450D2A7FBF}"/>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847132839"/>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4E94802-C01D-48B5-8391-188A661F4773}"/>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6" name="页脚占位符 5">
            <a:extLst>
              <a:ext uri="{FF2B5EF4-FFF2-40B4-BE49-F238E27FC236}">
                <a16:creationId xmlns:a16="http://schemas.microsoft.com/office/drawing/2014/main" xmlns=""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682527474"/>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1B2AA4-2571-4A46-AEF9-C6600AAE3F93}"/>
              </a:ext>
            </a:extLst>
          </p:cNvPr>
          <p:cNvSpPr>
            <a:spLocks noGrp="1"/>
          </p:cNvSpPr>
          <p:nvPr>
            <p:ph type="dt" sz="half" idx="10"/>
          </p:nvPr>
        </p:nvSpPr>
        <p:spPr/>
        <p:txBody>
          <a:bodyPr/>
          <a:lstStyle/>
          <a:p>
            <a:fld id="{E5948F6F-2428-462A-9C17-B471D69666C9}" type="datetimeFigureOut">
              <a:rPr lang="zh-CN" altLang="en-US" smtClean="0"/>
              <a:t>2022/9/22</a:t>
            </a:fld>
            <a:endParaRPr lang="zh-CN" altLang="en-US"/>
          </a:p>
        </p:txBody>
      </p:sp>
      <p:sp>
        <p:nvSpPr>
          <p:cNvPr id="8" name="页脚占位符 7">
            <a:extLst>
              <a:ext uri="{FF2B5EF4-FFF2-40B4-BE49-F238E27FC236}">
                <a16:creationId xmlns:a16="http://schemas.microsoft.com/office/drawing/2014/main" xmlns=""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817132234"/>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xmlns=""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xmlns=""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xmlns=""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xmlns=""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xmlns=""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xmlns=""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xmlns=""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xmlns=""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xmlns=""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xmlns=""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xmlns=""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xmlns=""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xmlns=""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xmlns=""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xmlns=""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xmlns=""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xmlns=""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xmlns=""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xmlns=""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xmlns=""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xmlns=""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xmlns=""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xmlns=""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xmlns=""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xmlns=""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xmlns=""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xmlns=""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xmlns=""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xmlns=""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xmlns=""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xmlns=""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xmlns=""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xmlns=""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xmlns=""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xmlns=""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xmlns=""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xmlns=""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xmlns=""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xmlns=""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xmlns=""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xmlns=""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xmlns=""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xmlns=""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xmlns=""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xmlns=""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xmlns=""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xmlns=""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xmlns=""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xmlns=""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xmlns=""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xmlns=""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xmlns=""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xmlns=""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xmlns=""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xmlns=""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xmlns=""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xmlns=""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xmlns=""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xmlns=""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xmlns=""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xmlns=""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xmlns=""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xmlns=""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xmlns=""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xmlns=""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xmlns=""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xmlns=""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xmlns=""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xmlns=""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xmlns=""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xmlns=""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xmlns=""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xmlns=""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xmlns=""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xmlns=""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xmlns=""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xmlns=""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xmlns=""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xmlns=""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xmlns=""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xmlns=""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xmlns=""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xmlns=""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xmlns=""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xmlns=""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xmlns=""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xmlns=""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xmlns=""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xmlns=""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xmlns=""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xmlns=""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xmlns=""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xmlns=""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xmlns=""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xmlns=""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xmlns=""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xmlns=""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xmlns=""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xmlns=""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xmlns=""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xmlns=""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xmlns=""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xmlns=""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xmlns=""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xmlns=""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xmlns=""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xmlns=""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xmlns=""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xmlns=""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xmlns=""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xmlns=""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xmlns=""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xmlns=""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xmlns=""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xmlns=""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xmlns=""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xmlns=""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xmlns=""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xmlns=""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xmlns=""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xmlns=""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xmlns=""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xmlns=""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xmlns=""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xmlns=""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xmlns=""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xmlns=""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xmlns=""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xmlns=""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xmlns=""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xmlns=""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xmlns=""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xmlns=""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xmlns=""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xmlns=""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xmlns=""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xmlns=""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xmlns=""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xmlns=""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xmlns=""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xmlns=""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xmlns=""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xmlns=""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xmlns=""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xmlns=""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xmlns=""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xmlns=""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xmlns=""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xmlns=""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xmlns=""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xmlns=""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xmlns=""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xmlns=""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xmlns=""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xmlns=""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xmlns=""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xmlns=""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xmlns=""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xmlns=""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xmlns=""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xmlns=""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xmlns=""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xmlns=""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xmlns=""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xmlns=""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xmlns=""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xmlns=""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xmlns=""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xmlns=""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xmlns=""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xmlns=""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xmlns=""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xmlns=""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xmlns=""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xmlns=""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xmlns=""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xmlns=""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xmlns=""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xmlns=""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xmlns=""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xmlns=""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xmlns=""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xmlns=""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xmlns=""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xmlns=""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xmlns=""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xmlns=""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xmlns=""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xmlns=""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xmlns=""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xmlns=""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xmlns=""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xmlns=""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xmlns=""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xmlns=""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xmlns=""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xmlns=""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xmlns=""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xmlns=""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xmlns=""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xmlns=""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xmlns=""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xmlns=""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xmlns=""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xmlns=""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xmlns=""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xmlns=""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xmlns=""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xmlns=""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xmlns=""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xmlns=""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xmlns=""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xmlns=""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xmlns=""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xmlns=""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xmlns=""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xmlns=""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xmlns=""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xmlns=""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xmlns=""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xmlns=""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xmlns=""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xmlns=""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xmlns=""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xmlns=""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xmlns=""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xmlns=""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xmlns=""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xmlns=""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xmlns=""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xmlns=""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xmlns=""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xmlns=""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xmlns=""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xmlns=""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xmlns=""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xmlns=""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xmlns=""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xmlns=""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xmlns=""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xmlns=""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xmlns=""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xmlns=""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xmlns=""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xmlns=""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xmlns=""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xmlns=""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xmlns=""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xmlns=""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xmlns=""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xmlns=""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xmlns=""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xmlns=""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xmlns=""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xmlns=""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xmlns=""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xmlns=""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xmlns=""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xmlns=""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xmlns=""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xmlns=""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xmlns=""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xmlns=""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xmlns=""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xmlns=""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xmlns=""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xmlns=""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xmlns=""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xmlns=""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xmlns=""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xmlns=""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xmlns=""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xmlns=""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xmlns=""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xmlns=""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xmlns=""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xmlns=""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xmlns=""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xmlns=""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xmlns=""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xmlns=""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xmlns=""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xmlns=""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xmlns=""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xmlns=""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xmlns=""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xmlns=""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xmlns=""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xmlns=""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xmlns=""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xmlns=""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xmlns=""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xmlns=""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xmlns=""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xmlns=""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xmlns=""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xmlns=""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xmlns=""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xmlns=""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xmlns=""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xmlns=""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xmlns=""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xmlns=""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xmlns=""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xmlns=""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xmlns=""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xmlns=""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xmlns=""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xmlns=""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0921359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8" name="TextBox 7">
            <a:extLst>
              <a:ext uri="{FF2B5EF4-FFF2-40B4-BE49-F238E27FC236}">
                <a16:creationId xmlns:a16="http://schemas.microsoft.com/office/drawing/2014/main" xmlns="" id="{13B58766-C3D9-4BFA-A990-DBE841F4C835}"/>
              </a:ext>
            </a:extLst>
          </p:cNvPr>
          <p:cNvSpPr txBox="1"/>
          <p:nvPr userDrawn="1"/>
        </p:nvSpPr>
        <p:spPr>
          <a:xfrm>
            <a:off x="9625379" y="36047"/>
            <a:ext cx="2727813" cy="261610"/>
          </a:xfrm>
          <a:prstGeom prst="rect">
            <a:avLst/>
          </a:prstGeom>
          <a:noFill/>
        </p:spPr>
        <p:txBody>
          <a:bodyPr wrap="square">
            <a:spAutoFit/>
          </a:bodyPr>
          <a:lstStyle/>
          <a:p>
            <a:r>
              <a:rPr lang="en-US" sz="1100" i="1" dirty="0" err="1">
                <a:latin typeface="Times New Roman" panose="02020603050405020304" pitchFamily="18" charset="0"/>
                <a:cs typeface="Times New Roman" panose="02020603050405020304" pitchFamily="18" charset="0"/>
                <a:sym typeface="+mn-ea"/>
              </a:rPr>
              <a:t>Hương</a:t>
            </a:r>
            <a:r>
              <a:rPr lang="en-US" sz="1100" i="1" dirty="0">
                <a:latin typeface="Times New Roman" panose="02020603050405020304" pitchFamily="18" charset="0"/>
                <a:cs typeface="Times New Roman" panose="02020603050405020304" pitchFamily="18" charset="0"/>
                <a:sym typeface="+mn-ea"/>
              </a:rPr>
              <a:t> </a:t>
            </a:r>
            <a:r>
              <a:rPr lang="en-US" sz="1100" i="1" dirty="0" err="1">
                <a:latin typeface="Times New Roman" panose="02020603050405020304" pitchFamily="18" charset="0"/>
                <a:cs typeface="Times New Roman" panose="02020603050405020304" pitchFamily="18" charset="0"/>
                <a:sym typeface="+mn-ea"/>
              </a:rPr>
              <a:t>Thảo</a:t>
            </a:r>
            <a:r>
              <a:rPr lang="en-US" sz="1100" i="1" dirty="0">
                <a:latin typeface="Times New Roman" panose="02020603050405020304" pitchFamily="18" charset="0"/>
                <a:cs typeface="Times New Roman" panose="02020603050405020304" pitchFamily="18" charset="0"/>
                <a:sym typeface="+mn-ea"/>
              </a:rPr>
              <a:t> - tranthao121004@gmail.com</a:t>
            </a:r>
            <a:endParaRPr lang="en-US"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7556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xmlns=""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2022/9/22</a:t>
            </a:fld>
            <a:endParaRPr lang="zh-CN" altLang="en-US"/>
          </a:p>
        </p:txBody>
      </p:sp>
      <p:sp>
        <p:nvSpPr>
          <p:cNvPr id="5" name="页脚占位符 4">
            <a:extLst>
              <a:ext uri="{FF2B5EF4-FFF2-40B4-BE49-F238E27FC236}">
                <a16:creationId xmlns:a16="http://schemas.microsoft.com/office/drawing/2014/main" xmlns=""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
        <p:nvSpPr>
          <p:cNvPr id="7" name="TextBox 6">
            <a:extLst>
              <a:ext uri="{FF2B5EF4-FFF2-40B4-BE49-F238E27FC236}">
                <a16:creationId xmlns:a16="http://schemas.microsoft.com/office/drawing/2014/main" xmlns="" id="{61ED127C-1AB9-49D4-AC10-B9A902CDDD42}"/>
              </a:ext>
            </a:extLst>
          </p:cNvPr>
          <p:cNvSpPr txBox="1"/>
          <p:nvPr userDrawn="1"/>
        </p:nvSpPr>
        <p:spPr>
          <a:xfrm>
            <a:off x="9625379" y="36047"/>
            <a:ext cx="2727813" cy="246221"/>
          </a:xfrm>
          <a:prstGeom prst="rect">
            <a:avLst/>
          </a:prstGeom>
          <a:noFill/>
        </p:spPr>
        <p:txBody>
          <a:bodyPr wrap="square">
            <a:spAutoFit/>
          </a:bodyPr>
          <a:lstStyle/>
          <a:p>
            <a:r>
              <a:rPr lang="en-US" sz="1000" i="1" dirty="0" err="1">
                <a:latin typeface="Times New Roman" panose="02020603050405020304" pitchFamily="18" charset="0"/>
                <a:cs typeface="Times New Roman" panose="02020603050405020304" pitchFamily="18" charset="0"/>
                <a:sym typeface="+mn-ea"/>
              </a:rPr>
              <a:t>Hương</a:t>
            </a:r>
            <a:r>
              <a:rPr lang="en-US" sz="1000" i="1" dirty="0">
                <a:latin typeface="Times New Roman" panose="02020603050405020304" pitchFamily="18" charset="0"/>
                <a:cs typeface="Times New Roman" panose="02020603050405020304" pitchFamily="18" charset="0"/>
                <a:sym typeface="+mn-ea"/>
              </a:rPr>
              <a:t> </a:t>
            </a:r>
            <a:r>
              <a:rPr lang="en-US" sz="1000" i="1" dirty="0" err="1">
                <a:latin typeface="Times New Roman" panose="02020603050405020304" pitchFamily="18" charset="0"/>
                <a:cs typeface="Times New Roman" panose="02020603050405020304" pitchFamily="18" charset="0"/>
                <a:sym typeface="+mn-ea"/>
              </a:rPr>
              <a:t>Thảo</a:t>
            </a:r>
            <a:r>
              <a:rPr lang="en-US" sz="1000" i="1" dirty="0">
                <a:latin typeface="Times New Roman" panose="02020603050405020304" pitchFamily="18" charset="0"/>
                <a:cs typeface="Times New Roman" panose="02020603050405020304" pitchFamily="18" charset="0"/>
                <a:sym typeface="+mn-ea"/>
              </a:rPr>
              <a:t> - tranthao121004@gmail.com</a:t>
            </a:r>
            <a:endParaRPr lang="en-US" sz="1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6043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375626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847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452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transition spd="slow">
    <p:comb/>
  </p:transition>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55.jpg"/><Relationship Id="rId4" Type="http://schemas.openxmlformats.org/officeDocument/2006/relationships/image" Target="../media/image54.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37.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audio" Target="../media/media1.mp3"/><Relationship Id="rId16" Type="http://schemas.openxmlformats.org/officeDocument/2006/relationships/image" Target="../media/image20.png"/><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48E518-7323-40F9-99A8-5D6FF8F4D227}"/>
              </a:ext>
            </a:extLst>
          </p:cNvPr>
          <p:cNvSpPr txBox="1"/>
          <p:nvPr/>
        </p:nvSpPr>
        <p:spPr>
          <a:xfrm>
            <a:off x="3297798" y="324464"/>
            <a:ext cx="5596404" cy="707886"/>
          </a:xfrm>
          <a:prstGeom prst="rect">
            <a:avLst/>
          </a:prstGeom>
          <a:noFill/>
        </p:spPr>
        <p:txBody>
          <a:bodyPr wrap="none" rtlCol="0">
            <a:spAutoFit/>
          </a:bodyPr>
          <a:lstStyle/>
          <a:p>
            <a:pPr algn="ctr"/>
            <a:r>
              <a:rPr lang="en-US" sz="2000" b="1" dirty="0">
                <a:latin typeface="#9Slide03 Arima Madurai Medium" panose="00000600000000000000" pitchFamily="2" charset="0"/>
                <a:cs typeface="#9Slide03 Arima Madurai Medium" panose="00000600000000000000" pitchFamily="2" charset="0"/>
              </a:rPr>
              <a:t>PHÒNG GIÁO DỤC VÀ ĐÀO TẠO QUẬN LONG BIÊN</a:t>
            </a:r>
          </a:p>
          <a:p>
            <a:pPr algn="ctr"/>
            <a:r>
              <a:rPr lang="en-US" sz="2000" b="1" dirty="0">
                <a:latin typeface="#9Slide03 Arima Madurai Medium" panose="00000600000000000000" pitchFamily="2" charset="0"/>
                <a:cs typeface="#9Slide03 Arima Madurai Medium" panose="00000600000000000000" pitchFamily="2" charset="0"/>
              </a:rPr>
              <a:t>TRƯỜNG TIỂU HỌC NGỌC THUỴ</a:t>
            </a:r>
            <a:endParaRPr lang="vi-VN" sz="2000" b="1" dirty="0">
              <a:latin typeface="#9Slide03 Arima Madurai Medium" panose="00000600000000000000" pitchFamily="2" charset="0"/>
              <a:cs typeface="#9Slide03 Arima Madurai Medium" panose="00000600000000000000" pitchFamily="2" charset="0"/>
            </a:endParaRPr>
          </a:p>
        </p:txBody>
      </p:sp>
      <p:sp>
        <p:nvSpPr>
          <p:cNvPr id="3" name="TextBox 2">
            <a:extLst>
              <a:ext uri="{FF2B5EF4-FFF2-40B4-BE49-F238E27FC236}">
                <a16:creationId xmlns:a16="http://schemas.microsoft.com/office/drawing/2014/main" xmlns="" id="{1D4F2C74-7BBC-4EDF-9391-CE4DEAAB46D8}"/>
              </a:ext>
            </a:extLst>
          </p:cNvPr>
          <p:cNvSpPr txBox="1"/>
          <p:nvPr/>
        </p:nvSpPr>
        <p:spPr>
          <a:xfrm>
            <a:off x="4090218" y="2654709"/>
            <a:ext cx="4768645" cy="1107996"/>
          </a:xfrm>
          <a:prstGeom prst="rect">
            <a:avLst/>
          </a:prstGeom>
          <a:noFill/>
        </p:spPr>
        <p:txBody>
          <a:bodyPr wrap="square" rtlCol="0">
            <a:spAutoFit/>
          </a:bodyPr>
          <a:lstStyle/>
          <a:p>
            <a:r>
              <a:rPr lang="en-US" sz="6600" b="1" dirty="0">
                <a:solidFill>
                  <a:srgbClr val="FF0000"/>
                </a:solidFill>
                <a:latin typeface="#9Slide03 Arima Madurai Medium" panose="00000600000000000000" pitchFamily="2" charset="0"/>
                <a:cs typeface="#9Slide03 Arima Madurai Medium" panose="00000600000000000000" pitchFamily="2" charset="0"/>
              </a:rPr>
              <a:t>TẬP ĐỌC 2</a:t>
            </a:r>
            <a:endParaRPr lang="vi-VN" sz="6600" b="1" dirty="0">
              <a:solidFill>
                <a:srgbClr val="FF0000"/>
              </a:solidFill>
              <a:latin typeface="#9Slide03 Arima Madurai Medium" panose="00000600000000000000" pitchFamily="2" charset="0"/>
              <a:cs typeface="#9Slide03 Arima Madurai Medium" panose="00000600000000000000" pitchFamily="2" charset="0"/>
            </a:endParaRPr>
          </a:p>
        </p:txBody>
      </p:sp>
    </p:spTree>
    <p:extLst>
      <p:ext uri="{BB962C8B-B14F-4D97-AF65-F5344CB8AC3E}">
        <p14:creationId xmlns:p14="http://schemas.microsoft.com/office/powerpoint/2010/main" val="2934167118"/>
      </p:ext>
    </p:extLst>
  </p:cSld>
  <p:clrMapOvr>
    <a:masterClrMapping/>
  </p:clrMapOvr>
  <p:transition spd="slow">
    <p:comb/>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algn="r"/>
            <a:r>
              <a:rPr lang="vi-VN" sz="2800" dirty="0">
                <a:latin typeface="Arial-Rounded" panose="020B0500000000000000" pitchFamily="34" charset="0"/>
                <a:ea typeface="Arial-Rounded" panose="020B0500000000000000" pitchFamily="34" charset="0"/>
                <a:cs typeface="Arial-Rounded" panose="020B0500000000000000" pitchFamily="34" charset="0"/>
              </a:rPr>
              <a:t>(Văn Giá)</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000" dirty="0">
                <a:latin typeface="Arial-Rounded" panose="020B0500000000000000" pitchFamily="34" charset="0"/>
                <a:ea typeface="Arial-Rounded" panose="020B0500000000000000" pitchFamily="34" charset="0"/>
                <a:cs typeface="Arial-Rounded" panose="020B0500000000000000" pitchFamily="34" charset="0"/>
              </a:rPr>
              <a:t>Tôi </a:t>
            </a:r>
            <a:r>
              <a:rPr lang="en-US" sz="4000" dirty="0" err="1">
                <a:latin typeface="Arial-Rounded" panose="020B0500000000000000" pitchFamily="34" charset="0"/>
                <a:ea typeface="Arial-Rounded" panose="020B0500000000000000" pitchFamily="34" charset="0"/>
                <a:cs typeface="Arial-Rounded" panose="020B0500000000000000" pitchFamily="34" charset="0"/>
              </a:rPr>
              <a:t>là</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học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sinh</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lớp</a:t>
            </a:r>
            <a:r>
              <a:rPr lang="en-US" sz="4000"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xmlns="" id="{39203345-D718-492D-AFD9-D799DB4A936F}"/>
              </a:ext>
            </a:extLst>
          </p:cNvPr>
          <p:cNvSpPr/>
          <p:nvPr/>
        </p:nvSpPr>
        <p:spPr>
          <a:xfrm>
            <a:off x="2753032" y="6154988"/>
            <a:ext cx="5948516"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latin typeface="Arial-Rounded" panose="020B0500000000000000" pitchFamily="34" charset="0"/>
                <a:ea typeface="Arial-Rounded" panose="020B0500000000000000" pitchFamily="34" charset="0"/>
                <a:cs typeface="Arial-Rounded" panose="020B0500000000000000" pitchFamily="34" charset="0"/>
              </a:rPr>
              <a:t> chia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xmlns="" id="{664D798A-80EB-4881-BD0D-857145381120}"/>
              </a:ext>
            </a:extLst>
          </p:cNvPr>
          <p:cNvSpPr/>
          <p:nvPr/>
        </p:nvSpPr>
        <p:spPr>
          <a:xfrm>
            <a:off x="727587" y="1071716"/>
            <a:ext cx="10736826"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xmlns="" id="{66561F34-BE39-40A1-ACF3-B692960A0159}"/>
              </a:ext>
            </a:extLst>
          </p:cNvPr>
          <p:cNvSpPr/>
          <p:nvPr/>
        </p:nvSpPr>
        <p:spPr>
          <a:xfrm>
            <a:off x="137652" y="914399"/>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1</a:t>
            </a:r>
          </a:p>
        </p:txBody>
      </p:sp>
      <p:sp>
        <p:nvSpPr>
          <p:cNvPr id="13" name="Rectangle: Rounded Corners 12">
            <a:extLst>
              <a:ext uri="{FF2B5EF4-FFF2-40B4-BE49-F238E27FC236}">
                <a16:creationId xmlns:a16="http://schemas.microsoft.com/office/drawing/2014/main" xmlns="" id="{45378A5D-6943-4B14-8F92-489DFBB9F39F}"/>
              </a:ext>
            </a:extLst>
          </p:cNvPr>
          <p:cNvSpPr/>
          <p:nvPr/>
        </p:nvSpPr>
        <p:spPr>
          <a:xfrm>
            <a:off x="629263" y="2812024"/>
            <a:ext cx="10835149" cy="1651819"/>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3">
            <a:extLst>
              <a:ext uri="{FF2B5EF4-FFF2-40B4-BE49-F238E27FC236}">
                <a16:creationId xmlns:a16="http://schemas.microsoft.com/office/drawing/2014/main" xmlns="" id="{53E9DF6F-2883-4F99-89C3-C1DCEF9C5807}"/>
              </a:ext>
            </a:extLst>
          </p:cNvPr>
          <p:cNvSpPr/>
          <p:nvPr/>
        </p:nvSpPr>
        <p:spPr>
          <a:xfrm>
            <a:off x="105696" y="2723535"/>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2</a:t>
            </a:r>
          </a:p>
        </p:txBody>
      </p:sp>
      <p:sp>
        <p:nvSpPr>
          <p:cNvPr id="15" name="Rectangle: Rounded Corners 14">
            <a:extLst>
              <a:ext uri="{FF2B5EF4-FFF2-40B4-BE49-F238E27FC236}">
                <a16:creationId xmlns:a16="http://schemas.microsoft.com/office/drawing/2014/main" xmlns="" id="{EDD4EB8C-8D96-47DD-B7FE-63257F1F0D39}"/>
              </a:ext>
            </a:extLst>
          </p:cNvPr>
          <p:cNvSpPr/>
          <p:nvPr/>
        </p:nvSpPr>
        <p:spPr>
          <a:xfrm>
            <a:off x="678425" y="4552332"/>
            <a:ext cx="10835149" cy="1582993"/>
          </a:xfrm>
          <a:prstGeom prst="roundRect">
            <a:avLst/>
          </a:prstGeom>
          <a:noFill/>
          <a:ln w="3810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xmlns="" id="{16D46623-A5B2-4673-B673-B2662F1B8D01}"/>
              </a:ext>
            </a:extLst>
          </p:cNvPr>
          <p:cNvSpPr/>
          <p:nvPr/>
        </p:nvSpPr>
        <p:spPr>
          <a:xfrm>
            <a:off x="172063" y="4463843"/>
            <a:ext cx="457200" cy="4572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3</a:t>
            </a:r>
          </a:p>
        </p:txBody>
      </p:sp>
    </p:spTree>
    <p:extLst>
      <p:ext uri="{BB962C8B-B14F-4D97-AF65-F5344CB8AC3E}">
        <p14:creationId xmlns:p14="http://schemas.microsoft.com/office/powerpoint/2010/main" val="319322285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2" grpId="0" animBg="1"/>
      <p:bldP spid="13" grpId="0" animBg="1"/>
      <p:bldP spid="14"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标注 2"/>
          <p:cNvSpPr/>
          <p:nvPr/>
        </p:nvSpPr>
        <p:spPr>
          <a:xfrm>
            <a:off x="8975320" y="1514168"/>
            <a:ext cx="2432416" cy="1784338"/>
          </a:xfrm>
          <a:prstGeom prst="cloudCallout">
            <a:avLst>
              <a:gd name="adj1" fmla="val -21735"/>
              <a:gd name="adj2" fmla="val 81360"/>
            </a:avLst>
          </a:prstGeom>
          <a:gradFill flip="none" rotWithShape="1">
            <a:gsLst>
              <a:gs pos="100000">
                <a:srgbClr val="92D050">
                  <a:tint val="66000"/>
                  <a:satMod val="160000"/>
                </a:srgbClr>
              </a:gs>
              <a:gs pos="0">
                <a:srgbClr val="92D05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矩形 36"/>
          <p:cNvSpPr/>
          <p:nvPr/>
        </p:nvSpPr>
        <p:spPr>
          <a:xfrm>
            <a:off x="9573702" y="1693549"/>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níu</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椭圆形标注 1"/>
          <p:cNvSpPr/>
          <p:nvPr/>
        </p:nvSpPr>
        <p:spPr>
          <a:xfrm>
            <a:off x="3669201" y="1434855"/>
            <a:ext cx="2118051"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605589"/>
            <a:ext cx="2571768"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6209630" y="125852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sz="540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862629" y="1601943"/>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loáng</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823867" y="1502308"/>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rốt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rít</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6483937" y="1244470"/>
            <a:ext cx="2805424" cy="1168718"/>
          </a:xfrm>
          <a:prstGeom prst="rect">
            <a:avLst/>
          </a:prstGeom>
        </p:spPr>
        <p:txBody>
          <a:bodyPr wrap="square">
            <a:spAutoFit/>
          </a:bodyPr>
          <a:lstStyle/>
          <a:p>
            <a:pPr marL="457189" indent="-457189" defTabSz="1219170">
              <a:lnSpc>
                <a:spcPct val="150000"/>
              </a:lnSpc>
              <a:defRPr/>
            </a:pP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rụt</a:t>
            </a: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54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rè</a:t>
            </a:r>
            <a:endParaRPr lang="zh-CN" alt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1467" y="3793450"/>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360安全浏览器下载\六一\Nipic_2531170_b95b5e79d8a6cff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7532" y="3882914"/>
            <a:ext cx="1545893" cy="2432167"/>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3567"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9388F83-2F86-415A-B996-49254E2DAF6D}"/>
              </a:ext>
            </a:extLst>
          </p:cNvPr>
          <p:cNvSpPr txBox="1"/>
          <p:nvPr/>
        </p:nvSpPr>
        <p:spPr>
          <a:xfrm>
            <a:off x="3550489" y="444536"/>
            <a:ext cx="5388077" cy="830997"/>
          </a:xfrm>
          <a:prstGeom prst="rect">
            <a:avLst/>
          </a:prstGeom>
          <a:noFill/>
        </p:spPr>
        <p:txBody>
          <a:bodyPr wrap="square" rtlCol="0">
            <a:spAutoFit/>
          </a:bodyPr>
          <a:lstStyle/>
          <a:p>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từ</a:t>
            </a:r>
            <a:r>
              <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83450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cTn>
                              </p:par>
                            </p:childTnLst>
                          </p:cTn>
                        </p:par>
                        <p:par>
                          <p:cTn id="21" fill="hold">
                            <p:stCondLst>
                              <p:cond delay="8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800"/>
                            </p:stCondLst>
                            <p:childTnLst>
                              <p:par>
                                <p:cTn id="28" presetID="42"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300"/>
                                        <p:tgtEl>
                                          <p:spTgt spid="4"/>
                                        </p:tgtEl>
                                      </p:cBhvr>
                                    </p:animEffect>
                                    <p:anim calcmode="lin" valueType="num">
                                      <p:cBhvr>
                                        <p:cTn id="31" dur="300" fill="hold"/>
                                        <p:tgtEl>
                                          <p:spTgt spid="4"/>
                                        </p:tgtEl>
                                        <p:attrNameLst>
                                          <p:attrName>ppt_x</p:attrName>
                                        </p:attrNameLst>
                                      </p:cBhvr>
                                      <p:tavLst>
                                        <p:tav tm="0">
                                          <p:val>
                                            <p:strVal val="#ppt_x"/>
                                          </p:val>
                                        </p:tav>
                                        <p:tav tm="100000">
                                          <p:val>
                                            <p:strVal val="#ppt_x"/>
                                          </p:val>
                                        </p:tav>
                                      </p:tavLst>
                                    </p:anim>
                                    <p:anim calcmode="lin" valueType="num">
                                      <p:cBhvr>
                                        <p:cTn id="32" dur="3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2100"/>
                            </p:stCondLst>
                            <p:childTnLst>
                              <p:par>
                                <p:cTn id="34" presetID="10" presetClass="entr" presetSubtype="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par>
                          <p:cTn id="37" fill="hold">
                            <p:stCondLst>
                              <p:cond delay="26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300"/>
                                        <p:tgtEl>
                                          <p:spTgt spid="2"/>
                                        </p:tgtEl>
                                      </p:cBhvr>
                                    </p:animEffect>
                                    <p:anim calcmode="lin" valueType="num">
                                      <p:cBhvr>
                                        <p:cTn id="41" dur="300" fill="hold"/>
                                        <p:tgtEl>
                                          <p:spTgt spid="2"/>
                                        </p:tgtEl>
                                        <p:attrNameLst>
                                          <p:attrName>ppt_x</p:attrName>
                                        </p:attrNameLst>
                                      </p:cBhvr>
                                      <p:tavLst>
                                        <p:tav tm="0">
                                          <p:val>
                                            <p:strVal val="#ppt_x"/>
                                          </p:val>
                                        </p:tav>
                                        <p:tav tm="100000">
                                          <p:val>
                                            <p:strVal val="#ppt_x"/>
                                          </p:val>
                                        </p:tav>
                                      </p:tavLst>
                                    </p:anim>
                                    <p:anim calcmode="lin" valueType="num">
                                      <p:cBhvr>
                                        <p:cTn id="42" dur="300" fill="hold"/>
                                        <p:tgtEl>
                                          <p:spTgt spid="2"/>
                                        </p:tgtEl>
                                        <p:attrNameLst>
                                          <p:attrName>ppt_y</p:attrName>
                                        </p:attrNameLst>
                                      </p:cBhvr>
                                      <p:tavLst>
                                        <p:tav tm="0">
                                          <p:val>
                                            <p:strVal val="#ppt_y+.1"/>
                                          </p:val>
                                        </p:tav>
                                        <p:tav tm="100000">
                                          <p:val>
                                            <p:strVal val="#ppt_y"/>
                                          </p:val>
                                        </p:tav>
                                      </p:tavLst>
                                    </p:anim>
                                  </p:childTnLst>
                                </p:cTn>
                              </p:par>
                            </p:childTnLst>
                          </p:cTn>
                        </p:par>
                        <p:par>
                          <p:cTn id="43" fill="hold">
                            <p:stCondLst>
                              <p:cond delay="2900"/>
                            </p:stCondLst>
                            <p:childTnLst>
                              <p:par>
                                <p:cTn id="44" presetID="10" presetClass="entr" presetSubtype="0"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childTnLst>
                          </p:cTn>
                        </p:par>
                        <p:par>
                          <p:cTn id="47" fill="hold">
                            <p:stCondLst>
                              <p:cond delay="34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
                                        <p:tgtEl>
                                          <p:spTgt spid="10"/>
                                        </p:tgtEl>
                                      </p:cBhvr>
                                    </p:animEffect>
                                    <p:anim calcmode="lin" valueType="num">
                                      <p:cBhvr>
                                        <p:cTn id="51" dur="300" fill="hold"/>
                                        <p:tgtEl>
                                          <p:spTgt spid="10"/>
                                        </p:tgtEl>
                                        <p:attrNameLst>
                                          <p:attrName>ppt_x</p:attrName>
                                        </p:attrNameLst>
                                      </p:cBhvr>
                                      <p:tavLst>
                                        <p:tav tm="0">
                                          <p:val>
                                            <p:strVal val="#ppt_x"/>
                                          </p:val>
                                        </p:tav>
                                        <p:tav tm="100000">
                                          <p:val>
                                            <p:strVal val="#ppt_x"/>
                                          </p:val>
                                        </p:tav>
                                      </p:tavLst>
                                    </p:anim>
                                    <p:anim calcmode="lin" valueType="num">
                                      <p:cBhvr>
                                        <p:cTn id="52" dur="3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3700"/>
                            </p:stCondLst>
                            <p:childTnLst>
                              <p:par>
                                <p:cTn id="54" presetID="10" presetClass="entr" presetSubtype="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par>
                          <p:cTn id="57" fill="hold">
                            <p:stCondLst>
                              <p:cond delay="4200"/>
                            </p:stCondLst>
                            <p:childTnLst>
                              <p:par>
                                <p:cTn id="58" presetID="42" presetClass="entr" presetSubtype="0" fill="hold" grpId="0" nodeType="after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300"/>
                                        <p:tgtEl>
                                          <p:spTgt spid="3"/>
                                        </p:tgtEl>
                                      </p:cBhvr>
                                    </p:animEffect>
                                    <p:anim calcmode="lin" valueType="num">
                                      <p:cBhvr>
                                        <p:cTn id="61" dur="300" fill="hold"/>
                                        <p:tgtEl>
                                          <p:spTgt spid="3"/>
                                        </p:tgtEl>
                                        <p:attrNameLst>
                                          <p:attrName>ppt_x</p:attrName>
                                        </p:attrNameLst>
                                      </p:cBhvr>
                                      <p:tavLst>
                                        <p:tav tm="0">
                                          <p:val>
                                            <p:strVal val="#ppt_x"/>
                                          </p:val>
                                        </p:tav>
                                        <p:tav tm="100000">
                                          <p:val>
                                            <p:strVal val="#ppt_x"/>
                                          </p:val>
                                        </p:tav>
                                      </p:tavLst>
                                    </p:anim>
                                    <p:anim calcmode="lin" valueType="num">
                                      <p:cBhvr>
                                        <p:cTn id="62" dur="300" fill="hold"/>
                                        <p:tgtEl>
                                          <p:spTgt spid="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p:bldP spid="2" grpId="0" animBg="1"/>
      <p:bldP spid="4" grpId="0" animBg="1"/>
      <p:bldP spid="10" grpId="0" animBg="1"/>
      <p:bldP spid="34" grpId="0"/>
      <p:bldP spid="35" grpId="0"/>
      <p:bldP spid="36"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84" y="1177326"/>
            <a:ext cx="11513574" cy="54058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4"/>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12931" y="440024"/>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xmlns="" id="{2923DC63-DC51-46BB-A1B7-07BC0531C9F8}"/>
              </a:ext>
            </a:extLst>
          </p:cNvPr>
          <p:cNvSpPr txBox="1"/>
          <p:nvPr/>
        </p:nvSpPr>
        <p:spPr>
          <a:xfrm>
            <a:off x="1765861" y="2401438"/>
            <a:ext cx="906935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Ngay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cạnh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1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níu</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chặt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giống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năm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ngoái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1" name="Straight Connector 10">
            <a:extLst>
              <a:ext uri="{FF2B5EF4-FFF2-40B4-BE49-F238E27FC236}">
                <a16:creationId xmlns:a16="http://schemas.microsoft.com/office/drawing/2014/main" xmlns="" id="{076947CD-250E-4498-BB6C-E1E1DFCB6698}"/>
              </a:ext>
            </a:extLst>
          </p:cNvPr>
          <p:cNvCxnSpPr/>
          <p:nvPr/>
        </p:nvCxnSpPr>
        <p:spPr>
          <a:xfrm flipH="1">
            <a:off x="4846646"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FFEA02C-F6D7-480F-B9CA-E37CD9E838D1}"/>
              </a:ext>
            </a:extLst>
          </p:cNvPr>
          <p:cNvCxnSpPr/>
          <p:nvPr/>
        </p:nvCxnSpPr>
        <p:spPr>
          <a:xfrm flipH="1">
            <a:off x="8168343"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AE8FF8-F888-447F-AE31-5E6D28C10353}"/>
              </a:ext>
            </a:extLst>
          </p:cNvPr>
          <p:cNvCxnSpPr/>
          <p:nvPr/>
        </p:nvCxnSpPr>
        <p:spPr>
          <a:xfrm flipH="1">
            <a:off x="10759017" y="2580899"/>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DEFE43B-58A7-44B9-BE4B-E7BFEB0B95DB}"/>
              </a:ext>
            </a:extLst>
          </p:cNvPr>
          <p:cNvCxnSpPr/>
          <p:nvPr/>
        </p:nvCxnSpPr>
        <p:spPr>
          <a:xfrm flipH="1">
            <a:off x="6309870" y="3150891"/>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632CA21-6342-4D21-A613-032B1DE3190F}"/>
              </a:ext>
            </a:extLst>
          </p:cNvPr>
          <p:cNvCxnSpPr/>
          <p:nvPr/>
        </p:nvCxnSpPr>
        <p:spPr>
          <a:xfrm flipH="1">
            <a:off x="3193445" y="3776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AE773DC-56CE-4F01-97C6-169B1D639B59}"/>
              </a:ext>
            </a:extLst>
          </p:cNvPr>
          <p:cNvCxnSpPr/>
          <p:nvPr/>
        </p:nvCxnSpPr>
        <p:spPr>
          <a:xfrm flipH="1">
            <a:off x="3261092" y="3776042"/>
            <a:ext cx="76200" cy="440086"/>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5201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1000"/>
                                        <p:tgtEl>
                                          <p:spTgt spid="19"/>
                                        </p:tgtEl>
                                      </p:cBhvr>
                                    </p:animEffect>
                                  </p:childTnLst>
                                </p:cTn>
                              </p:par>
                              <p:par>
                                <p:cTn id="12" presetID="56" presetClass="path" presetSubtype="0" accel="50000" decel="50000" fill="hold" nodeType="withEffect">
                                  <p:stCondLst>
                                    <p:cond delay="0"/>
                                  </p:stCondLst>
                                  <p:childTnLst>
                                    <p:animMotion origin="layout" path="M -2.77778E-6 6.58017E-7 L 0.30851 -0.27186 " pathEditMode="relative" rAng="0" ptsTypes="AA">
                                      <p:cBhvr>
                                        <p:cTn id="13" dur="2000" fill="hold"/>
                                        <p:tgtEl>
                                          <p:spTgt spid="20"/>
                                        </p:tgtEl>
                                        <p:attrNameLst>
                                          <p:attrName>ppt_x</p:attrName>
                                          <p:attrName>ppt_y</p:attrName>
                                        </p:attrNameLst>
                                      </p:cBhvr>
                                      <p:rCtr x="15434" y="-13593"/>
                                    </p:animMotion>
                                  </p:childTnLst>
                                </p:cTn>
                              </p:par>
                              <p:par>
                                <p:cTn id="14" presetID="56" presetClass="path" presetSubtype="0" accel="50000" decel="50000" fill="hold" nodeType="withEffect">
                                  <p:stCondLst>
                                    <p:cond delay="0"/>
                                  </p:stCondLst>
                                  <p:childTnLst>
                                    <p:animMotion origin="layout" path="M -2.22222E-6 4.10565E-6 L 0.36493 -0.33241 " pathEditMode="relative" rAng="0" ptsTypes="AA">
                                      <p:cBhvr>
                                        <p:cTn id="15" dur="2000" fill="hold"/>
                                        <p:tgtEl>
                                          <p:spTgt spid="21"/>
                                        </p:tgtEl>
                                        <p:attrNameLst>
                                          <p:attrName>ppt_x</p:attrName>
                                          <p:attrName>ppt_y</p:attrName>
                                        </p:attrNameLst>
                                      </p:cBhvr>
                                      <p:rCtr x="18247" y="-16620"/>
                                    </p:animMotion>
                                  </p:childTnLst>
                                </p:cTn>
                              </p:par>
                              <p:par>
                                <p:cTn id="16" presetID="56" presetClass="path" presetSubtype="0" accel="50000" decel="50000" fill="hold" nodeType="withEffect">
                                  <p:stCondLst>
                                    <p:cond delay="0"/>
                                  </p:stCondLst>
                                  <p:childTnLst>
                                    <p:animMotion origin="layout" path="M -2.22222E-6 -4.16435E-6 L 0.81181 -0.80568 " pathEditMode="relative" rAng="0" ptsTypes="AA">
                                      <p:cBhvr>
                                        <p:cTn id="17" dur="2000" fill="hold"/>
                                        <p:tgtEl>
                                          <p:spTgt spid="22"/>
                                        </p:tgtEl>
                                        <p:attrNameLst>
                                          <p:attrName>ppt_x</p:attrName>
                                          <p:attrName>ppt_y</p:attrName>
                                        </p:attrNameLst>
                                      </p:cBhvr>
                                      <p:rCtr x="40590" y="-40284"/>
                                    </p:animMotion>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3119084" y="2452665"/>
            <a:ext cx="5056829" cy="1200329"/>
          </a:xfrm>
          <a:prstGeom prst="rect">
            <a:avLst/>
          </a:prstGeom>
          <a:noFill/>
        </p:spPr>
        <p:txBody>
          <a:bodyPr wrap="square" rtlCol="0">
            <a:spAutoFit/>
          </a:bodyPr>
          <a:lstStyle/>
          <a:p>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Giải</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nghĩa</a:t>
            </a:r>
            <a:r>
              <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7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endParaRPr lang="en-US" sz="7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286002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283F9D-D58C-4F78-97F3-A98DBF3F9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81912064"/>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6C5F4E-B98F-489F-B82E-A90897668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7708820"/>
      </p:ext>
    </p:extLst>
  </p:cSld>
  <p:clrMapOvr>
    <a:masterClrMapping/>
  </p:clrMapOvr>
  <p:transition spd="slow">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9652438-D578-4E80-84CF-0E25BBF3B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9231271"/>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xmlns=""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theo</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nhóm</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007463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xmlns="" id="{39203345-D718-492D-AFD9-D799DB4A936F}"/>
              </a:ext>
            </a:extLst>
          </p:cNvPr>
          <p:cNvSpPr/>
          <p:nvPr/>
        </p:nvSpPr>
        <p:spPr>
          <a:xfrm>
            <a:off x="4601495" y="5943601"/>
            <a:ext cx="408038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toàn</a:t>
            </a:r>
            <a:r>
              <a:rPr 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79592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8" y="965006"/>
            <a:ext cx="8248759" cy="435315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1413434" y="2075227"/>
            <a:ext cx="799603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152762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xmlns=""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a16="http://schemas.microsoft.com/office/drawing/2014/main" xmlns=""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a16="http://schemas.microsoft.com/office/drawing/2014/main" xmlns=""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4" name="图片 333">
            <a:extLst>
              <a:ext uri="{FF2B5EF4-FFF2-40B4-BE49-F238E27FC236}">
                <a16:creationId xmlns:a16="http://schemas.microsoft.com/office/drawing/2014/main" xmlns="" id="{C9CD878C-58EC-4B7C-8E16-E1C2A3C441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a16="http://schemas.microsoft.com/office/drawing/2014/main" xmlns="" id="{420F89D8-45EE-4E1E-9611-CC2B34129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42" name="图片 341">
            <a:extLst>
              <a:ext uri="{FF2B5EF4-FFF2-40B4-BE49-F238E27FC236}">
                <a16:creationId xmlns:a16="http://schemas.microsoft.com/office/drawing/2014/main" xmlns="" id="{8C4D4476-2B96-44B2-B380-773DF982CC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sp>
        <p:nvSpPr>
          <p:cNvPr id="19" name="Title 1">
            <a:extLst>
              <a:ext uri="{FF2B5EF4-FFF2-40B4-BE49-F238E27FC236}">
                <a16:creationId xmlns:a16="http://schemas.microsoft.com/office/drawing/2014/main" xmlns="" id="{B617BD64-3631-4195-ABF3-1A7D72513797}"/>
              </a:ext>
            </a:extLst>
          </p:cNvPr>
          <p:cNvSpPr txBox="1">
            <a:spLocks/>
          </p:cNvSpPr>
          <p:nvPr/>
        </p:nvSpPr>
        <p:spPr>
          <a:xfrm>
            <a:off x="692458" y="3915682"/>
            <a:ext cx="11159230" cy="14456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vi-VN" sz="4800" b="1" dirty="0">
              <a:solidFill>
                <a:srgbClr val="0070C0"/>
              </a:solidFill>
              <a:latin typeface="Arial-Rounded" panose="020B0500000000000000" charset="0"/>
              <a:cs typeface="Arial-Rounded" panose="020B0500000000000000" charset="0"/>
              <a:sym typeface="+mn-ea"/>
            </a:endParaRPr>
          </a:p>
        </p:txBody>
      </p:sp>
      <p:sp>
        <p:nvSpPr>
          <p:cNvPr id="2" name="Rectangle 1">
            <a:extLst>
              <a:ext uri="{FF2B5EF4-FFF2-40B4-BE49-F238E27FC236}">
                <a16:creationId xmlns:a16="http://schemas.microsoft.com/office/drawing/2014/main" xmlns="" id="{F148FE19-25B8-45E3-8B75-347E763EDCBD}"/>
              </a:ext>
            </a:extLst>
          </p:cNvPr>
          <p:cNvSpPr/>
          <p:nvPr/>
        </p:nvSpPr>
        <p:spPr>
          <a:xfrm>
            <a:off x="1071368" y="2593371"/>
            <a:ext cx="9606464" cy="1569660"/>
          </a:xfrm>
          <a:prstGeom prst="rect">
            <a:avLst/>
          </a:prstGeom>
          <a:noFill/>
        </p:spPr>
        <p:txBody>
          <a:bodyPr wrap="none" lIns="91440" tIns="45720" rIns="91440" bIns="45720">
            <a:prstTxWarp prst="textArchUp">
              <a:avLst/>
            </a:prstTxWarp>
            <a:spAutoFit/>
          </a:bodyPr>
          <a:lstStyle/>
          <a:p>
            <a:pPr algn="ctr"/>
            <a:r>
              <a:rPr lang="en-US" sz="7200" b="1" dirty="0" err="1">
                <a:ln w="22225">
                  <a:solidFill>
                    <a:schemeClr val="accent2"/>
                  </a:solidFill>
                  <a:prstDash val="solid"/>
                </a:ln>
                <a:solidFill>
                  <a:schemeClr val="accent2">
                    <a:lumMod val="40000"/>
                    <a:lumOff val="60000"/>
                  </a:schemeClr>
                </a:solidFill>
              </a:rPr>
              <a:t>Chào</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mừng</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các</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em</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đến</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với</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tiết</a:t>
            </a:r>
            <a:endParaRPr lang="en-US" sz="7200" b="1" dirty="0">
              <a:ln w="22225">
                <a:solidFill>
                  <a:schemeClr val="accent2"/>
                </a:solidFill>
                <a:prstDash val="solid"/>
              </a:ln>
              <a:solidFill>
                <a:schemeClr val="accent2">
                  <a:lumMod val="40000"/>
                  <a:lumOff val="60000"/>
                </a:schemeClr>
              </a:solidFill>
            </a:endParaRPr>
          </a:p>
          <a:p>
            <a:pPr algn="ct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Tiếng</a:t>
            </a:r>
            <a:r>
              <a:rPr lang="en-US" sz="7200" b="1" dirty="0">
                <a:ln w="22225">
                  <a:solidFill>
                    <a:schemeClr val="accent2"/>
                  </a:solidFill>
                  <a:prstDash val="solid"/>
                </a:ln>
                <a:solidFill>
                  <a:schemeClr val="accent2">
                    <a:lumMod val="40000"/>
                    <a:lumOff val="60000"/>
                  </a:schemeClr>
                </a:solidFill>
              </a:rPr>
              <a:t> </a:t>
            </a:r>
            <a:r>
              <a:rPr lang="en-US" sz="7200" b="1" dirty="0" err="1">
                <a:ln w="22225">
                  <a:solidFill>
                    <a:schemeClr val="accent2"/>
                  </a:solidFill>
                  <a:prstDash val="solid"/>
                </a:ln>
                <a:solidFill>
                  <a:schemeClr val="accent2">
                    <a:lumMod val="40000"/>
                    <a:lumOff val="60000"/>
                  </a:schemeClr>
                </a:solidFill>
              </a:rPr>
              <a:t>Việt</a:t>
            </a:r>
            <a:r>
              <a:rPr lang="en-US" sz="7200" b="1" dirty="0">
                <a:ln w="22225">
                  <a:solidFill>
                    <a:schemeClr val="accent2"/>
                  </a:solidFill>
                  <a:prstDash val="solid"/>
                </a:ln>
                <a:solidFill>
                  <a:schemeClr val="accent2">
                    <a:lumMod val="40000"/>
                    <a:lumOff val="60000"/>
                  </a:schemeClr>
                </a:solidFill>
              </a:rPr>
              <a:t> - </a:t>
            </a:r>
            <a:r>
              <a:rPr lang="en-US" sz="7200" b="1" dirty="0" err="1">
                <a:ln w="22225">
                  <a:solidFill>
                    <a:schemeClr val="accent2"/>
                  </a:solidFill>
                  <a:prstDash val="solid"/>
                </a:ln>
                <a:solidFill>
                  <a:schemeClr val="accent2">
                    <a:lumMod val="40000"/>
                    <a:lumOff val="60000"/>
                  </a:schemeClr>
                </a:solidFill>
              </a:rPr>
              <a:t>Lớp</a:t>
            </a:r>
            <a:r>
              <a:rPr lang="en-US" sz="7200" b="1" dirty="0">
                <a:ln w="22225">
                  <a:solidFill>
                    <a:schemeClr val="accent2"/>
                  </a:solidFill>
                  <a:prstDash val="solid"/>
                </a:ln>
                <a:solidFill>
                  <a:schemeClr val="accent2">
                    <a:lumMod val="40000"/>
                    <a:lumOff val="60000"/>
                  </a:schemeClr>
                </a:solidFill>
              </a:rPr>
              <a:t> 2</a:t>
            </a:r>
          </a:p>
        </p:txBody>
      </p:sp>
    </p:spTree>
    <p:extLst>
      <p:ext uri="{BB962C8B-B14F-4D97-AF65-F5344CB8AC3E}">
        <p14:creationId xmlns:p14="http://schemas.microsoft.com/office/powerpoint/2010/main" val="241767762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342"/>
                                        </p:tgtEl>
                                        <p:attrNameLst>
                                          <p:attrName>style.visibility</p:attrName>
                                        </p:attrNameLst>
                                      </p:cBhvr>
                                      <p:to>
                                        <p:strVal val="visible"/>
                                      </p:to>
                                    </p:set>
                                    <p:anim calcmode="lin" valueType="num">
                                      <p:cBhvr>
                                        <p:cTn id="22" dur="500" fill="hold"/>
                                        <p:tgtEl>
                                          <p:spTgt spid="342"/>
                                        </p:tgtEl>
                                        <p:attrNameLst>
                                          <p:attrName>ppt_w</p:attrName>
                                        </p:attrNameLst>
                                      </p:cBhvr>
                                      <p:tavLst>
                                        <p:tav tm="0">
                                          <p:val>
                                            <p:fltVal val="0"/>
                                          </p:val>
                                        </p:tav>
                                        <p:tav tm="100000">
                                          <p:val>
                                            <p:strVal val="#ppt_w"/>
                                          </p:val>
                                        </p:tav>
                                      </p:tavLst>
                                    </p:anim>
                                    <p:anim calcmode="lin" valueType="num">
                                      <p:cBhvr>
                                        <p:cTn id="23" dur="500" fill="hold"/>
                                        <p:tgtEl>
                                          <p:spTgt spid="342"/>
                                        </p:tgtEl>
                                        <p:attrNameLst>
                                          <p:attrName>ppt_h</p:attrName>
                                        </p:attrNameLst>
                                      </p:cBhvr>
                                      <p:tavLst>
                                        <p:tav tm="0">
                                          <p:val>
                                            <p:fltVal val="0"/>
                                          </p:val>
                                        </p:tav>
                                        <p:tav tm="100000">
                                          <p:val>
                                            <p:strVal val="#ppt_h"/>
                                          </p:val>
                                        </p:tav>
                                      </p:tavLst>
                                    </p:anim>
                                    <p:animEffect transition="in" filter="fade">
                                      <p:cBhvr>
                                        <p:cTn id="24" dur="500"/>
                                        <p:tgtEl>
                                          <p:spTgt spid="3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nodePh="1">
                                  <p:stCondLst>
                                    <p:cond delay="0"/>
                                  </p:stCondLst>
                                  <p:endCondLst>
                                    <p:cond evt="begin" delay="0">
                                      <p:tn val="27"/>
                                    </p:cond>
                                  </p:end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nodeType="clickEffect" nodePh="1">
                                  <p:stCondLst>
                                    <p:cond delay="0"/>
                                  </p:stCondLst>
                                  <p:endCondLst>
                                    <p:cond evt="begin" delay="0">
                                      <p:tn val="32"/>
                                    </p:cond>
                                  </p:endCondLst>
                                  <p:iterate type="lt">
                                    <p:tmPct val="10000"/>
                                  </p:iterate>
                                  <p:childTnLst>
                                    <p:animMotion origin="layout" path="M -2.70833E-6 -4.44444E-6 L -2.70833E-6 -0.07222 " pathEditMode="relative" rAng="0" ptsTypes="AA">
                                      <p:cBhvr>
                                        <p:cTn id="33" dur="250" accel="50000" decel="50000" autoRev="1" fill="hold">
                                          <p:stCondLst>
                                            <p:cond delay="0"/>
                                          </p:stCondLst>
                                        </p:cTn>
                                        <p:tgtEl>
                                          <p:spTgt spid="19">
                                            <p:txEl>
                                              <p:pRg st="0" end="0"/>
                                            </p:txEl>
                                          </p:spTgt>
                                        </p:tgtEl>
                                        <p:attrNameLst>
                                          <p:attrName>ppt_x</p:attrName>
                                          <p:attrName>ppt_y</p:attrName>
                                        </p:attrNameLst>
                                      </p:cBhvr>
                                      <p:rCtr x="0" y="-3611"/>
                                    </p:animMotion>
                                    <p:animRot by="1500000">
                                      <p:cBhvr>
                                        <p:cTn id="34" dur="125" fill="hold">
                                          <p:stCondLst>
                                            <p:cond delay="0"/>
                                          </p:stCondLst>
                                        </p:cTn>
                                        <p:tgtEl>
                                          <p:spTgt spid="19">
                                            <p:txEl>
                                              <p:pRg st="0" end="0"/>
                                            </p:txEl>
                                          </p:spTgt>
                                        </p:tgtEl>
                                        <p:attrNameLst>
                                          <p:attrName>r</p:attrName>
                                        </p:attrNameLst>
                                      </p:cBhvr>
                                    </p:animRot>
                                    <p:animRot by="-1500000">
                                      <p:cBhvr>
                                        <p:cTn id="35" dur="125" fill="hold">
                                          <p:stCondLst>
                                            <p:cond delay="125"/>
                                          </p:stCondLst>
                                        </p:cTn>
                                        <p:tgtEl>
                                          <p:spTgt spid="19">
                                            <p:txEl>
                                              <p:pRg st="0" end="0"/>
                                            </p:txEl>
                                          </p:spTgt>
                                        </p:tgtEl>
                                        <p:attrNameLst>
                                          <p:attrName>r</p:attrName>
                                        </p:attrNameLst>
                                      </p:cBhvr>
                                    </p:animRot>
                                    <p:animRot by="-1500000">
                                      <p:cBhvr>
                                        <p:cTn id="36" dur="125" fill="hold">
                                          <p:stCondLst>
                                            <p:cond delay="250"/>
                                          </p:stCondLst>
                                        </p:cTn>
                                        <p:tgtEl>
                                          <p:spTgt spid="19">
                                            <p:txEl>
                                              <p:pRg st="0" end="0"/>
                                            </p:txEl>
                                          </p:spTgt>
                                        </p:tgtEl>
                                        <p:attrNameLst>
                                          <p:attrName>r</p:attrName>
                                        </p:attrNameLst>
                                      </p:cBhvr>
                                    </p:animRot>
                                    <p:animRot by="1500000">
                                      <p:cBhvr>
                                        <p:cTn id="37" dur="125" fill="hold">
                                          <p:stCondLst>
                                            <p:cond delay="375"/>
                                          </p:stCondLst>
                                        </p:cTn>
                                        <p:tgtEl>
                                          <p:spTgt spid="1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64955" y="4140294"/>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792405" y="1781194"/>
            <a:ext cx="6459749"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876660" y="2876490"/>
            <a:ext cx="6511216"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803921" y="3971787"/>
            <a:ext cx="6706877" cy="1127723"/>
          </a:xfrm>
          <a:prstGeom prst="rect">
            <a:avLst/>
          </a:prstGeom>
        </p:spPr>
      </p:pic>
      <p:sp>
        <p:nvSpPr>
          <p:cNvPr id="42" name="TextBox 41"/>
          <p:cNvSpPr txBox="1"/>
          <p:nvPr/>
        </p:nvSpPr>
        <p:spPr>
          <a:xfrm>
            <a:off x="4162630" y="1916976"/>
            <a:ext cx="3557439"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vùng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dậy</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3954520" y="3021899"/>
            <a:ext cx="5556278"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muốn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sớm</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4067380" y="4257711"/>
            <a:ext cx="5873033"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chuẩn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bị</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rất</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nhanh</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10798" y="2922748"/>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963277" y="592625"/>
            <a:ext cx="9520800" cy="1200329"/>
          </a:xfrm>
          <a:prstGeom prst="rect">
            <a:avLst/>
          </a:prstGeom>
          <a:noFill/>
        </p:spPr>
        <p:txBody>
          <a:bodyPr wrap="square" rtlCol="0">
            <a:spAutoFit/>
          </a:bodyPr>
          <a:lstStyle/>
          <a:p>
            <a:pPr algn="ctr"/>
            <a:r>
              <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1. </a:t>
            </a:r>
            <a:r>
              <a:rPr lang="vi-VN"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Những chi tiết nào cho thấy bạn nhỏ rất háo hức đến trường vào ngày khai trường?</a:t>
            </a:r>
            <a:endParaRPr lang="en-US" sz="36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组合 31">
            <a:extLst>
              <a:ext uri="{FF2B5EF4-FFF2-40B4-BE49-F238E27FC236}">
                <a16:creationId xmlns:a16="http://schemas.microsoft.com/office/drawing/2014/main" xmlns="" id="{D6FCDF2D-6382-4AC7-B2F5-DA209C0BE5DC}"/>
              </a:ext>
            </a:extLst>
          </p:cNvPr>
          <p:cNvGrpSpPr/>
          <p:nvPr/>
        </p:nvGrpSpPr>
        <p:grpSpPr>
          <a:xfrm>
            <a:off x="1744504" y="5211818"/>
            <a:ext cx="1059417" cy="846935"/>
            <a:chOff x="477164" y="3023248"/>
            <a:chExt cx="898272" cy="718110"/>
          </a:xfrm>
        </p:grpSpPr>
        <p:pic>
          <p:nvPicPr>
            <p:cNvPr id="25" name="图片 32" descr="未标题-2.png">
              <a:extLst>
                <a:ext uri="{FF2B5EF4-FFF2-40B4-BE49-F238E27FC236}">
                  <a16:creationId xmlns:a16="http://schemas.microsoft.com/office/drawing/2014/main" xmlns="" id="{A9B2CE66-DA7C-4477-A990-CDA74F5C6E51}"/>
                </a:ext>
              </a:extLst>
            </p:cNvPr>
            <p:cNvPicPr>
              <a:picLocks noChangeAspect="1"/>
            </p:cNvPicPr>
            <p:nvPr/>
          </p:nvPicPr>
          <p:blipFill>
            <a:blip r:embed="rId5" cstate="print"/>
            <a:stretch>
              <a:fillRect/>
            </a:stretch>
          </p:blipFill>
          <p:spPr>
            <a:xfrm>
              <a:off x="477164" y="3023248"/>
              <a:ext cx="898272" cy="718110"/>
            </a:xfrm>
            <a:prstGeom prst="rect">
              <a:avLst/>
            </a:prstGeom>
          </p:spPr>
        </p:pic>
        <p:sp>
          <p:nvSpPr>
            <p:cNvPr id="47" name="Text Box 70">
              <a:extLst>
                <a:ext uri="{FF2B5EF4-FFF2-40B4-BE49-F238E27FC236}">
                  <a16:creationId xmlns:a16="http://schemas.microsoft.com/office/drawing/2014/main" xmlns="" id="{C1648EA5-42CF-41DE-98AC-04C6329F30E0}"/>
                </a:ext>
              </a:extLst>
            </p:cNvPr>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algn="ctr" defTabSz="1219170" eaLnBrk="0" hangingPunct="0">
                <a:defRPr/>
              </a:pPr>
              <a:r>
                <a:rPr lang="en-US" altLang="zh-C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4</a:t>
              </a:r>
            </a:p>
          </p:txBody>
        </p:sp>
      </p:grpSp>
      <p:pic>
        <p:nvPicPr>
          <p:cNvPr id="48" name="图片 39" descr="未标题-2.png">
            <a:extLst>
              <a:ext uri="{FF2B5EF4-FFF2-40B4-BE49-F238E27FC236}">
                <a16:creationId xmlns:a16="http://schemas.microsoft.com/office/drawing/2014/main" xmlns="" id="{16B8057E-F683-4651-8D68-1F2DB815A158}"/>
              </a:ext>
            </a:extLst>
          </p:cNvPr>
          <p:cNvPicPr>
            <a:picLocks noChangeAspect="1"/>
          </p:cNvPicPr>
          <p:nvPr/>
        </p:nvPicPr>
        <p:blipFill>
          <a:blip r:embed="rId8" cstate="print"/>
          <a:stretch>
            <a:fillRect/>
          </a:stretch>
        </p:blipFill>
        <p:spPr>
          <a:xfrm>
            <a:off x="2876660" y="5119474"/>
            <a:ext cx="6375495" cy="1127723"/>
          </a:xfrm>
          <a:prstGeom prst="rect">
            <a:avLst/>
          </a:prstGeom>
        </p:spPr>
      </p:pic>
      <p:sp>
        <p:nvSpPr>
          <p:cNvPr id="49" name="TextBox 48">
            <a:extLst>
              <a:ext uri="{FF2B5EF4-FFF2-40B4-BE49-F238E27FC236}">
                <a16:creationId xmlns:a16="http://schemas.microsoft.com/office/drawing/2014/main" xmlns="" id="{C5C02C4D-9F0C-46E9-9BAC-AD1E3B099F2B}"/>
              </a:ext>
            </a:extLst>
          </p:cNvPr>
          <p:cNvSpPr txBox="1"/>
          <p:nvPr/>
        </p:nvSpPr>
        <p:spPr>
          <a:xfrm>
            <a:off x="4213996" y="5348123"/>
            <a:ext cx="4966467" cy="646331"/>
          </a:xfrm>
          <a:prstGeom prst="rect">
            <a:avLst/>
          </a:prstGeom>
          <a:noFill/>
        </p:spPr>
        <p:txBody>
          <a:bodyPr wrap="square" rtlCol="0">
            <a:spAutoFit/>
          </a:bodyPr>
          <a:lstStyle/>
          <a:p>
            <a:pPr defTabSz="1219170"/>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thấy</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mình</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lớn</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bổng</a:t>
            </a:r>
            <a:r>
              <a:rPr lang="en-US" altLang="zh-C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lên</a:t>
            </a:r>
            <a:endParaRPr lang="zh-CN" altLang="en-US"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xmlns="" id="{FD77F280-0B05-47DB-ADC4-DE7FEA1C0B2F}"/>
              </a:ext>
            </a:extLst>
          </p:cNvPr>
          <p:cNvSpPr txBox="1"/>
          <p:nvPr/>
        </p:nvSpPr>
        <p:spPr>
          <a:xfrm>
            <a:off x="6070679" y="1625755"/>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0" name="TextBox 49">
            <a:extLst>
              <a:ext uri="{FF2B5EF4-FFF2-40B4-BE49-F238E27FC236}">
                <a16:creationId xmlns:a16="http://schemas.microsoft.com/office/drawing/2014/main" xmlns="" id="{47A700C3-CDD5-4CA2-9EC4-47A0F53CCAB2}"/>
              </a:ext>
            </a:extLst>
          </p:cNvPr>
          <p:cNvSpPr txBox="1"/>
          <p:nvPr/>
        </p:nvSpPr>
        <p:spPr>
          <a:xfrm>
            <a:off x="8539774" y="2752416"/>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
        <p:nvSpPr>
          <p:cNvPr id="51" name="TextBox 50">
            <a:extLst>
              <a:ext uri="{FF2B5EF4-FFF2-40B4-BE49-F238E27FC236}">
                <a16:creationId xmlns:a16="http://schemas.microsoft.com/office/drawing/2014/main" xmlns="" id="{6A1B4B50-FBE3-480A-8305-21CEF33434CF}"/>
              </a:ext>
            </a:extLst>
          </p:cNvPr>
          <p:cNvSpPr txBox="1"/>
          <p:nvPr/>
        </p:nvSpPr>
        <p:spPr>
          <a:xfrm>
            <a:off x="7770117" y="3835952"/>
            <a:ext cx="785119" cy="1323439"/>
          </a:xfrm>
          <a:prstGeom prst="rect">
            <a:avLst/>
          </a:prstGeom>
          <a:noFill/>
        </p:spPr>
        <p:txBody>
          <a:bodyPr wrap="square" rtlCol="0">
            <a:spAutoFit/>
          </a:bodyPr>
          <a:lstStyle/>
          <a:p>
            <a:r>
              <a:rPr lang="en-US" sz="8000" dirty="0">
                <a:solidFill>
                  <a:srgbClr val="FFFF00"/>
                </a:solidFill>
                <a:sym typeface="Wingdings" panose="05000000000000000000" pitchFamily="2" charset="2"/>
              </a:rPr>
              <a:t></a:t>
            </a:r>
            <a:endParaRPr lang="en-US" sz="8000" dirty="0">
              <a:solidFill>
                <a:srgbClr val="FFFF00"/>
              </a:solidFill>
            </a:endParaRPr>
          </a:p>
        </p:txBody>
      </p:sp>
    </p:spTree>
    <p:extLst>
      <p:ext uri="{BB962C8B-B14F-4D97-AF65-F5344CB8AC3E}">
        <p14:creationId xmlns:p14="http://schemas.microsoft.com/office/powerpoint/2010/main" val="169555909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191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16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266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02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27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377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par>
                          <p:cTn id="65" fill="hold">
                            <p:stCondLst>
                              <p:cond delay="4090"/>
                            </p:stCondLst>
                            <p:childTnLst>
                              <p:par>
                                <p:cTn id="66" presetID="49" presetClass="entr" presetSubtype="0" decel="10000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250" fill="hold"/>
                                        <p:tgtEl>
                                          <p:spTgt spid="24"/>
                                        </p:tgtEl>
                                        <p:attrNameLst>
                                          <p:attrName>ppt_w</p:attrName>
                                        </p:attrNameLst>
                                      </p:cBhvr>
                                      <p:tavLst>
                                        <p:tav tm="0">
                                          <p:val>
                                            <p:fltVal val="0"/>
                                          </p:val>
                                        </p:tav>
                                        <p:tav tm="100000">
                                          <p:val>
                                            <p:strVal val="#ppt_w"/>
                                          </p:val>
                                        </p:tav>
                                      </p:tavLst>
                                    </p:anim>
                                    <p:anim calcmode="lin" valueType="num">
                                      <p:cBhvr>
                                        <p:cTn id="69" dur="250" fill="hold"/>
                                        <p:tgtEl>
                                          <p:spTgt spid="24"/>
                                        </p:tgtEl>
                                        <p:attrNameLst>
                                          <p:attrName>ppt_h</p:attrName>
                                        </p:attrNameLst>
                                      </p:cBhvr>
                                      <p:tavLst>
                                        <p:tav tm="0">
                                          <p:val>
                                            <p:fltVal val="0"/>
                                          </p:val>
                                        </p:tav>
                                        <p:tav tm="100000">
                                          <p:val>
                                            <p:strVal val="#ppt_h"/>
                                          </p:val>
                                        </p:tav>
                                      </p:tavLst>
                                    </p:anim>
                                    <p:anim calcmode="lin" valueType="num">
                                      <p:cBhvr>
                                        <p:cTn id="70" dur="250" fill="hold"/>
                                        <p:tgtEl>
                                          <p:spTgt spid="24"/>
                                        </p:tgtEl>
                                        <p:attrNameLst>
                                          <p:attrName>style.rotation</p:attrName>
                                        </p:attrNameLst>
                                      </p:cBhvr>
                                      <p:tavLst>
                                        <p:tav tm="0">
                                          <p:val>
                                            <p:fltVal val="360"/>
                                          </p:val>
                                        </p:tav>
                                        <p:tav tm="100000">
                                          <p:val>
                                            <p:fltVal val="0"/>
                                          </p:val>
                                        </p:tav>
                                      </p:tavLst>
                                    </p:anim>
                                    <p:animEffect transition="in" filter="fade">
                                      <p:cBhvr>
                                        <p:cTn id="71" dur="250"/>
                                        <p:tgtEl>
                                          <p:spTgt spid="24"/>
                                        </p:tgtEl>
                                      </p:cBhvr>
                                    </p:animEffect>
                                  </p:childTnLst>
                                </p:cTn>
                              </p:par>
                            </p:childTnLst>
                          </p:cTn>
                        </p:par>
                        <p:par>
                          <p:cTn id="72" fill="hold">
                            <p:stCondLst>
                              <p:cond delay="4340"/>
                            </p:stCondLst>
                            <p:childTnLst>
                              <p:par>
                                <p:cTn id="73" presetID="22" presetClass="entr" presetSubtype="8" fill="hold"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left)">
                                      <p:cBhvr>
                                        <p:cTn id="75" dur="500"/>
                                        <p:tgtEl>
                                          <p:spTgt spid="48"/>
                                        </p:tgtEl>
                                      </p:cBhvr>
                                    </p:animEffect>
                                  </p:childTnLst>
                                </p:cTn>
                              </p:par>
                            </p:childTnLst>
                          </p:cTn>
                        </p:par>
                        <p:par>
                          <p:cTn id="76" fill="hold">
                            <p:stCondLst>
                              <p:cond delay="4840"/>
                            </p:stCondLst>
                            <p:childTnLst>
                              <p:par>
                                <p:cTn id="77" presetID="27" presetClass="entr" presetSubtype="0" fill="hold" grpId="0" nodeType="afterEffect">
                                  <p:stCondLst>
                                    <p:cond delay="0"/>
                                  </p:stCondLst>
                                  <p:iterate type="lt">
                                    <p:tmPct val="50000"/>
                                  </p:iterate>
                                  <p:childTnLst>
                                    <p:set>
                                      <p:cBhvr>
                                        <p:cTn id="78" dur="1" fill="hold">
                                          <p:stCondLst>
                                            <p:cond delay="0"/>
                                          </p:stCondLst>
                                        </p:cTn>
                                        <p:tgtEl>
                                          <p:spTgt spid="49"/>
                                        </p:tgtEl>
                                        <p:attrNameLst>
                                          <p:attrName>style.visibility</p:attrName>
                                        </p:attrNameLst>
                                      </p:cBhvr>
                                      <p:to>
                                        <p:strVal val="visible"/>
                                      </p:to>
                                    </p:set>
                                    <p:anim calcmode="discrete" valueType="clr">
                                      <p:cBhvr override="childStyle">
                                        <p:cTn id="79" dur="4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80" dur="40"/>
                                        <p:tgtEl>
                                          <p:spTgt spid="49"/>
                                        </p:tgtEl>
                                        <p:attrNameLst>
                                          <p:attrName>fillcolor</p:attrName>
                                        </p:attrNameLst>
                                      </p:cBhvr>
                                      <p:tavLst>
                                        <p:tav tm="0">
                                          <p:val>
                                            <p:clrVal>
                                              <a:schemeClr val="accent2"/>
                                            </p:clrVal>
                                          </p:val>
                                        </p:tav>
                                        <p:tav tm="50000">
                                          <p:val>
                                            <p:clrVal>
                                              <a:schemeClr val="hlink"/>
                                            </p:clrVal>
                                          </p:val>
                                        </p:tav>
                                      </p:tavLst>
                                    </p:anim>
                                    <p:set>
                                      <p:cBhvr>
                                        <p:cTn id="81" dur="40"/>
                                        <p:tgtEl>
                                          <p:spTgt spid="49"/>
                                        </p:tgtEl>
                                        <p:attrNameLst>
                                          <p:attrName>fill.type</p:attrName>
                                        </p:attrNameLst>
                                      </p:cBhvr>
                                      <p:to>
                                        <p:strVal val="solid"/>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additive="base">
                                        <p:cTn id="86" dur="500" fill="hold"/>
                                        <p:tgtEl>
                                          <p:spTgt spid="3"/>
                                        </p:tgtEl>
                                        <p:attrNameLst>
                                          <p:attrName>ppt_x</p:attrName>
                                        </p:attrNameLst>
                                      </p:cBhvr>
                                      <p:tavLst>
                                        <p:tav tm="0">
                                          <p:val>
                                            <p:strVal val="#ppt_x"/>
                                          </p:val>
                                        </p:tav>
                                        <p:tav tm="100000">
                                          <p:val>
                                            <p:strVal val="#ppt_x"/>
                                          </p:val>
                                        </p:tav>
                                      </p:tavLst>
                                    </p:anim>
                                    <p:anim calcmode="lin" valueType="num">
                                      <p:cBhvr additive="base">
                                        <p:cTn id="8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9" grpId="0"/>
      <p:bldP spid="3" grpId="0"/>
      <p:bldP spid="50" grpId="0"/>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xmlns=""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xmlns=""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xmlns=""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có thực hiện được mong muốn đến sớm nhất lớp không? Vì sao?</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xmlns="" id="{2D7B4494-086F-4625-AD9E-FAB7E859E8E8}"/>
              </a:ext>
            </a:extLst>
          </p:cNvPr>
          <p:cNvPicPr>
            <a:picLocks noChangeAspect="1"/>
          </p:cNvPicPr>
          <p:nvPr/>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887550" y="2021233"/>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xmlns="" id="{DE5F4A75-7681-4DB5-8699-D6BE66AFBED2}"/>
              </a:ext>
            </a:extLst>
          </p:cNvPr>
          <p:cNvSpPr txBox="1"/>
          <p:nvPr/>
        </p:nvSpPr>
        <p:spPr>
          <a:xfrm>
            <a:off x="1658155" y="3045682"/>
            <a:ext cx="6695766" cy="2062103"/>
          </a:xfrm>
          <a:prstGeom prst="rect">
            <a:avLst/>
          </a:prstGeom>
          <a:noFill/>
        </p:spPr>
        <p:txBody>
          <a:bodyPr wrap="square">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 Bạn ấy không thực hiện được mong muốn đến sớm nhất lớp vì khi tới cổng trường bạn ấy đã thấy mấy bạn cùng lớp đang ríu rít nói cười ở trong sân.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89283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3B71264-C090-456C-972A-4F20A48D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4276" y="4325642"/>
            <a:ext cx="2365390" cy="2532358"/>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xmlns="" id="{84AC4AFF-6BBC-4ABE-A6E8-D3063820BD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xmlns="" id="{4D1B6485-3BB7-402F-93E4-0DD2DD86CA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xmlns="" id="{B962FA2F-D87F-48B6-8D6C-408F50C6D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11">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3" name="TextBox 2"/>
          <p:cNvSpPr txBox="1"/>
          <p:nvPr/>
        </p:nvSpPr>
        <p:spPr>
          <a:xfrm>
            <a:off x="1336468" y="724183"/>
            <a:ext cx="9189156" cy="1323439"/>
          </a:xfrm>
          <a:prstGeom prst="rect">
            <a:avLst/>
          </a:prstGeom>
          <a:noFill/>
        </p:spPr>
        <p:txBody>
          <a:bodyPr wrap="square" rtlCol="0">
            <a:spAutoFit/>
          </a:bodyPr>
          <a:lstStyle/>
          <a:p>
            <a:pPr lvl="0" algn="ctr"/>
            <a:r>
              <a:rPr lang="vi-VN" sz="40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Bạn ấy nhận ra mình thay đổi như thế nào khi lên lớp 2?</a:t>
            </a:r>
            <a:endPar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8" name="图片 5">
            <a:extLst>
              <a:ext uri="{FF2B5EF4-FFF2-40B4-BE49-F238E27FC236}">
                <a16:creationId xmlns:a16="http://schemas.microsoft.com/office/drawing/2014/main" xmlns="" id="{2D7B4494-086F-4625-AD9E-FAB7E859E8E8}"/>
              </a:ext>
            </a:extLst>
          </p:cNvPr>
          <p:cNvPicPr>
            <a:picLocks noChangeAspect="1"/>
          </p:cNvPicPr>
          <p:nvPr/>
        </p:nvPicPr>
        <p:blipFill rotWithShape="1">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887550" y="2021233"/>
            <a:ext cx="8885793" cy="3928531"/>
          </a:xfrm>
          <a:prstGeom prst="rect">
            <a:avLst/>
          </a:prstGeom>
          <a:effectLst>
            <a:outerShdw blurRad="50800" dist="63500" dir="5400000" sx="102000" sy="102000" algn="ctr" rotWithShape="0">
              <a:srgbClr val="000000">
                <a:alpha val="43137"/>
              </a:srgbClr>
            </a:outerShdw>
          </a:effectLst>
        </p:spPr>
      </p:pic>
      <p:sp>
        <p:nvSpPr>
          <p:cNvPr id="20" name="TextBox 19">
            <a:extLst>
              <a:ext uri="{FF2B5EF4-FFF2-40B4-BE49-F238E27FC236}">
                <a16:creationId xmlns:a16="http://schemas.microsoft.com/office/drawing/2014/main" xmlns="" id="{DE5F4A75-7681-4DB5-8699-D6BE66AFBED2}"/>
              </a:ext>
            </a:extLst>
          </p:cNvPr>
          <p:cNvSpPr txBox="1"/>
          <p:nvPr/>
        </p:nvSpPr>
        <p:spPr>
          <a:xfrm>
            <a:off x="1698357" y="3240719"/>
            <a:ext cx="6695766" cy="1569660"/>
          </a:xfrm>
          <a:prstGeom prst="rect">
            <a:avLst/>
          </a:prstGeom>
          <a:noFill/>
        </p:spPr>
        <p:txBody>
          <a:bodyPr wrap="square">
            <a:spAutoFit/>
          </a:bodyPr>
          <a:lstStyle/>
          <a:p>
            <a:pPr lvl="0"/>
            <a:r>
              <a:rPr lang="vi-VN" sz="4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Khi lên lớp 2 bạn ấy nhận ra mình lớn bổng lên.</a:t>
            </a:r>
            <a:endPar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972865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47"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614516" y="127820"/>
            <a:ext cx="10962968"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 tranh thích hợp với mỗi đoạn trong bài đọc.</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xmlns="" id="{3D71ACAD-39D9-4246-97EA-BCA0A9460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931" y="1640451"/>
            <a:ext cx="2965861" cy="3885278"/>
          </a:xfrm>
          <a:prstGeom prst="rect">
            <a:avLst/>
          </a:prstGeom>
        </p:spPr>
      </p:pic>
      <p:pic>
        <p:nvPicPr>
          <p:cNvPr id="8" name="Picture 7">
            <a:extLst>
              <a:ext uri="{FF2B5EF4-FFF2-40B4-BE49-F238E27FC236}">
                <a16:creationId xmlns:a16="http://schemas.microsoft.com/office/drawing/2014/main" xmlns="" id="{CA407727-66E2-43D6-8F68-05B97AFEA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5854" y="1640451"/>
            <a:ext cx="3080292" cy="3988978"/>
          </a:xfrm>
          <a:prstGeom prst="rect">
            <a:avLst/>
          </a:prstGeom>
        </p:spPr>
      </p:pic>
      <p:pic>
        <p:nvPicPr>
          <p:cNvPr id="10" name="Picture 9">
            <a:extLst>
              <a:ext uri="{FF2B5EF4-FFF2-40B4-BE49-F238E27FC236}">
                <a16:creationId xmlns:a16="http://schemas.microsoft.com/office/drawing/2014/main" xmlns="" id="{44CA4D22-E68C-4053-9A1A-B0EB97DAC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694" y="1665467"/>
            <a:ext cx="3055375" cy="4033094"/>
          </a:xfrm>
          <a:prstGeom prst="rect">
            <a:avLst/>
          </a:prstGeom>
        </p:spPr>
      </p:pic>
      <p:sp>
        <p:nvSpPr>
          <p:cNvPr id="11" name="Oval 10">
            <a:extLst>
              <a:ext uri="{FF2B5EF4-FFF2-40B4-BE49-F238E27FC236}">
                <a16:creationId xmlns:a16="http://schemas.microsoft.com/office/drawing/2014/main" xmlns="" id="{58121A0A-99C2-4508-AD67-AB42BAE30B53}"/>
              </a:ext>
            </a:extLst>
          </p:cNvPr>
          <p:cNvSpPr/>
          <p:nvPr/>
        </p:nvSpPr>
        <p:spPr>
          <a:xfrm>
            <a:off x="255639" y="1543665"/>
            <a:ext cx="1543665"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2" name="Oval 11">
            <a:extLst>
              <a:ext uri="{FF2B5EF4-FFF2-40B4-BE49-F238E27FC236}">
                <a16:creationId xmlns:a16="http://schemas.microsoft.com/office/drawing/2014/main" xmlns="" id="{F3387985-EB44-4468-857A-3AB192DEE4B2}"/>
              </a:ext>
            </a:extLst>
          </p:cNvPr>
          <p:cNvSpPr/>
          <p:nvPr/>
        </p:nvSpPr>
        <p:spPr>
          <a:xfrm>
            <a:off x="4021394" y="1543664"/>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13" name="Oval 12">
            <a:extLst>
              <a:ext uri="{FF2B5EF4-FFF2-40B4-BE49-F238E27FC236}">
                <a16:creationId xmlns:a16="http://schemas.microsoft.com/office/drawing/2014/main" xmlns="" id="{4388E7B7-1C30-4B7D-9AA6-BA76FC26DF0D}"/>
              </a:ext>
            </a:extLst>
          </p:cNvPr>
          <p:cNvSpPr/>
          <p:nvPr/>
        </p:nvSpPr>
        <p:spPr>
          <a:xfrm>
            <a:off x="7580671" y="1576979"/>
            <a:ext cx="1671483" cy="6489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Rounded" panose="020B0500000000000000" pitchFamily="34" charset="0"/>
                <a:ea typeface="Arial-Rounded" panose="020B0500000000000000" pitchFamily="34" charset="0"/>
                <a:cs typeface="Arial-Rounded" panose="020B0500000000000000" pitchFamily="34" charset="0"/>
              </a:rPr>
              <a:t>Đoạn</a:t>
            </a:r>
            <a:r>
              <a:rPr lang="en-US" sz="2400" b="1" dirty="0">
                <a:latin typeface="Arial-Rounded" panose="020B0500000000000000" pitchFamily="34" charset="0"/>
                <a:ea typeface="Arial-Rounded" panose="020B0500000000000000" pitchFamily="34" charset="0"/>
                <a:cs typeface="Arial-Rounded" panose="020B0500000000000000" pitchFamily="34" charset="0"/>
              </a:rPr>
              <a:t> 3</a:t>
            </a:r>
          </a:p>
        </p:txBody>
      </p:sp>
    </p:spTree>
    <p:extLst>
      <p:ext uri="{BB962C8B-B14F-4D97-AF65-F5344CB8AC3E}">
        <p14:creationId xmlns:p14="http://schemas.microsoft.com/office/powerpoint/2010/main" val="822779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125E-6 4.44444E-6 L -0.55442 -0.01065 " pathEditMode="relative" rAng="0" ptsTypes="AA">
                                      <p:cBhvr>
                                        <p:cTn id="24" dur="2000" fill="hold"/>
                                        <p:tgtEl>
                                          <p:spTgt spid="10"/>
                                        </p:tgtEl>
                                        <p:attrNameLst>
                                          <p:attrName>ppt_x</p:attrName>
                                          <p:attrName>ppt_y</p:attrName>
                                        </p:attrNameLst>
                                      </p:cBhvr>
                                      <p:rCtr x="-27721" y="-532"/>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8.33333E-7 -3.7037E-6 L 0.55768 0.01435 " pathEditMode="relative" rAng="0" ptsTypes="AA">
                                      <p:cBhvr>
                                        <p:cTn id="28" dur="2000" fill="hold"/>
                                        <p:tgtEl>
                                          <p:spTgt spid="6"/>
                                        </p:tgtEl>
                                        <p:attrNameLst>
                                          <p:attrName>ppt_x</p:attrName>
                                          <p:attrName>ppt_y</p:attrName>
                                        </p:attrNameLst>
                                      </p:cBhvr>
                                      <p:rCtr x="27617" y="602"/>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xmlns="" id="{39203345-D718-492D-AFD9-D799DB4A936F}"/>
              </a:ext>
            </a:extLst>
          </p:cNvPr>
          <p:cNvSpPr/>
          <p:nvPr/>
        </p:nvSpPr>
        <p:spPr>
          <a:xfrm>
            <a:off x="3972233" y="5943601"/>
            <a:ext cx="4709650"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3600" b="0" i="0" u="none" strike="noStrike" kern="1200" cap="none" spc="0" normalizeH="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8551006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86" descr="书本蓝阴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499" y="1028734"/>
            <a:ext cx="8128000" cy="42894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360安全浏览器下载\六一\Nipic_2531170_b95b5e79d8a6cffe\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5865" y="2222433"/>
            <a:ext cx="2552700" cy="3534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46437100-CA1D-413A-B1B2-E22DC2619EF2}"/>
              </a:ext>
            </a:extLst>
          </p:cNvPr>
          <p:cNvSpPr txBox="1"/>
          <p:nvPr/>
        </p:nvSpPr>
        <p:spPr>
          <a:xfrm>
            <a:off x="3119084" y="2452665"/>
            <a:ext cx="505682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72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sz="7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66395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4027559" y="1444946"/>
            <a:ext cx="2805424"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391221" y="1605589"/>
            <a:ext cx="3307306" cy="1434879"/>
          </a:xfrm>
          <a:prstGeom prst="wedgeRoundRectCallout">
            <a:avLst>
              <a:gd name="adj1" fmla="val -1644"/>
              <a:gd name="adj2" fmla="val 76875"/>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7162015" y="1605589"/>
            <a:ext cx="2368133"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335962" y="1668668"/>
            <a:ext cx="3691597"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54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gạc</a:t>
            </a:r>
            <a:r>
              <a:rPr kumimoji="0" lang="en-US" altLang="zh-CN" sz="5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nhiên</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4057400" y="1587927"/>
            <a:ext cx="2805424"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Háo</a:t>
            </a:r>
            <a:r>
              <a:rPr kumimoji="0" lang="en-US" altLang="zh-CN" sz="54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hức</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7431365" y="1477791"/>
            <a:ext cx="2805424" cy="1168718"/>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rụt</a:t>
            </a:r>
            <a:r>
              <a:rPr kumimoji="0" lang="en-US" altLang="zh-CN" sz="5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rè</a:t>
            </a: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6649" y="3623682"/>
            <a:ext cx="1748264" cy="240981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0836"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9388F83-2F86-415A-B996-49254E2DAF6D}"/>
              </a:ext>
            </a:extLst>
          </p:cNvPr>
          <p:cNvSpPr txBox="1"/>
          <p:nvPr/>
        </p:nvSpPr>
        <p:spPr>
          <a:xfrm>
            <a:off x="391221" y="640583"/>
            <a:ext cx="12300155" cy="646331"/>
          </a:xfrm>
          <a:prstGeom prst="rect">
            <a:avLst/>
          </a:prstGeom>
          <a:noFill/>
        </p:spPr>
        <p:txBody>
          <a:bodyPr wrap="square" rtlCol="0">
            <a:spAutoFit/>
          </a:bodyPr>
          <a:lstStyle/>
          <a:p>
            <a:pPr lvl="0"/>
            <a:r>
              <a:rPr lang="vi-VN" sz="36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Từ nào dưới đây nói về các em lớp 1 trong ngày khai trường?</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3FF9A675-B58B-430D-A02C-0E5ACE3CCDC0}"/>
              </a:ext>
            </a:extLst>
          </p:cNvPr>
          <p:cNvSpPr txBox="1"/>
          <p:nvPr/>
        </p:nvSpPr>
        <p:spPr>
          <a:xfrm>
            <a:off x="8834077" y="1576187"/>
            <a:ext cx="785119" cy="1323439"/>
          </a:xfrm>
          <a:prstGeom prst="rect">
            <a:avLst/>
          </a:prstGeom>
          <a:noFill/>
        </p:spPr>
        <p:txBody>
          <a:bodyPr wrap="square" rtlCol="0">
            <a:spAutoFit/>
          </a:bodyPr>
          <a:lstStyle/>
          <a:p>
            <a:r>
              <a:rPr lang="en-US" sz="8000" dirty="0">
                <a:solidFill>
                  <a:srgbClr val="0070C0"/>
                </a:solidFill>
                <a:sym typeface="Wingdings" panose="05000000000000000000" pitchFamily="2" charset="2"/>
              </a:rPr>
              <a:t></a:t>
            </a:r>
            <a:endParaRPr lang="en-US" sz="8000" dirty="0">
              <a:solidFill>
                <a:srgbClr val="0070C0"/>
              </a:solidFill>
            </a:endParaRPr>
          </a:p>
        </p:txBody>
      </p:sp>
    </p:spTree>
    <p:extLst>
      <p:ext uri="{BB962C8B-B14F-4D97-AF65-F5344CB8AC3E}">
        <p14:creationId xmlns:p14="http://schemas.microsoft.com/office/powerpoint/2010/main" val="267007471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iterate type="lt">
                                    <p:tmPct val="0"/>
                                  </p:iterate>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mph" presetSubtype="0" fill="hold" grpId="1" nodeType="clickEffect">
                                  <p:stCondLst>
                                    <p:cond delay="0"/>
                                  </p:stCondLst>
                                  <p:iterate type="lt">
                                    <p:tmPct val="4000"/>
                                  </p:iterate>
                                  <p:childTnLst>
                                    <p:set>
                                      <p:cBhvr override="childStyle">
                                        <p:cTn id="56" dur="500" fill="hold"/>
                                        <p:tgtEl>
                                          <p:spTgt spid="36"/>
                                        </p:tgtEl>
                                        <p:attrNameLst>
                                          <p:attrName>style.textDecorationUnderline</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36" grpId="1"/>
      <p:bldP spid="5"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xmlns=""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xmlns=""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xmlns=""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xmlns="" id="{97B5B2FD-5119-485B-B1A2-651860EAA1B2}"/>
              </a:ext>
            </a:extLst>
          </p:cNvPr>
          <p:cNvGrpSpPr/>
          <p:nvPr/>
        </p:nvGrpSpPr>
        <p:grpSpPr>
          <a:xfrm>
            <a:off x="7992137" y="2877993"/>
            <a:ext cx="3109972" cy="3691772"/>
            <a:chOff x="3963397" y="1589167"/>
            <a:chExt cx="3565106" cy="3816760"/>
          </a:xfrm>
        </p:grpSpPr>
        <p:sp>
          <p:nvSpPr>
            <p:cNvPr id="2" name="矩形 1">
              <a:extLst>
                <a:ext uri="{FF2B5EF4-FFF2-40B4-BE49-F238E27FC236}">
                  <a16:creationId xmlns:a16="http://schemas.microsoft.com/office/drawing/2014/main" xmlns=""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xmlns=""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4" name="TextBox 3">
            <a:extLst>
              <a:ext uri="{FF2B5EF4-FFF2-40B4-BE49-F238E27FC236}">
                <a16:creationId xmlns:a16="http://schemas.microsoft.com/office/drawing/2014/main" xmlns="" id="{88952FA3-C211-425D-ACC2-45A72F116B1F}"/>
              </a:ext>
            </a:extLst>
          </p:cNvPr>
          <p:cNvSpPr txBox="1"/>
          <p:nvPr/>
        </p:nvSpPr>
        <p:spPr>
          <a:xfrm>
            <a:off x="3687097" y="288235"/>
            <a:ext cx="5860026" cy="707886"/>
          </a:xfrm>
          <a:prstGeom prst="rect">
            <a:avLst/>
          </a:prstGeom>
          <a:noFill/>
        </p:spPr>
        <p:txBody>
          <a:bodyPr wrap="square" rtlCol="0">
            <a:spAutoFit/>
          </a:bodyPr>
          <a:lstStyle/>
          <a:p>
            <a:r>
              <a:rPr lang="en-US" sz="4000" dirty="0" err="1">
                <a:latin typeface="Arial-Rounded" panose="020B0500000000000000" pitchFamily="34" charset="0"/>
                <a:ea typeface="Arial-Rounded" panose="020B0500000000000000" pitchFamily="34" charset="0"/>
                <a:cs typeface="Arial-Rounded" panose="020B0500000000000000" pitchFamily="34" charset="0"/>
              </a:rPr>
              <a:t>Thực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hiện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yêu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cầu</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sau</a:t>
            </a:r>
            <a:r>
              <a:rPr lang="en-US" sz="40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xmlns="" id="{0D8429FA-DCDA-4D6B-8B7D-21E590B0993B}"/>
              </a:ext>
            </a:extLst>
          </p:cNvPr>
          <p:cNvSpPr txBox="1"/>
          <p:nvPr/>
        </p:nvSpPr>
        <p:spPr>
          <a:xfrm>
            <a:off x="693952" y="1204398"/>
            <a:ext cx="10362158" cy="707886"/>
          </a:xfrm>
          <a:prstGeom prst="rect">
            <a:avLst/>
          </a:prstGeom>
          <a:noFill/>
        </p:spPr>
        <p:txBody>
          <a:bodyPr wrap="square" rtlCol="0">
            <a:spAutoFit/>
          </a:bodyPr>
          <a:lstStyle/>
          <a:p>
            <a:r>
              <a:rPr lang="vi-VN" sz="4000">
                <a:latin typeface="Arial-Rounded" panose="020B0500000000000000" pitchFamily="34" charset="0"/>
                <a:ea typeface="Arial-Rounded" panose="020B0500000000000000" pitchFamily="34" charset="0"/>
                <a:cs typeface="Arial-Rounded" panose="020B0500000000000000" pitchFamily="34" charset="0"/>
              </a:rPr>
              <a:t>a. Nói lời chào tạm biệt mẹ trước khi đến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2F02B935-CE6B-44BD-9572-4F8971576313}"/>
              </a:ext>
            </a:extLst>
          </p:cNvPr>
          <p:cNvSpPr txBox="1"/>
          <p:nvPr/>
        </p:nvSpPr>
        <p:spPr>
          <a:xfrm>
            <a:off x="693952" y="2174157"/>
            <a:ext cx="10362158" cy="707886"/>
          </a:xfrm>
          <a:prstGeom prst="rect">
            <a:avLst/>
          </a:prstGeom>
          <a:noFill/>
        </p:spPr>
        <p:txBody>
          <a:bodyPr wrap="square" rtlCol="0">
            <a:spAutoFit/>
          </a:bodyPr>
          <a:lstStyle/>
          <a:p>
            <a:r>
              <a:rPr lang="vi-VN" sz="4000">
                <a:latin typeface="Arial-Rounded" panose="020B0500000000000000" pitchFamily="34" charset="0"/>
                <a:ea typeface="Arial-Rounded" panose="020B0500000000000000" pitchFamily="34" charset="0"/>
                <a:cs typeface="Arial-Rounded" panose="020B0500000000000000" pitchFamily="34" charset="0"/>
              </a:rPr>
              <a:t>b. Nói lời chào thầy, chào cô giáo khi đến lớp.</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xmlns="" id="{D8B79EFD-8F8E-4A74-BE43-241EC5A471AE}"/>
              </a:ext>
            </a:extLst>
          </p:cNvPr>
          <p:cNvSpPr txBox="1"/>
          <p:nvPr/>
        </p:nvSpPr>
        <p:spPr>
          <a:xfrm>
            <a:off x="693952" y="3429000"/>
            <a:ext cx="10362158" cy="1323439"/>
          </a:xfrm>
          <a:prstGeom prst="rect">
            <a:avLst/>
          </a:prstGeom>
          <a:noFill/>
        </p:spPr>
        <p:txBody>
          <a:bodyPr wrap="square" rtlCol="0">
            <a:spAutoFit/>
          </a:bodyPr>
          <a:lstStyle/>
          <a:p>
            <a:r>
              <a:rPr lang="vi-VN" sz="4000" dirty="0">
                <a:latin typeface="Arial-Rounded" panose="020B0500000000000000" pitchFamily="34" charset="0"/>
                <a:ea typeface="Arial-Rounded" panose="020B0500000000000000" pitchFamily="34" charset="0"/>
                <a:cs typeface="Arial-Rounded" panose="020B0500000000000000" pitchFamily="34" charset="0"/>
              </a:rPr>
              <a:t>c. Cùng bạn nói và đáp lời chào</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vi-VN" sz="4000" dirty="0">
                <a:latin typeface="Arial-Rounded" panose="020B0500000000000000" pitchFamily="34" charset="0"/>
                <a:ea typeface="Arial-Rounded" panose="020B0500000000000000" pitchFamily="34" charset="0"/>
                <a:cs typeface="Arial-Rounded" panose="020B0500000000000000" pitchFamily="34" charset="0"/>
              </a:rPr>
              <a:t> khi gặp nhau ở trường.</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xmlns="" id="{6AA4C3E5-E5E2-49E8-9A4F-A9597DF0D087}"/>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5959327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4">
            <a:extLst>
              <a:ext uri="{28A0092B-C50C-407E-A947-70E740481C1C}">
                <a14:useLocalDpi xmlns:a14="http://schemas.microsoft.com/office/drawing/2010/main" val="0"/>
              </a:ext>
            </a:extLst>
          </a:blip>
          <a:srcRect l="66515" t="7778" r="5336" b="75097"/>
          <a:stretch/>
        </p:blipFill>
        <p:spPr>
          <a:xfrm rot="660128">
            <a:off x="9604002" y="-248082"/>
            <a:ext cx="2538847" cy="2163771"/>
          </a:xfrm>
          <a:prstGeom prst="rect">
            <a:avLst/>
          </a:prstGeom>
        </p:spPr>
      </p:pic>
      <p:grpSp>
        <p:nvGrpSpPr>
          <p:cNvPr id="12" name="组合 11">
            <a:extLst>
              <a:ext uri="{FF2B5EF4-FFF2-40B4-BE49-F238E27FC236}">
                <a16:creationId xmlns:a16="http://schemas.microsoft.com/office/drawing/2014/main" xmlns="" id="{2214D01F-9936-4ED3-BBE3-1BCC83970511}"/>
              </a:ext>
            </a:extLst>
          </p:cNvPr>
          <p:cNvGrpSpPr/>
          <p:nvPr/>
        </p:nvGrpSpPr>
        <p:grpSpPr>
          <a:xfrm>
            <a:off x="11292768" y="1987543"/>
            <a:ext cx="1091423" cy="1232181"/>
            <a:chOff x="115079" y="968971"/>
            <a:chExt cx="1091423" cy="1232181"/>
          </a:xfrm>
        </p:grpSpPr>
        <p:pic>
          <p:nvPicPr>
            <p:cNvPr id="10" name="图片 9">
              <a:extLst>
                <a:ext uri="{FF2B5EF4-FFF2-40B4-BE49-F238E27FC236}">
                  <a16:creationId xmlns:a16="http://schemas.microsoft.com/office/drawing/2014/main" xmlns="" id="{C9C1C85E-1A25-467C-86B4-67770556C7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1" name="图片 10">
              <a:extLst>
                <a:ext uri="{FF2B5EF4-FFF2-40B4-BE49-F238E27FC236}">
                  <a16:creationId xmlns:a16="http://schemas.microsoft.com/office/drawing/2014/main" xmlns="" id="{D354413E-068F-4C56-AF2E-F8EF92D856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grpSp>
        <p:nvGrpSpPr>
          <p:cNvPr id="3" name="组合 2">
            <a:extLst>
              <a:ext uri="{FF2B5EF4-FFF2-40B4-BE49-F238E27FC236}">
                <a16:creationId xmlns:a16="http://schemas.microsoft.com/office/drawing/2014/main" xmlns="" id="{97B5B2FD-5119-485B-B1A2-651860EAA1B2}"/>
              </a:ext>
            </a:extLst>
          </p:cNvPr>
          <p:cNvGrpSpPr/>
          <p:nvPr/>
        </p:nvGrpSpPr>
        <p:grpSpPr>
          <a:xfrm>
            <a:off x="4112852" y="2138068"/>
            <a:ext cx="3109972" cy="3691772"/>
            <a:chOff x="3963397" y="1589167"/>
            <a:chExt cx="3565106" cy="3816760"/>
          </a:xfrm>
        </p:grpSpPr>
        <p:sp>
          <p:nvSpPr>
            <p:cNvPr id="2" name="矩形 1">
              <a:extLst>
                <a:ext uri="{FF2B5EF4-FFF2-40B4-BE49-F238E27FC236}">
                  <a16:creationId xmlns:a16="http://schemas.microsoft.com/office/drawing/2014/main" xmlns="" id="{57749B8E-E5A7-4163-8507-D8F3B9F34E13}"/>
                </a:ext>
              </a:extLst>
            </p:cNvPr>
            <p:cNvSpPr/>
            <p:nvPr/>
          </p:nvSpPr>
          <p:spPr>
            <a:xfrm>
              <a:off x="4861367" y="2118167"/>
              <a:ext cx="1990846" cy="2812648"/>
            </a:xfrm>
            <a:prstGeom prst="rect">
              <a:avLst/>
            </a:prstGeom>
            <a:solidFill>
              <a:srgbClr val="FFE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xmlns="" id="{1C298902-3191-41FB-91C7-4B3C21134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3397" y="1589167"/>
              <a:ext cx="3565106" cy="3816760"/>
            </a:xfrm>
            <a:prstGeom prst="rect">
              <a:avLst/>
            </a:prstGeom>
          </p:spPr>
        </p:pic>
      </p:grpSp>
      <p:sp>
        <p:nvSpPr>
          <p:cNvPr id="6" name="Thought Bubble: Cloud 5">
            <a:extLst>
              <a:ext uri="{FF2B5EF4-FFF2-40B4-BE49-F238E27FC236}">
                <a16:creationId xmlns:a16="http://schemas.microsoft.com/office/drawing/2014/main" xmlns="" id="{2276102F-99E9-4843-8F3A-0CC5EB1D1881}"/>
              </a:ext>
            </a:extLst>
          </p:cNvPr>
          <p:cNvSpPr/>
          <p:nvPr/>
        </p:nvSpPr>
        <p:spPr>
          <a:xfrm>
            <a:off x="266217" y="288235"/>
            <a:ext cx="4227125" cy="2004362"/>
          </a:xfrm>
          <a:prstGeom prst="cloudCallout">
            <a:avLst>
              <a:gd name="adj1" fmla="val 45859"/>
              <a:gd name="adj2" fmla="val 582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Chào</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400" dirty="0">
                <a:latin typeface="Arial-Rounded" panose="020B0500000000000000" pitchFamily="34" charset="0"/>
                <a:ea typeface="Arial-Rounded" panose="020B0500000000000000" pitchFamily="34" charset="0"/>
                <a:cs typeface="Arial-Rounded" panose="020B0500000000000000" pitchFamily="34" charset="0"/>
              </a:rPr>
              <a:t>! V</a:t>
            </a:r>
            <a:r>
              <a:rPr lang="vi-VN" sz="2400" dirty="0">
                <a:latin typeface="Arial-Rounded" panose="020B0500000000000000" pitchFamily="34" charset="0"/>
                <a:ea typeface="Arial-Rounded" panose="020B0500000000000000" pitchFamily="34" charset="0"/>
                <a:cs typeface="Arial-Rounded" panose="020B0500000000000000" pitchFamily="34" charset="0"/>
              </a:rPr>
              <a:t>ui quá, sau hai tháng nghỉ hè hôm nay lại được gặp các bạn.</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hought Bubble: Cloud 16">
            <a:extLst>
              <a:ext uri="{FF2B5EF4-FFF2-40B4-BE49-F238E27FC236}">
                <a16:creationId xmlns:a16="http://schemas.microsoft.com/office/drawing/2014/main" xmlns="" id="{1A11D29A-0E49-4158-ACAA-AB23465EC073}"/>
              </a:ext>
            </a:extLst>
          </p:cNvPr>
          <p:cNvSpPr/>
          <p:nvPr/>
        </p:nvSpPr>
        <p:spPr>
          <a:xfrm>
            <a:off x="7032579" y="395962"/>
            <a:ext cx="4559653" cy="2004362"/>
          </a:xfrm>
          <a:prstGeom prst="cloudCallout">
            <a:avLst>
              <a:gd name="adj1" fmla="val -48344"/>
              <a:gd name="adj2" fmla="val 5727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Arial-Rounded" panose="020B0500000000000000" pitchFamily="34" charset="0"/>
                <a:ea typeface="Arial-Rounded" panose="020B0500000000000000" pitchFamily="34" charset="0"/>
                <a:cs typeface="Arial-Rounded" panose="020B0500000000000000" pitchFamily="34" charset="0"/>
              </a:rPr>
              <a:t>Chào Nam, sau hai tháng nghỉ hè không gặp mà cậu </a:t>
            </a:r>
            <a:r>
              <a:rPr lang="en-US" sz="2400" dirty="0" err="1">
                <a:latin typeface="Arial-Rounded" panose="020B0500000000000000" pitchFamily="34" charset="0"/>
                <a:ea typeface="Arial-Rounded" panose="020B0500000000000000" pitchFamily="34" charset="0"/>
                <a:cs typeface="Arial-Rounded" panose="020B0500000000000000" pitchFamily="34" charset="0"/>
              </a:rPr>
              <a:t>lớn</a:t>
            </a:r>
            <a:r>
              <a:rPr lang="vi-VN" sz="2400" dirty="0">
                <a:latin typeface="Arial-Rounded" panose="020B0500000000000000" pitchFamily="34" charset="0"/>
                <a:ea typeface="Arial-Rounded" panose="020B0500000000000000" pitchFamily="34" charset="0"/>
                <a:cs typeface="Arial-Rounded" panose="020B0500000000000000" pitchFamily="34" charset="0"/>
              </a:rPr>
              <a:t> hẳn</a:t>
            </a:r>
            <a:r>
              <a:rPr lang="en-US" sz="2400" dirty="0">
                <a:latin typeface="Arial-Rounded" panose="020B0500000000000000" pitchFamily="34" charset="0"/>
                <a:ea typeface="Arial-Rounded" panose="020B0500000000000000" pitchFamily="34" charset="0"/>
                <a:cs typeface="Arial-Rounded" panose="020B0500000000000000" pitchFamily="34" charset="0"/>
              </a:rPr>
              <a:t> ra</a:t>
            </a:r>
            <a:r>
              <a:rPr lang="vi-VN" sz="2400" dirty="0">
                <a:latin typeface="Arial-Rounded" panose="020B0500000000000000" pitchFamily="34" charset="0"/>
                <a:ea typeface="Arial-Rounded" panose="020B0500000000000000" pitchFamily="34" charset="0"/>
                <a:cs typeface="Arial-Rounded" panose="020B0500000000000000" pitchFamily="34" charset="0"/>
              </a:rPr>
              <a:t> nha.</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xmlns="" id="{A24DE19E-C05F-4F0A-81FC-15E48E3271D8}"/>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51743245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3DAA05A1-A30F-4B43-B0F9-842C7E8FD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667000" y="-2705102"/>
            <a:ext cx="6858000" cy="12268204"/>
          </a:xfrm>
          <a:prstGeom prst="rect">
            <a:avLst/>
          </a:prstGeom>
        </p:spPr>
      </p:pic>
      <p:pic>
        <p:nvPicPr>
          <p:cNvPr id="5" name="图片 4">
            <a:extLst>
              <a:ext uri="{FF2B5EF4-FFF2-40B4-BE49-F238E27FC236}">
                <a16:creationId xmlns:a16="http://schemas.microsoft.com/office/drawing/2014/main" xmlns="" id="{222540BC-A24B-435C-91AE-1DD34C383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048207" y="988524"/>
            <a:ext cx="6247250" cy="5064982"/>
          </a:xfrm>
          <a:prstGeom prst="rect">
            <a:avLst/>
          </a:prstGeom>
        </p:spPr>
      </p:pic>
      <p:pic>
        <p:nvPicPr>
          <p:cNvPr id="9" name="图片 8">
            <a:extLst>
              <a:ext uri="{FF2B5EF4-FFF2-40B4-BE49-F238E27FC236}">
                <a16:creationId xmlns:a16="http://schemas.microsoft.com/office/drawing/2014/main" xmlns="" id="{1C673EB3-CF89-4670-AD42-188BEA088385}"/>
              </a:ext>
            </a:extLst>
          </p:cNvPr>
          <p:cNvPicPr>
            <a:picLocks noChangeAspect="1"/>
          </p:cNvPicPr>
          <p:nvPr/>
        </p:nvPicPr>
        <p:blipFill rotWithShape="1">
          <a:blip r:embed="rId5">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xmlns="" id="{CECE201C-16F7-41CC-9D7C-4F43F62CC366}"/>
              </a:ext>
            </a:extLst>
          </p:cNvPr>
          <p:cNvPicPr>
            <a:picLocks noChangeAspect="1"/>
          </p:cNvPicPr>
          <p:nvPr/>
        </p:nvPicPr>
        <p:blipFill rotWithShape="1">
          <a:blip r:embed="rId5">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xmlns="" id="{ED6E6BBD-55BC-4609-9234-E6F030B3A4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xmlns="" id="{9F2093D5-1511-470A-84F7-CD3D5D60CC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xmlns="" id="{E1A8B920-2603-41BF-97D2-B541638BC318}"/>
              </a:ext>
            </a:extLst>
          </p:cNvPr>
          <p:cNvPicPr>
            <a:picLocks noChangeAspect="1"/>
          </p:cNvPicPr>
          <p:nvPr/>
        </p:nvPicPr>
        <p:blipFill rotWithShape="1">
          <a:blip r:embed="rId8">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xmlns="" id="{4E36D2A1-7E6C-40E4-9CEC-803715B69F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xmlns="" id="{2E9236B6-8568-430A-A241-D955A7D9279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xmlns="" id="{5150AFAD-94D2-45D0-B9C7-6489920D481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xmlns="" id="{17F29A0C-09E7-494C-BC8E-428CB9B9DA4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xmlns="" id="{B4860D97-F7FE-4AC3-8745-689FB2A4E7D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2" name="TextBox 1">
            <a:extLst>
              <a:ext uri="{FF2B5EF4-FFF2-40B4-BE49-F238E27FC236}">
                <a16:creationId xmlns:a16="http://schemas.microsoft.com/office/drawing/2014/main" xmlns="" id="{B98CD261-C0C6-4F9B-9627-8BC42574CEBD}"/>
              </a:ext>
            </a:extLst>
          </p:cNvPr>
          <p:cNvSpPr txBox="1"/>
          <p:nvPr/>
        </p:nvSpPr>
        <p:spPr>
          <a:xfrm>
            <a:off x="7460197" y="1602658"/>
            <a:ext cx="3896061" cy="3139321"/>
          </a:xfrm>
          <a:prstGeom prst="rect">
            <a:avLst/>
          </a:prstGeom>
          <a:noFill/>
        </p:spPr>
        <p:txBody>
          <a:bodyPr wrap="square" rtlCol="0">
            <a:spAutoFit/>
          </a:bodyPr>
          <a:lstStyle/>
          <a:p>
            <a:pPr algn="ctr"/>
            <a:r>
              <a:rPr lang="en-US" sz="6600" dirty="0" err="1">
                <a:latin typeface="Arial-Rounded" panose="020B0500000000000000" pitchFamily="34" charset="0"/>
                <a:ea typeface="Arial-Rounded" panose="020B0500000000000000" pitchFamily="34" charset="0"/>
                <a:cs typeface="Arial-Rounded" panose="020B0500000000000000" pitchFamily="34" charset="0"/>
              </a:rPr>
              <a:t>Sắm</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vai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nói</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6600" dirty="0">
                <a:latin typeface="Arial-Rounded" panose="020B0500000000000000" pitchFamily="34" charset="0"/>
                <a:ea typeface="Arial-Rounded" panose="020B0500000000000000" pitchFamily="34" charset="0"/>
                <a:cs typeface="Arial-Rounded" panose="020B0500000000000000" pitchFamily="34" charset="0"/>
              </a:rPr>
              <a:t> </a:t>
            </a:r>
            <a:r>
              <a:rPr lang="en-US" sz="6600" dirty="0" err="1">
                <a:latin typeface="Arial-Rounded" panose="020B0500000000000000" pitchFamily="34" charset="0"/>
                <a:ea typeface="Arial-Rounded" panose="020B0500000000000000" pitchFamily="34" charset="0"/>
                <a:cs typeface="Arial-Rounded" panose="020B0500000000000000" pitchFamily="34" charset="0"/>
              </a:rPr>
              <a:t>lớp</a:t>
            </a:r>
            <a:endParaRPr lang="en-US" sz="6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xmlns="" id="{EB21153A-EA77-41EC-B066-6102D6648F9C}"/>
              </a:ext>
            </a:extLst>
          </p:cNvPr>
          <p:cNvSpPr txBox="1"/>
          <p:nvPr/>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4014644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xmlns="" id="{24A415B7-8E27-43F0-B850-5E38EA7BEF6F}"/>
              </a:ext>
            </a:extLst>
          </p:cNvPr>
          <p:cNvGrpSpPr/>
          <p:nvPr/>
        </p:nvGrpSpPr>
        <p:grpSpPr>
          <a:xfrm>
            <a:off x="3089429" y="1012055"/>
            <a:ext cx="6329209" cy="4013418"/>
            <a:chOff x="6433809" y="1950733"/>
            <a:chExt cx="4502909" cy="3385457"/>
          </a:xfrm>
        </p:grpSpPr>
        <p:pic>
          <p:nvPicPr>
            <p:cNvPr id="2" name="图片 1">
              <a:extLst>
                <a:ext uri="{FF2B5EF4-FFF2-40B4-BE49-F238E27FC236}">
                  <a16:creationId xmlns:a16="http://schemas.microsoft.com/office/drawing/2014/main" xmlns=""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xmlns="" id="{DC024B77-AFE1-4D22-A659-C6F28B8CB800}"/>
                </a:ext>
              </a:extLst>
            </p:cNvPr>
            <p:cNvSpPr txBox="1"/>
            <p:nvPr/>
          </p:nvSpPr>
          <p:spPr>
            <a:xfrm>
              <a:off x="6954843" y="3085716"/>
              <a:ext cx="2670199" cy="77886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54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9823739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sp>
        <p:nvSpPr>
          <p:cNvPr id="2" name="TextBox 1">
            <a:extLst>
              <a:ext uri="{FF2B5EF4-FFF2-40B4-BE49-F238E27FC236}">
                <a16:creationId xmlns:a16="http://schemas.microsoft.com/office/drawing/2014/main" xmlns="" id="{E98139A1-FFB6-4ED7-90BB-B1C22E2100FA}"/>
              </a:ext>
            </a:extLst>
          </p:cNvPr>
          <p:cNvSpPr txBox="1"/>
          <p:nvPr/>
        </p:nvSpPr>
        <p:spPr>
          <a:xfrm>
            <a:off x="2590800" y="1408285"/>
            <a:ext cx="8440994" cy="1323439"/>
          </a:xfrm>
          <a:prstGeom prst="rect">
            <a:avLst/>
          </a:prstGeom>
          <a:noFill/>
        </p:spPr>
        <p:txBody>
          <a:bodyPr wrap="square" rtlCol="0">
            <a:spAutoFit/>
          </a:bodyPr>
          <a:lstStyle/>
          <a:p>
            <a:r>
              <a:rPr lang="en-US" sz="8000" dirty="0" err="1">
                <a:latin typeface="Arial-Rounded" panose="020B0500000000000000" pitchFamily="34" charset="0"/>
                <a:ea typeface="Arial-Rounded" panose="020B0500000000000000" pitchFamily="34" charset="0"/>
                <a:cs typeface="Arial-Rounded" panose="020B0500000000000000" pitchFamily="34" charset="0"/>
              </a:rPr>
              <a:t>Củng</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cố</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dặn</a:t>
            </a:r>
            <a:r>
              <a:rPr lang="en-US" sz="8000" dirty="0">
                <a:latin typeface="Arial-Rounded" panose="020B0500000000000000" pitchFamily="34" charset="0"/>
                <a:ea typeface="Arial-Rounded" panose="020B0500000000000000" pitchFamily="34" charset="0"/>
                <a:cs typeface="Arial-Rounded" panose="020B0500000000000000" pitchFamily="34" charset="0"/>
              </a:rPr>
              <a:t> </a:t>
            </a:r>
            <a:r>
              <a:rPr lang="en-US" sz="8000" dirty="0" err="1">
                <a:latin typeface="Arial-Rounded" panose="020B0500000000000000" pitchFamily="34" charset="0"/>
                <a:ea typeface="Arial-Rounded" panose="020B0500000000000000" pitchFamily="34" charset="0"/>
                <a:cs typeface="Arial-Rounded" panose="020B0500000000000000" pitchFamily="34" charset="0"/>
              </a:rPr>
              <a:t>dò</a:t>
            </a:r>
            <a:endParaRPr lang="en-US" sz="80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778794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43B71264-C090-456C-972A-4F20A48D5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628900" y="-2705103"/>
            <a:ext cx="6858000" cy="12268204"/>
          </a:xfrm>
          <a:prstGeom prst="rect">
            <a:avLst/>
          </a:prstGeom>
        </p:spPr>
      </p:pic>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3007678" y="-2289879"/>
            <a:ext cx="6224681"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0681" y="2234146"/>
            <a:ext cx="4318985" cy="4623854"/>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7" name="图片 16">
            <a:extLst>
              <a:ext uri="{FF2B5EF4-FFF2-40B4-BE49-F238E27FC236}">
                <a16:creationId xmlns:a16="http://schemas.microsoft.com/office/drawing/2014/main" xmlns="" id="{84AC4AFF-6BBC-4ABE-A6E8-D3063820B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1" name="图片 20">
            <a:extLst>
              <a:ext uri="{FF2B5EF4-FFF2-40B4-BE49-F238E27FC236}">
                <a16:creationId xmlns:a16="http://schemas.microsoft.com/office/drawing/2014/main" xmlns="" id="{4D1B6485-3BB7-402F-93E4-0DD2DD86CA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32862" y="94409"/>
            <a:ext cx="498012" cy="597614"/>
          </a:xfrm>
          <a:prstGeom prst="rect">
            <a:avLst/>
          </a:prstGeom>
        </p:spPr>
      </p:pic>
      <p:pic>
        <p:nvPicPr>
          <p:cNvPr id="25" name="图片 24">
            <a:extLst>
              <a:ext uri="{FF2B5EF4-FFF2-40B4-BE49-F238E27FC236}">
                <a16:creationId xmlns:a16="http://schemas.microsoft.com/office/drawing/2014/main" xmlns="" id="{B962FA2F-D87F-48B6-8D6C-408F50C6DB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13">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29" name="图片 28">
            <a:extLst>
              <a:ext uri="{FF2B5EF4-FFF2-40B4-BE49-F238E27FC236}">
                <a16:creationId xmlns:a16="http://schemas.microsoft.com/office/drawing/2014/main" xmlns="" id="{1A62BFEB-70F2-482D-9420-91C44AFA7E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52791" y="753947"/>
            <a:ext cx="444494" cy="73259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460235" y="69947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pic>
        <p:nvPicPr>
          <p:cNvPr id="2" name="悠扬婉转充满希望的钢琴节奏背景乐_1分38秒">
            <a:hlinkClick r:id="" action="ppaction://media"/>
            <a:extLst>
              <a:ext uri="{FF2B5EF4-FFF2-40B4-BE49-F238E27FC236}">
                <a16:creationId xmlns:a16="http://schemas.microsoft.com/office/drawing/2014/main" xmlns="" id="{01B9A742-A562-4EFC-9D62-0F2C50CC33F3}"/>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788025" y="336402"/>
            <a:ext cx="487363" cy="487363"/>
          </a:xfrm>
          <a:prstGeom prst="rect">
            <a:avLst/>
          </a:prstGeom>
        </p:spPr>
      </p:pic>
      <p:sp>
        <p:nvSpPr>
          <p:cNvPr id="3" name="TextBox 2"/>
          <p:cNvSpPr txBox="1"/>
          <p:nvPr/>
        </p:nvSpPr>
        <p:spPr>
          <a:xfrm>
            <a:off x="790609" y="2386650"/>
            <a:ext cx="6470072" cy="1938992"/>
          </a:xfrm>
          <a:prstGeom prst="rect">
            <a:avLst/>
          </a:prstGeom>
          <a:noFill/>
        </p:spPr>
        <p:txBody>
          <a:bodyPr wrap="square" rtlCol="0">
            <a:spAutoFit/>
          </a:bodyPr>
          <a:lstStyle/>
          <a:p>
            <a:pPr lvl="0" algn="ctr"/>
            <a:r>
              <a:rPr lang="en-US" sz="60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1: TÔI LÀ HỌC SINH LỚP 2</a:t>
            </a:r>
          </a:p>
        </p:txBody>
      </p:sp>
    </p:spTree>
    <p:extLst>
      <p:ext uri="{BB962C8B-B14F-4D97-AF65-F5344CB8AC3E}">
        <p14:creationId xmlns:p14="http://schemas.microsoft.com/office/powerpoint/2010/main" val="35581567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indefinite" fill="hold" display="0">
                  <p:stCondLst>
                    <p:cond delay="indefinite"/>
                  </p:stCondLst>
                  <p:endCondLst>
                    <p:cond evt="onStopAudio" delay="0">
                      <p:tgtEl>
                        <p:sldTgt/>
                      </p:tgtEl>
                    </p:cond>
                  </p:endCondLst>
                </p:cTn>
                <p:tgtEl>
                  <p:spTgt spid="2"/>
                </p:tgtEl>
              </p:cMediaNode>
            </p:audio>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xmlns=""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xmlns=""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xmlns=""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xmlns=""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xmlns=""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110228" y="1645907"/>
            <a:ext cx="1935225" cy="2873962"/>
          </a:xfrm>
          <a:prstGeom prst="rect">
            <a:avLst/>
          </a:prstGeom>
        </p:spPr>
      </p:pic>
      <p:sp>
        <p:nvSpPr>
          <p:cNvPr id="2" name="Rectangle 1">
            <a:extLst>
              <a:ext uri="{FF2B5EF4-FFF2-40B4-BE49-F238E27FC236}">
                <a16:creationId xmlns:a16="http://schemas.microsoft.com/office/drawing/2014/main" xmlns="" id="{8E7854D3-9C9C-4370-ABE5-4B27E2737DD0}"/>
              </a:ext>
            </a:extLst>
          </p:cNvPr>
          <p:cNvSpPr/>
          <p:nvPr/>
        </p:nvSpPr>
        <p:spPr>
          <a:xfrm>
            <a:off x="2152049" y="3082888"/>
            <a:ext cx="5334758" cy="1446550"/>
          </a:xfrm>
          <a:prstGeom prst="rect">
            <a:avLst/>
          </a:prstGeom>
          <a:noFill/>
        </p:spPr>
        <p:txBody>
          <a:bodyPr wrap="square" lIns="91440" tIns="45720" rIns="91440" bIns="45720">
            <a:spAutoFit/>
          </a:bodyPr>
          <a:lstStyle/>
          <a:p>
            <a:pPr algn="ctr"/>
            <a:r>
              <a:rPr lang="en-US" sz="8800" b="1" cap="none" spc="0" dirty="0" err="1">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Tiết</a:t>
            </a:r>
            <a:r>
              <a:rPr lang="en-US" sz="8800" b="1" cap="none" spc="0" dirty="0">
                <a:ln w="22225">
                  <a:solidFill>
                    <a:schemeClr val="accent2"/>
                  </a:solidFill>
                  <a:prstDash val="solid"/>
                </a:ln>
                <a:solidFill>
                  <a:srgbClr val="002060"/>
                </a:solidFill>
                <a:effectLst/>
                <a:latin typeface="Arial" panose="020B0604020202020204" pitchFamily="34" charset="0"/>
                <a:ea typeface="Arial-Rounded" panose="020B0500000000000000" pitchFamily="34" charset="0"/>
                <a:cs typeface="Arial" panose="020B0604020202020204" pitchFamily="34" charset="0"/>
              </a:rPr>
              <a:t> 1 + 2</a:t>
            </a:r>
          </a:p>
        </p:txBody>
      </p:sp>
    </p:spTree>
    <p:extLst>
      <p:ext uri="{BB962C8B-B14F-4D97-AF65-F5344CB8AC3E}">
        <p14:creationId xmlns:p14="http://schemas.microsoft.com/office/powerpoint/2010/main" val="11945800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865618" y="1949702"/>
            <a:ext cx="1059417" cy="846935"/>
            <a:chOff x="477164" y="1358011"/>
            <a:chExt cx="898272" cy="718110"/>
          </a:xfrm>
        </p:grpSpPr>
        <p:pic>
          <p:nvPicPr>
            <p:cNvPr id="27" name="图片 26" descr="未标题-2.png"/>
            <p:cNvPicPr>
              <a:picLocks noChangeAspect="1"/>
            </p:cNvPicPr>
            <p:nvPr/>
          </p:nvPicPr>
          <p:blipFill>
            <a:blip r:embed="rId3" cstate="print"/>
            <a:stretch>
              <a:fillRect/>
            </a:stretch>
          </p:blipFill>
          <p:spPr>
            <a:xfrm>
              <a:off x="477164" y="1358011"/>
              <a:ext cx="898272" cy="718110"/>
            </a:xfrm>
            <a:prstGeom prst="rect">
              <a:avLst/>
            </a:prstGeom>
          </p:spPr>
        </p:pic>
        <p:sp>
          <p:nvSpPr>
            <p:cNvPr id="28"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29" name="组合 28"/>
          <p:cNvGrpSpPr/>
          <p:nvPr/>
        </p:nvGrpSpPr>
        <p:grpSpPr>
          <a:xfrm>
            <a:off x="1865618" y="3044998"/>
            <a:ext cx="1059417" cy="846934"/>
            <a:chOff x="500034" y="2214560"/>
            <a:chExt cx="898272" cy="718110"/>
          </a:xfrm>
        </p:grpSpPr>
        <p:pic>
          <p:nvPicPr>
            <p:cNvPr id="30"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31"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32" name="组合 31"/>
          <p:cNvGrpSpPr/>
          <p:nvPr/>
        </p:nvGrpSpPr>
        <p:grpSpPr>
          <a:xfrm>
            <a:off x="1824935" y="4781951"/>
            <a:ext cx="1059417" cy="846935"/>
            <a:chOff x="477164" y="3023248"/>
            <a:chExt cx="898272" cy="718110"/>
          </a:xfrm>
        </p:grpSpPr>
        <p:pic>
          <p:nvPicPr>
            <p:cNvPr id="33" name="图片 32" descr="未标题-2.png"/>
            <p:cNvPicPr>
              <a:picLocks noChangeAspect="1"/>
            </p:cNvPicPr>
            <p:nvPr/>
          </p:nvPicPr>
          <p:blipFill>
            <a:blip r:embed="rId5" cstate="print"/>
            <a:stretch>
              <a:fillRect/>
            </a:stretch>
          </p:blipFill>
          <p:spPr>
            <a:xfrm>
              <a:off x="477164" y="3023248"/>
              <a:ext cx="898272" cy="718110"/>
            </a:xfrm>
            <a:prstGeom prst="rect">
              <a:avLst/>
            </a:prstGeom>
          </p:spPr>
        </p:pic>
        <p:sp>
          <p:nvSpPr>
            <p:cNvPr id="34"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pic>
        <p:nvPicPr>
          <p:cNvPr id="38" name="图片 37" descr="未标题-2.png"/>
          <p:cNvPicPr>
            <a:picLocks noChangeAspect="1"/>
          </p:cNvPicPr>
          <p:nvPr/>
        </p:nvPicPr>
        <p:blipFill>
          <a:blip r:embed="rId6" cstate="print"/>
          <a:stretch>
            <a:fillRect/>
          </a:stretch>
        </p:blipFill>
        <p:spPr>
          <a:xfrm>
            <a:off x="2666776" y="1781194"/>
            <a:ext cx="7379873" cy="1095296"/>
          </a:xfrm>
          <a:prstGeom prst="rect">
            <a:avLst/>
          </a:prstGeom>
        </p:spPr>
      </p:pic>
      <p:pic>
        <p:nvPicPr>
          <p:cNvPr id="39" name="图片 38" descr="未标题-2.png"/>
          <p:cNvPicPr>
            <a:picLocks noChangeAspect="1"/>
          </p:cNvPicPr>
          <p:nvPr/>
        </p:nvPicPr>
        <p:blipFill>
          <a:blip r:embed="rId7" cstate="print"/>
          <a:stretch>
            <a:fillRect/>
          </a:stretch>
        </p:blipFill>
        <p:spPr>
          <a:xfrm>
            <a:off x="2783168" y="2904768"/>
            <a:ext cx="7379873" cy="1095296"/>
          </a:xfrm>
          <a:prstGeom prst="rect">
            <a:avLst/>
          </a:prstGeom>
        </p:spPr>
      </p:pic>
      <p:pic>
        <p:nvPicPr>
          <p:cNvPr id="40" name="图片 39" descr="未标题-2.png"/>
          <p:cNvPicPr>
            <a:picLocks noChangeAspect="1"/>
          </p:cNvPicPr>
          <p:nvPr/>
        </p:nvPicPr>
        <p:blipFill>
          <a:blip r:embed="rId8" cstate="print"/>
          <a:stretch>
            <a:fillRect/>
          </a:stretch>
        </p:blipFill>
        <p:spPr>
          <a:xfrm>
            <a:off x="2594700" y="4616304"/>
            <a:ext cx="6706877" cy="1127723"/>
          </a:xfrm>
          <a:prstGeom prst="rect">
            <a:avLst/>
          </a:prstGeom>
        </p:spPr>
      </p:pic>
      <p:sp>
        <p:nvSpPr>
          <p:cNvPr id="42" name="TextBox 41"/>
          <p:cNvSpPr txBox="1"/>
          <p:nvPr/>
        </p:nvSpPr>
        <p:spPr>
          <a:xfrm>
            <a:off x="4213996" y="1949702"/>
            <a:ext cx="6016311" cy="584775"/>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các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TextBox 42"/>
          <p:cNvSpPr txBox="1"/>
          <p:nvPr/>
        </p:nvSpPr>
        <p:spPr>
          <a:xfrm>
            <a:off x="4225757" y="2693007"/>
            <a:ext cx="5556278" cy="1077218"/>
          </a:xfrm>
          <a:prstGeom prst="rect">
            <a:avLst/>
          </a:prstGeom>
          <a:noFill/>
        </p:spPr>
        <p:txBody>
          <a:bodyPr wrap="square" rtlCol="0">
            <a:spAutoFit/>
          </a:bodyPr>
          <a:lstStyle/>
          <a:p>
            <a:pPr lvl="0" defTabSz="1219170"/>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đúng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kể</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chuyện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và</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lời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nói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nhân</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vật</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p:cNvSpPr txBox="1"/>
          <p:nvPr/>
        </p:nvSpPr>
        <p:spPr>
          <a:xfrm>
            <a:off x="3852982" y="4330025"/>
            <a:ext cx="6941574" cy="1077218"/>
          </a:xfrm>
          <a:prstGeom prst="rect">
            <a:avLst/>
          </a:prstGeom>
          <a:noFill/>
        </p:spPr>
        <p:txBody>
          <a:bodyPr wrap="square" rtlCol="0">
            <a:spAutoFit/>
          </a:bodyPr>
          <a:lstStyle/>
          <a:p>
            <a:pPr lvl="0" defTabSz="1219170"/>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Hiểu</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được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cảm</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xúc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háo</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hức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vẻ</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sinh</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ngày</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khai</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giảng</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lớp</a:t>
            </a:r>
            <a:r>
              <a:rPr lang="en-US" altLang="zh-CN" sz="32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2.</a:t>
            </a:r>
            <a:endParaRPr kumimoji="0" lang="zh-CN" altLang="en-US" sz="32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2" descr="F:\360安全浏览器下载\六一\Nipic_2531170_b95b5e79d8a6cff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D4BBCAA7-27CF-4636-A3ED-462FA555AC5D}"/>
              </a:ext>
            </a:extLst>
          </p:cNvPr>
          <p:cNvSpPr txBox="1"/>
          <p:nvPr/>
        </p:nvSpPr>
        <p:spPr>
          <a:xfrm>
            <a:off x="1851948" y="582048"/>
            <a:ext cx="95208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Mục</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tiêu</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bài</a:t>
            </a:r>
            <a:r>
              <a:rPr 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học</a:t>
            </a:r>
            <a:endParaRPr kumimoji="0" lang="en-US" sz="60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967236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 calcmode="lin" valueType="num">
                                      <p:cBhvr>
                                        <p:cTn id="10" dur="1000" fill="hold"/>
                                        <p:tgtEl>
                                          <p:spTgt spid="46"/>
                                        </p:tgtEl>
                                        <p:attrNameLst>
                                          <p:attrName>ppt_w</p:attrName>
                                        </p:attrNameLst>
                                      </p:cBhvr>
                                      <p:tavLst>
                                        <p:tav tm="0">
                                          <p:val>
                                            <p:fltVal val="0"/>
                                          </p:val>
                                        </p:tav>
                                        <p:tav tm="100000">
                                          <p:val>
                                            <p:strVal val="#ppt_w"/>
                                          </p:val>
                                        </p:tav>
                                      </p:tavLst>
                                    </p:anim>
                                    <p:anim calcmode="lin" valueType="num">
                                      <p:cBhvr>
                                        <p:cTn id="11" dur="1000" fill="hold"/>
                                        <p:tgtEl>
                                          <p:spTgt spid="46"/>
                                        </p:tgtEl>
                                        <p:attrNameLst>
                                          <p:attrName>ppt_h</p:attrName>
                                        </p:attrNameLst>
                                      </p:cBhvr>
                                      <p:tavLst>
                                        <p:tav tm="0">
                                          <p:val>
                                            <p:fltVal val="0"/>
                                          </p:val>
                                        </p:tav>
                                        <p:tav tm="100000">
                                          <p:val>
                                            <p:strVal val="#ppt_h"/>
                                          </p:val>
                                        </p:tav>
                                      </p:tavLst>
                                    </p:anim>
                                    <p:anim calcmode="lin" valueType="num">
                                      <p:cBhvr>
                                        <p:cTn id="12"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49" presetClass="entr" presetSubtype="0" decel="10000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250" fill="hold"/>
                                        <p:tgtEl>
                                          <p:spTgt spid="26"/>
                                        </p:tgtEl>
                                        <p:attrNameLst>
                                          <p:attrName>ppt_w</p:attrName>
                                        </p:attrNameLst>
                                      </p:cBhvr>
                                      <p:tavLst>
                                        <p:tav tm="0">
                                          <p:val>
                                            <p:fltVal val="0"/>
                                          </p:val>
                                        </p:tav>
                                        <p:tav tm="100000">
                                          <p:val>
                                            <p:strVal val="#ppt_w"/>
                                          </p:val>
                                        </p:tav>
                                      </p:tavLst>
                                    </p:anim>
                                    <p:anim calcmode="lin" valueType="num">
                                      <p:cBhvr>
                                        <p:cTn id="18" dur="250" fill="hold"/>
                                        <p:tgtEl>
                                          <p:spTgt spid="26"/>
                                        </p:tgtEl>
                                        <p:attrNameLst>
                                          <p:attrName>ppt_h</p:attrName>
                                        </p:attrNameLst>
                                      </p:cBhvr>
                                      <p:tavLst>
                                        <p:tav tm="0">
                                          <p:val>
                                            <p:fltVal val="0"/>
                                          </p:val>
                                        </p:tav>
                                        <p:tav tm="100000">
                                          <p:val>
                                            <p:strVal val="#ppt_h"/>
                                          </p:val>
                                        </p:tav>
                                      </p:tavLst>
                                    </p:anim>
                                    <p:anim calcmode="lin" valueType="num">
                                      <p:cBhvr>
                                        <p:cTn id="19" dur="250" fill="hold"/>
                                        <p:tgtEl>
                                          <p:spTgt spid="26"/>
                                        </p:tgtEl>
                                        <p:attrNameLst>
                                          <p:attrName>style.rotation</p:attrName>
                                        </p:attrNameLst>
                                      </p:cBhvr>
                                      <p:tavLst>
                                        <p:tav tm="0">
                                          <p:val>
                                            <p:fltVal val="360"/>
                                          </p:val>
                                        </p:tav>
                                        <p:tav tm="100000">
                                          <p:val>
                                            <p:fltVal val="0"/>
                                          </p:val>
                                        </p:tav>
                                      </p:tavLst>
                                    </p:anim>
                                    <p:animEffect transition="in" filter="fade">
                                      <p:cBhvr>
                                        <p:cTn id="20" dur="250"/>
                                        <p:tgtEl>
                                          <p:spTgt spid="26"/>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175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42"/>
                                        </p:tgtEl>
                                        <p:attrNameLst>
                                          <p:attrName>style.visibility</p:attrName>
                                        </p:attrNameLst>
                                      </p:cBhvr>
                                      <p:to>
                                        <p:strVal val="visible"/>
                                      </p:to>
                                    </p:set>
                                    <p:anim calcmode="discrete" valueType="clr">
                                      <p:cBhvr override="childStyle">
                                        <p:cTn id="28" dur="4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29" dur="40"/>
                                        <p:tgtEl>
                                          <p:spTgt spid="42"/>
                                        </p:tgtEl>
                                        <p:attrNameLst>
                                          <p:attrName>fillcolor</p:attrName>
                                        </p:attrNameLst>
                                      </p:cBhvr>
                                      <p:tavLst>
                                        <p:tav tm="0">
                                          <p:val>
                                            <p:clrVal>
                                              <a:schemeClr val="accent2"/>
                                            </p:clrVal>
                                          </p:val>
                                        </p:tav>
                                        <p:tav tm="50000">
                                          <p:val>
                                            <p:clrVal>
                                              <a:schemeClr val="hlink"/>
                                            </p:clrVal>
                                          </p:val>
                                        </p:tav>
                                      </p:tavLst>
                                    </p:anim>
                                    <p:set>
                                      <p:cBhvr>
                                        <p:cTn id="30" dur="40"/>
                                        <p:tgtEl>
                                          <p:spTgt spid="42"/>
                                        </p:tgtEl>
                                        <p:attrNameLst>
                                          <p:attrName>fill.type</p:attrName>
                                        </p:attrNameLst>
                                      </p:cBhvr>
                                      <p:to>
                                        <p:strVal val="solid"/>
                                      </p:to>
                                    </p:set>
                                  </p:childTnLst>
                                </p:cTn>
                              </p:par>
                            </p:childTnLst>
                          </p:cTn>
                        </p:par>
                        <p:par>
                          <p:cTn id="31" fill="hold">
                            <p:stCondLst>
                              <p:cond delay="2250"/>
                            </p:stCondLst>
                            <p:childTnLst>
                              <p:par>
                                <p:cTn id="32" presetID="49" presetClass="entr" presetSubtype="0" decel="10000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250" fill="hold"/>
                                        <p:tgtEl>
                                          <p:spTgt spid="29"/>
                                        </p:tgtEl>
                                        <p:attrNameLst>
                                          <p:attrName>ppt_w</p:attrName>
                                        </p:attrNameLst>
                                      </p:cBhvr>
                                      <p:tavLst>
                                        <p:tav tm="0">
                                          <p:val>
                                            <p:fltVal val="0"/>
                                          </p:val>
                                        </p:tav>
                                        <p:tav tm="100000">
                                          <p:val>
                                            <p:strVal val="#ppt_w"/>
                                          </p:val>
                                        </p:tav>
                                      </p:tavLst>
                                    </p:anim>
                                    <p:anim calcmode="lin" valueType="num">
                                      <p:cBhvr>
                                        <p:cTn id="35" dur="250" fill="hold"/>
                                        <p:tgtEl>
                                          <p:spTgt spid="29"/>
                                        </p:tgtEl>
                                        <p:attrNameLst>
                                          <p:attrName>ppt_h</p:attrName>
                                        </p:attrNameLst>
                                      </p:cBhvr>
                                      <p:tavLst>
                                        <p:tav tm="0">
                                          <p:val>
                                            <p:fltVal val="0"/>
                                          </p:val>
                                        </p:tav>
                                        <p:tav tm="100000">
                                          <p:val>
                                            <p:strVal val="#ppt_h"/>
                                          </p:val>
                                        </p:tav>
                                      </p:tavLst>
                                    </p:anim>
                                    <p:anim calcmode="lin" valueType="num">
                                      <p:cBhvr>
                                        <p:cTn id="36" dur="250" fill="hold"/>
                                        <p:tgtEl>
                                          <p:spTgt spid="29"/>
                                        </p:tgtEl>
                                        <p:attrNameLst>
                                          <p:attrName>style.rotation</p:attrName>
                                        </p:attrNameLst>
                                      </p:cBhvr>
                                      <p:tavLst>
                                        <p:tav tm="0">
                                          <p:val>
                                            <p:fltVal val="360"/>
                                          </p:val>
                                        </p:tav>
                                        <p:tav tm="100000">
                                          <p:val>
                                            <p:fltVal val="0"/>
                                          </p:val>
                                        </p:tav>
                                      </p:tavLst>
                                    </p:anim>
                                    <p:animEffect transition="in" filter="fade">
                                      <p:cBhvr>
                                        <p:cTn id="37" dur="250"/>
                                        <p:tgtEl>
                                          <p:spTgt spid="29"/>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childTnLst>
                          </p:cTn>
                        </p:par>
                        <p:par>
                          <p:cTn id="42" fill="hold">
                            <p:stCondLst>
                              <p:cond delay="3000"/>
                            </p:stCondLst>
                            <p:childTnLst>
                              <p:par>
                                <p:cTn id="43" presetID="27" presetClass="entr" presetSubtype="0" fill="hold" grpId="0" nodeType="afterEffect">
                                  <p:stCondLst>
                                    <p:cond delay="0"/>
                                  </p:stCondLst>
                                  <p:iterate type="lt">
                                    <p:tmPct val="50000"/>
                                  </p:iterate>
                                  <p:childTnLst>
                                    <p:set>
                                      <p:cBhvr>
                                        <p:cTn id="44" dur="1" fill="hold">
                                          <p:stCondLst>
                                            <p:cond delay="0"/>
                                          </p:stCondLst>
                                        </p:cTn>
                                        <p:tgtEl>
                                          <p:spTgt spid="43"/>
                                        </p:tgtEl>
                                        <p:attrNameLst>
                                          <p:attrName>style.visibility</p:attrName>
                                        </p:attrNameLst>
                                      </p:cBhvr>
                                      <p:to>
                                        <p:strVal val="visible"/>
                                      </p:to>
                                    </p:set>
                                    <p:anim calcmode="discrete" valueType="clr">
                                      <p:cBhvr override="childStyle">
                                        <p:cTn id="45" dur="4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46" dur="40"/>
                                        <p:tgtEl>
                                          <p:spTgt spid="43"/>
                                        </p:tgtEl>
                                        <p:attrNameLst>
                                          <p:attrName>fillcolor</p:attrName>
                                        </p:attrNameLst>
                                      </p:cBhvr>
                                      <p:tavLst>
                                        <p:tav tm="0">
                                          <p:val>
                                            <p:clrVal>
                                              <a:schemeClr val="accent2"/>
                                            </p:clrVal>
                                          </p:val>
                                        </p:tav>
                                        <p:tav tm="50000">
                                          <p:val>
                                            <p:clrVal>
                                              <a:schemeClr val="hlink"/>
                                            </p:clrVal>
                                          </p:val>
                                        </p:tav>
                                      </p:tavLst>
                                    </p:anim>
                                    <p:set>
                                      <p:cBhvr>
                                        <p:cTn id="47" dur="40"/>
                                        <p:tgtEl>
                                          <p:spTgt spid="43"/>
                                        </p:tgtEl>
                                        <p:attrNameLst>
                                          <p:attrName>fill.type</p:attrName>
                                        </p:attrNameLst>
                                      </p:cBhvr>
                                      <p:to>
                                        <p:strVal val="solid"/>
                                      </p:to>
                                    </p:set>
                                  </p:childTnLst>
                                </p:cTn>
                              </p:par>
                            </p:childTnLst>
                          </p:cTn>
                        </p:par>
                        <p:par>
                          <p:cTn id="48" fill="hold">
                            <p:stCondLst>
                              <p:cond delay="3740"/>
                            </p:stCondLst>
                            <p:childTnLst>
                              <p:par>
                                <p:cTn id="49" presetID="49" presetClass="entr" presetSubtype="0" decel="100000"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250" fill="hold"/>
                                        <p:tgtEl>
                                          <p:spTgt spid="32"/>
                                        </p:tgtEl>
                                        <p:attrNameLst>
                                          <p:attrName>ppt_w</p:attrName>
                                        </p:attrNameLst>
                                      </p:cBhvr>
                                      <p:tavLst>
                                        <p:tav tm="0">
                                          <p:val>
                                            <p:fltVal val="0"/>
                                          </p:val>
                                        </p:tav>
                                        <p:tav tm="100000">
                                          <p:val>
                                            <p:strVal val="#ppt_w"/>
                                          </p:val>
                                        </p:tav>
                                      </p:tavLst>
                                    </p:anim>
                                    <p:anim calcmode="lin" valueType="num">
                                      <p:cBhvr>
                                        <p:cTn id="52" dur="250" fill="hold"/>
                                        <p:tgtEl>
                                          <p:spTgt spid="32"/>
                                        </p:tgtEl>
                                        <p:attrNameLst>
                                          <p:attrName>ppt_h</p:attrName>
                                        </p:attrNameLst>
                                      </p:cBhvr>
                                      <p:tavLst>
                                        <p:tav tm="0">
                                          <p:val>
                                            <p:fltVal val="0"/>
                                          </p:val>
                                        </p:tav>
                                        <p:tav tm="100000">
                                          <p:val>
                                            <p:strVal val="#ppt_h"/>
                                          </p:val>
                                        </p:tav>
                                      </p:tavLst>
                                    </p:anim>
                                    <p:anim calcmode="lin" valueType="num">
                                      <p:cBhvr>
                                        <p:cTn id="53" dur="250" fill="hold"/>
                                        <p:tgtEl>
                                          <p:spTgt spid="32"/>
                                        </p:tgtEl>
                                        <p:attrNameLst>
                                          <p:attrName>style.rotation</p:attrName>
                                        </p:attrNameLst>
                                      </p:cBhvr>
                                      <p:tavLst>
                                        <p:tav tm="0">
                                          <p:val>
                                            <p:fltVal val="360"/>
                                          </p:val>
                                        </p:tav>
                                        <p:tav tm="100000">
                                          <p:val>
                                            <p:fltVal val="0"/>
                                          </p:val>
                                        </p:tav>
                                      </p:tavLst>
                                    </p:anim>
                                    <p:animEffect transition="in" filter="fade">
                                      <p:cBhvr>
                                        <p:cTn id="54" dur="250"/>
                                        <p:tgtEl>
                                          <p:spTgt spid="32"/>
                                        </p:tgtEl>
                                      </p:cBhvr>
                                    </p:animEffect>
                                  </p:childTnLst>
                                </p:cTn>
                              </p:par>
                            </p:childTnLst>
                          </p:cTn>
                        </p:par>
                        <p:par>
                          <p:cTn id="55" fill="hold">
                            <p:stCondLst>
                              <p:cond delay="3990"/>
                            </p:stCondLst>
                            <p:childTnLst>
                              <p:par>
                                <p:cTn id="56" presetID="22" presetClass="entr" presetSubtype="8"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449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44"/>
                                        </p:tgtEl>
                                        <p:attrNameLst>
                                          <p:attrName>style.visibility</p:attrName>
                                        </p:attrNameLst>
                                      </p:cBhvr>
                                      <p:to>
                                        <p:strVal val="visible"/>
                                      </p:to>
                                    </p:set>
                                    <p:anim calcmode="discrete" valueType="clr">
                                      <p:cBhvr override="childStyle">
                                        <p:cTn id="62" dur="4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63" dur="40"/>
                                        <p:tgtEl>
                                          <p:spTgt spid="44"/>
                                        </p:tgtEl>
                                        <p:attrNameLst>
                                          <p:attrName>fillcolor</p:attrName>
                                        </p:attrNameLst>
                                      </p:cBhvr>
                                      <p:tavLst>
                                        <p:tav tm="0">
                                          <p:val>
                                            <p:clrVal>
                                              <a:schemeClr val="accent2"/>
                                            </p:clrVal>
                                          </p:val>
                                        </p:tav>
                                        <p:tav tm="50000">
                                          <p:val>
                                            <p:clrVal>
                                              <a:schemeClr val="hlink"/>
                                            </p:clrVal>
                                          </p:val>
                                        </p:tav>
                                      </p:tavLst>
                                    </p:anim>
                                    <p:set>
                                      <p:cBhvr>
                                        <p:cTn id="64" dur="40"/>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38AA2663-58FC-4C32-8CE9-0370AFE83940}"/>
              </a:ext>
            </a:extLst>
          </p:cNvPr>
          <p:cNvSpPr/>
          <p:nvPr/>
        </p:nvSpPr>
        <p:spPr>
          <a:xfrm>
            <a:off x="609600" y="142240"/>
            <a:ext cx="9442450" cy="9124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Rounded" panose="020B0500000000000000" charset="0"/>
                <a:cs typeface="Arial-Rounded" panose="020B0500000000000000" charset="0"/>
              </a:rPr>
              <a:t>Em đã chuẩn bị những gì để đón ngày khai trường?</a:t>
            </a:r>
          </a:p>
        </p:txBody>
      </p:sp>
      <p:pic>
        <p:nvPicPr>
          <p:cNvPr id="3" name="Content Placeholder 2">
            <a:extLst>
              <a:ext uri="{FF2B5EF4-FFF2-40B4-BE49-F238E27FC236}">
                <a16:creationId xmlns:a16="http://schemas.microsoft.com/office/drawing/2014/main" xmlns="" id="{65F10B19-2E3B-460C-A47E-0EABEB95401C}"/>
              </a:ext>
            </a:extLst>
          </p:cNvPr>
          <p:cNvPicPr>
            <a:picLocks noChangeAspect="1"/>
          </p:cNvPicPr>
          <p:nvPr/>
        </p:nvPicPr>
        <p:blipFill>
          <a:blip r:embed="rId3"/>
          <a:stretch>
            <a:fillRect/>
          </a:stretch>
        </p:blipFill>
        <p:spPr>
          <a:xfrm>
            <a:off x="219075" y="2675255"/>
            <a:ext cx="4017010" cy="2889250"/>
          </a:xfrm>
          <a:prstGeom prst="rect">
            <a:avLst/>
          </a:prstGeom>
        </p:spPr>
      </p:pic>
      <p:pic>
        <p:nvPicPr>
          <p:cNvPr id="4" name="Content Placeholder 4" descr="sach-van-4934-1612883932">
            <a:extLst>
              <a:ext uri="{FF2B5EF4-FFF2-40B4-BE49-F238E27FC236}">
                <a16:creationId xmlns:a16="http://schemas.microsoft.com/office/drawing/2014/main" xmlns="" id="{4517C5C6-1B53-4C67-AED3-3910E12F15F4}"/>
              </a:ext>
            </a:extLst>
          </p:cNvPr>
          <p:cNvPicPr>
            <a:picLocks noChangeAspect="1"/>
          </p:cNvPicPr>
          <p:nvPr/>
        </p:nvPicPr>
        <p:blipFill>
          <a:blip r:embed="rId4"/>
          <a:stretch>
            <a:fillRect/>
          </a:stretch>
        </p:blipFill>
        <p:spPr>
          <a:xfrm>
            <a:off x="4460240" y="2654935"/>
            <a:ext cx="4505325" cy="2929890"/>
          </a:xfrm>
          <a:prstGeom prst="rect">
            <a:avLst/>
          </a:prstGeom>
        </p:spPr>
      </p:pic>
      <p:pic>
        <p:nvPicPr>
          <p:cNvPr id="5" name="Picture 4">
            <a:extLst>
              <a:ext uri="{FF2B5EF4-FFF2-40B4-BE49-F238E27FC236}">
                <a16:creationId xmlns:a16="http://schemas.microsoft.com/office/drawing/2014/main" xmlns="" id="{A94F19B0-7A9B-4F73-8962-46179EED4F14}"/>
              </a:ext>
            </a:extLst>
          </p:cNvPr>
          <p:cNvPicPr>
            <a:picLocks noChangeAspect="1"/>
          </p:cNvPicPr>
          <p:nvPr/>
        </p:nvPicPr>
        <p:blipFill>
          <a:blip r:embed="rId5"/>
          <a:stretch>
            <a:fillRect/>
          </a:stretch>
        </p:blipFill>
        <p:spPr>
          <a:xfrm>
            <a:off x="9120505" y="2675255"/>
            <a:ext cx="3150870" cy="2889885"/>
          </a:xfrm>
          <a:prstGeom prst="rect">
            <a:avLst/>
          </a:prstGeom>
        </p:spPr>
      </p:pic>
    </p:spTree>
    <p:extLst>
      <p:ext uri="{BB962C8B-B14F-4D97-AF65-F5344CB8AC3E}">
        <p14:creationId xmlns:p14="http://schemas.microsoft.com/office/powerpoint/2010/main" val="123989037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455535" y="-545215"/>
            <a:ext cx="3020116" cy="3146513"/>
          </a:xfrm>
          <a:prstGeom prst="rect">
            <a:avLst/>
          </a:prstGeom>
        </p:spPr>
      </p:pic>
      <p:pic>
        <p:nvPicPr>
          <p:cNvPr id="24" name="图片 23">
            <a:extLst>
              <a:ext uri="{FF2B5EF4-FFF2-40B4-BE49-F238E27FC236}">
                <a16:creationId xmlns:a16="http://schemas.microsoft.com/office/drawing/2014/main" xmlns="" id="{0C82CE93-B80A-4BC3-A986-4F4B527733DB}"/>
              </a:ext>
            </a:extLst>
          </p:cNvPr>
          <p:cNvPicPr>
            <a:picLocks noChangeAspect="1"/>
          </p:cNvPicPr>
          <p:nvPr/>
        </p:nvPicPr>
        <p:blipFill rotWithShape="1">
          <a:blip r:embed="rId4">
            <a:extLst>
              <a:ext uri="{28A0092B-C50C-407E-A947-70E740481C1C}">
                <a14:useLocalDpi xmlns:a14="http://schemas.microsoft.com/office/drawing/2010/main" val="0"/>
              </a:ext>
            </a:extLst>
          </a:blip>
          <a:srcRect l="3522" t="72885" r="51708" b="5978"/>
          <a:stretch/>
        </p:blipFill>
        <p:spPr>
          <a:xfrm>
            <a:off x="5936803" y="3676755"/>
            <a:ext cx="5635036" cy="3556696"/>
          </a:xfrm>
          <a:prstGeom prst="rect">
            <a:avLst/>
          </a:prstGeom>
        </p:spPr>
      </p:pic>
      <p:pic>
        <p:nvPicPr>
          <p:cNvPr id="4" name="图片 2">
            <a:extLst>
              <a:ext uri="{FF2B5EF4-FFF2-40B4-BE49-F238E27FC236}">
                <a16:creationId xmlns:a16="http://schemas.microsoft.com/office/drawing/2014/main" xmlns="" id="{150C635B-BFDB-4CF0-8AE8-0C8F942DB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0432" y="221169"/>
            <a:ext cx="6304314" cy="4111134"/>
          </a:xfrm>
          <a:prstGeom prst="rect">
            <a:avLst/>
          </a:prstGeom>
        </p:spPr>
      </p:pic>
      <p:sp>
        <p:nvSpPr>
          <p:cNvPr id="2" name="Rectangle 1">
            <a:extLst>
              <a:ext uri="{FF2B5EF4-FFF2-40B4-BE49-F238E27FC236}">
                <a16:creationId xmlns:a16="http://schemas.microsoft.com/office/drawing/2014/main" xmlns="" id="{7FD2E71A-BA5B-47B0-ACC0-C609CF548C34}"/>
              </a:ext>
            </a:extLst>
          </p:cNvPr>
          <p:cNvSpPr/>
          <p:nvPr/>
        </p:nvSpPr>
        <p:spPr>
          <a:xfrm>
            <a:off x="2878726" y="1777727"/>
            <a:ext cx="2510624" cy="1569660"/>
          </a:xfrm>
          <a:prstGeom prst="rect">
            <a:avLst/>
          </a:prstGeom>
          <a:noFill/>
        </p:spPr>
        <p:txBody>
          <a:bodyPr wrap="none" lIns="91440" tIns="45720" rIns="91440" bIns="45720">
            <a:spAutoFit/>
          </a:bodyPr>
          <a:lstStyle/>
          <a:p>
            <a:pPr algn="ctr"/>
            <a:r>
              <a:rPr lang="en-US" sz="9600" b="1" dirty="0" err="1">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Đọc</a:t>
            </a:r>
            <a:endParaRPr lang="en-US" sz="9600" b="1" cap="none" spc="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87545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AE3B851A-79D0-4AA6-AD30-AD7D97E8F523}"/>
              </a:ext>
            </a:extLst>
          </p:cNvPr>
          <p:cNvSpPr/>
          <p:nvPr/>
        </p:nvSpPr>
        <p:spPr>
          <a:xfrm>
            <a:off x="462116" y="914399"/>
            <a:ext cx="11267768" cy="581578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khai trường đã đến.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Sáng sớm, mẹ mới gọi một câu mà tôi đã vùng dậy, khác hẳn mọi ngày. Loáng một cái, tôi đã chuẩn bị xong mọi thứ. Bố ngạc nhiên nhìn tôi, còn mẹ cười tủm tỉm. Tôi rối rít: “Con muốn đến sớm nhất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háo hức tưởng tượng ra cảnh mình đến đầu tiên, cất tiếng chào thật to những bạn đến sau. Nhưng vừa đến cổng trường, tôi đã thấy mấy bạn cùng lớp đang ríu rít nói cười ở trong sân. Thì ra, không chỉ mình tôi muốn đến sớm nhất. Tôi chào mẹ, chạy ào vào cùng các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 tôi tranh nhau kể về chuyện ngày hè. Ngay cạnh chúng tôi, mấy em lớp 1 đang rụt rè níu chặt tay bố mẹ, thật giống tôi năm ngoái. Trước các em, tôi thấy mình lớn bổng lên. Tôi đã là học sinh lớp 2 rồi cơ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(Văn Giá)</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Rounded Corners 3">
            <a:extLst>
              <a:ext uri="{FF2B5EF4-FFF2-40B4-BE49-F238E27FC236}">
                <a16:creationId xmlns:a16="http://schemas.microsoft.com/office/drawing/2014/main" xmlns="" id="{B2782C21-4166-4B2B-8E8A-2E765EB26975}"/>
              </a:ext>
            </a:extLst>
          </p:cNvPr>
          <p:cNvSpPr/>
          <p:nvPr/>
        </p:nvSpPr>
        <p:spPr>
          <a:xfrm>
            <a:off x="3687097" y="127819"/>
            <a:ext cx="4621161" cy="69809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2</a:t>
            </a:r>
          </a:p>
        </p:txBody>
      </p:sp>
      <p:sp>
        <p:nvSpPr>
          <p:cNvPr id="5" name="Rectangle: Rounded Corners 4">
            <a:extLst>
              <a:ext uri="{FF2B5EF4-FFF2-40B4-BE49-F238E27FC236}">
                <a16:creationId xmlns:a16="http://schemas.microsoft.com/office/drawing/2014/main" xmlns="" id="{39203345-D718-492D-AFD9-D799DB4A936F}"/>
              </a:ext>
            </a:extLst>
          </p:cNvPr>
          <p:cNvSpPr/>
          <p:nvPr/>
        </p:nvSpPr>
        <p:spPr>
          <a:xfrm>
            <a:off x="5358580" y="6154988"/>
            <a:ext cx="3342967" cy="575192"/>
          </a:xfrm>
          <a:prstGeom prst="roundRect">
            <a:avLst/>
          </a:prstGeom>
          <a:solidFill>
            <a:srgbClr val="F90F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noProof="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3600" noProof="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237553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1650</Words>
  <Application>Microsoft Office PowerPoint</Application>
  <PresentationFormat>Custom</PresentationFormat>
  <Paragraphs>148</Paragraphs>
  <Slides>30</Slides>
  <Notes>26</Notes>
  <HiddenSlides>0</HiddenSlides>
  <MMClips>1</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包图主题2</vt:lpstr>
      <vt:lpstr>Office 主题​​</vt:lpstr>
      <vt:lpstr>1_Office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SKY</cp:lastModifiedBy>
  <cp:revision>29</cp:revision>
  <dcterms:created xsi:type="dcterms:W3CDTF">2021-07-22T13:53:27Z</dcterms:created>
  <dcterms:modified xsi:type="dcterms:W3CDTF">2022-09-22T05:43:28Z</dcterms:modified>
</cp:coreProperties>
</file>