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3" r:id="rId4"/>
    <p:sldId id="264" r:id="rId5"/>
    <p:sldId id="265" r:id="rId6"/>
    <p:sldId id="266" r:id="rId7"/>
    <p:sldId id="256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876" y="57392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149" y="1105525"/>
            <a:ext cx="7839075" cy="44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126354"/>
            <a:ext cx="857726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173" y="5661820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b="15695"/>
          <a:stretch/>
        </p:blipFill>
        <p:spPr>
          <a:xfrm>
            <a:off x="1905000" y="1025511"/>
            <a:ext cx="7658100" cy="45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600201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47937"/>
            <a:ext cx="75628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588204" y="3329459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5" y="1219199"/>
            <a:ext cx="3657600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7" y="1304927"/>
            <a:ext cx="3557588" cy="402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121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.VnAvant</vt:lpstr>
      <vt:lpstr>.VnUniverse</vt:lpstr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PowerPoint Presentation</vt:lpstr>
      <vt:lpstr>Khởi động</vt:lpstr>
      <vt:lpstr>Khám phá</vt:lpstr>
      <vt:lpstr>Khám phá</vt:lpstr>
      <vt:lpstr>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quỳnh anh nguyễn thị</cp:lastModifiedBy>
  <cp:revision>7</cp:revision>
  <dcterms:created xsi:type="dcterms:W3CDTF">2020-08-17T04:02:08Z</dcterms:created>
  <dcterms:modified xsi:type="dcterms:W3CDTF">2020-08-18T05:21:23Z</dcterms:modified>
</cp:coreProperties>
</file>