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67" r:id="rId3"/>
    <p:sldId id="258" r:id="rId4"/>
    <p:sldId id="259" r:id="rId5"/>
    <p:sldId id="271" r:id="rId6"/>
    <p:sldId id="272" r:id="rId7"/>
    <p:sldId id="268" r:id="rId8"/>
    <p:sldId id="273" r:id="rId9"/>
    <p:sldId id="260" r:id="rId10"/>
    <p:sldId id="262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7" d="100"/>
          <a:sy n="87" d="100"/>
        </p:scale>
        <p:origin x="28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DD4131-9370-4143-8AC2-2A5B754E5D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910B02-D598-4EA7-B9BA-79FF8D5D1F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818195-B857-4B51-B5BB-6CFEA8E59F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002FC6-2C32-40F4-8541-66D7C25B0C3A}" type="datetimeFigureOut">
              <a:rPr lang="en-US" smtClean="0"/>
              <a:t>9/29/2022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548D56-B42C-40CA-B6CE-0FD83E3539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3AF1A4-4507-4B19-A23A-39DB04AA2A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9960-8996-4800-BFA8-4665F96C04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10532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0ACC6-5779-4B21-AA42-A94D2E36A3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8AFC020-9994-4255-A318-B4BEFE002AF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C2B40A-41A2-4856-8F64-65A3DBC7CB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002FC6-2C32-40F4-8541-66D7C25B0C3A}" type="datetimeFigureOut">
              <a:rPr lang="en-US" smtClean="0"/>
              <a:t>9/29/2022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536C9B-AC96-48A7-8BE7-EE2C0D9769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8FC60B-8298-427B-BDD1-953158BB63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9960-8996-4800-BFA8-4665F96C04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32924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02B9B33-920F-4287-BCE1-346AF0C1AF4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ED8B294-F0F5-4724-9DF0-BDF0C50673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07005A-37E6-4E08-8E7B-C103932DEA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002FC6-2C32-40F4-8541-66D7C25B0C3A}" type="datetimeFigureOut">
              <a:rPr lang="en-US" smtClean="0"/>
              <a:t>9/29/2022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F058DE-21FE-4D40-BAB5-5278494402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0F944E-197C-434D-A514-559A4515AE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9960-8996-4800-BFA8-4665F96C04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13517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A261CB-9802-4E6E-86AA-333DD8EFDD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A4AADD-11BF-4A7B-8A30-8F8C6263A1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DB9118-F538-45EE-BD02-E29C68E33D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002FC6-2C32-40F4-8541-66D7C25B0C3A}" type="datetimeFigureOut">
              <a:rPr lang="en-US" smtClean="0"/>
              <a:t>9/29/2022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A1683B-1869-4E4A-AEFA-F4C702B0F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77CE2F-8CD4-4DA9-A937-B710B73085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9960-8996-4800-BFA8-4665F96C04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73866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9D8BF7-E889-4562-93E6-2B714FC371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F75CD6-2F02-4200-B295-2DF3A15F13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9A56DC-0312-4970-B075-2DA6D05F53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002FC6-2C32-40F4-8541-66D7C25B0C3A}" type="datetimeFigureOut">
              <a:rPr lang="en-US" smtClean="0"/>
              <a:t>9/29/2022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00E129-37DC-4383-B4D5-0A2026AF6F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30040E-0BF1-44D3-A328-8651E1347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9960-8996-4800-BFA8-4665F96C04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08498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A2D2E0-FE69-4066-8E46-BE6801AE98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629858-4A92-4A5A-A858-CBADA2508DE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2F86B9D-8C5A-4ACE-B69C-13B8035FB9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8B49D19-7133-4277-8A92-4838ADCCAF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002FC6-2C32-40F4-8541-66D7C25B0C3A}" type="datetimeFigureOut">
              <a:rPr lang="en-US" smtClean="0"/>
              <a:t>9/29/2022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3529A11-2637-43C6-97CB-C9C9F7EA41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0A8AB1F-2E1F-4D5E-A41C-080EEA015F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9960-8996-4800-BFA8-4665F96C04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78624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66FFFE-C5EF-469F-9948-5E67C59EFB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7B4FB8-6259-4C7C-8A23-5F23DC0A45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96CDE31-A583-4320-8F90-803436429E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5169E49-DD3E-45F6-9527-C2E10E3486D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FD608F4-7DD0-4036-8034-5AFB879ADD6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BEAA823-FEB5-4292-9B66-E5DF27347E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002FC6-2C32-40F4-8541-66D7C25B0C3A}" type="datetimeFigureOut">
              <a:rPr lang="en-US" smtClean="0"/>
              <a:t>9/29/2022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7B3CBAD-F6F0-40E8-AC0E-BF3EC72391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C7AC1D3-F4E7-442C-870E-62F30E8A66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9960-8996-4800-BFA8-4665F96C04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54211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944CB9-46C3-43F1-BB3C-D6FDD87364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00F701F-974B-499E-B5CB-74891D4AE1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002FC6-2C32-40F4-8541-66D7C25B0C3A}" type="datetimeFigureOut">
              <a:rPr lang="en-US" smtClean="0"/>
              <a:t>9/29/2022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F2FBD38-147A-4960-A586-3592EB0A92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97C9351-3A64-4BB2-84CB-E2968F900B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9960-8996-4800-BFA8-4665F96C04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64400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02AAB19-0E97-42BE-AB1B-7A4D0B8A25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002FC6-2C32-40F4-8541-66D7C25B0C3A}" type="datetimeFigureOut">
              <a:rPr lang="en-US" smtClean="0"/>
              <a:t>9/29/2022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8BD4802-81BC-47AF-92BC-448E9425D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0E1616-4AF2-40FC-BE47-3DD8A625CF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9960-8996-4800-BFA8-4665F96C04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51432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B03874-EB4D-4917-B24D-05520B1F85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191D87-A014-4D7A-B744-5DCBCA852B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8A89631-8A97-4C47-B9D0-AAD55052DA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7CECA1-9356-48DC-9C97-0CBFFA30F8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002FC6-2C32-40F4-8541-66D7C25B0C3A}" type="datetimeFigureOut">
              <a:rPr lang="en-US" smtClean="0"/>
              <a:t>9/29/2022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16AE155-1344-4AB7-B319-1CFB319697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A39AD22-A5C4-4706-97DA-5AEED76CC1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9960-8996-4800-BFA8-4665F96C04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50530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A69028-36D7-4CD2-AB91-7D58560C86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801A8A8-B169-4C54-B45C-9801DDEBBB9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2B00825-1417-4922-8B15-7E309A287DE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3BC98F2-FECF-4B91-8CE5-3462797C96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002FC6-2C32-40F4-8541-66D7C25B0C3A}" type="datetimeFigureOut">
              <a:rPr lang="en-US" smtClean="0"/>
              <a:t>9/29/2022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09396C4-DC46-4833-9437-F0BDD5C37F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97CD93-0766-4583-9951-3D7F378492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9960-8996-4800-BFA8-4665F96C04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31880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EE8A74E-61B9-47E5-A567-8C188973AD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E7673C-F89A-46B3-872A-6E368217C3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A139CA-2966-4145-97AF-DF9666E0B80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002FC6-2C32-40F4-8541-66D7C25B0C3A}" type="datetimeFigureOut">
              <a:rPr lang="en-US" smtClean="0"/>
              <a:t>9/29/2022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E9484F-4534-4355-99DC-E2FC557527C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E7771A-418F-4400-870D-37700C3DA3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B99960-8996-4800-BFA8-4665F96C04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31017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3FEC55A-557C-4CEE-89A4-417349AD2B02}"/>
              </a:ext>
            </a:extLst>
          </p:cNvPr>
          <p:cNvSpPr txBox="1"/>
          <p:nvPr/>
        </p:nvSpPr>
        <p:spPr>
          <a:xfrm>
            <a:off x="76200" y="2222252"/>
            <a:ext cx="12039600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6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TRẢI NGHIỆM</a:t>
            </a:r>
          </a:p>
          <a:p>
            <a:pPr algn="ctr"/>
            <a:endParaRPr lang="vi-VN" sz="6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sz="6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 1</a:t>
            </a:r>
            <a:endParaRPr lang="en-US" sz="6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74679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2197371-0BCA-4FAF-8315-FC4578A27911}"/>
              </a:ext>
            </a:extLst>
          </p:cNvPr>
          <p:cNvSpPr/>
          <p:nvPr/>
        </p:nvSpPr>
        <p:spPr>
          <a:xfrm>
            <a:off x="438151" y="1295400"/>
            <a:ext cx="11296650" cy="4657725"/>
          </a:xfrm>
          <a:prstGeom prst="roundRect">
            <a:avLst>
              <a:gd name="adj" fmla="val 11967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ts val="1400"/>
              </a:lnSpc>
              <a:tabLst>
                <a:tab pos="5778500" algn="l"/>
              </a:tabLst>
            </a:pPr>
            <a:endParaRPr lang="en-US" sz="4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</a:t>
            </a:r>
            <a:r>
              <a:rPr lang="fr-FR" sz="4800" b="1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fr-FR" sz="48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800" b="1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fr-FR" sz="48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800" b="1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fr-FR" sz="48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800" b="1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fr-FR" sz="48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800" b="1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trạng</a:t>
            </a:r>
            <a:r>
              <a:rPr lang="fr-FR" sz="48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800" b="1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thái</a:t>
            </a:r>
            <a:r>
              <a:rPr lang="fr-FR" sz="48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800" b="1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</a:t>
            </a:r>
            <a:r>
              <a:rPr lang="fr-FR" sz="48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800" b="1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xúc</a:t>
            </a:r>
            <a:r>
              <a:rPr lang="fr-FR" sz="48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800" b="1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r>
              <a:rPr lang="fr-FR" sz="48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800" b="1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fr-FR" sz="48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Con </a:t>
            </a:r>
            <a:r>
              <a:rPr lang="fr-FR" sz="4800" b="1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fr-FR" sz="48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800" b="1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fr-FR" sz="48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800" b="1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fr-FR" sz="48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800" b="1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fr-FR" sz="48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800" b="1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</a:t>
            </a:r>
            <a:r>
              <a:rPr lang="fr-FR" sz="48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800" b="1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xúc</a:t>
            </a:r>
            <a:r>
              <a:rPr lang="fr-FR" sz="48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800" b="1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fr-FR" sz="48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800" b="1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mình</a:t>
            </a:r>
            <a:r>
              <a:rPr lang="fr-FR" sz="48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800" b="1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fr-FR" sz="48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800" b="1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fr-FR" sz="48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800" b="1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fr-FR" sz="48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800" b="1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</a:t>
            </a:r>
            <a:r>
              <a:rPr lang="fr-FR" sz="48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800" b="1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xúc</a:t>
            </a:r>
            <a:r>
              <a:rPr lang="fr-FR" sz="48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800" b="1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phù</a:t>
            </a:r>
            <a:r>
              <a:rPr lang="fr-FR" sz="48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800" b="1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fr-FR" sz="48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800" b="1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fr-FR" sz="48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800" b="1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từng</a:t>
            </a:r>
            <a:r>
              <a:rPr lang="fr-FR" sz="48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800" b="1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tình</a:t>
            </a:r>
            <a:r>
              <a:rPr lang="fr-FR" sz="48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800" b="1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huống</a:t>
            </a:r>
            <a:r>
              <a:rPr lang="fr-FR" sz="48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800" b="1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fr-FR" sz="48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800" b="1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cuộc</a:t>
            </a:r>
            <a:r>
              <a:rPr lang="fr-FR" sz="48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800" b="1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sống</a:t>
            </a:r>
            <a:r>
              <a:rPr lang="fr-FR" sz="48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48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tabLst>
                <a:tab pos="5778500" algn="l"/>
              </a:tabLst>
            </a:pPr>
            <a:endParaRPr lang="en-US" sz="4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8585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931745D-EACF-4D08-A3CF-263EB9118E0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926" t="25410" r="6376" b="9315"/>
          <a:stretch/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4" name="V.A – Vỗ Cái Tay Lên Đi">
            <a:hlinkClick r:id="" action="ppaction://media"/>
            <a:extLst>
              <a:ext uri="{FF2B5EF4-FFF2-40B4-BE49-F238E27FC236}">
                <a16:creationId xmlns:a16="http://schemas.microsoft.com/office/drawing/2014/main" id="{C69B6091-7325-4ED3-8491-0211D4E1484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3998" y="167367"/>
            <a:ext cx="725715" cy="725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7297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046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36196F0-7060-41EC-AF46-F9D894FC1AF5}"/>
              </a:ext>
            </a:extLst>
          </p:cNvPr>
          <p:cNvSpPr txBox="1"/>
          <p:nvPr/>
        </p:nvSpPr>
        <p:spPr>
          <a:xfrm>
            <a:off x="752475" y="2439690"/>
            <a:ext cx="1068705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60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en-US" sz="60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vi-VN" sz="60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en-US" sz="60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60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 XÚC CỦA EM</a:t>
            </a:r>
            <a:endParaRPr lang="vi-VN" sz="60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3345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1A3938-451E-43D2-AD66-6DC3B5084F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9151" y="660094"/>
            <a:ext cx="10693698" cy="1320800"/>
          </a:xfrm>
        </p:spPr>
        <p:txBody>
          <a:bodyPr>
            <a:noAutofit/>
          </a:bodyPr>
          <a:lstStyle/>
          <a:p>
            <a:r>
              <a:rPr lang="vi-VN" b="1" dirty="0">
                <a:solidFill>
                  <a:srgbClr val="0070C0"/>
                </a:solidFill>
                <a:latin typeface="+mn-lt"/>
              </a:rPr>
              <a:t>Hoạt động </a:t>
            </a:r>
            <a:r>
              <a:rPr lang="en-US" b="1" dirty="0">
                <a:solidFill>
                  <a:srgbClr val="0070C0"/>
                </a:solidFill>
                <a:latin typeface="+mn-lt"/>
              </a:rPr>
              <a:t>1: </a:t>
            </a:r>
            <a:r>
              <a:rPr lang="en-US" b="1" dirty="0" err="1">
                <a:solidFill>
                  <a:srgbClr val="0070C0"/>
                </a:solidFill>
                <a:latin typeface="+mn-lt"/>
              </a:rPr>
              <a:t>Nhận</a:t>
            </a:r>
            <a:r>
              <a:rPr lang="en-US" b="1" dirty="0">
                <a:solidFill>
                  <a:srgbClr val="0070C0"/>
                </a:solidFill>
                <a:latin typeface="+mn-lt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+mn-lt"/>
              </a:rPr>
              <a:t>biết</a:t>
            </a:r>
            <a:r>
              <a:rPr lang="en-US" b="1" dirty="0">
                <a:solidFill>
                  <a:srgbClr val="0070C0"/>
                </a:solidFill>
                <a:latin typeface="+mn-lt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+mn-lt"/>
              </a:rPr>
              <a:t>cảm</a:t>
            </a:r>
            <a:r>
              <a:rPr lang="en-US" b="1" dirty="0">
                <a:solidFill>
                  <a:srgbClr val="0070C0"/>
                </a:solidFill>
                <a:latin typeface="+mn-lt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+mn-lt"/>
              </a:rPr>
              <a:t>xúc</a:t>
            </a:r>
            <a:r>
              <a:rPr lang="en-US" b="1" dirty="0">
                <a:solidFill>
                  <a:srgbClr val="0070C0"/>
                </a:solidFill>
                <a:latin typeface="+mn-lt"/>
              </a:rPr>
              <a:t>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77224DE-1968-4D6D-BF9C-0B1D4FF4E4B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0000"/>
                    </a14:imgEffect>
                    <a14:imgEffect>
                      <a14:brightnessContrast bright="30000" contrast="-10000"/>
                    </a14:imgEffect>
                  </a14:imgLayer>
                </a14:imgProps>
              </a:ext>
            </a:extLst>
          </a:blip>
          <a:srcRect l="31176" t="9973" r="35715" b="5042"/>
          <a:stretch/>
        </p:blipFill>
        <p:spPr>
          <a:xfrm rot="16200000">
            <a:off x="4309779" y="-2037244"/>
            <a:ext cx="3572445" cy="12192001"/>
          </a:xfrm>
          <a:prstGeom prst="rect">
            <a:avLst/>
          </a:prstGeom>
          <a:scene3d>
            <a:camera prst="orthographicFront">
              <a:rot lat="0" lon="0" rev="0"/>
            </a:camera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263654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B6261D9-D7D9-4D55-BE0C-DA171D020D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"/>
                    </a14:imgEffect>
                    <a14:imgEffect>
                      <a14:brightnessContrast bright="4000" contras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46513" y="0"/>
            <a:ext cx="809897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6690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E7937BB-7133-48D6-A9E8-9BD4EE780EA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5000"/>
                    </a14:imgEffect>
                    <a14:imgEffect>
                      <a14:saturation sat="125000"/>
                    </a14:imgEffect>
                    <a14:imgEffect>
                      <a14:brightnessContrast bright="10000" contrast="40000"/>
                    </a14:imgEffect>
                  </a14:imgLayer>
                </a14:imgProps>
              </a:ext>
            </a:extLst>
          </a:blip>
          <a:srcRect l="9719" t="16034" r="3406" b="17412"/>
          <a:stretch/>
        </p:blipFill>
        <p:spPr>
          <a:xfrm rot="16200000">
            <a:off x="2667004" y="-2667002"/>
            <a:ext cx="6857998" cy="12191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3292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EF7816-5788-4DF6-8BB6-85AEBE1A2D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AFBE6D-F750-491A-B5D5-839D4059A4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2D00B8D-096D-4D01-9A6A-D4F3B99FFE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5249"/>
            <a:ext cx="12192000" cy="685275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F8AD4E9-0968-4EA5-AFBA-B21F996BD37C}"/>
              </a:ext>
            </a:extLst>
          </p:cNvPr>
          <p:cNvSpPr/>
          <p:nvPr/>
        </p:nvSpPr>
        <p:spPr>
          <a:xfrm>
            <a:off x="2343149" y="671251"/>
            <a:ext cx="6867525" cy="203905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Arial NarrowH" panose="020B7200000000000000" pitchFamily="34" charset="0"/>
              </a:rPr>
              <a:t>TH</a:t>
            </a:r>
            <a:r>
              <a:rPr lang="en-US" sz="80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Arial NarrowH" panose="020B7200000000000000" pitchFamily="34" charset="0"/>
              </a:rPr>
              <a:t>Ư</a:t>
            </a:r>
            <a:r>
              <a:rPr lang="en-US" sz="72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Arial NarrowH" panose="020B7200000000000000" pitchFamily="34" charset="0"/>
              </a:rPr>
              <a:t> GIÃN</a:t>
            </a:r>
          </a:p>
        </p:txBody>
      </p:sp>
    </p:spTree>
    <p:extLst>
      <p:ext uri="{BB962C8B-B14F-4D97-AF65-F5344CB8AC3E}">
        <p14:creationId xmlns:p14="http://schemas.microsoft.com/office/powerpoint/2010/main" val="1109125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4E4DFE5-09F5-49BA-949D-77B167F6638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5000"/>
                    </a14:imgEffect>
                    <a14:imgEffect>
                      <a14:saturation sat="232000"/>
                    </a14:imgEffect>
                    <a14:imgEffect>
                      <a14:brightnessContrast bright="10000" contrast="30000"/>
                    </a14:imgEffect>
                  </a14:imgLayer>
                </a14:imgProps>
              </a:ext>
            </a:extLst>
          </a:blip>
          <a:srcRect l="9660" t="46047" r="55051" b="21459"/>
          <a:stretch/>
        </p:blipFill>
        <p:spPr>
          <a:xfrm rot="5400000">
            <a:off x="289509" y="929689"/>
            <a:ext cx="5638800" cy="621782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A4D76CF-1ECD-4C0B-AD44-E5455724117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5000"/>
                    </a14:imgEffect>
                    <a14:imgEffect>
                      <a14:saturation sat="232000"/>
                    </a14:imgEffect>
                    <a14:imgEffect>
                      <a14:brightnessContrast bright="10000" contrast="30000"/>
                    </a14:imgEffect>
                  </a14:imgLayer>
                </a14:imgProps>
              </a:ext>
            </a:extLst>
          </a:blip>
          <a:srcRect l="5867" t="8363" r="56355" b="57017"/>
          <a:stretch/>
        </p:blipFill>
        <p:spPr>
          <a:xfrm rot="5400000">
            <a:off x="6388768" y="1054768"/>
            <a:ext cx="5638801" cy="5967662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4CEB15BC-9362-4BB5-812E-364AD6732D0F}"/>
              </a:ext>
            </a:extLst>
          </p:cNvPr>
          <p:cNvSpPr txBox="1">
            <a:spLocks/>
          </p:cNvSpPr>
          <p:nvPr/>
        </p:nvSpPr>
        <p:spPr>
          <a:xfrm>
            <a:off x="504316" y="0"/>
            <a:ext cx="11852848" cy="1320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b="1" dirty="0">
                <a:solidFill>
                  <a:srgbClr val="0070C0"/>
                </a:solidFill>
                <a:latin typeface="+mn-lt"/>
              </a:rPr>
              <a:t>Hoạt động </a:t>
            </a:r>
            <a:r>
              <a:rPr lang="en-US" b="1" dirty="0">
                <a:solidFill>
                  <a:srgbClr val="0070C0"/>
                </a:solidFill>
                <a:latin typeface="+mn-lt"/>
              </a:rPr>
              <a:t>2</a:t>
            </a:r>
            <a:r>
              <a:rPr lang="vi-VN" b="1" dirty="0">
                <a:solidFill>
                  <a:srgbClr val="0070C0"/>
                </a:solidFill>
                <a:latin typeface="+mn-lt"/>
              </a:rPr>
              <a:t>:</a:t>
            </a:r>
            <a:r>
              <a:rPr lang="en-US" b="1" dirty="0">
                <a:solidFill>
                  <a:srgbClr val="0070C0"/>
                </a:solidFill>
                <a:latin typeface="+mn-lt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+mn-lt"/>
              </a:rPr>
              <a:t>Tập</a:t>
            </a:r>
            <a:r>
              <a:rPr lang="en-US" b="1" dirty="0">
                <a:solidFill>
                  <a:srgbClr val="0070C0"/>
                </a:solidFill>
                <a:latin typeface="+mn-lt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+mn-lt"/>
              </a:rPr>
              <a:t>thể</a:t>
            </a:r>
            <a:r>
              <a:rPr lang="en-US" b="1" dirty="0">
                <a:solidFill>
                  <a:srgbClr val="0070C0"/>
                </a:solidFill>
                <a:latin typeface="+mn-lt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+mn-lt"/>
              </a:rPr>
              <a:t>hiện</a:t>
            </a:r>
            <a:r>
              <a:rPr lang="en-US" b="1" dirty="0">
                <a:solidFill>
                  <a:srgbClr val="0070C0"/>
                </a:solidFill>
                <a:latin typeface="+mn-lt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+mn-lt"/>
              </a:rPr>
              <a:t>cảm</a:t>
            </a:r>
            <a:r>
              <a:rPr lang="en-US" b="1" dirty="0">
                <a:solidFill>
                  <a:srgbClr val="0070C0"/>
                </a:solidFill>
                <a:latin typeface="+mn-lt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+mn-lt"/>
              </a:rPr>
              <a:t>xúc</a:t>
            </a:r>
            <a:r>
              <a:rPr lang="en-US" b="1" dirty="0">
                <a:solidFill>
                  <a:srgbClr val="0070C0"/>
                </a:solidFill>
                <a:latin typeface="+mn-lt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+mn-lt"/>
              </a:rPr>
              <a:t>khi</a:t>
            </a:r>
            <a:r>
              <a:rPr lang="en-US" b="1" dirty="0">
                <a:solidFill>
                  <a:srgbClr val="0070C0"/>
                </a:solidFill>
                <a:latin typeface="+mn-lt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4112254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6B21B19-07B2-4DBA-914D-3875CB9FCEF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0000"/>
                    </a14:imgEffect>
                    <a14:imgEffect>
                      <a14:saturation sat="260000"/>
                    </a14:imgEffect>
                    <a14:imgEffect>
                      <a14:brightnessContrast bright="10000" contrast="-20000"/>
                    </a14:imgEffect>
                  </a14:imgLayer>
                </a14:imgProps>
              </a:ext>
            </a:extLst>
          </a:blip>
          <a:srcRect l="51695" t="25873" r="16950" b="44603"/>
          <a:stretch/>
        </p:blipFill>
        <p:spPr>
          <a:xfrm rot="5400000">
            <a:off x="3164308" y="-982578"/>
            <a:ext cx="5719008" cy="9994231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8D5CB0BA-6EEF-4510-AE9D-301EB0D60624}"/>
              </a:ext>
            </a:extLst>
          </p:cNvPr>
          <p:cNvSpPr txBox="1">
            <a:spLocks/>
          </p:cNvSpPr>
          <p:nvPr/>
        </p:nvSpPr>
        <p:spPr>
          <a:xfrm>
            <a:off x="863027" y="-66675"/>
            <a:ext cx="11852848" cy="1320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sz="4000" b="1" dirty="0">
                <a:solidFill>
                  <a:srgbClr val="0070C0"/>
                </a:solidFill>
                <a:latin typeface="+mn-lt"/>
              </a:rPr>
              <a:t>Hoạt động </a:t>
            </a:r>
            <a:r>
              <a:rPr lang="en-US" sz="4000" b="1" dirty="0">
                <a:solidFill>
                  <a:srgbClr val="0070C0"/>
                </a:solidFill>
                <a:latin typeface="+mn-lt"/>
              </a:rPr>
              <a:t>3</a:t>
            </a:r>
            <a:r>
              <a:rPr lang="vi-VN" sz="4000" b="1" dirty="0">
                <a:solidFill>
                  <a:srgbClr val="0070C0"/>
                </a:solidFill>
                <a:latin typeface="+mn-lt"/>
              </a:rPr>
              <a:t>:</a:t>
            </a:r>
            <a:r>
              <a:rPr lang="en-US" sz="4000" b="1" dirty="0">
                <a:solidFill>
                  <a:srgbClr val="0070C0"/>
                </a:solidFill>
                <a:latin typeface="+mn-lt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+mn-lt"/>
              </a:rPr>
              <a:t>Thể</a:t>
            </a:r>
            <a:r>
              <a:rPr lang="en-US" sz="4000" b="1" dirty="0">
                <a:solidFill>
                  <a:srgbClr val="0070C0"/>
                </a:solidFill>
                <a:latin typeface="+mn-lt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+mn-lt"/>
              </a:rPr>
              <a:t>hiện</a:t>
            </a:r>
            <a:r>
              <a:rPr lang="en-US" sz="4000" b="1" dirty="0">
                <a:solidFill>
                  <a:srgbClr val="0070C0"/>
                </a:solidFill>
                <a:latin typeface="+mn-lt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+mn-lt"/>
              </a:rPr>
              <a:t>cảm</a:t>
            </a:r>
            <a:r>
              <a:rPr lang="en-US" sz="4000" b="1" dirty="0">
                <a:solidFill>
                  <a:srgbClr val="0070C0"/>
                </a:solidFill>
                <a:latin typeface="+mn-lt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+mn-lt"/>
              </a:rPr>
              <a:t>xúc</a:t>
            </a:r>
            <a:r>
              <a:rPr lang="en-US" sz="4000" b="1" dirty="0">
                <a:solidFill>
                  <a:srgbClr val="0070C0"/>
                </a:solidFill>
                <a:latin typeface="+mn-lt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+mn-lt"/>
              </a:rPr>
              <a:t>phù</a:t>
            </a:r>
            <a:r>
              <a:rPr lang="en-US" sz="4000" b="1" dirty="0">
                <a:solidFill>
                  <a:srgbClr val="0070C0"/>
                </a:solidFill>
                <a:latin typeface="+mn-lt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+mn-lt"/>
              </a:rPr>
              <a:t>hợp</a:t>
            </a:r>
            <a:endParaRPr lang="en-US" sz="4000" b="1" dirty="0">
              <a:solidFill>
                <a:srgbClr val="0070C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856856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511</TotalTime>
  <Words>80</Words>
  <Application>Microsoft Office PowerPoint</Application>
  <PresentationFormat>Widescreen</PresentationFormat>
  <Paragraphs>11</Paragraphs>
  <Slides>10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6" baseType="lpstr">
      <vt:lpstr>.VnArial NarrowH</vt:lpstr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Hoạt động 1: Nhận biết cảm xúc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Mrs Quynh</cp:lastModifiedBy>
  <cp:revision>19</cp:revision>
  <dcterms:created xsi:type="dcterms:W3CDTF">2020-08-17T10:05:07Z</dcterms:created>
  <dcterms:modified xsi:type="dcterms:W3CDTF">2022-09-29T13:32:58Z</dcterms:modified>
</cp:coreProperties>
</file>