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5" r:id="rId2"/>
    <p:sldMasterId id="2147483697" r:id="rId3"/>
    <p:sldMasterId id="2147483709" r:id="rId4"/>
    <p:sldMasterId id="2147483721" r:id="rId5"/>
    <p:sldMasterId id="2147483731" r:id="rId6"/>
  </p:sldMasterIdLst>
  <p:notesMasterIdLst>
    <p:notesMasterId r:id="rId15"/>
  </p:notesMasterIdLst>
  <p:sldIdLst>
    <p:sldId id="264" r:id="rId7"/>
    <p:sldId id="258" r:id="rId8"/>
    <p:sldId id="259" r:id="rId9"/>
    <p:sldId id="265" r:id="rId10"/>
    <p:sldId id="260" r:id="rId11"/>
    <p:sldId id="261" r:id="rId12"/>
    <p:sldId id="262" r:id="rId13"/>
    <p:sldId id="26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-53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92A9CF-47D5-43F2-B237-1E0EC4108B00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FF33A6-7093-4F29-B5A5-A0A7EFDBD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438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4A45BF-78A6-4805-B166-47FC266EE2F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53584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17019-9FE0-48DA-B0D8-117C5813B5F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8781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4AE3A7-20DA-48F3-81C3-2C954A8690A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DE023C-A976-4855-B18A-9D29296741E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28334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4AE3A7-20DA-48F3-81C3-2C954A8690A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DE023C-A976-4855-B18A-9D29296741E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96791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4AE3A7-20DA-48F3-81C3-2C954A8690A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DE023C-A976-4855-B18A-9D29296741E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7546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15240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92357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03613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21986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91737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02844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81345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8136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4AE3A7-20DA-48F3-81C3-2C954A8690A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DE023C-A976-4855-B18A-9D29296741E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794926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30784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47599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46312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6247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08E231-020E-454B-814C-04386EE4B12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349D6-2446-475D-9F9F-B6A9DFEA62F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95128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08E231-020E-454B-814C-04386EE4B12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349D6-2446-475D-9F9F-B6A9DFEA62F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88297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08E231-020E-454B-814C-04386EE4B12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349D6-2446-475D-9F9F-B6A9DFEA62F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13592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08E231-020E-454B-814C-04386EE4B12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349D6-2446-475D-9F9F-B6A9DFEA62F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19853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08E231-020E-454B-814C-04386EE4B12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349D6-2446-475D-9F9F-B6A9DFEA62F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1302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08E231-020E-454B-814C-04386EE4B12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349D6-2446-475D-9F9F-B6A9DFEA62F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8078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4AE3A7-20DA-48F3-81C3-2C954A8690A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DE023C-A976-4855-B18A-9D29296741E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650593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08E231-020E-454B-814C-04386EE4B12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349D6-2446-475D-9F9F-B6A9DFEA62F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37572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08E231-020E-454B-814C-04386EE4B12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349D6-2446-475D-9F9F-B6A9DFEA62F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48107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08E231-020E-454B-814C-04386EE4B12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349D6-2446-475D-9F9F-B6A9DFEA62F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02794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08E231-020E-454B-814C-04386EE4B12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349D6-2446-475D-9F9F-B6A9DFEA62F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75749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08E231-020E-454B-814C-04386EE4B12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349D6-2446-475D-9F9F-B6A9DFEA62F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09170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DED92B-7180-4E8E-9FA1-47FFA800645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11227F-0E14-47DF-A00B-C9B5FCB87C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71181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DED92B-7180-4E8E-9FA1-47FFA800645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11227F-0E14-47DF-A00B-C9B5FCB87C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87843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DED92B-7180-4E8E-9FA1-47FFA800645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11227F-0E14-47DF-A00B-C9B5FCB87C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47049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DED92B-7180-4E8E-9FA1-47FFA800645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11227F-0E14-47DF-A00B-C9B5FCB87C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06106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DED92B-7180-4E8E-9FA1-47FFA800645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11227F-0E14-47DF-A00B-C9B5FCB87C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3011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4AE3A7-20DA-48F3-81C3-2C954A8690A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DE023C-A976-4855-B18A-9D29296741E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840642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DED92B-7180-4E8E-9FA1-47FFA800645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11227F-0E14-47DF-A00B-C9B5FCB87C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07916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DED92B-7180-4E8E-9FA1-47FFA800645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11227F-0E14-47DF-A00B-C9B5FCB87C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87284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DED92B-7180-4E8E-9FA1-47FFA800645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11227F-0E14-47DF-A00B-C9B5FCB87C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805785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DED92B-7180-4E8E-9FA1-47FFA800645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11227F-0E14-47DF-A00B-C9B5FCB87C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09316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DED92B-7180-4E8E-9FA1-47FFA800645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11227F-0E14-47DF-A00B-C9B5FCB87C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18138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DED92B-7180-4E8E-9FA1-47FFA800645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11227F-0E14-47DF-A00B-C9B5FCB87C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949055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21305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124432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978731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21305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43612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0146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4AE3A7-20DA-48F3-81C3-2C954A8690A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DE023C-A976-4855-B18A-9D29296741E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5500851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21305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854394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461794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21305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491972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21305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518747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608857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A6C7EF1-2138-41C6-8730-10D6E11882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0FC09F9C-4D2D-4822-AA68-23E2F09723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9A7B02E1-6600-4516-8212-8E38AFE89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85BF49-3D7A-4F43-BA91-D003E0AEA55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7F0340C5-7E3A-4D5C-B2CA-166D21090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370C5C68-E650-4A3A-BC49-A01CB023D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3BD8DC-39EC-4016-A177-D6AECE15833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/>
              <a:cs typeface="+mn-cs"/>
            </a:endParaRPr>
          </a:p>
        </p:txBody>
      </p:sp>
      <p:pic>
        <p:nvPicPr>
          <p:cNvPr id="7" name="图片 6" descr="图片包含 事情&#10;&#10;已生成极高可信度的说明">
            <a:extLst>
              <a:ext uri="{FF2B5EF4-FFF2-40B4-BE49-F238E27FC236}">
                <a16:creationId xmlns:a16="http://schemas.microsoft.com/office/drawing/2014/main" xmlns="" id="{0FB86466-89CD-4F69-84E4-5313C587DB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A51F90C-6016-44EB-A808-D33C407AC92F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Design by: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Hương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Thảo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421636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 xmlns:a16="http://schemas.microsoft.com/office/drawing/2014/main" xmlns:a14="http://schemas.microsoft.com/office/drawing/2010/main">
      <p:transition spd="slow" advClick="0" advTm="5000">
        <p:blinds dir="vert"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6AAE625-CCE1-44F6-895D-5AF7016B3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8FA83C3F-BA58-4315-BFDF-E60BCC01F2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720B4E28-BD5D-4F3F-B69C-DBAEC1F21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85BF49-3D7A-4F43-BA91-D003E0AEA55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9C625689-122D-4A42-93C0-0286D12F7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D84B6780-D01C-4C9C-B42E-7A4F26B8D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3BD8DC-39EC-4016-A177-D6AECE15833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308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 xmlns:a16="http://schemas.microsoft.com/office/drawing/2014/main">
      <p:transition spd="slow" advClick="0" advTm="5000">
        <p:blinds dir="vert"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6C29D3C-433F-4A63-8FF5-36EE97F0E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908A0D82-1BDE-4956-BBE7-876EF4C9C3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D3A7D608-4FD4-4089-A182-A5B58F749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85BF49-3D7A-4F43-BA91-D003E0AEA55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4202FDCD-14CB-478B-AB8C-D7E3D4A39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D7912418-15EB-4B02-B1ED-DF9966177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3BD8DC-39EC-4016-A177-D6AECE15833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0767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 xmlns:a16="http://schemas.microsoft.com/office/drawing/2014/main">
      <p:transition spd="slow" advClick="0" advTm="5000">
        <p:blinds dir="vert"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F903029-121E-4745-8C82-783089C8C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CBF77133-A399-4B32-9027-6824172CEB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CA5C523C-3916-46C6-ABCB-8B86E01D65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842F8245-7E0D-4F5C-BBD9-5BB4B79A7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85BF49-3D7A-4F43-BA91-D003E0AEA55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A405755D-B8AB-449D-BBC4-48ACBBB51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4CEEE41F-5F54-4C73-80D9-78344F9BA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3BD8DC-39EC-4016-A177-D6AECE15833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467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 xmlns:a16="http://schemas.microsoft.com/office/drawing/2014/main">
      <p:transition spd="slow" advClick="0" advTm="5000">
        <p:blinds dir="vert"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/>
        </p:nvSpPr>
        <p:spPr>
          <a:xfrm>
            <a:off x="8325228" y="3859375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模板下载：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www.1ppt.com/moban/        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行业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模板：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www.1ppt.com/hangye/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节日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模板：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www.1ppt.com/jieri/  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素材：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www.1ppt.com/sucai/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背景图片：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www.1ppt.com/beijing/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图表：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www.1ppt.com/tubiao/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精美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www.1ppt.com/xiazai/ 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教程： 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www.1ppt.com/powerpoint/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课件：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           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字体下载：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www.1ppt.com/ziti/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工作总结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www.1ppt.com/xiazai/zongjie/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工作计划：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www.1ppt.com/xiazai/jihua/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商务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模板：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www.1ppt.com/moban/shangwu/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个人简历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www.1ppt.com/xiazai/jianli/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毕业答辩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www.1ppt.com/xiazai/dabian/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工作汇报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www.1ppt.com/xiazai/huibao/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 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xmlns="" id="{429F8BAA-8A45-4805-B80A-07C8740E2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867A0A44-AB43-4C74-A603-D8119FB27E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0C131986-E042-4909-B443-8AD60B39F2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7A9DF9E6-93A8-41DA-9AFE-F1AD163BAE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FA105C94-063B-410A-9E78-B933C70542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532ED612-40B6-40D5-9AB6-A5756E735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85BF49-3D7A-4F43-BA91-D003E0AEA55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2F0CBC1E-B6EE-4097-952D-830B41F13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558DC997-89AA-47B6-AC9E-9DABE64D8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3BD8DC-39EC-4016-A177-D6AECE15833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341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 xmlns:a16="http://schemas.microsoft.com/office/drawing/2014/main">
      <p:transition spd="slow" advClick="0" advTm="5000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4AE3A7-20DA-48F3-81C3-2C954A8690A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DE023C-A976-4855-B18A-9D29296741E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2693519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601FA586-1609-48FE-8744-41F3E0012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1E871FBC-BFBC-4554-93E0-667EBD3B7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85BF49-3D7A-4F43-BA91-D003E0AEA55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9E473339-3CF2-40AF-A7A8-247F02DFD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BB04E57B-F9FF-4C6E-BAB0-34397F82D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3BD8DC-39EC-4016-A177-D6AECE15833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1315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 xmlns:a16="http://schemas.microsoft.com/office/drawing/2014/main">
      <p:transition spd="slow" advClick="0" advTm="5000">
        <p:blinds dir="vert"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C12E0898-CC0E-4ABE-B003-4FEE96EA1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85BF49-3D7A-4F43-BA91-D003E0AEA55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E871EC42-DDD9-4E80-962A-12A36157D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AD90195A-C088-4DD2-8AB6-D519D23F9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3BD8DC-39EC-4016-A177-D6AECE15833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877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 xmlns:a16="http://schemas.microsoft.com/office/drawing/2014/main">
      <p:transition spd="slow" advClick="0" advTm="5000">
        <p:blinds dir="vert"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A16A4D5-F43F-400E-A3BA-C86437290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23176F08-C64D-4AE4-A92E-DCDB93255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7E6893A0-6D7A-455F-A082-735E6D3BFA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DEA7E056-9362-4F22-8D6D-10BDC1AF7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85BF49-3D7A-4F43-BA91-D003E0AEA55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F66B34AC-86F1-4527-BC19-2D1D6946B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0087EF4C-F50A-47A3-99CE-F21E902F3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3BD8DC-39EC-4016-A177-D6AECE15833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85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 xmlns:a16="http://schemas.microsoft.com/office/drawing/2014/main">
      <p:transition spd="slow" advClick="0" advTm="5000">
        <p:blinds dir="vert"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6BBC4ECF-4A3A-401C-B45E-6E90080F4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5808DBD3-CE25-46F2-9048-9D52CF27A3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D8123A1B-70F0-41D6-AD47-2C30B02C89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DFF92FBC-7EA5-4037-AA89-0B55AEB59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85BF49-3D7A-4F43-BA91-D003E0AEA55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27014370-AECC-4117-9CA7-767F6D74C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BAC8CD34-3386-4ABE-83B9-CA0B7FA26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3BD8DC-39EC-4016-A177-D6AECE15833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826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 xmlns:a16="http://schemas.microsoft.com/office/drawing/2014/main">
      <p:transition spd="slow" advClick="0" advTm="5000">
        <p:blinds dir="vert"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4AB18831-B750-4360-8DD2-D2C4F0FDE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5A87CC73-9300-42A2-B611-9A0DEE8ED5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0D4BC5E6-9192-456B-BB7A-D6FCDC667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85BF49-3D7A-4F43-BA91-D003E0AEA55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E4B14153-CF16-46D5-8523-7C66A7EED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53756B3A-E31B-44BC-A357-73F5EDCEF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3BD8DC-39EC-4016-A177-D6AECE15833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353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 xmlns:a16="http://schemas.microsoft.com/office/drawing/2014/main">
      <p:transition spd="slow" advClick="0" advTm="5000">
        <p:blinds dir="vert"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22899807-5192-4098-BAED-6D1B73B393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43B7437E-317E-4E72-BD0F-96424D7DEE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2E6BD8EA-D110-4D30-A546-FFE20E67E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85BF49-3D7A-4F43-BA91-D003E0AEA55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96A127AD-6044-4EBB-A42A-1074843A5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E489A9E2-4B2F-4974-B7DA-3836DA791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3BD8DC-39EC-4016-A177-D6AECE15833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0177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 xmlns:a16="http://schemas.microsoft.com/office/drawing/2014/main">
      <p:transition spd="slow" advClick="0" advTm="5000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4AE3A7-20DA-48F3-81C3-2C954A8690A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DE023C-A976-4855-B18A-9D29296741E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15781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4AE3A7-20DA-48F3-81C3-2C954A8690A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DE023C-A976-4855-B18A-9D29296741E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7501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4AE3A7-20DA-48F3-81C3-2C954A8690A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DE023C-A976-4855-B18A-9D29296741E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66681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0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4AE3A7-20DA-48F3-81C3-2C954A8690A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DE023C-A976-4855-B18A-9D29296741E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4953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3430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08E231-020E-454B-814C-04386EE4B12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349D6-2446-475D-9F9F-B6A9DFEA62F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2734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DED92B-7180-4E8E-9FA1-47FFA800645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11227F-0E14-47DF-A00B-C9B5FCB87C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BD686A8-91EF-4F81-BCE4-A1294EA50367}"/>
              </a:ext>
            </a:extLst>
          </p:cNvPr>
          <p:cNvSpPr txBox="1"/>
          <p:nvPr userDrawn="1"/>
        </p:nvSpPr>
        <p:spPr>
          <a:xfrm>
            <a:off x="8889023" y="6596390"/>
            <a:ext cx="374772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Design by: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Hương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Thảo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3273763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B82CBF5-1F8F-4EDF-8AF3-469CCAE7423C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Design by: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Hương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Thảo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182294196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23B18FF4-15B0-4A0F-A408-29575D30A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DAFFAF94-3EC8-417C-A78B-9C2E4C069A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C2BF2CF7-FD2F-42F4-95D0-B1D7BD179D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85BF49-3D7A-4F43-BA91-D003E0AEA55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2022/9/26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520F1565-20E8-4745-8FF2-10D53A944E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8D337385-E146-4D8D-9D11-BCA989E8FA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3BD8DC-39EC-4016-A177-D6AECE15833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2EDD37F-316C-4176-AABE-C7BFD7ADEBAF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Design by: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Hương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Thảo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1549887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 xmlns:a16="http://schemas.microsoft.com/office/drawing/2014/main">
      <p:transition spd="slow" advClick="0" advTm="5000">
        <p:blinds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36.xml"/><Relationship Id="rId7" Type="http://schemas.openxmlformats.org/officeDocument/2006/relationships/image" Target="../media/image11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tags" Target="../tags/tag5.xml"/><Relationship Id="rId7" Type="http://schemas.openxmlformats.org/officeDocument/2006/relationships/image" Target="../media/image18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56.xml"/><Relationship Id="rId4" Type="http://schemas.openxmlformats.org/officeDocument/2006/relationships/tags" Target="../tags/tag6.xml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图片 1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450" y="419100"/>
            <a:ext cx="3509963" cy="241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A_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513" y="809833"/>
            <a:ext cx="7145338" cy="5748810"/>
          </a:xfrm>
          <a:prstGeom prst="rect">
            <a:avLst/>
          </a:prstGeom>
        </p:spPr>
      </p:pic>
      <p:pic>
        <p:nvPicPr>
          <p:cNvPr id="19" name="PA_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085" y="2507381"/>
            <a:ext cx="4655117" cy="465511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0105" y="67097"/>
            <a:ext cx="1630009" cy="1485472"/>
          </a:xfrm>
          <a:prstGeom prst="rect">
            <a:avLst/>
          </a:prstGeom>
        </p:spPr>
      </p:pic>
      <p:sp>
        <p:nvSpPr>
          <p:cNvPr id="24" name="矩形 39"/>
          <p:cNvSpPr>
            <a:spLocks noChangeArrowheads="1"/>
          </p:cNvSpPr>
          <p:nvPr/>
        </p:nvSpPr>
        <p:spPr bwMode="auto">
          <a:xfrm>
            <a:off x="4944666" y="2522966"/>
            <a:ext cx="5016080" cy="1306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1218565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sng" strike="noStrike" kern="1200" cap="none" spc="0" normalizeH="0" baseline="0" noProof="0" dirty="0" err="1">
                <a:ln>
                  <a:noFill/>
                </a:ln>
                <a:solidFill>
                  <a:srgbClr val="F39800"/>
                </a:solidFill>
                <a:effectLst/>
                <a:uLnTx/>
                <a:uFillTx/>
                <a:latin typeface="Arial" panose="020B0604020202020204" pitchFamily="34" charset="0"/>
                <a:ea typeface="汉仪小麦体简" panose="00020600040101010101" pitchFamily="18" charset="-122"/>
                <a:cs typeface="宋体" panose="02010600030101010101" pitchFamily="2" charset="-122"/>
              </a:rPr>
              <a:t>Khởi</a:t>
            </a:r>
            <a:r>
              <a:rPr kumimoji="0" lang="en-US" altLang="zh-CN" sz="6000" b="1" i="0" u="sng" strike="noStrike" kern="1200" cap="none" spc="0" normalizeH="0" baseline="0" noProof="0" dirty="0">
                <a:ln>
                  <a:noFill/>
                </a:ln>
                <a:solidFill>
                  <a:srgbClr val="F39800"/>
                </a:solidFill>
                <a:effectLst/>
                <a:uLnTx/>
                <a:uFillTx/>
                <a:latin typeface="Arial" panose="020B0604020202020204" pitchFamily="34" charset="0"/>
                <a:ea typeface="汉仪小麦体简" panose="00020600040101010101" pitchFamily="18" charset="-122"/>
                <a:cs typeface="宋体" panose="02010600030101010101" pitchFamily="2" charset="-122"/>
              </a:rPr>
              <a:t> </a:t>
            </a:r>
            <a:r>
              <a:rPr kumimoji="0" lang="en-US" altLang="zh-CN" sz="6000" b="1" i="0" u="sng" strike="noStrike" kern="1200" cap="none" spc="0" normalizeH="0" baseline="0" noProof="0" dirty="0" err="1">
                <a:ln>
                  <a:noFill/>
                </a:ln>
                <a:solidFill>
                  <a:srgbClr val="F39800"/>
                </a:solidFill>
                <a:effectLst/>
                <a:uLnTx/>
                <a:uFillTx/>
                <a:latin typeface="Arial" panose="020B0604020202020204" pitchFamily="34" charset="0"/>
                <a:ea typeface="汉仪小麦体简" panose="00020600040101010101" pitchFamily="18" charset="-122"/>
                <a:cs typeface="宋体" panose="02010600030101010101" pitchFamily="2" charset="-122"/>
              </a:rPr>
              <a:t>động</a:t>
            </a:r>
            <a:endParaRPr kumimoji="0" lang="zh-CN" altLang="en-US" sz="6000" b="1" i="0" u="sng" strike="noStrike" kern="1200" cap="none" spc="0" normalizeH="0" baseline="0" noProof="0" dirty="0">
              <a:ln>
                <a:noFill/>
              </a:ln>
              <a:solidFill>
                <a:srgbClr val="F39800"/>
              </a:solidFill>
              <a:effectLst/>
              <a:uLnTx/>
              <a:uFillTx/>
              <a:latin typeface="Arial" panose="020B0604020202020204" pitchFamily="34" charset="0"/>
              <a:ea typeface="汉仪小麦体简" panose="00020600040101010101" pitchFamily="18" charset="-122"/>
              <a:cs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48620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0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530516" y="779366"/>
            <a:ext cx="10524279" cy="2039110"/>
            <a:chOff x="1992986" y="1961909"/>
            <a:chExt cx="6789696" cy="1035577"/>
          </a:xfrm>
        </p:grpSpPr>
        <p:sp>
          <p:nvSpPr>
            <p:cNvPr id="14" name="Rectangle 10"/>
            <p:cNvSpPr/>
            <p:nvPr/>
          </p:nvSpPr>
          <p:spPr>
            <a:xfrm>
              <a:off x="1992986" y="2044087"/>
              <a:ext cx="6649863" cy="951856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15" name="Rectangle 10"/>
            <p:cNvSpPr/>
            <p:nvPr/>
          </p:nvSpPr>
          <p:spPr>
            <a:xfrm rot="416356">
              <a:off x="6357470" y="1973080"/>
              <a:ext cx="2425212" cy="1024406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rgbClr val="00B0F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16" name="Rectangle 10"/>
            <p:cNvSpPr/>
            <p:nvPr/>
          </p:nvSpPr>
          <p:spPr>
            <a:xfrm>
              <a:off x="1992986" y="1961909"/>
              <a:ext cx="6649863" cy="1003895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17" name="Rectangle 10"/>
            <p:cNvSpPr/>
            <p:nvPr/>
          </p:nvSpPr>
          <p:spPr>
            <a:xfrm>
              <a:off x="2055600" y="2054250"/>
              <a:ext cx="6295779" cy="800606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0" y="86032"/>
            <a:ext cx="12192000" cy="6664009"/>
            <a:chOff x="0" y="0"/>
            <a:chExt cx="9144000" cy="5132867"/>
          </a:xfrm>
        </p:grpSpPr>
        <p:cxnSp>
          <p:nvCxnSpPr>
            <p:cNvPr id="25" name="Straight Connector 24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0" y="5132867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-47666" y="178443"/>
            <a:ext cx="3430773" cy="2849525"/>
            <a:chOff x="-255181" y="-138500"/>
            <a:chExt cx="2668772" cy="1866155"/>
          </a:xfrm>
        </p:grpSpPr>
        <p:sp>
          <p:nvSpPr>
            <p:cNvPr id="9" name="Oval 8"/>
            <p:cNvSpPr/>
            <p:nvPr/>
          </p:nvSpPr>
          <p:spPr>
            <a:xfrm>
              <a:off x="-255181" y="-138500"/>
              <a:ext cx="2668772" cy="185034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-127591" y="-96105"/>
              <a:ext cx="2413592" cy="182376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27591" y="255045"/>
              <a:ext cx="1903228" cy="147261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948694" y="1166291"/>
            <a:ext cx="7889188" cy="1231090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Nghe - viết: Cầu thủ dự bị.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Viết hoa tên người.</a:t>
            </a:r>
            <a:endParaRPr kumimoji="0" lang="en-US" sz="3600" b="1" i="0" u="none" strike="noStrike" kern="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Arial-Rounded" pitchFamily="34" charset="0"/>
              <a:cs typeface="Arial" pitchFamily="34" charset="0"/>
              <a:sym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5407" y="1392557"/>
            <a:ext cx="18389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Bài 8</a:t>
            </a:r>
            <a:endParaRPr kumimoji="0" lang="en-US" sz="5400" b="1" i="0" u="none" strike="noStrike" kern="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50AF093B-0823-42E9-99FC-2AB0093227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703" y="2796078"/>
            <a:ext cx="1675019" cy="4044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43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">
            <a:extLst>
              <a:ext uri="{FF2B5EF4-FFF2-40B4-BE49-F238E27FC236}">
                <a16:creationId xmlns:a16="http://schemas.microsoft.com/office/drawing/2014/main" xmlns="" id="{CBEBA727-938B-4B9B-BA0D-4137C430FDFB}"/>
              </a:ext>
            </a:extLst>
          </p:cNvPr>
          <p:cNvSpPr/>
          <p:nvPr/>
        </p:nvSpPr>
        <p:spPr>
          <a:xfrm>
            <a:off x="1027430" y="548433"/>
            <a:ext cx="3751580" cy="753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1. Nghe –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DA6C294-EB0C-4F42-8983-297691DECE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7010" y="1894589"/>
            <a:ext cx="9271923" cy="2977449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7148945" y="3463636"/>
            <a:ext cx="126076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369626" y="4592584"/>
            <a:ext cx="312717" cy="554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682343" y="4025339"/>
            <a:ext cx="126076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8931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udent Writing (#4) | Free SVG">
            <a:extLst>
              <a:ext uri="{FF2B5EF4-FFF2-40B4-BE49-F238E27FC236}">
                <a16:creationId xmlns:a16="http://schemas.microsoft.com/office/drawing/2014/main" xmlns="" id="{00749D37-CE5A-4562-AAFA-58D56336B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021" y="2534462"/>
            <a:ext cx="3849948" cy="384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017C045-E5BF-4237-86E5-69A18ABEAC01}"/>
              </a:ext>
            </a:extLst>
          </p:cNvPr>
          <p:cNvSpPr txBox="1"/>
          <p:nvPr/>
        </p:nvSpPr>
        <p:spPr>
          <a:xfrm>
            <a:off x="2518778" y="1846961"/>
            <a:ext cx="7154436" cy="809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Học sinh viết bài vào vở ô li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57112F9-C830-489D-A196-7AF9B49F281A}"/>
              </a:ext>
            </a:extLst>
          </p:cNvPr>
          <p:cNvSpPr txBox="1"/>
          <p:nvPr/>
        </p:nvSpPr>
        <p:spPr>
          <a:xfrm>
            <a:off x="2518775" y="730882"/>
            <a:ext cx="7154436" cy="1168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VIẾT BÀI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FFAB40">
                  <a:lumMod val="50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0733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8CC8F3F-F679-497C-88AF-CD43454C89E4}"/>
              </a:ext>
            </a:extLst>
          </p:cNvPr>
          <p:cNvSpPr txBox="1"/>
          <p:nvPr/>
        </p:nvSpPr>
        <p:spPr>
          <a:xfrm>
            <a:off x="420471" y="582783"/>
            <a:ext cx="12173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riêng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dưới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587EB64-3994-4461-B1C1-8EFCB0FA67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836" y="2004689"/>
            <a:ext cx="9947563" cy="3245011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xmlns="" id="{CBE1302E-25E9-4EED-A3F4-B37CB8B8CFF7}"/>
              </a:ext>
            </a:extLst>
          </p:cNvPr>
          <p:cNvSpPr/>
          <p:nvPr/>
        </p:nvSpPr>
        <p:spPr>
          <a:xfrm>
            <a:off x="1323270" y="2004690"/>
            <a:ext cx="2999348" cy="1562211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CBE1302E-25E9-4EED-A3F4-B37CB8B8CFF7}"/>
              </a:ext>
            </a:extLst>
          </p:cNvPr>
          <p:cNvSpPr/>
          <p:nvPr/>
        </p:nvSpPr>
        <p:spPr>
          <a:xfrm>
            <a:off x="7995360" y="2064984"/>
            <a:ext cx="2999348" cy="1562211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CBE1302E-25E9-4EED-A3F4-B37CB8B8CFF7}"/>
              </a:ext>
            </a:extLst>
          </p:cNvPr>
          <p:cNvSpPr/>
          <p:nvPr/>
        </p:nvSpPr>
        <p:spPr>
          <a:xfrm>
            <a:off x="4548961" y="3816927"/>
            <a:ext cx="2999348" cy="1562211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CBE1302E-25E9-4EED-A3F4-B37CB8B8CFF7}"/>
              </a:ext>
            </a:extLst>
          </p:cNvPr>
          <p:cNvSpPr/>
          <p:nvPr/>
        </p:nvSpPr>
        <p:spPr>
          <a:xfrm>
            <a:off x="8120051" y="3687489"/>
            <a:ext cx="2999348" cy="1562211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8980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6844145" y="2228246"/>
            <a:ext cx="4530436" cy="275608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914399" y="2243958"/>
            <a:ext cx="4530436" cy="275608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8CC8F3F-F679-497C-88AF-CD43454C89E4}"/>
              </a:ext>
            </a:extLst>
          </p:cNvPr>
          <p:cNvSpPr txBox="1"/>
          <p:nvPr/>
        </p:nvSpPr>
        <p:spPr>
          <a:xfrm>
            <a:off x="212651" y="308344"/>
            <a:ext cx="117992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Sắp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xếp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sinh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dưới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bảng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0906254-6B5E-4CC8-8172-AFD3D56E6019}"/>
              </a:ext>
            </a:extLst>
          </p:cNvPr>
          <p:cNvSpPr txBox="1"/>
          <p:nvPr/>
        </p:nvSpPr>
        <p:spPr>
          <a:xfrm>
            <a:off x="1411390" y="2344729"/>
            <a:ext cx="409579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Nguyễn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Ngọc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 Anh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Nguyễn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Mạnh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Phạm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Đào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Hoàng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Văn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Cường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Lê Gia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Huy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FF6A5E1-A9C6-4D91-8341-1904F118006E}"/>
              </a:ext>
            </a:extLst>
          </p:cNvPr>
          <p:cNvSpPr txBox="1"/>
          <p:nvPr/>
        </p:nvSpPr>
        <p:spPr>
          <a:xfrm>
            <a:off x="7278791" y="2276901"/>
            <a:ext cx="628384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Nguyễn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Ngọc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 Anh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Hoàng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Văn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Cường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Phạm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Đào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Lê Gia Huy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Nguyễn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Mạnh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5507181" y="3256301"/>
            <a:ext cx="1274619" cy="595746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433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animBg="1"/>
      <p:bldP spid="2" grpId="0"/>
      <p:bldP spid="5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8CC8F3F-F679-497C-88AF-CD43454C89E4}"/>
              </a:ext>
            </a:extLst>
          </p:cNvPr>
          <p:cNvSpPr txBox="1"/>
          <p:nvPr/>
        </p:nvSpPr>
        <p:spPr>
          <a:xfrm>
            <a:off x="373136" y="741242"/>
            <a:ext cx="116185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4.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vở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họ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4000" b="0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tên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 2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tổ.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436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_图片 13" descr="图片包含 轮子&#10;&#10;已生成高可信度的说明">
            <a:extLst>
              <a:ext uri="{FF2B5EF4-FFF2-40B4-BE49-F238E27FC236}">
                <a16:creationId xmlns:a16="http://schemas.microsoft.com/office/drawing/2014/main" xmlns="" id="{D503F71A-BC92-416A-840E-AB61F69DA1E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079" y="465193"/>
            <a:ext cx="7204193" cy="1757120"/>
          </a:xfrm>
          <a:prstGeom prst="rect">
            <a:avLst/>
          </a:prstGeom>
        </p:spPr>
      </p:pic>
      <p:pic>
        <p:nvPicPr>
          <p:cNvPr id="7" name="PA_图片 6">
            <a:extLst>
              <a:ext uri="{FF2B5EF4-FFF2-40B4-BE49-F238E27FC236}">
                <a16:creationId xmlns:a16="http://schemas.microsoft.com/office/drawing/2014/main" xmlns="" id="{444D52FE-8165-4300-A967-CA134A5378D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170" y="690109"/>
            <a:ext cx="8410575" cy="5419725"/>
          </a:xfrm>
          <a:prstGeom prst="rect">
            <a:avLst/>
          </a:prstGeom>
        </p:spPr>
      </p:pic>
      <p:sp>
        <p:nvSpPr>
          <p:cNvPr id="8" name="PA_文本框 9">
            <a:extLst>
              <a:ext uri="{FF2B5EF4-FFF2-40B4-BE49-F238E27FC236}">
                <a16:creationId xmlns:a16="http://schemas.microsoft.com/office/drawing/2014/main" xmlns="" id="{A77DE055-20FC-46C4-BA35-162A84AC7BBF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846557" y="2573560"/>
            <a:ext cx="51688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Củng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cố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dặn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dò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ea"/>
              <a:sym typeface="+mn-lt"/>
            </a:endParaRPr>
          </a:p>
        </p:txBody>
      </p:sp>
      <p:pic>
        <p:nvPicPr>
          <p:cNvPr id="11" name="PA_图片 7">
            <a:extLst>
              <a:ext uri="{FF2B5EF4-FFF2-40B4-BE49-F238E27FC236}">
                <a16:creationId xmlns:a16="http://schemas.microsoft.com/office/drawing/2014/main" xmlns="" id="{EAC6A015-BDF6-4D4D-A23E-6E68F30F2A39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6615" y="1041356"/>
            <a:ext cx="5818605" cy="5518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384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117</Words>
  <Application>Microsoft Office PowerPoint</Application>
  <PresentationFormat>Custom</PresentationFormat>
  <Paragraphs>24</Paragraphs>
  <Slides>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9_Office Theme</vt:lpstr>
      <vt:lpstr>1_Default Design</vt:lpstr>
      <vt:lpstr>1_Office 主题​​</vt:lpstr>
      <vt:lpstr>2_Office 主题​​</vt:lpstr>
      <vt:lpstr>Doodle Sketchbook by Slidesgo</vt:lpstr>
      <vt:lpstr>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Huong xinh</dc:creator>
  <cp:lastModifiedBy>SKY</cp:lastModifiedBy>
  <cp:revision>7</cp:revision>
  <dcterms:created xsi:type="dcterms:W3CDTF">2021-08-14T04:10:32Z</dcterms:created>
  <dcterms:modified xsi:type="dcterms:W3CDTF">2022-09-26T05:18:37Z</dcterms:modified>
</cp:coreProperties>
</file>