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31" r:id="rId2"/>
    <p:sldMasterId id="2147483791" r:id="rId3"/>
    <p:sldMasterId id="2147483803" r:id="rId4"/>
    <p:sldMasterId id="2147483809" r:id="rId5"/>
    <p:sldMasterId id="2147483820" r:id="rId6"/>
  </p:sldMasterIdLst>
  <p:notesMasterIdLst>
    <p:notesMasterId r:id="rId20"/>
  </p:notesMasterIdLst>
  <p:sldIdLst>
    <p:sldId id="342" r:id="rId7"/>
    <p:sldId id="352" r:id="rId8"/>
    <p:sldId id="362" r:id="rId9"/>
    <p:sldId id="363" r:id="rId10"/>
    <p:sldId id="344" r:id="rId11"/>
    <p:sldId id="364" r:id="rId12"/>
    <p:sldId id="316" r:id="rId13"/>
    <p:sldId id="366" r:id="rId14"/>
    <p:sldId id="367" r:id="rId15"/>
    <p:sldId id="351" r:id="rId16"/>
    <p:sldId id="368" r:id="rId17"/>
    <p:sldId id="357" r:id="rId18"/>
    <p:sldId id="356" r:id="rId19"/>
  </p:sldIdLst>
  <p:sldSz cx="6858000" cy="5143500"/>
  <p:notesSz cx="6858000" cy="9144000"/>
  <p:embeddedFontLst>
    <p:embeddedFont>
      <p:font typeface="Kalam" charset="0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Montserrat" charset="0"/>
      <p:regular r:id="rId27"/>
    </p:embeddedFont>
    <p:embeddedFont>
      <p:font typeface="Calibri Light" pitchFamily="34" charset="0"/>
      <p:regular r:id="rId28"/>
      <p:italic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249" autoAdjust="0"/>
  </p:normalViewPr>
  <p:slideViewPr>
    <p:cSldViewPr snapToGrid="0">
      <p:cViewPr>
        <p:scale>
          <a:sx n="96" d="100"/>
          <a:sy n="96" d="100"/>
        </p:scale>
        <p:origin x="-1084" y="-1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0476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Thiết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kế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bởi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FB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Hương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Thảo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https://www.facebook.com/huongthaoGADT/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2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4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73793CC-744B-4289-9822-DE6A932FC9E3}" type="datetimeFigureOut">
              <a:rPr lang="en-US" kern="1200" smtClean="0">
                <a:ea typeface="+mn-ea"/>
              </a:rPr>
              <a:pPr>
                <a:buClrTx/>
                <a:defRPr/>
              </a:pPr>
              <a:t>9/22/2022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DC90593-7B4E-4CB4-B5B9-784696799DD2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0476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1EEAAB5-5495-496A-9D9B-93C00AE6557C}" type="datetimeFigureOut">
              <a:rPr lang="en-US" kern="1200" smtClean="0">
                <a:ea typeface="+mn-ea"/>
              </a:rPr>
              <a:pPr>
                <a:buClrTx/>
                <a:defRPr/>
              </a:pPr>
              <a:t>9/22/2022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D07B63D-45EA-48A3-9E0C-D6DE343C746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058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D353EB9-CC89-4E7D-A0D7-E5D0F95E96EE}" type="datetimeFigureOut">
              <a:rPr lang="en-US" kern="1200" smtClean="0">
                <a:ea typeface="+mn-ea"/>
              </a:rPr>
              <a:pPr>
                <a:buClrTx/>
                <a:defRPr/>
              </a:pPr>
              <a:t>9/22/2022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0908405-9F0B-4CA1-B278-4B06F5EC46E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11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3CC5805-1000-4795-9E86-208ED8B724C5}" type="datetimeFigureOut">
              <a:rPr lang="en-US" kern="1200" smtClean="0">
                <a:ea typeface="+mn-ea"/>
              </a:rPr>
              <a:pPr>
                <a:buClrTx/>
                <a:defRPr/>
              </a:pPr>
              <a:t>9/22/2022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5D987F66-3785-4E81-8F45-27EDB44E80D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8553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C8B8BCE-ECE4-47E6-8015-D9AA0581D310}" type="datetimeFigureOut">
              <a:rPr lang="en-US" kern="1200" smtClean="0">
                <a:ea typeface="+mn-ea"/>
              </a:rPr>
              <a:pPr>
                <a:buClrTx/>
                <a:defRPr/>
              </a:pPr>
              <a:t>9/22/2022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14A097E-1257-40CC-B14B-A15684AEC554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0076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41928CB-4961-4BDF-A802-DD2BB56C7ED2}" type="datetimeFigureOut">
              <a:rPr lang="en-US" kern="1200" smtClean="0">
                <a:ea typeface="+mn-ea"/>
              </a:rPr>
              <a:pPr>
                <a:buClrTx/>
                <a:defRPr/>
              </a:pPr>
              <a:t>9/22/2022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C0A274F-FFA0-4864-87CF-42A3AFBA09E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3393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0D61226-2FAC-490E-8075-56181777E18E}" type="datetimeFigureOut">
              <a:rPr lang="en-US" kern="1200" smtClean="0">
                <a:ea typeface="+mn-ea"/>
              </a:rPr>
              <a:pPr>
                <a:buClrTx/>
                <a:defRPr/>
              </a:pPr>
              <a:t>9/22/2022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4FE9602-4DA0-43F8-BCDE-42CFB9E93DD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249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16D1BCA-E76C-4E52-B7BC-61367CD200A4}" type="datetimeFigureOut">
              <a:rPr lang="en-US" kern="1200" smtClean="0">
                <a:ea typeface="+mn-ea"/>
              </a:rPr>
              <a:pPr>
                <a:buClrTx/>
                <a:defRPr/>
              </a:pPr>
              <a:t>9/22/2022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3CC84AF-DDA4-40B5-93E0-A2F58D5B9D5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919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1303CCD-4F90-4656-A392-6D92FBD6B551}" type="datetimeFigureOut">
              <a:rPr lang="en-US" kern="1200" smtClean="0">
                <a:ea typeface="+mn-ea"/>
              </a:rPr>
              <a:pPr>
                <a:buClrTx/>
                <a:defRPr/>
              </a:pPr>
              <a:t>9/22/2022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0E8111C-DFBF-4DC6-A52D-CF2D95917BD6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634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0A476BA-8A55-4365-95D5-D7F64B28625C}" type="datetimeFigureOut">
              <a:rPr lang="en-US" kern="1200" smtClean="0">
                <a:ea typeface="+mn-ea"/>
              </a:rPr>
              <a:pPr>
                <a:buClrTx/>
                <a:defRPr/>
              </a:pPr>
              <a:t>9/22/2022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C2A38D1-C7DF-43C2-ADAB-C3F3BC6D5F2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7097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5A4A1E1-997E-4E77-A1B2-7F9778926851}" type="datetimeFigureOut">
              <a:rPr lang="en-US" kern="1200" smtClean="0">
                <a:ea typeface="+mn-ea"/>
              </a:rPr>
              <a:pPr>
                <a:buClrTx/>
                <a:defRPr/>
              </a:pPr>
              <a:t>9/22/2022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D58127C-4D16-491D-AF3E-754AEC5F57A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708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514350">
                <a:buClrTx/>
              </a:pPr>
              <a:t>2022/9/22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 defTabSz="51435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74502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514350">
                <a:buClrTx/>
              </a:pPr>
              <a:t>2022/9/22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 defTabSz="51435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10338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514350">
                <a:buClrTx/>
              </a:pPr>
              <a:t>2022/9/22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 defTabSz="51435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6904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514350">
                <a:buClrTx/>
              </a:pPr>
              <a:t>2022/9/22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 defTabSz="51435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73863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514350">
                <a:buClrTx/>
              </a:pPr>
              <a:t>2022/9/22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 defTabSz="51435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09892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514350">
                <a:buClrTx/>
              </a:pPr>
              <a:t>2022/9/22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 defTabSz="51435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88528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514350">
                <a:buClrTx/>
              </a:pPr>
              <a:t>2022/9/22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 defTabSz="51435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36400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514350">
                <a:buClrTx/>
              </a:pPr>
              <a:t>2022/9/22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 defTabSz="51435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04455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514350">
                <a:buClrTx/>
              </a:pPr>
              <a:t>2022/9/22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 defTabSz="51435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5992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514350">
                <a:buClrTx/>
              </a:pPr>
              <a:t>2022/9/22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 defTabSz="51435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46177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514350">
                <a:buClrTx/>
              </a:pPr>
              <a:t>2022/9/22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 defTabSz="51435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20432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=""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1251" y="749637"/>
            <a:ext cx="4706753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7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013" smtClean="0"/>
            </a:lvl2pPr>
            <a:lvl3pPr>
              <a:defRPr lang="en-US" sz="101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=""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0566" y="1655363"/>
            <a:ext cx="4237434" cy="4525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315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=""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888442"/>
            <a:ext cx="2228850" cy="325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5791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=""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81532" y="75632"/>
            <a:ext cx="9591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62530965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81532" y="75632"/>
            <a:ext cx="9591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763245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=""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81532" y="75632"/>
            <a:ext cx="9591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591019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5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830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839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431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505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576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890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238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285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844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450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714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5753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5889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7837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615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641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8269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377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95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0EDC19D-D3F4-471D-9CEA-041FF5787FC5}" type="datetimeFigureOut">
              <a:rPr lang="en-US" kern="1200" smtClean="0">
                <a:ea typeface="+mn-ea"/>
              </a:rPr>
              <a:pPr>
                <a:buClrTx/>
                <a:defRPr/>
              </a:pPr>
              <a:t>9/22/2022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A87EFD86-0CE8-4AD9-8DCF-E5F46B542336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31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514350">
                <a:buClrTx/>
              </a:pPr>
              <a:t>2022/9/22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7647" y="6228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514350">
              <a:buClrTx/>
            </a:pPr>
            <a:r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sym typeface="+mn-ea"/>
              </a:rPr>
              <a:t>Hương Thảo - tranthao121006@gmail.com</a:t>
            </a:r>
            <a:endParaRPr lang="zh-CN" alt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8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slow" advClick="0" advTm="1000">
    <p:push dir="u"/>
  </p:transition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52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4" indent="-128584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695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9093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947747"/>
            <a:ext cx="4489403" cy="3318271"/>
            <a:chOff x="1417547" y="1264224"/>
            <a:chExt cx="4489403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866586" y="3092266"/>
              <a:ext cx="40403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b="1" dirty="0" err="1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4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E999CEB-E554-4BAB-964E-276EF07BFC50}"/>
              </a:ext>
            </a:extLst>
          </p:cNvPr>
          <p:cNvGrpSpPr/>
          <p:nvPr/>
        </p:nvGrpSpPr>
        <p:grpSpPr>
          <a:xfrm>
            <a:off x="341899" y="617893"/>
            <a:ext cx="1641091" cy="653020"/>
            <a:chOff x="341899" y="617893"/>
            <a:chExt cx="1641091" cy="65302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A951724-D306-498F-82C9-C7826D182D3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D0CD72A-7A74-49DA-98E3-E99E15479BB9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3E14B20-A5D0-4A0D-B7E9-2FA7264B2224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 một câu nói về việc em làm ở nhà.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608589" y="979172"/>
            <a:ext cx="30304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2000" dirty="0">
                <a:latin typeface="UTM Avo" panose="02040603050506020204" pitchFamily="18" charset="0"/>
              </a:rPr>
              <a:t>Em quét nhà</a:t>
            </a:r>
            <a:r>
              <a:rPr lang="vi-VN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937132"/>
            <a:ext cx="12717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00552" y="937132"/>
            <a:ext cx="19444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0802" y="1677603"/>
            <a:ext cx="5876569" cy="43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nhặt</a:t>
            </a:r>
            <a:r>
              <a:rPr lang="en-US" sz="20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rau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giúp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mẹ</a:t>
            </a:r>
            <a:r>
              <a:rPr lang="vi-VN" sz="20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439917" y="1418896"/>
            <a:ext cx="430924" cy="163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Terminator 18"/>
          <p:cNvSpPr/>
          <p:nvPr/>
        </p:nvSpPr>
        <p:spPr>
          <a:xfrm>
            <a:off x="914400" y="2532992"/>
            <a:ext cx="5496789" cy="119817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L</a:t>
            </a:r>
            <a:r>
              <a:rPr lang="vi-VN" sz="1800" b="1" dirty="0" smtClean="0">
                <a:solidFill>
                  <a:schemeClr val="tx1"/>
                </a:solidFill>
              </a:rPr>
              <a:t>ư</a:t>
            </a:r>
            <a:r>
              <a:rPr lang="en-US" sz="1800" b="1" dirty="0">
                <a:solidFill>
                  <a:schemeClr val="tx1"/>
                </a:solidFill>
              </a:rPr>
              <a:t>u </a:t>
            </a:r>
            <a:r>
              <a:rPr lang="en-US" sz="1800" b="1" dirty="0" smtClean="0">
                <a:solidFill>
                  <a:schemeClr val="tx1"/>
                </a:solidFill>
              </a:rPr>
              <a:t>ý </a:t>
            </a:r>
            <a:r>
              <a:rPr lang="en-US" sz="1800" b="1" dirty="0" err="1" smtClean="0">
                <a:solidFill>
                  <a:schemeClr val="tx1"/>
                </a:solidFill>
              </a:rPr>
              <a:t>khi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đặt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câu</a:t>
            </a:r>
            <a:r>
              <a:rPr lang="en-US" sz="18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+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Đầu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câu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viết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hoa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+ </a:t>
            </a:r>
            <a:r>
              <a:rPr lang="en-US" sz="1800" b="1" dirty="0" err="1" smtClean="0">
                <a:solidFill>
                  <a:schemeClr val="tx1"/>
                </a:solidFill>
              </a:rPr>
              <a:t>Cuối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câu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phải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có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dấu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chấm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+ </a:t>
            </a:r>
            <a:r>
              <a:rPr lang="en-US" sz="1800" b="1" dirty="0" err="1" smtClean="0">
                <a:solidFill>
                  <a:schemeClr val="tx1"/>
                </a:solidFill>
              </a:rPr>
              <a:t>Nội</a:t>
            </a:r>
            <a:r>
              <a:rPr lang="en-US" sz="1800" b="1" dirty="0">
                <a:solidFill>
                  <a:schemeClr val="tx1"/>
                </a:solidFill>
              </a:rPr>
              <a:t> dung </a:t>
            </a:r>
            <a:r>
              <a:rPr lang="en-US" sz="1800" b="1" dirty="0" err="1" smtClean="0">
                <a:solidFill>
                  <a:schemeClr val="tx1"/>
                </a:solidFill>
              </a:rPr>
              <a:t>diễn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đạt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một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việc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em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làm</a:t>
            </a:r>
            <a:r>
              <a:rPr lang="en-US" sz="1800" b="1" dirty="0">
                <a:solidFill>
                  <a:schemeClr val="tx1"/>
                </a:solidFill>
              </a:rPr>
              <a:t> ở </a:t>
            </a:r>
            <a:r>
              <a:rPr lang="en-US" sz="1800" b="1" dirty="0" err="1" smtClean="0">
                <a:solidFill>
                  <a:schemeClr val="tx1"/>
                </a:solidFill>
              </a:rPr>
              <a:t>nhà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7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3000"/>
              </a:lnSpc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Em</a:t>
            </a:r>
            <a:r>
              <a:rPr lang="en-US" sz="2800" b="1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</a:rPr>
              <a:t>học</a:t>
            </a:r>
            <a:r>
              <a:rPr lang="en-US" sz="2800" b="1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smtClean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</a:rPr>
              <a:t>đ</a:t>
            </a:r>
            <a:r>
              <a:rPr lang="vi-VN" sz="2800" b="1" dirty="0" smtClean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</a:rPr>
              <a:t>ược</a:t>
            </a:r>
            <a:r>
              <a:rPr lang="en-US" sz="2800" b="1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</a:rPr>
              <a:t>gì</a:t>
            </a:r>
            <a:r>
              <a:rPr lang="en-US" sz="2800" b="1" dirty="0" smtClean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</a:rPr>
              <a:t>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409904" y="1713185"/>
            <a:ext cx="1839310" cy="239635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37">
              <a:buClrTx/>
              <a:defRPr/>
            </a:pP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2501462" y="1713184"/>
            <a:ext cx="1881351" cy="239635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37">
              <a:buClrTx/>
              <a:defRPr/>
            </a:pP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4635062" y="1713184"/>
            <a:ext cx="1854956" cy="239635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514337">
              <a:buClrTx/>
              <a:defRPr/>
            </a:pPr>
            <a:r>
              <a:rPr lang="en-US" sz="2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</a:t>
            </a:r>
            <a:r>
              <a:rPr lang="en-US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lực</a:t>
            </a:r>
            <a:r>
              <a:rPr lang="en-US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581165" y="962155"/>
            <a:ext cx="1477345" cy="6564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" idx="2"/>
          </p:cNvCxnSpPr>
          <p:nvPr/>
        </p:nvCxnSpPr>
        <p:spPr>
          <a:xfrm>
            <a:off x="3472905" y="1014705"/>
            <a:ext cx="16529" cy="593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31172" y="1014705"/>
            <a:ext cx="1597573" cy="6038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426029" y="1208314"/>
            <a:ext cx="4005942" cy="2024743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54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CỦNG CỐ</a:t>
            </a:r>
            <a:endParaRPr lang="en-US" altLang="en-US" sz="5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  <a:defRPr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CÁC CON </a:t>
            </a:r>
          </a:p>
          <a:p>
            <a:pPr algn="ctr" defTabSz="514350">
              <a:buClrTx/>
              <a:defRPr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NGOAN HỌC GIỎI</a:t>
            </a:r>
            <a:endParaRPr lang="en-US" sz="3713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E999CEB-E554-4BAB-964E-276EF07BFC50}"/>
              </a:ext>
            </a:extLst>
          </p:cNvPr>
          <p:cNvGrpSpPr/>
          <p:nvPr/>
        </p:nvGrpSpPr>
        <p:grpSpPr>
          <a:xfrm>
            <a:off x="341899" y="617893"/>
            <a:ext cx="1641091" cy="653020"/>
            <a:chOff x="341899" y="617893"/>
            <a:chExt cx="1641091" cy="65302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A951724-D306-498F-82C9-C7826D182D3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D0CD72A-7A74-49DA-98E3-E99E15479BB9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3E14B20-A5D0-4A0D-B7E9-2FA7264B2224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Em Yêu Trường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9855" y="4204970"/>
            <a:ext cx="406400" cy="406400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448508" y="1678410"/>
            <a:ext cx="3729420" cy="1672938"/>
            <a:chOff x="2981325" y="1047750"/>
            <a:chExt cx="3638550" cy="2524125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3188496" y="1439429"/>
              <a:ext cx="3185561" cy="1288634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>
              <a:spAutoFit/>
            </a:bodyPr>
            <a:lstStyle/>
            <a:p>
              <a:pPr algn="ctr" defTabSz="121917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vi-VN" sz="3600" b="1" i="1" kern="0" dirty="0">
                  <a:solidFill>
                    <a:srgbClr val="FC7D77">
                      <a:lumMod val="75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KHỞI ĐỘNG</a:t>
              </a:r>
            </a:p>
          </p:txBody>
        </p:sp>
        <p:sp>
          <p:nvSpPr>
            <p:cNvPr id="10" name="Cloud 9">
              <a:extLst>
                <a:ext uri="{FF2B5EF4-FFF2-40B4-BE49-F238E27FC236}">
                  <a16:creationId xmlns="" xmlns:a16="http://schemas.microsoft.com/office/drawing/2014/main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vi-VN" sz="1867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2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70CC8F1-86F9-4C56-9BBF-C6BE06FC3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6858000" cy="3857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B99C04-70D8-4F55-AD0C-5B0B07F86DEE}"/>
              </a:ext>
            </a:extLst>
          </p:cNvPr>
          <p:cNvSpPr txBox="1"/>
          <p:nvPr/>
        </p:nvSpPr>
        <p:spPr>
          <a:xfrm>
            <a:off x="1333112" y="1960303"/>
            <a:ext cx="45031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45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45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en-US" sz="4500" b="1" kern="1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55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6858000" cy="4500563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620397"/>
            <a:ext cx="6857999" cy="2231534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02" y="901628"/>
            <a:ext cx="654957" cy="301280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648" y="660451"/>
            <a:ext cx="701434" cy="699095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9" y="315311"/>
            <a:ext cx="5686097" cy="4185252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116235"/>
            <a:ext cx="6858000" cy="994274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1" y="1805880"/>
            <a:ext cx="406597" cy="737295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58" y="704522"/>
            <a:ext cx="297101" cy="626386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322" y="804336"/>
            <a:ext cx="361594" cy="655690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09" y="2304382"/>
            <a:ext cx="455762" cy="826447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" y="855441"/>
            <a:ext cx="654957" cy="301280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77" y="917007"/>
            <a:ext cx="654312" cy="296621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06" y="1038556"/>
            <a:ext cx="772465" cy="387520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=""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476297" y="382547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37">
              <a:buClrTx/>
              <a:defRPr/>
            </a:pPr>
            <a:r>
              <a:rPr lang="en-US" sz="2800" b="1" kern="1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</a:t>
            </a:r>
            <a:r>
              <a:rPr lang="en-US" sz="28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 </a:t>
            </a:r>
            <a:r>
              <a:rPr lang="en-US" sz="2800" b="1" kern="1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endParaRPr lang="en-US" sz="2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="" xmlns:a16="http://schemas.microsoft.com/office/drawing/2014/main" id="{A5455BBE-B7E0-45E8-8697-7D3E0CA2EFB8}"/>
              </a:ext>
            </a:extLst>
          </p:cNvPr>
          <p:cNvSpPr txBox="1"/>
          <p:nvPr/>
        </p:nvSpPr>
        <p:spPr>
          <a:xfrm>
            <a:off x="819807" y="1432460"/>
            <a:ext cx="5332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69" indent="-321469" algn="just" defTabSz="514337">
              <a:buClrTx/>
              <a:buFont typeface="Arial" panose="020B0604020202020204" pitchFamily="34" charset="0"/>
              <a:buChar char="•"/>
              <a:defRPr/>
            </a:pP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  <a:p>
            <a:pPr marL="321469" indent="-321469" algn="just" defTabSz="514337">
              <a:buClrTx/>
              <a:buFont typeface="Arial" panose="020B0604020202020204" pitchFamily="34" charset="0"/>
              <a:buChar char="•"/>
              <a:defRPr/>
            </a:pPr>
            <a:endParaRPr lang="vi-VN" sz="2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21469" indent="-321469" algn="just" defTabSz="514337">
              <a:buClrTx/>
              <a:buFont typeface="Arial" panose="020B0604020202020204" pitchFamily="34" charset="0"/>
              <a:buChar char="•"/>
              <a:defRPr/>
            </a:pP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21469" indent="-321469" algn="just" defTabSz="514337">
              <a:buClrTx/>
              <a:buFont typeface="Arial" panose="020B0604020202020204" pitchFamily="34" charset="0"/>
              <a:buChar char="•"/>
              <a:defRPr/>
            </a:pPr>
            <a:endParaRPr lang="en-US" sz="2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21469" indent="-321469" algn="just" defTabSz="514337">
              <a:buClrTx/>
              <a:buFont typeface="Arial" panose="020B0604020202020204" pitchFamily="34" charset="0"/>
              <a:buChar char="•"/>
              <a:defRPr/>
            </a:pP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lực</a:t>
            </a:r>
            <a:r>
              <a:rPr lang="en-US" sz="20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0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AD3BCA-8F3A-40B3-8BBC-514F4252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241" y="916371"/>
            <a:ext cx="5559518" cy="39263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458510" y="516261"/>
            <a:ext cx="555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và gọi tên các vật trong tranh.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11">
            <a:extLst>
              <a:ext uri="{FF2B5EF4-FFF2-40B4-BE49-F238E27FC236}">
                <a16:creationId xmlns="" xmlns:a16="http://schemas.microsoft.com/office/drawing/2014/main" id="{88EE65ED-5650-4289-A413-71692C1A4CE8}"/>
              </a:ext>
            </a:extLst>
          </p:cNvPr>
          <p:cNvSpPr/>
          <p:nvPr/>
        </p:nvSpPr>
        <p:spPr>
          <a:xfrm>
            <a:off x="1690577" y="3226840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="" xmlns:a16="http://schemas.microsoft.com/office/drawing/2014/main" id="{82D36BD9-113F-4F71-8A09-9FBCB77B5B9F}"/>
              </a:ext>
            </a:extLst>
          </p:cNvPr>
          <p:cNvSpPr/>
          <p:nvPr/>
        </p:nvSpPr>
        <p:spPr>
          <a:xfrm>
            <a:off x="3016816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="" xmlns:a16="http://schemas.microsoft.com/office/drawing/2014/main" id="{0583369D-5693-46D3-B9DE-5A9FECAE6E8C}"/>
              </a:ext>
            </a:extLst>
          </p:cNvPr>
          <p:cNvSpPr/>
          <p:nvPr/>
        </p:nvSpPr>
        <p:spPr>
          <a:xfrm>
            <a:off x="1939354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="" xmlns:a16="http://schemas.microsoft.com/office/drawing/2014/main" id="{70DDBD5B-A8B2-416D-92DB-CBE3983ED0A4}"/>
              </a:ext>
            </a:extLst>
          </p:cNvPr>
          <p:cNvSpPr/>
          <p:nvPr/>
        </p:nvSpPr>
        <p:spPr>
          <a:xfrm>
            <a:off x="5003450" y="3640604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="" xmlns:a16="http://schemas.microsoft.com/office/drawing/2014/main" id="{676E1638-4AB6-4A93-A3D6-EFAE5360BF38}"/>
              </a:ext>
            </a:extLst>
          </p:cNvPr>
          <p:cNvSpPr/>
          <p:nvPr/>
        </p:nvSpPr>
        <p:spPr>
          <a:xfrm>
            <a:off x="3759442" y="3226840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="" xmlns:a16="http://schemas.microsoft.com/office/drawing/2014/main" id="{2BBF075F-0DF8-4E8D-BE9C-09919C9706D5}"/>
              </a:ext>
            </a:extLst>
          </p:cNvPr>
          <p:cNvSpPr/>
          <p:nvPr/>
        </p:nvSpPr>
        <p:spPr>
          <a:xfrm>
            <a:off x="4094277" y="3906567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Rounded Rectangle 11">
            <a:extLst>
              <a:ext uri="{FF2B5EF4-FFF2-40B4-BE49-F238E27FC236}">
                <a16:creationId xmlns="" xmlns:a16="http://schemas.microsoft.com/office/drawing/2014/main" id="{87F267B9-FC85-4675-A903-0654A50CC809}"/>
              </a:ext>
            </a:extLst>
          </p:cNvPr>
          <p:cNvSpPr/>
          <p:nvPr/>
        </p:nvSpPr>
        <p:spPr>
          <a:xfrm>
            <a:off x="1996435" y="2379463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Rounded Rectangle 11">
            <a:extLst>
              <a:ext uri="{FF2B5EF4-FFF2-40B4-BE49-F238E27FC236}">
                <a16:creationId xmlns="" xmlns:a16="http://schemas.microsoft.com/office/drawing/2014/main" id="{9B357F68-66AA-4933-B751-73EC321FC9B4}"/>
              </a:ext>
            </a:extLst>
          </p:cNvPr>
          <p:cNvSpPr/>
          <p:nvPr/>
        </p:nvSpPr>
        <p:spPr>
          <a:xfrm>
            <a:off x="2678501" y="302921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ADFDA459-471D-4D25-B588-CF462531FFB1}"/>
              </a:ext>
            </a:extLst>
          </p:cNvPr>
          <p:cNvSpPr/>
          <p:nvPr/>
        </p:nvSpPr>
        <p:spPr>
          <a:xfrm>
            <a:off x="2261297" y="137917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Rounded Rectangle 11">
            <a:extLst>
              <a:ext uri="{FF2B5EF4-FFF2-40B4-BE49-F238E27FC236}">
                <a16:creationId xmlns="" xmlns:a16="http://schemas.microsoft.com/office/drawing/2014/main" id="{DD39EA10-2BD9-448F-9DBF-DF6BD7876780}"/>
              </a:ext>
            </a:extLst>
          </p:cNvPr>
          <p:cNvSpPr/>
          <p:nvPr/>
        </p:nvSpPr>
        <p:spPr>
          <a:xfrm>
            <a:off x="4719968" y="2390096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="" xmlns:a16="http://schemas.microsoft.com/office/drawing/2014/main" id="{F9D82933-27CC-488B-B93B-489D7E04855E}"/>
              </a:ext>
            </a:extLst>
          </p:cNvPr>
          <p:cNvSpPr/>
          <p:nvPr/>
        </p:nvSpPr>
        <p:spPr>
          <a:xfrm>
            <a:off x="3429000" y="171641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="" xmlns:a16="http://schemas.microsoft.com/office/drawing/2014/main" id="{D58A9D02-8AE7-4590-8AFB-04B5E9F3F37F}"/>
              </a:ext>
            </a:extLst>
          </p:cNvPr>
          <p:cNvSpPr/>
          <p:nvPr/>
        </p:nvSpPr>
        <p:spPr>
          <a:xfrm>
            <a:off x="607299" y="257766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="" xmlns:a16="http://schemas.microsoft.com/office/drawing/2014/main" id="{CF3015D5-CE39-4D8D-AD59-E810616A8391}"/>
              </a:ext>
            </a:extLst>
          </p:cNvPr>
          <p:cNvSpPr/>
          <p:nvPr/>
        </p:nvSpPr>
        <p:spPr>
          <a:xfrm>
            <a:off x="4979190" y="1520781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61848" y="842798"/>
            <a:ext cx="4410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90577" y="841052"/>
            <a:ext cx="7162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44778" y="842798"/>
            <a:ext cx="6569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AD3BCA-8F3A-40B3-8BBC-514F4252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241" y="916371"/>
            <a:ext cx="5559518" cy="3926306"/>
          </a:xfrm>
          <a:prstGeom prst="rect">
            <a:avLst/>
          </a:prstGeom>
        </p:spPr>
      </p:pic>
      <p:sp>
        <p:nvSpPr>
          <p:cNvPr id="34" name="Rounded Rectangle 11">
            <a:extLst>
              <a:ext uri="{FF2B5EF4-FFF2-40B4-BE49-F238E27FC236}">
                <a16:creationId xmlns="" xmlns:a16="http://schemas.microsoft.com/office/drawing/2014/main" id="{88EE65ED-5650-4289-A413-71692C1A4CE8}"/>
              </a:ext>
            </a:extLst>
          </p:cNvPr>
          <p:cNvSpPr/>
          <p:nvPr/>
        </p:nvSpPr>
        <p:spPr>
          <a:xfrm>
            <a:off x="1690577" y="3226840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nồi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="" xmlns:a16="http://schemas.microsoft.com/office/drawing/2014/main" id="{82D36BD9-113F-4F71-8A09-9FBCB77B5B9F}"/>
              </a:ext>
            </a:extLst>
          </p:cNvPr>
          <p:cNvSpPr/>
          <p:nvPr/>
        </p:nvSpPr>
        <p:spPr>
          <a:xfrm>
            <a:off x="3016816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bát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="" xmlns:a16="http://schemas.microsoft.com/office/drawing/2014/main" id="{0583369D-5693-46D3-B9DE-5A9FECAE6E8C}"/>
              </a:ext>
            </a:extLst>
          </p:cNvPr>
          <p:cNvSpPr/>
          <p:nvPr/>
        </p:nvSpPr>
        <p:spPr>
          <a:xfrm>
            <a:off x="1939354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đĩa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="" xmlns:a16="http://schemas.microsoft.com/office/drawing/2014/main" id="{70DDBD5B-A8B2-416D-92DB-CBE3983ED0A4}"/>
              </a:ext>
            </a:extLst>
          </p:cNvPr>
          <p:cNvSpPr/>
          <p:nvPr/>
        </p:nvSpPr>
        <p:spPr>
          <a:xfrm>
            <a:off x="5003450" y="3640604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quạt điện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="" xmlns:a16="http://schemas.microsoft.com/office/drawing/2014/main" id="{676E1638-4AB6-4A93-A3D6-EFAE5360BF38}"/>
              </a:ext>
            </a:extLst>
          </p:cNvPr>
          <p:cNvSpPr/>
          <p:nvPr/>
        </p:nvSpPr>
        <p:spPr>
          <a:xfrm>
            <a:off x="3759442" y="3226840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ấm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="" xmlns:a16="http://schemas.microsoft.com/office/drawing/2014/main" id="{2BBF075F-0DF8-4E8D-BE9C-09919C9706D5}"/>
              </a:ext>
            </a:extLst>
          </p:cNvPr>
          <p:cNvSpPr/>
          <p:nvPr/>
        </p:nvSpPr>
        <p:spPr>
          <a:xfrm>
            <a:off x="4094277" y="3906567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chén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ounded Rectangle 11">
            <a:extLst>
              <a:ext uri="{FF2B5EF4-FFF2-40B4-BE49-F238E27FC236}">
                <a16:creationId xmlns="" xmlns:a16="http://schemas.microsoft.com/office/drawing/2014/main" id="{87F267B9-FC85-4675-A903-0654A50CC809}"/>
              </a:ext>
            </a:extLst>
          </p:cNvPr>
          <p:cNvSpPr/>
          <p:nvPr/>
        </p:nvSpPr>
        <p:spPr>
          <a:xfrm>
            <a:off x="1996435" y="2379463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quạt trần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3" name="Rounded Rectangle 11">
            <a:extLst>
              <a:ext uri="{FF2B5EF4-FFF2-40B4-BE49-F238E27FC236}">
                <a16:creationId xmlns="" xmlns:a16="http://schemas.microsoft.com/office/drawing/2014/main" id="{9B357F68-66AA-4933-B751-73EC321FC9B4}"/>
              </a:ext>
            </a:extLst>
          </p:cNvPr>
          <p:cNvSpPr/>
          <p:nvPr/>
        </p:nvSpPr>
        <p:spPr>
          <a:xfrm>
            <a:off x="2678501" y="302921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ghế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ADFDA459-471D-4D25-B588-CF462531FFB1}"/>
              </a:ext>
            </a:extLst>
          </p:cNvPr>
          <p:cNvSpPr/>
          <p:nvPr/>
        </p:nvSpPr>
        <p:spPr>
          <a:xfrm>
            <a:off x="2261297" y="137917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ti vi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5" name="Rounded Rectangle 11">
            <a:extLst>
              <a:ext uri="{FF2B5EF4-FFF2-40B4-BE49-F238E27FC236}">
                <a16:creationId xmlns="" xmlns:a16="http://schemas.microsoft.com/office/drawing/2014/main" id="{DD39EA10-2BD9-448F-9DBF-DF6BD7876780}"/>
              </a:ext>
            </a:extLst>
          </p:cNvPr>
          <p:cNvSpPr/>
          <p:nvPr/>
        </p:nvSpPr>
        <p:spPr>
          <a:xfrm>
            <a:off x="4719968" y="2390096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mắc áo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="" xmlns:a16="http://schemas.microsoft.com/office/drawing/2014/main" id="{F9D82933-27CC-488B-B93B-489D7E04855E}"/>
              </a:ext>
            </a:extLst>
          </p:cNvPr>
          <p:cNvSpPr/>
          <p:nvPr/>
        </p:nvSpPr>
        <p:spPr>
          <a:xfrm>
            <a:off x="3429000" y="171641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giường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="" xmlns:a16="http://schemas.microsoft.com/office/drawing/2014/main" id="{D58A9D02-8AE7-4590-8AFB-04B5E9F3F37F}"/>
              </a:ext>
            </a:extLst>
          </p:cNvPr>
          <p:cNvSpPr/>
          <p:nvPr/>
        </p:nvSpPr>
        <p:spPr>
          <a:xfrm>
            <a:off x="607299" y="257766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chổi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="" xmlns:a16="http://schemas.microsoft.com/office/drawing/2014/main" id="{CF3015D5-CE39-4D8D-AD59-E810616A8391}"/>
              </a:ext>
            </a:extLst>
          </p:cNvPr>
          <p:cNvSpPr/>
          <p:nvPr/>
        </p:nvSpPr>
        <p:spPr>
          <a:xfrm>
            <a:off x="4979190" y="1520781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gối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299" y="317132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3 – 5 từ ngữ chỉ hoạt động gắn với các vật trong tranh ở bài tập 1.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98483" y="693683"/>
            <a:ext cx="182977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16816" y="725214"/>
            <a:ext cx="12819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55042" y="693683"/>
            <a:ext cx="15989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5214" y="1054171"/>
            <a:ext cx="12141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3 – 5 từ ngữ chỉ hoạt động gắn với các vật trong tranh ở bài tập 1.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529919" y="1342828"/>
            <a:ext cx="303049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1800" dirty="0">
                <a:latin typeface="UTM Avo" panose="02040603050506020204" pitchFamily="18" charset="0"/>
              </a:rPr>
              <a:t>chổi – quét nhà</a:t>
            </a:r>
            <a:endParaRPr lang="vi-VN" sz="1800" dirty="0"/>
          </a:p>
        </p:txBody>
      </p:sp>
      <p:sp>
        <p:nvSpPr>
          <p:cNvPr id="29" name="Rounded Rectangle 11">
            <a:extLst>
              <a:ext uri="{FF2B5EF4-FFF2-40B4-BE49-F238E27FC236}">
                <a16:creationId xmlns="" xmlns:a16="http://schemas.microsoft.com/office/drawing/2014/main" id="{4DD3B114-B0CC-4D42-99DB-8132CC8D08FD}"/>
              </a:ext>
            </a:extLst>
          </p:cNvPr>
          <p:cNvSpPr/>
          <p:nvPr/>
        </p:nvSpPr>
        <p:spPr>
          <a:xfrm>
            <a:off x="2477211" y="289028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11">
            <a:extLst>
              <a:ext uri="{FF2B5EF4-FFF2-40B4-BE49-F238E27FC236}">
                <a16:creationId xmlns="" xmlns:a16="http://schemas.microsoft.com/office/drawing/2014/main" id="{D0B5AD42-1C31-4BB2-AD60-E3F5D9DB7DB3}"/>
              </a:ext>
            </a:extLst>
          </p:cNvPr>
          <p:cNvSpPr/>
          <p:nvPr/>
        </p:nvSpPr>
        <p:spPr>
          <a:xfrm>
            <a:off x="4110385" y="3755192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="" xmlns:a16="http://schemas.microsoft.com/office/drawing/2014/main" id="{37F495C7-3BC5-4CDF-996E-F1DDF8F206A9}"/>
              </a:ext>
            </a:extLst>
          </p:cNvPr>
          <p:cNvSpPr/>
          <p:nvPr/>
        </p:nvSpPr>
        <p:spPr>
          <a:xfrm>
            <a:off x="3102921" y="3774113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="" xmlns:a16="http://schemas.microsoft.com/office/drawing/2014/main" id="{E414837F-528E-41AC-9A2B-94E1CBBFB9CB}"/>
              </a:ext>
            </a:extLst>
          </p:cNvPr>
          <p:cNvSpPr/>
          <p:nvPr/>
        </p:nvSpPr>
        <p:spPr>
          <a:xfrm>
            <a:off x="4983192" y="2874568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="" xmlns:a16="http://schemas.microsoft.com/office/drawing/2014/main" id="{307DE1B3-23DB-42AE-8EF4-E96EFE4AF423}"/>
              </a:ext>
            </a:extLst>
          </p:cNvPr>
          <p:cNvSpPr/>
          <p:nvPr/>
        </p:nvSpPr>
        <p:spPr>
          <a:xfrm>
            <a:off x="3745335" y="287776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="" xmlns:a16="http://schemas.microsoft.com/office/drawing/2014/main" id="{B3B4930B-BF44-42F2-A87B-29E3BB02C530}"/>
              </a:ext>
            </a:extLst>
          </p:cNvPr>
          <p:cNvSpPr/>
          <p:nvPr/>
        </p:nvSpPr>
        <p:spPr>
          <a:xfrm>
            <a:off x="5217512" y="3755193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="" xmlns:a16="http://schemas.microsoft.com/office/drawing/2014/main" id="{10AC07C3-E5FE-4D9E-8D28-B870D962B2A4}"/>
              </a:ext>
            </a:extLst>
          </p:cNvPr>
          <p:cNvSpPr/>
          <p:nvPr/>
        </p:nvSpPr>
        <p:spPr>
          <a:xfrm>
            <a:off x="4983192" y="1983017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="" xmlns:a16="http://schemas.microsoft.com/office/drawing/2014/main" id="{CDDF79F5-4709-4A30-A4EF-B0007818BA66}"/>
              </a:ext>
            </a:extLst>
          </p:cNvPr>
          <p:cNvSpPr/>
          <p:nvPr/>
        </p:nvSpPr>
        <p:spPr>
          <a:xfrm>
            <a:off x="1971504" y="378738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ounded Rectangle 11">
            <a:extLst>
              <a:ext uri="{FF2B5EF4-FFF2-40B4-BE49-F238E27FC236}">
                <a16:creationId xmlns="" xmlns:a16="http://schemas.microsoft.com/office/drawing/2014/main" id="{99830A90-9C02-4B4C-8B3E-40F916CED7AA}"/>
              </a:ext>
            </a:extLst>
          </p:cNvPr>
          <p:cNvSpPr/>
          <p:nvPr/>
        </p:nvSpPr>
        <p:spPr>
          <a:xfrm>
            <a:off x="880421" y="198301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Rounded Rectangle 11">
            <a:extLst>
              <a:ext uri="{FF2B5EF4-FFF2-40B4-BE49-F238E27FC236}">
                <a16:creationId xmlns="" xmlns:a16="http://schemas.microsoft.com/office/drawing/2014/main" id="{C9B90907-2351-4C3E-BD8E-B081B8154A88}"/>
              </a:ext>
            </a:extLst>
          </p:cNvPr>
          <p:cNvSpPr/>
          <p:nvPr/>
        </p:nvSpPr>
        <p:spPr>
          <a:xfrm>
            <a:off x="669499" y="2890288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1" name="Rounded Rectangle 11">
            <a:extLst>
              <a:ext uri="{FF2B5EF4-FFF2-40B4-BE49-F238E27FC236}">
                <a16:creationId xmlns="" xmlns:a16="http://schemas.microsoft.com/office/drawing/2014/main" id="{CC669B7C-687F-46BE-AF14-E000AC8CF9E8}"/>
              </a:ext>
            </a:extLst>
          </p:cNvPr>
          <p:cNvSpPr/>
          <p:nvPr/>
        </p:nvSpPr>
        <p:spPr>
          <a:xfrm>
            <a:off x="2123838" y="199394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Rounded Rectangle 11">
            <a:extLst>
              <a:ext uri="{FF2B5EF4-FFF2-40B4-BE49-F238E27FC236}">
                <a16:creationId xmlns="" xmlns:a16="http://schemas.microsoft.com/office/drawing/2014/main" id="{1512F9F0-2DB7-4F0C-8DE0-BE0A4673087D}"/>
              </a:ext>
            </a:extLst>
          </p:cNvPr>
          <p:cNvSpPr/>
          <p:nvPr/>
        </p:nvSpPr>
        <p:spPr>
          <a:xfrm>
            <a:off x="880421" y="3774113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Rounded Rectangle 11">
            <a:extLst>
              <a:ext uri="{FF2B5EF4-FFF2-40B4-BE49-F238E27FC236}">
                <a16:creationId xmlns="" xmlns:a16="http://schemas.microsoft.com/office/drawing/2014/main" id="{EE6EAE77-F164-494A-85BC-4FDABF4D814B}"/>
              </a:ext>
            </a:extLst>
          </p:cNvPr>
          <p:cNvSpPr/>
          <p:nvPr/>
        </p:nvSpPr>
        <p:spPr>
          <a:xfrm>
            <a:off x="3809653" y="1986217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4377B15-B37B-43B2-B206-8D8F4FD63739}"/>
              </a:ext>
            </a:extLst>
          </p:cNvPr>
          <p:cNvSpPr/>
          <p:nvPr/>
        </p:nvSpPr>
        <p:spPr>
          <a:xfrm>
            <a:off x="475588" y="2239397"/>
            <a:ext cx="1376627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xem phim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8D50792E-2E24-4897-AFBF-DFE77F9E04DD}"/>
              </a:ext>
            </a:extLst>
          </p:cNvPr>
          <p:cNvSpPr/>
          <p:nvPr/>
        </p:nvSpPr>
        <p:spPr>
          <a:xfrm>
            <a:off x="1925065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nằm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844853A7-705B-4336-94F3-2CC5EFCC5191}"/>
              </a:ext>
            </a:extLst>
          </p:cNvPr>
          <p:cNvSpPr/>
          <p:nvPr/>
        </p:nvSpPr>
        <p:spPr>
          <a:xfrm>
            <a:off x="3408779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gối đầu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7286A90B-153C-48A3-B554-DF003C30CFF9}"/>
              </a:ext>
            </a:extLst>
          </p:cNvPr>
          <p:cNvSpPr/>
          <p:nvPr/>
        </p:nvSpPr>
        <p:spPr>
          <a:xfrm>
            <a:off x="4897532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làm mát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69E918E4-84A2-4A1D-BA4E-08790E3E13D8}"/>
              </a:ext>
            </a:extLst>
          </p:cNvPr>
          <p:cNvSpPr/>
          <p:nvPr/>
        </p:nvSpPr>
        <p:spPr>
          <a:xfrm>
            <a:off x="222004" y="3146139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treo quần áo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63363313-15A5-4F26-801C-AC34C2BB77E9}"/>
              </a:ext>
            </a:extLst>
          </p:cNvPr>
          <p:cNvSpPr/>
          <p:nvPr/>
        </p:nvSpPr>
        <p:spPr>
          <a:xfrm>
            <a:off x="1852215" y="3130948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nấu đồ ăn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461383E3-10D9-4C52-8BF0-82F25C32E6C5}"/>
              </a:ext>
            </a:extLst>
          </p:cNvPr>
          <p:cNvSpPr/>
          <p:nvPr/>
        </p:nvSpPr>
        <p:spPr>
          <a:xfrm>
            <a:off x="3225142" y="3130947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rót nước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CE1E22C2-972C-4752-BE3F-BAC6736DFD53}"/>
              </a:ext>
            </a:extLst>
          </p:cNvPr>
          <p:cNvSpPr/>
          <p:nvPr/>
        </p:nvSpPr>
        <p:spPr>
          <a:xfrm>
            <a:off x="4851653" y="3130947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làm mát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09291EB1-F722-4D4B-AD5A-512265C127AE}"/>
              </a:ext>
            </a:extLst>
          </p:cNvPr>
          <p:cNvSpPr/>
          <p:nvPr/>
        </p:nvSpPr>
        <p:spPr>
          <a:xfrm>
            <a:off x="420388" y="404388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quét nhà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C1423372-5CA1-4CDB-8972-8118DD0CC95A}"/>
              </a:ext>
            </a:extLst>
          </p:cNvPr>
          <p:cNvSpPr/>
          <p:nvPr/>
        </p:nvSpPr>
        <p:spPr>
          <a:xfrm>
            <a:off x="1576021" y="404388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ngồi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E019919-37E5-48A6-B9F0-7D544EB5B029}"/>
              </a:ext>
            </a:extLst>
          </p:cNvPr>
          <p:cNvSpPr/>
          <p:nvPr/>
        </p:nvSpPr>
        <p:spPr>
          <a:xfrm>
            <a:off x="2952648" y="4043880"/>
            <a:ext cx="194381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đựng thức ăn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884D117A-5F54-48F5-8EBD-FCBCBD15AAEA}"/>
              </a:ext>
            </a:extLst>
          </p:cNvPr>
          <p:cNvSpPr/>
          <p:nvPr/>
        </p:nvSpPr>
        <p:spPr>
          <a:xfrm>
            <a:off x="4643954" y="4021744"/>
            <a:ext cx="194381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đựng nước</a:t>
            </a:r>
            <a:endParaRPr lang="vi-VN" sz="1800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76021" y="1713186"/>
            <a:ext cx="3954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23838" y="1713186"/>
            <a:ext cx="3533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AD3BCA-8F3A-40B3-8BBC-514F4252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241" y="827513"/>
            <a:ext cx="5559518" cy="3926306"/>
          </a:xfrm>
          <a:prstGeom prst="rect">
            <a:avLst/>
          </a:prstGeom>
        </p:spPr>
      </p:pic>
      <p:sp>
        <p:nvSpPr>
          <p:cNvPr id="34" name="Rounded Rectangle 11">
            <a:extLst>
              <a:ext uri="{FF2B5EF4-FFF2-40B4-BE49-F238E27FC236}">
                <a16:creationId xmlns="" xmlns:a16="http://schemas.microsoft.com/office/drawing/2014/main" id="{88EE65ED-5650-4289-A413-71692C1A4CE8}"/>
              </a:ext>
            </a:extLst>
          </p:cNvPr>
          <p:cNvSpPr/>
          <p:nvPr/>
        </p:nvSpPr>
        <p:spPr>
          <a:xfrm>
            <a:off x="565560" y="1520781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mua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="" xmlns:a16="http://schemas.microsoft.com/office/drawing/2014/main" id="{82D36BD9-113F-4F71-8A09-9FBCB77B5B9F}"/>
              </a:ext>
            </a:extLst>
          </p:cNvPr>
          <p:cNvSpPr/>
          <p:nvPr/>
        </p:nvSpPr>
        <p:spPr>
          <a:xfrm>
            <a:off x="591746" y="3185372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xem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="" xmlns:a16="http://schemas.microsoft.com/office/drawing/2014/main" id="{0583369D-5693-46D3-B9DE-5A9FECAE6E8C}"/>
              </a:ext>
            </a:extLst>
          </p:cNvPr>
          <p:cNvSpPr/>
          <p:nvPr/>
        </p:nvSpPr>
        <p:spPr>
          <a:xfrm>
            <a:off x="537789" y="2592463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lau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="" xmlns:a16="http://schemas.microsoft.com/office/drawing/2014/main" id="{70DDBD5B-A8B2-416D-92DB-CBE3983ED0A4}"/>
              </a:ext>
            </a:extLst>
          </p:cNvPr>
          <p:cNvSpPr/>
          <p:nvPr/>
        </p:nvSpPr>
        <p:spPr>
          <a:xfrm>
            <a:off x="3484211" y="1925125"/>
            <a:ext cx="693011" cy="25638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may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="" xmlns:a16="http://schemas.microsoft.com/office/drawing/2014/main" id="{676E1638-4AB6-4A93-A3D6-EFAE5360BF38}"/>
              </a:ext>
            </a:extLst>
          </p:cNvPr>
          <p:cNvSpPr/>
          <p:nvPr/>
        </p:nvSpPr>
        <p:spPr>
          <a:xfrm>
            <a:off x="3503746" y="2406093"/>
            <a:ext cx="695600" cy="25638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khâu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="" xmlns:a16="http://schemas.microsoft.com/office/drawing/2014/main" id="{2BBF075F-0DF8-4E8D-BE9C-09919C9706D5}"/>
              </a:ext>
            </a:extLst>
          </p:cNvPr>
          <p:cNvSpPr/>
          <p:nvPr/>
        </p:nvSpPr>
        <p:spPr>
          <a:xfrm>
            <a:off x="3484211" y="2842607"/>
            <a:ext cx="715135" cy="25638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thay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ounded Rectangle 11">
            <a:extLst>
              <a:ext uri="{FF2B5EF4-FFF2-40B4-BE49-F238E27FC236}">
                <a16:creationId xmlns="" xmlns:a16="http://schemas.microsoft.com/office/drawing/2014/main" id="{87F267B9-FC85-4675-A903-0654A50CC809}"/>
              </a:ext>
            </a:extLst>
          </p:cNvPr>
          <p:cNvSpPr/>
          <p:nvPr/>
        </p:nvSpPr>
        <p:spPr>
          <a:xfrm>
            <a:off x="537789" y="1005614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bật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3" name="Rounded Rectangle 11">
            <a:extLst>
              <a:ext uri="{FF2B5EF4-FFF2-40B4-BE49-F238E27FC236}">
                <a16:creationId xmlns="" xmlns:a16="http://schemas.microsoft.com/office/drawing/2014/main" id="{9B357F68-66AA-4933-B751-73EC321FC9B4}"/>
              </a:ext>
            </a:extLst>
          </p:cNvPr>
          <p:cNvSpPr/>
          <p:nvPr/>
        </p:nvSpPr>
        <p:spPr>
          <a:xfrm>
            <a:off x="523618" y="1999554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bán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ADFDA459-471D-4D25-B588-CF462531FFB1}"/>
              </a:ext>
            </a:extLst>
          </p:cNvPr>
          <p:cNvSpPr/>
          <p:nvPr/>
        </p:nvSpPr>
        <p:spPr>
          <a:xfrm>
            <a:off x="2261297" y="137917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ti vi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5" name="Rounded Rectangle 11">
            <a:extLst>
              <a:ext uri="{FF2B5EF4-FFF2-40B4-BE49-F238E27FC236}">
                <a16:creationId xmlns="" xmlns:a16="http://schemas.microsoft.com/office/drawing/2014/main" id="{DD39EA10-2BD9-448F-9DBF-DF6BD7876780}"/>
              </a:ext>
            </a:extLst>
          </p:cNvPr>
          <p:cNvSpPr/>
          <p:nvPr/>
        </p:nvSpPr>
        <p:spPr>
          <a:xfrm>
            <a:off x="3484212" y="1429176"/>
            <a:ext cx="644866" cy="25638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xếp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="" xmlns:a16="http://schemas.microsoft.com/office/drawing/2014/main" id="{F9D82933-27CC-488B-B93B-489D7E04855E}"/>
              </a:ext>
            </a:extLst>
          </p:cNvPr>
          <p:cNvSpPr/>
          <p:nvPr/>
        </p:nvSpPr>
        <p:spPr>
          <a:xfrm>
            <a:off x="3514257" y="941518"/>
            <a:ext cx="584777" cy="25638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giặt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="" xmlns:a16="http://schemas.microsoft.com/office/drawing/2014/main" id="{CF3015D5-CE39-4D8D-AD59-E810616A8391}"/>
              </a:ext>
            </a:extLst>
          </p:cNvPr>
          <p:cNvSpPr/>
          <p:nvPr/>
        </p:nvSpPr>
        <p:spPr>
          <a:xfrm>
            <a:off x="4563187" y="1445642"/>
            <a:ext cx="566963" cy="25638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gối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="" xmlns:a16="http://schemas.microsoft.com/office/drawing/2014/main" id="{D58A9D02-8AE7-4590-8AFB-04B5E9F3F37F}"/>
              </a:ext>
            </a:extLst>
          </p:cNvPr>
          <p:cNvSpPr/>
          <p:nvPr/>
        </p:nvSpPr>
        <p:spPr>
          <a:xfrm>
            <a:off x="537789" y="52443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tắt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cxnSp>
        <p:nvCxnSpPr>
          <p:cNvPr id="4" name="Straight Connector 3"/>
          <p:cNvCxnSpPr>
            <a:stCxn id="47" idx="3"/>
          </p:cNvCxnSpPr>
          <p:nvPr/>
        </p:nvCxnSpPr>
        <p:spPr>
          <a:xfrm>
            <a:off x="1233389" y="652628"/>
            <a:ext cx="1027908" cy="8341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33389" y="1261995"/>
            <a:ext cx="1027908" cy="2453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33389" y="1635557"/>
            <a:ext cx="1027908" cy="134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44" idx="1"/>
          </p:cNvCxnSpPr>
          <p:nvPr/>
        </p:nvCxnSpPr>
        <p:spPr>
          <a:xfrm flipV="1">
            <a:off x="1233389" y="1507367"/>
            <a:ext cx="1027908" cy="620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49505" y="1624547"/>
            <a:ext cx="1111792" cy="11139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44" idx="1"/>
          </p:cNvCxnSpPr>
          <p:nvPr/>
        </p:nvCxnSpPr>
        <p:spPr>
          <a:xfrm flipV="1">
            <a:off x="1233389" y="1507367"/>
            <a:ext cx="1027908" cy="18476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48" idx="1"/>
          </p:cNvCxnSpPr>
          <p:nvPr/>
        </p:nvCxnSpPr>
        <p:spPr>
          <a:xfrm>
            <a:off x="4129078" y="1093076"/>
            <a:ext cx="434109" cy="4807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5" idx="3"/>
            <a:endCxn id="48" idx="1"/>
          </p:cNvCxnSpPr>
          <p:nvPr/>
        </p:nvCxnSpPr>
        <p:spPr>
          <a:xfrm>
            <a:off x="4129078" y="1557367"/>
            <a:ext cx="434109" cy="16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48" idx="1"/>
          </p:cNvCxnSpPr>
          <p:nvPr/>
        </p:nvCxnSpPr>
        <p:spPr>
          <a:xfrm flipV="1">
            <a:off x="4212759" y="1573833"/>
            <a:ext cx="350428" cy="5539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0" idx="3"/>
            <a:endCxn id="48" idx="1"/>
          </p:cNvCxnSpPr>
          <p:nvPr/>
        </p:nvCxnSpPr>
        <p:spPr>
          <a:xfrm flipV="1">
            <a:off x="4199346" y="1573833"/>
            <a:ext cx="363841" cy="9604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48" idx="1"/>
          </p:cNvCxnSpPr>
          <p:nvPr/>
        </p:nvCxnSpPr>
        <p:spPr>
          <a:xfrm flipV="1">
            <a:off x="4229390" y="1573833"/>
            <a:ext cx="333797" cy="13900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3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AD3BCA-8F3A-40B3-8BBC-514F4252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241" y="827513"/>
            <a:ext cx="5559518" cy="3926306"/>
          </a:xfrm>
          <a:prstGeom prst="rect">
            <a:avLst/>
          </a:prstGeom>
        </p:spPr>
      </p:pic>
      <p:sp>
        <p:nvSpPr>
          <p:cNvPr id="34" name="Rounded Rectangle 11">
            <a:extLst>
              <a:ext uri="{FF2B5EF4-FFF2-40B4-BE49-F238E27FC236}">
                <a16:creationId xmlns="" xmlns:a16="http://schemas.microsoft.com/office/drawing/2014/main" id="{88EE65ED-5650-4289-A413-71692C1A4CE8}"/>
              </a:ext>
            </a:extLst>
          </p:cNvPr>
          <p:cNvSpPr/>
          <p:nvPr/>
        </p:nvSpPr>
        <p:spPr>
          <a:xfrm>
            <a:off x="843647" y="2568952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treo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="" xmlns:a16="http://schemas.microsoft.com/office/drawing/2014/main" id="{0583369D-5693-46D3-B9DE-5A9FECAE6E8C}"/>
              </a:ext>
            </a:extLst>
          </p:cNvPr>
          <p:cNvSpPr/>
          <p:nvPr/>
        </p:nvSpPr>
        <p:spPr>
          <a:xfrm>
            <a:off x="816952" y="3429600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cọ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="" xmlns:a16="http://schemas.microsoft.com/office/drawing/2014/main" id="{70DDBD5B-A8B2-416D-92DB-CBE3983ED0A4}"/>
              </a:ext>
            </a:extLst>
          </p:cNvPr>
          <p:cNvSpPr/>
          <p:nvPr/>
        </p:nvSpPr>
        <p:spPr>
          <a:xfrm>
            <a:off x="4314528" y="2734793"/>
            <a:ext cx="693011" cy="25638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đóng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="" xmlns:a16="http://schemas.microsoft.com/office/drawing/2014/main" id="{676E1638-4AB6-4A93-A3D6-EFAE5360BF38}"/>
              </a:ext>
            </a:extLst>
          </p:cNvPr>
          <p:cNvSpPr/>
          <p:nvPr/>
        </p:nvSpPr>
        <p:spPr>
          <a:xfrm>
            <a:off x="3503746" y="2406093"/>
            <a:ext cx="695600" cy="25638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bê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="" xmlns:a16="http://schemas.microsoft.com/office/drawing/2014/main" id="{2BBF075F-0DF8-4E8D-BE9C-09919C9706D5}"/>
              </a:ext>
            </a:extLst>
          </p:cNvPr>
          <p:cNvSpPr/>
          <p:nvPr/>
        </p:nvSpPr>
        <p:spPr>
          <a:xfrm>
            <a:off x="3463422" y="3316029"/>
            <a:ext cx="715135" cy="25638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ounded Rectangle 11">
            <a:extLst>
              <a:ext uri="{FF2B5EF4-FFF2-40B4-BE49-F238E27FC236}">
                <a16:creationId xmlns="" xmlns:a16="http://schemas.microsoft.com/office/drawing/2014/main" id="{87F267B9-FC85-4675-A903-0654A50CC809}"/>
              </a:ext>
            </a:extLst>
          </p:cNvPr>
          <p:cNvSpPr/>
          <p:nvPr/>
        </p:nvSpPr>
        <p:spPr>
          <a:xfrm>
            <a:off x="816952" y="212508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lau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3" name="Rounded Rectangle 11">
            <a:extLst>
              <a:ext uri="{FF2B5EF4-FFF2-40B4-BE49-F238E27FC236}">
                <a16:creationId xmlns="" xmlns:a16="http://schemas.microsoft.com/office/drawing/2014/main" id="{9B357F68-66AA-4933-B751-73EC321FC9B4}"/>
              </a:ext>
            </a:extLst>
          </p:cNvPr>
          <p:cNvSpPr/>
          <p:nvPr/>
        </p:nvSpPr>
        <p:spPr>
          <a:xfrm>
            <a:off x="775010" y="2977312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đánh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ADFDA459-471D-4D25-B588-CF462531FFB1}"/>
              </a:ext>
            </a:extLst>
          </p:cNvPr>
          <p:cNvSpPr/>
          <p:nvPr/>
        </p:nvSpPr>
        <p:spPr>
          <a:xfrm>
            <a:off x="2278482" y="3166672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5" name="Rounded Rectangle 11">
            <a:extLst>
              <a:ext uri="{FF2B5EF4-FFF2-40B4-BE49-F238E27FC236}">
                <a16:creationId xmlns="" xmlns:a16="http://schemas.microsoft.com/office/drawing/2014/main" id="{DD39EA10-2BD9-448F-9DBF-DF6BD7876780}"/>
              </a:ext>
            </a:extLst>
          </p:cNvPr>
          <p:cNvSpPr/>
          <p:nvPr/>
        </p:nvSpPr>
        <p:spPr>
          <a:xfrm>
            <a:off x="4910176" y="3900935"/>
            <a:ext cx="744390" cy="25638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ượn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="" xmlns:a16="http://schemas.microsoft.com/office/drawing/2014/main" id="{F9D82933-27CC-488B-B93B-489D7E04855E}"/>
              </a:ext>
            </a:extLst>
          </p:cNvPr>
          <p:cNvSpPr/>
          <p:nvPr/>
        </p:nvSpPr>
        <p:spPr>
          <a:xfrm>
            <a:off x="4076255" y="4313373"/>
            <a:ext cx="931283" cy="25638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chuyển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="" xmlns:a16="http://schemas.microsoft.com/office/drawing/2014/main" id="{CF3015D5-CE39-4D8D-AD59-E810616A8391}"/>
              </a:ext>
            </a:extLst>
          </p:cNvPr>
          <p:cNvSpPr/>
          <p:nvPr/>
        </p:nvSpPr>
        <p:spPr>
          <a:xfrm>
            <a:off x="4910176" y="3317864"/>
            <a:ext cx="670817" cy="25638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="" xmlns:a16="http://schemas.microsoft.com/office/drawing/2014/main" id="{D58A9D02-8AE7-4590-8AFB-04B5E9F3F37F}"/>
              </a:ext>
            </a:extLst>
          </p:cNvPr>
          <p:cNvSpPr/>
          <p:nvPr/>
        </p:nvSpPr>
        <p:spPr>
          <a:xfrm>
            <a:off x="843647" y="1646031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rửa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39247" y="1774221"/>
            <a:ext cx="878132" cy="13924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2" idx="3"/>
          </p:cNvCxnSpPr>
          <p:nvPr/>
        </p:nvCxnSpPr>
        <p:spPr>
          <a:xfrm>
            <a:off x="1512552" y="2253279"/>
            <a:ext cx="860715" cy="9133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4" idx="3"/>
          </p:cNvCxnSpPr>
          <p:nvPr/>
        </p:nvCxnSpPr>
        <p:spPr>
          <a:xfrm>
            <a:off x="1455363" y="2697143"/>
            <a:ext cx="823119" cy="469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7799" y="3096882"/>
            <a:ext cx="717390" cy="697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7" idx="3"/>
            <a:endCxn id="44" idx="1"/>
          </p:cNvCxnSpPr>
          <p:nvPr/>
        </p:nvCxnSpPr>
        <p:spPr>
          <a:xfrm flipV="1">
            <a:off x="1428668" y="3294863"/>
            <a:ext cx="849814" cy="2629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78317" y="2697143"/>
            <a:ext cx="21021" cy="5977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175631" y="2977312"/>
            <a:ext cx="299055" cy="3175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199346" y="3557791"/>
            <a:ext cx="7108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5" idx="1"/>
          </p:cNvCxnSpPr>
          <p:nvPr/>
        </p:nvCxnSpPr>
        <p:spPr>
          <a:xfrm flipH="1" flipV="1">
            <a:off x="4199346" y="3557791"/>
            <a:ext cx="710830" cy="4713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076255" y="3572410"/>
            <a:ext cx="236981" cy="7409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2&quot;/&gt;&lt;/object&gt;&lt;object type=&quot;3&quot; unique_id=&quot;10004&quot;&gt;&lt;property id=&quot;20148&quot; value=&quot;5&quot;/&gt;&lt;property id=&quot;20300&quot; value=&quot;Slide 2&quot;/&gt;&lt;property id=&quot;20307&quot; value=&quot;352&quot;/&gt;&lt;/object&gt;&lt;object type=&quot;3&quot; unique_id=&quot;10005&quot;&gt;&lt;property id=&quot;20148&quot; value=&quot;5&quot;/&gt;&lt;property id=&quot;20300&quot; value=&quot;Slide 9&quot;/&gt;&lt;property id=&quot;20307&quot; value=&quot;344&quot;/&gt;&lt;/object&gt;&lt;object type=&quot;3&quot; unique_id=&quot;10006&quot;&gt;&lt;property id=&quot;20148&quot; value=&quot;5&quot;/&gt;&lt;property id=&quot;20300&quot; value=&quot;Slide 11&quot;/&gt;&lt;property id=&quot;20307&quot; value=&quot;316&quot;/&gt;&lt;/object&gt;&lt;object type=&quot;3&quot; unique_id=&quot;10007&quot;&gt;&lt;property id=&quot;20148&quot; value=&quot;5&quot;/&gt;&lt;property id=&quot;20300&quot; value=&quot;Slide 14&quot;/&gt;&lt;property id=&quot;20307&quot; value=&quot;351&quot;/&gt;&lt;/object&gt;&lt;object type=&quot;3&quot; unique_id=&quot;10008&quot;&gt;&lt;property id=&quot;20148&quot; value=&quot;5&quot;/&gt;&lt;property id=&quot;20300&quot; value=&quot;Slide 17&quot;/&gt;&lt;property id=&quot;20307&quot; value=&quot;353&quot;/&gt;&lt;/object&gt;&lt;object type=&quot;3&quot; unique_id=&quot;10009&quot;&gt;&lt;property id=&quot;20148&quot; value=&quot;5&quot;/&gt;&lt;property id=&quot;20300&quot; value=&quot;Slide 18&quot;/&gt;&lt;property id=&quot;20307&quot; value=&quot;354&quot;/&gt;&lt;/object&gt;&lt;object type=&quot;3&quot; unique_id=&quot;10010&quot;&gt;&lt;property id=&quot;20148&quot; value=&quot;5&quot;/&gt;&lt;property id=&quot;20300&quot; value=&quot;Slide 19&quot;/&gt;&lt;property id=&quot;20307&quot; value=&quot;355&quot;/&gt;&lt;/object&gt;&lt;object type=&quot;3&quot; unique_id=&quot;10011&quot;&gt;&lt;property id=&quot;20148&quot; value=&quot;5&quot;/&gt;&lt;property id=&quot;20300&quot; value=&quot;Slide 20&quot;/&gt;&lt;property id=&quot;20307&quot; value=&quot;356&quot;/&gt;&lt;/object&gt;&lt;object type=&quot;3&quot; unique_id=&quot;10045&quot;&gt;&lt;property id=&quot;20148&quot; value=&quot;5&quot;/&gt;&lt;property id=&quot;20300&quot; value=&quot;Slide 16&quot;/&gt;&lt;property id=&quot;20307&quot; value=&quot;357&quot;/&gt;&lt;/object&gt;&lt;object type=&quot;3&quot; unique_id=&quot;10161&quot;&gt;&lt;property id=&quot;20148&quot; value=&quot;5&quot;/&gt;&lt;property id=&quot;20300&quot; value=&quot;Slide 3&quot;/&gt;&lt;property id=&quot;20307&quot; value=&quot;358&quot;/&gt;&lt;/object&gt;&lt;object type=&quot;3&quot; unique_id=&quot;10162&quot;&gt;&lt;property id=&quot;20148&quot; value=&quot;5&quot;/&gt;&lt;property id=&quot;20300&quot; value=&quot;Slide 4&quot;/&gt;&lt;property id=&quot;20307&quot; value=&quot;359&quot;/&gt;&lt;/object&gt;&lt;object type=&quot;3&quot; unique_id=&quot;10163&quot;&gt;&lt;property id=&quot;20148&quot; value=&quot;5&quot;/&gt;&lt;property id=&quot;20300&quot; value=&quot;Slide 5&quot;/&gt;&lt;property id=&quot;20307&quot; value=&quot;360&quot;/&gt;&lt;/object&gt;&lt;object type=&quot;3&quot; unique_id=&quot;10164&quot;&gt;&lt;property id=&quot;20148&quot; value=&quot;5&quot;/&gt;&lt;property id=&quot;20300&quot; value=&quot;Slide 6&quot;/&gt;&lt;property id=&quot;20307&quot; value=&quot;361&quot;/&gt;&lt;/object&gt;&lt;object type=&quot;3&quot; unique_id=&quot;10165&quot;&gt;&lt;property id=&quot;20148&quot; value=&quot;5&quot;/&gt;&lt;property id=&quot;20300&quot; value=&quot;Slide 7&quot;/&gt;&lt;property id=&quot;20307&quot; value=&quot;362&quot;/&gt;&lt;/object&gt;&lt;object type=&quot;3&quot; unique_id=&quot;10166&quot;&gt;&lt;property id=&quot;20148&quot; value=&quot;5&quot;/&gt;&lt;property id=&quot;20300&quot; value=&quot;Slide 8&quot;/&gt;&lt;property id=&quot;20307&quot; value=&quot;363&quot;/&gt;&lt;/object&gt;&lt;object type=&quot;3&quot; unique_id=&quot;10167&quot;&gt;&lt;property id=&quot;20148&quot; value=&quot;5&quot;/&gt;&lt;property id=&quot;20300&quot; value=&quot;Slide 10&quot;/&gt;&lt;property id=&quot;20307&quot; value=&quot;364&quot;/&gt;&lt;/object&gt;&lt;object type=&quot;3&quot; unique_id=&quot;10168&quot;&gt;&lt;property id=&quot;20148&quot; value=&quot;5&quot;/&gt;&lt;property id=&quot;20300&quot; value=&quot;Slide 12&quot;/&gt;&lt;property id=&quot;20307&quot; value=&quot;366&quot;/&gt;&lt;/object&gt;&lt;object type=&quot;3&quot; unique_id=&quot;10210&quot;&gt;&lt;property id=&quot;20148&quot; value=&quot;5&quot;/&gt;&lt;property id=&quot;20300&quot; value=&quot;Slide 13&quot;/&gt;&lt;property id=&quot;20307&quot; value=&quot;367&quot;/&gt;&lt;/object&gt;&lt;object type=&quot;3&quot; unique_id=&quot;10254&quot;&gt;&lt;property id=&quot;20148&quot; value=&quot;5&quot;/&gt;&lt;property id=&quot;20300&quot; value=&quot;Slide 15&quot;/&gt;&lt;property id=&quot;20307&quot; value=&quot;368&quot;/&gt;&lt;/object&gt;&lt;/object&gt;&lt;object type=&quot;8&quot; unique_id=&quot;1002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389</Words>
  <Application>Microsoft Office PowerPoint</Application>
  <PresentationFormat>Custom</PresentationFormat>
  <Paragraphs>112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Arial</vt:lpstr>
      <vt:lpstr>UTM Avo</vt:lpstr>
      <vt:lpstr>Quicksand Medium</vt:lpstr>
      <vt:lpstr>Averta Std CY Bold</vt:lpstr>
      <vt:lpstr>等线</vt:lpstr>
      <vt:lpstr>Kalam</vt:lpstr>
      <vt:lpstr>UTM Cookies</vt:lpstr>
      <vt:lpstr>Times New Roman</vt:lpstr>
      <vt:lpstr>Calibri</vt:lpstr>
      <vt:lpstr>Montserrat</vt:lpstr>
      <vt:lpstr>等线 Light</vt:lpstr>
      <vt:lpstr>Calibri Light</vt:lpstr>
      <vt:lpstr>Arial-Rounded</vt:lpstr>
      <vt:lpstr>Arial-SGK-TV</vt:lpstr>
      <vt:lpstr>Doodle Sketchbook by Slidesgo</vt:lpstr>
      <vt:lpstr>3_Office Theme</vt:lpstr>
      <vt:lpstr>千图网拥有20W+精美PPT模板 更多PPT模板下载至：www.58pic.com/office/ppt​​</vt:lpstr>
      <vt:lpstr>Hoạt động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SKY</cp:lastModifiedBy>
  <cp:revision>81</cp:revision>
  <dcterms:modified xsi:type="dcterms:W3CDTF">2022-09-22T06:15:02Z</dcterms:modified>
</cp:coreProperties>
</file>