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58" r:id="rId4"/>
    <p:sldId id="290" r:id="rId5"/>
    <p:sldId id="260" r:id="rId6"/>
    <p:sldId id="280" r:id="rId7"/>
    <p:sldId id="281" r:id="rId8"/>
    <p:sldId id="282" r:id="rId9"/>
    <p:sldId id="264" r:id="rId10"/>
    <p:sldId id="257" r:id="rId11"/>
    <p:sldId id="291" r:id="rId12"/>
    <p:sldId id="292" r:id="rId13"/>
    <p:sldId id="283" r:id="rId14"/>
    <p:sldId id="284" r:id="rId15"/>
    <p:sldId id="270" r:id="rId16"/>
    <p:sldId id="285" r:id="rId17"/>
    <p:sldId id="286" r:id="rId18"/>
    <p:sldId id="271" r:id="rId19"/>
    <p:sldId id="287" r:id="rId20"/>
    <p:sldId id="288" r:id="rId21"/>
  </p:sldIdLst>
  <p:sldSz cx="9144000" cy="5143500" type="screen16x9"/>
  <p:notesSz cx="6858000" cy="9144000"/>
  <p:embeddedFontLst>
    <p:embeddedFont>
      <p:font typeface="UTM Cookies" panose="0204060305050602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0">
          <p15:clr>
            <a:srgbClr val="A4A3A4"/>
          </p15:clr>
        </p15:guide>
        <p15:guide id="2" pos="31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0F1"/>
    <a:srgbClr val="E5AC3C"/>
    <a:srgbClr val="D5E5DB"/>
    <a:srgbClr val="D1DED4"/>
    <a:srgbClr val="F5BB7B"/>
    <a:srgbClr val="D5393C"/>
    <a:srgbClr val="5DA156"/>
    <a:srgbClr val="EECF33"/>
    <a:srgbClr val="59A1C6"/>
    <a:srgbClr val="136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0" autoAdjust="0"/>
  </p:normalViewPr>
  <p:slideViewPr>
    <p:cSldViewPr snapToGrid="0">
      <p:cViewPr varScale="1">
        <p:scale>
          <a:sx n="103" d="100"/>
          <a:sy n="103" d="100"/>
        </p:scale>
        <p:origin x="1397" y="72"/>
      </p:cViewPr>
      <p:guideLst>
        <p:guide orient="horz" pos="1640"/>
        <p:guide pos="31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Barlow Condensed" panose="00000506000000000000" charset="0"/>
              </a:rPr>
              <a:t>2021/9/7</a:t>
            </a:fld>
            <a:endParaRPr lang="zh-CN" altLang="en-US">
              <a:cs typeface="Barlow Condensed" panose="00000506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Barlow Condensed" panose="00000506000000000000" charset="0"/>
              </a:rPr>
              <a:t>‹#›</a:t>
            </a:fld>
            <a:endParaRPr lang="zh-CN" altLang="en-US">
              <a:cs typeface="Barlow Condensed" panose="00000506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defRPr>
            </a:lvl1pPr>
          </a:lstStyle>
          <a:p>
            <a:fld id="{F7BC7C30-895B-4974-8A60-19541C82F6B3}" type="datetimeFigureOut">
              <a:rPr lang="en-US" smtClean="0"/>
              <a:t>07-Sep-21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defRPr>
            </a:lvl1pPr>
          </a:lstStyle>
          <a:p>
            <a:fld id="{68C1CD97-E9EA-4E82-9539-BE60926ECBB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arlow Condensed" panose="00000506000000000000" charset="0"/>
        <a:ea typeface="Barlow Condensed" panose="00000506000000000000" charset="0"/>
        <a:cs typeface="Barlow Condensed" panose="00000506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arlow Condensed" panose="00000506000000000000" charset="0"/>
        <a:ea typeface="Barlow Condensed" panose="00000506000000000000" charset="0"/>
        <a:cs typeface="Barlow Condensed" panose="00000506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arlow Condensed" panose="00000506000000000000" charset="0"/>
        <a:ea typeface="Barlow Condensed" panose="00000506000000000000" charset="0"/>
        <a:cs typeface="Barlow Condensed" panose="00000506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arlow Condensed" panose="00000506000000000000" charset="0"/>
        <a:ea typeface="Barlow Condensed" panose="00000506000000000000" charset="0"/>
        <a:cs typeface="Barlow Condensed" panose="00000506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arlow Condensed" panose="00000506000000000000" charset="0"/>
        <a:ea typeface="Barlow Condensed" panose="00000506000000000000" charset="0"/>
        <a:cs typeface="Barlow Condensed" panose="00000506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07-Sep-21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07-Sep-21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07-Sep-21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07-Sep-21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07-Sep-21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07-Sep-21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07-Sep-21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07-Sep-21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07-Sep-21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07-Sep-21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07-Sep-21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defRPr>
            </a:lvl1pPr>
          </a:lstStyle>
          <a:p>
            <a:fld id="{D95C8B01-B15C-4B92-AA4C-045722D7B210}" type="datetimeFigureOut">
              <a:rPr lang="en-US" smtClean="0"/>
              <a:t>07-Sep-21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rlow Condensed" panose="00000506000000000000" charset="0"/>
                <a:ea typeface="Barlow Condensed" panose="00000506000000000000" charset="0"/>
                <a:cs typeface="Barlow Condensed" panose="00000506000000000000" charset="0"/>
              </a:defRPr>
            </a:lvl1pPr>
          </a:lstStyle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737" y="901845"/>
            <a:ext cx="1850314" cy="15984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Barlow Condensed" panose="00000506000000000000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Barlow Condensed" panose="00000506000000000000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Barlow Condensed" panose="00000506000000000000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Barlow Condensed" panose="00000506000000000000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Barlow Condensed" panose="00000506000000000000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arlow Condensed" panose="00000506000000000000" charset="0"/>
          <a:ea typeface="Barlow Condensed" panose="00000506000000000000" charset="0"/>
          <a:cs typeface="Barlow Condensed" panose="00000506000000000000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25637"/>
            <a:ext cx="9144000" cy="917864"/>
          </a:xfrm>
          <a:prstGeom prst="rect">
            <a:avLst/>
          </a:prstGeom>
          <a:solidFill>
            <a:srgbClr val="D5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95021" y="796978"/>
            <a:ext cx="6782855" cy="3910850"/>
            <a:chOff x="1274315" y="630725"/>
            <a:chExt cx="6782855" cy="3910850"/>
          </a:xfrm>
        </p:grpSpPr>
        <p:grpSp>
          <p:nvGrpSpPr>
            <p:cNvPr id="12" name="Group 11"/>
            <p:cNvGrpSpPr/>
            <p:nvPr/>
          </p:nvGrpSpPr>
          <p:grpSpPr>
            <a:xfrm>
              <a:off x="1274315" y="630725"/>
              <a:ext cx="6782855" cy="3910850"/>
              <a:chOff x="1267115" y="630725"/>
              <a:chExt cx="6782855" cy="3910850"/>
            </a:xfrm>
          </p:grpSpPr>
          <p:pic>
            <p:nvPicPr>
              <p:cNvPr id="5" name="Picture 4" descr="cloud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67115" y="630725"/>
                <a:ext cx="6782855" cy="391085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4250" y="1549740"/>
                <a:ext cx="6175783" cy="2072820"/>
              </a:xfrm>
              <a:prstGeom prst="rect">
                <a:avLst/>
              </a:prstGeom>
            </p:spPr>
          </p:pic>
        </p:grpSp>
        <p:cxnSp>
          <p:nvCxnSpPr>
            <p:cNvPr id="10" name="Straight Connector 9"/>
            <p:cNvCxnSpPr/>
            <p:nvPr/>
          </p:nvCxnSpPr>
          <p:spPr>
            <a:xfrm flipV="1">
              <a:off x="3019021" y="2215567"/>
              <a:ext cx="3522345" cy="5556"/>
            </a:xfrm>
            <a:prstGeom prst="line">
              <a:avLst/>
            </a:prstGeom>
            <a:ln w="19050" cmpd="sng">
              <a:solidFill>
                <a:srgbClr val="ECE54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306705" y="267335"/>
            <a:ext cx="1219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84" y="-35813"/>
            <a:ext cx="1101518" cy="1320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72" y="157425"/>
            <a:ext cx="1301945" cy="1073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40" y="4039513"/>
            <a:ext cx="1297954" cy="13678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669" y="480084"/>
            <a:ext cx="1379608" cy="15981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85" y="3953509"/>
            <a:ext cx="1407405" cy="14621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092"/>
            <a:ext cx="1422310" cy="1073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17" y="-337068"/>
            <a:ext cx="1406265" cy="11671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40" y="2715856"/>
            <a:ext cx="1036536" cy="10496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91" y="2656391"/>
            <a:ext cx="977282" cy="180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095261"/>
            <a:ext cx="9144000" cy="104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nt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83" y="1032306"/>
            <a:ext cx="8741133" cy="3774156"/>
          </a:xfrm>
          <a:prstGeom prst="rect">
            <a:avLst/>
          </a:prstGeom>
        </p:spPr>
      </p:pic>
      <p:sp>
        <p:nvSpPr>
          <p:cNvPr id="13" name="文本框 1"/>
          <p:cNvSpPr txBox="1"/>
          <p:nvPr/>
        </p:nvSpPr>
        <p:spPr>
          <a:xfrm>
            <a:off x="212921" y="299126"/>
            <a:ext cx="138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802142" y="1552276"/>
            <a:ext cx="6934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ô-xi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các-bô-níc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45606" y="-149447"/>
            <a:ext cx="2133319" cy="1740520"/>
            <a:chOff x="6603298" y="-276758"/>
            <a:chExt cx="2133044" cy="18326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188" y="13665"/>
              <a:ext cx="1858154" cy="154221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93936" y="-767396"/>
              <a:ext cx="1151768" cy="21330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ud_ball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7274" y="38869"/>
            <a:ext cx="2015836" cy="1650392"/>
          </a:xfrm>
          <a:prstGeom prst="rect">
            <a:avLst/>
          </a:prstGeom>
        </p:spPr>
      </p:pic>
      <p:pic>
        <p:nvPicPr>
          <p:cNvPr id="4" name="Picture 3" descr="sl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392" y="1439643"/>
            <a:ext cx="7913347" cy="20853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04937" y="2880052"/>
            <a:ext cx="6334125" cy="609600"/>
            <a:chOff x="1558017" y="1208314"/>
            <a:chExt cx="6334125" cy="609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558017" y="1428750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58017" y="1472294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48942" y="1428750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148942" y="1472294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yello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sp>
        <p:nvSpPr>
          <p:cNvPr id="12" name="文本框 1"/>
          <p:cNvSpPr txBox="1"/>
          <p:nvPr/>
        </p:nvSpPr>
        <p:spPr>
          <a:xfrm>
            <a:off x="319082" y="197523"/>
            <a:ext cx="121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6012" y="1566304"/>
            <a:ext cx="77521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HOẠT ĐỘNG 2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  <a:latin typeface="UTM Cookies" panose="02040603050506020204" pitchFamily="18" charset="0"/>
              </a:rPr>
              <a:t>M</a:t>
            </a:r>
            <a:r>
              <a:rPr lang="vi-VN" sz="2800" dirty="0">
                <a:solidFill>
                  <a:srgbClr val="FFC000"/>
                </a:solidFill>
                <a:latin typeface="UTM Cookies" panose="02040603050506020204" pitchFamily="18" charset="0"/>
              </a:rPr>
              <a:t>ối quan hệ giữa các cơ quan trong việc thực hiện sự trao đổi chất ở người.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225637"/>
            <a:ext cx="9144000" cy="917864"/>
          </a:xfrm>
          <a:prstGeom prst="rect">
            <a:avLst/>
          </a:prstGeom>
          <a:solidFill>
            <a:srgbClr val="D5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712549" y="3797322"/>
            <a:ext cx="3512405" cy="1354173"/>
            <a:chOff x="2483949" y="3652838"/>
            <a:chExt cx="4238625" cy="1490662"/>
          </a:xfrm>
        </p:grpSpPr>
        <p:pic>
          <p:nvPicPr>
            <p:cNvPr id="17" name="Picture 16" descr="clouds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9465" y="3738196"/>
              <a:ext cx="3638550" cy="631346"/>
            </a:xfrm>
            <a:prstGeom prst="rect">
              <a:avLst/>
            </a:prstGeom>
          </p:spPr>
        </p:pic>
        <p:pic>
          <p:nvPicPr>
            <p:cNvPr id="18" name="Picture 17" descr="field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3949" y="4349616"/>
              <a:ext cx="4238625" cy="643842"/>
            </a:xfrm>
            <a:prstGeom prst="rect">
              <a:avLst/>
            </a:prstGeom>
          </p:spPr>
        </p:pic>
        <p:pic>
          <p:nvPicPr>
            <p:cNvPr id="20" name="Picture 19" descr="serv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46091" y="3652838"/>
              <a:ext cx="2714340" cy="1490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102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ud_ball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7274" y="38869"/>
            <a:ext cx="2015836" cy="1650392"/>
          </a:xfrm>
          <a:prstGeom prst="rect">
            <a:avLst/>
          </a:prstGeom>
        </p:spPr>
      </p:pic>
      <p:pic>
        <p:nvPicPr>
          <p:cNvPr id="4" name="Picture 3" descr="sl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392" y="1439643"/>
            <a:ext cx="7913347" cy="20853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04937" y="2880052"/>
            <a:ext cx="6334125" cy="609600"/>
            <a:chOff x="1558017" y="1208314"/>
            <a:chExt cx="6334125" cy="609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558017" y="1428750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58017" y="1472294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48942" y="1428750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148942" y="1472294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yello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sp>
        <p:nvSpPr>
          <p:cNvPr id="12" name="文本框 1"/>
          <p:cNvSpPr txBox="1"/>
          <p:nvPr/>
        </p:nvSpPr>
        <p:spPr>
          <a:xfrm>
            <a:off x="319082" y="197523"/>
            <a:ext cx="121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6012" y="1795205"/>
            <a:ext cx="775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C000"/>
                </a:solidFill>
              </a:rPr>
              <a:t>Quan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sát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và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thảo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luận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với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bạn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để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hoàn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chỉnh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sơ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đồ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trao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đổi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chất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giữa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các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cơ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quan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trong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cơ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thể</a:t>
            </a:r>
            <a:r>
              <a:rPr lang="en-US" sz="2400" b="1" dirty="0">
                <a:solidFill>
                  <a:srgbClr val="FFC000"/>
                </a:solidFill>
              </a:rPr>
              <a:t>.</a:t>
            </a:r>
            <a:endParaRPr lang="vi-VN" sz="3200" dirty="0"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225637"/>
            <a:ext cx="9144000" cy="917864"/>
          </a:xfrm>
          <a:prstGeom prst="rect">
            <a:avLst/>
          </a:prstGeom>
          <a:solidFill>
            <a:srgbClr val="D5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712549" y="3797322"/>
            <a:ext cx="3512405" cy="1354173"/>
            <a:chOff x="2483949" y="3652838"/>
            <a:chExt cx="4238625" cy="1490662"/>
          </a:xfrm>
        </p:grpSpPr>
        <p:pic>
          <p:nvPicPr>
            <p:cNvPr id="17" name="Picture 16" descr="clouds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9465" y="3738196"/>
              <a:ext cx="3638550" cy="631346"/>
            </a:xfrm>
            <a:prstGeom prst="rect">
              <a:avLst/>
            </a:prstGeom>
          </p:spPr>
        </p:pic>
        <p:pic>
          <p:nvPicPr>
            <p:cNvPr id="18" name="Picture 17" descr="field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3949" y="4349616"/>
              <a:ext cx="4238625" cy="643842"/>
            </a:xfrm>
            <a:prstGeom prst="rect">
              <a:avLst/>
            </a:prstGeom>
          </p:spPr>
        </p:pic>
        <p:pic>
          <p:nvPicPr>
            <p:cNvPr id="20" name="Picture 19" descr="serv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46091" y="3652838"/>
              <a:ext cx="2714340" cy="1490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0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clou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8790" y="2592214"/>
            <a:ext cx="6053597" cy="1146299"/>
          </a:xfrm>
          <a:prstGeom prst="rect">
            <a:avLst/>
          </a:prstGeom>
        </p:spPr>
      </p:pic>
      <p:pic>
        <p:nvPicPr>
          <p:cNvPr id="95" name="Picture 94" descr="clou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092" y="938644"/>
            <a:ext cx="6053597" cy="1146299"/>
          </a:xfrm>
          <a:prstGeom prst="rect">
            <a:avLst/>
          </a:prstGeom>
        </p:spPr>
      </p:pic>
      <p:pic>
        <p:nvPicPr>
          <p:cNvPr id="94" name="Picture 93" descr="clou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7727" y="884730"/>
            <a:ext cx="6078545" cy="1151023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0" y="3913943"/>
            <a:ext cx="9144000" cy="12295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"/>
          <p:cNvSpPr txBox="1"/>
          <p:nvPr/>
        </p:nvSpPr>
        <p:spPr>
          <a:xfrm>
            <a:off x="323928" y="211385"/>
            <a:ext cx="1219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1910319" y="6652"/>
            <a:ext cx="18638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ĂN NƯỚC UỐNG</a:t>
            </a: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5358885" y="223087"/>
            <a:ext cx="1677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KHÍ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2115438" y="771443"/>
            <a:ext cx="4597400" cy="3972496"/>
          </a:xfrm>
          <a:prstGeom prst="rect">
            <a:avLst/>
          </a:prstGeom>
          <a:solidFill>
            <a:srgbClr val="F5BB7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2487054" y="1128041"/>
            <a:ext cx="124254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5540237" y="1122332"/>
            <a:ext cx="113481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>
            <a:off x="2618154" y="1535439"/>
            <a:ext cx="0" cy="5902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H="1">
            <a:off x="2066826" y="2113796"/>
            <a:ext cx="5591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>
            <a:off x="3122002" y="1522442"/>
            <a:ext cx="0" cy="5902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3200400" y="2611695"/>
            <a:ext cx="22987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Line 18"/>
          <p:cNvSpPr>
            <a:spLocks noChangeShapeType="1"/>
          </p:cNvSpPr>
          <p:nvPr/>
        </p:nvSpPr>
        <p:spPr bwMode="auto">
          <a:xfrm>
            <a:off x="5881989" y="1556737"/>
            <a:ext cx="0" cy="5902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>
            <a:off x="6489700" y="1989486"/>
            <a:ext cx="0" cy="5902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3549076" y="2112644"/>
            <a:ext cx="0" cy="4590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Line 26"/>
          <p:cNvSpPr>
            <a:spLocks noChangeShapeType="1"/>
          </p:cNvSpPr>
          <p:nvPr/>
        </p:nvSpPr>
        <p:spPr bwMode="auto">
          <a:xfrm>
            <a:off x="5214222" y="2144022"/>
            <a:ext cx="0" cy="4590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1311349" y="1882522"/>
            <a:ext cx="873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28"/>
          <p:cNvSpPr txBox="1">
            <a:spLocks noChangeArrowheads="1"/>
          </p:cNvSpPr>
          <p:nvPr/>
        </p:nvSpPr>
        <p:spPr bwMode="auto">
          <a:xfrm>
            <a:off x="6832601" y="2297287"/>
            <a:ext cx="21238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Các-bô-níc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Box 29"/>
          <p:cNvSpPr txBox="1">
            <a:spLocks noChangeArrowheads="1"/>
          </p:cNvSpPr>
          <p:nvPr/>
        </p:nvSpPr>
        <p:spPr bwMode="auto">
          <a:xfrm>
            <a:off x="3108324" y="1761591"/>
            <a:ext cx="11120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………..?</a:t>
            </a:r>
          </a:p>
        </p:txBody>
      </p:sp>
      <p:sp>
        <p:nvSpPr>
          <p:cNvPr id="71" name="Text Box 30"/>
          <p:cNvSpPr txBox="1">
            <a:spLocks noChangeArrowheads="1"/>
          </p:cNvSpPr>
          <p:nvPr/>
        </p:nvSpPr>
        <p:spPr bwMode="auto">
          <a:xfrm>
            <a:off x="5105400" y="1787087"/>
            <a:ext cx="9730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……..?</a:t>
            </a: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2880947" y="3631331"/>
            <a:ext cx="167743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32"/>
          <p:cNvSpPr txBox="1">
            <a:spLocks noChangeArrowheads="1"/>
          </p:cNvSpPr>
          <p:nvPr/>
        </p:nvSpPr>
        <p:spPr bwMode="auto">
          <a:xfrm>
            <a:off x="5060160" y="3626173"/>
            <a:ext cx="118041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>
            <a:off x="3430030" y="3016285"/>
            <a:ext cx="0" cy="59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>
            <a:off x="5237668" y="3034804"/>
            <a:ext cx="0" cy="5812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Line 35"/>
          <p:cNvSpPr>
            <a:spLocks noChangeShapeType="1"/>
          </p:cNvSpPr>
          <p:nvPr/>
        </p:nvSpPr>
        <p:spPr bwMode="auto">
          <a:xfrm flipV="1">
            <a:off x="3887230" y="3005173"/>
            <a:ext cx="0" cy="610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ine 36"/>
          <p:cNvSpPr>
            <a:spLocks noChangeShapeType="1"/>
          </p:cNvSpPr>
          <p:nvPr/>
        </p:nvSpPr>
        <p:spPr bwMode="auto">
          <a:xfrm>
            <a:off x="3122002" y="2100145"/>
            <a:ext cx="43488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Line 37"/>
          <p:cNvSpPr>
            <a:spLocks noChangeShapeType="1"/>
          </p:cNvSpPr>
          <p:nvPr/>
        </p:nvSpPr>
        <p:spPr bwMode="auto">
          <a:xfrm>
            <a:off x="5214222" y="2146939"/>
            <a:ext cx="68339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Line 38"/>
          <p:cNvSpPr>
            <a:spLocks noChangeShapeType="1"/>
          </p:cNvSpPr>
          <p:nvPr/>
        </p:nvSpPr>
        <p:spPr bwMode="auto">
          <a:xfrm flipV="1">
            <a:off x="5399916" y="2262910"/>
            <a:ext cx="0" cy="3278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Line 39"/>
          <p:cNvSpPr>
            <a:spLocks noChangeShapeType="1"/>
          </p:cNvSpPr>
          <p:nvPr/>
        </p:nvSpPr>
        <p:spPr bwMode="auto">
          <a:xfrm>
            <a:off x="5395335" y="2268979"/>
            <a:ext cx="74552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Line 40"/>
          <p:cNvSpPr>
            <a:spLocks noChangeShapeType="1"/>
          </p:cNvSpPr>
          <p:nvPr/>
        </p:nvSpPr>
        <p:spPr bwMode="auto">
          <a:xfrm flipV="1">
            <a:off x="6125229" y="1539806"/>
            <a:ext cx="0" cy="7213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 Box 41"/>
          <p:cNvSpPr txBox="1">
            <a:spLocks noChangeArrowheads="1"/>
          </p:cNvSpPr>
          <p:nvPr/>
        </p:nvSpPr>
        <p:spPr bwMode="auto">
          <a:xfrm>
            <a:off x="5434464" y="2256914"/>
            <a:ext cx="12425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………?</a:t>
            </a:r>
          </a:p>
        </p:txBody>
      </p:sp>
      <p:sp>
        <p:nvSpPr>
          <p:cNvPr id="83" name="Text Box 42"/>
          <p:cNvSpPr txBox="1">
            <a:spLocks noChangeArrowheads="1"/>
          </p:cNvSpPr>
          <p:nvPr/>
        </p:nvSpPr>
        <p:spPr bwMode="auto">
          <a:xfrm>
            <a:off x="2622550" y="3280706"/>
            <a:ext cx="8076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……?</a:t>
            </a:r>
          </a:p>
        </p:txBody>
      </p: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3917950" y="3277531"/>
            <a:ext cx="8076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…….?</a:t>
            </a:r>
          </a:p>
        </p:txBody>
      </p:sp>
      <p:sp>
        <p:nvSpPr>
          <p:cNvPr id="85" name="Text Box 44"/>
          <p:cNvSpPr txBox="1">
            <a:spLocks noChangeArrowheads="1"/>
          </p:cNvSpPr>
          <p:nvPr/>
        </p:nvSpPr>
        <p:spPr bwMode="auto">
          <a:xfrm>
            <a:off x="5234107" y="3280706"/>
            <a:ext cx="8076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…….?</a:t>
            </a:r>
          </a:p>
        </p:txBody>
      </p:sp>
      <p:sp>
        <p:nvSpPr>
          <p:cNvPr id="86" name="Line 45"/>
          <p:cNvSpPr>
            <a:spLocks noChangeShapeType="1"/>
          </p:cNvSpPr>
          <p:nvPr/>
        </p:nvSpPr>
        <p:spPr bwMode="auto">
          <a:xfrm>
            <a:off x="5889804" y="4022505"/>
            <a:ext cx="0" cy="637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Line 46"/>
          <p:cNvSpPr>
            <a:spLocks noChangeShapeType="1"/>
          </p:cNvSpPr>
          <p:nvPr/>
        </p:nvSpPr>
        <p:spPr bwMode="auto">
          <a:xfrm>
            <a:off x="5881989" y="4646994"/>
            <a:ext cx="136679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47"/>
          <p:cNvSpPr txBox="1">
            <a:spLocks noChangeArrowheads="1"/>
          </p:cNvSpPr>
          <p:nvPr/>
        </p:nvSpPr>
        <p:spPr bwMode="auto">
          <a:xfrm>
            <a:off x="7236334" y="4114765"/>
            <a:ext cx="19201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48"/>
          <p:cNvSpPr txBox="1">
            <a:spLocks noChangeArrowheads="1"/>
          </p:cNvSpPr>
          <p:nvPr/>
        </p:nvSpPr>
        <p:spPr bwMode="auto">
          <a:xfrm>
            <a:off x="1081320" y="4759141"/>
            <a:ext cx="64809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160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Line 49"/>
          <p:cNvSpPr>
            <a:spLocks noChangeShapeType="1"/>
          </p:cNvSpPr>
          <p:nvPr/>
        </p:nvSpPr>
        <p:spPr bwMode="auto">
          <a:xfrm>
            <a:off x="2842223" y="620210"/>
            <a:ext cx="0" cy="4590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Line 51"/>
          <p:cNvSpPr>
            <a:spLocks noChangeShapeType="1"/>
          </p:cNvSpPr>
          <p:nvPr/>
        </p:nvSpPr>
        <p:spPr bwMode="auto">
          <a:xfrm>
            <a:off x="6257707" y="620210"/>
            <a:ext cx="0" cy="4590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Line 52"/>
          <p:cNvSpPr>
            <a:spLocks noChangeShapeType="1"/>
          </p:cNvSpPr>
          <p:nvPr/>
        </p:nvSpPr>
        <p:spPr bwMode="auto">
          <a:xfrm>
            <a:off x="6477000" y="2590800"/>
            <a:ext cx="9319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clou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8790" y="2592214"/>
            <a:ext cx="6053597" cy="1146299"/>
          </a:xfrm>
          <a:prstGeom prst="rect">
            <a:avLst/>
          </a:prstGeom>
        </p:spPr>
      </p:pic>
      <p:pic>
        <p:nvPicPr>
          <p:cNvPr id="95" name="Picture 94" descr="clou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092" y="938644"/>
            <a:ext cx="6053597" cy="1146299"/>
          </a:xfrm>
          <a:prstGeom prst="rect">
            <a:avLst/>
          </a:prstGeom>
        </p:spPr>
      </p:pic>
      <p:pic>
        <p:nvPicPr>
          <p:cNvPr id="94" name="Picture 93" descr="clou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7727" y="884730"/>
            <a:ext cx="6078545" cy="1151023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0" y="3913943"/>
            <a:ext cx="9144000" cy="12295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"/>
          <p:cNvSpPr txBox="1"/>
          <p:nvPr/>
        </p:nvSpPr>
        <p:spPr>
          <a:xfrm>
            <a:off x="323928" y="211385"/>
            <a:ext cx="1219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1910319" y="6652"/>
            <a:ext cx="18638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ĂN NƯỚC UỐNG</a:t>
            </a: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6125229" y="209074"/>
            <a:ext cx="1677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KHÍ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1311349" y="771443"/>
            <a:ext cx="6097556" cy="3972496"/>
          </a:xfrm>
          <a:prstGeom prst="rect">
            <a:avLst/>
          </a:prstGeom>
          <a:solidFill>
            <a:srgbClr val="F5BB7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2487054" y="1128041"/>
            <a:ext cx="124254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6140859" y="1122332"/>
            <a:ext cx="126804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>
            <a:off x="2618154" y="1535439"/>
            <a:ext cx="0" cy="5902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H="1" flipV="1">
            <a:off x="985837" y="2112644"/>
            <a:ext cx="1640131" cy="11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>
            <a:off x="3122002" y="1522442"/>
            <a:ext cx="0" cy="5902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2611918" y="2590225"/>
            <a:ext cx="3343665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Line 18"/>
          <p:cNvSpPr>
            <a:spLocks noChangeShapeType="1"/>
          </p:cNvSpPr>
          <p:nvPr/>
        </p:nvSpPr>
        <p:spPr bwMode="auto">
          <a:xfrm>
            <a:off x="6286627" y="1487397"/>
            <a:ext cx="0" cy="66853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>
            <a:off x="7189787" y="1554614"/>
            <a:ext cx="0" cy="5902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3549076" y="2112644"/>
            <a:ext cx="0" cy="4590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Line 26"/>
          <p:cNvSpPr>
            <a:spLocks noChangeShapeType="1"/>
          </p:cNvSpPr>
          <p:nvPr/>
        </p:nvSpPr>
        <p:spPr bwMode="auto">
          <a:xfrm>
            <a:off x="5214222" y="2144022"/>
            <a:ext cx="0" cy="4590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218570" y="1844374"/>
            <a:ext cx="873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28"/>
          <p:cNvSpPr txBox="1">
            <a:spLocks noChangeArrowheads="1"/>
          </p:cNvSpPr>
          <p:nvPr/>
        </p:nvSpPr>
        <p:spPr bwMode="auto">
          <a:xfrm>
            <a:off x="7345204" y="1849715"/>
            <a:ext cx="21238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Các-bô-níc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Box 29"/>
          <p:cNvSpPr txBox="1">
            <a:spLocks noChangeArrowheads="1"/>
          </p:cNvSpPr>
          <p:nvPr/>
        </p:nvSpPr>
        <p:spPr bwMode="auto">
          <a:xfrm>
            <a:off x="3108324" y="1761591"/>
            <a:ext cx="11120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………..?</a:t>
            </a:r>
          </a:p>
        </p:txBody>
      </p:sp>
      <p:sp>
        <p:nvSpPr>
          <p:cNvPr id="71" name="Text Box 30"/>
          <p:cNvSpPr txBox="1">
            <a:spLocks noChangeArrowheads="1"/>
          </p:cNvSpPr>
          <p:nvPr/>
        </p:nvSpPr>
        <p:spPr bwMode="auto">
          <a:xfrm>
            <a:off x="5454692" y="1797280"/>
            <a:ext cx="9730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……..?</a:t>
            </a: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2424545" y="3631331"/>
            <a:ext cx="1582107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32"/>
          <p:cNvSpPr txBox="1">
            <a:spLocks noChangeArrowheads="1"/>
          </p:cNvSpPr>
          <p:nvPr/>
        </p:nvSpPr>
        <p:spPr bwMode="auto">
          <a:xfrm>
            <a:off x="5060160" y="3626173"/>
            <a:ext cx="118041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>
            <a:off x="2774842" y="3016285"/>
            <a:ext cx="0" cy="59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>
            <a:off x="5845224" y="3019988"/>
            <a:ext cx="0" cy="5812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Line 35"/>
          <p:cNvSpPr>
            <a:spLocks noChangeShapeType="1"/>
          </p:cNvSpPr>
          <p:nvPr/>
        </p:nvSpPr>
        <p:spPr bwMode="auto">
          <a:xfrm flipV="1">
            <a:off x="3887230" y="3005173"/>
            <a:ext cx="0" cy="610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ine 36"/>
          <p:cNvSpPr>
            <a:spLocks noChangeShapeType="1"/>
          </p:cNvSpPr>
          <p:nvPr/>
        </p:nvSpPr>
        <p:spPr bwMode="auto">
          <a:xfrm>
            <a:off x="3122002" y="2100145"/>
            <a:ext cx="43488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Line 37"/>
          <p:cNvSpPr>
            <a:spLocks noChangeShapeType="1"/>
          </p:cNvSpPr>
          <p:nvPr/>
        </p:nvSpPr>
        <p:spPr bwMode="auto">
          <a:xfrm>
            <a:off x="5214222" y="2146939"/>
            <a:ext cx="108305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Line 38"/>
          <p:cNvSpPr>
            <a:spLocks noChangeShapeType="1"/>
          </p:cNvSpPr>
          <p:nvPr/>
        </p:nvSpPr>
        <p:spPr bwMode="auto">
          <a:xfrm flipV="1">
            <a:off x="5845224" y="2229710"/>
            <a:ext cx="0" cy="37335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Line 39"/>
          <p:cNvSpPr>
            <a:spLocks noChangeShapeType="1"/>
          </p:cNvSpPr>
          <p:nvPr/>
        </p:nvSpPr>
        <p:spPr bwMode="auto">
          <a:xfrm>
            <a:off x="5845224" y="2239378"/>
            <a:ext cx="8558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Line 40"/>
          <p:cNvSpPr>
            <a:spLocks noChangeShapeType="1"/>
          </p:cNvSpPr>
          <p:nvPr/>
        </p:nvSpPr>
        <p:spPr bwMode="auto">
          <a:xfrm flipV="1">
            <a:off x="6687792" y="1533183"/>
            <a:ext cx="0" cy="7213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 Box 41"/>
          <p:cNvSpPr txBox="1">
            <a:spLocks noChangeArrowheads="1"/>
          </p:cNvSpPr>
          <p:nvPr/>
        </p:nvSpPr>
        <p:spPr bwMode="auto">
          <a:xfrm>
            <a:off x="6103505" y="2307208"/>
            <a:ext cx="12425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………?</a:t>
            </a:r>
          </a:p>
        </p:txBody>
      </p:sp>
      <p:sp>
        <p:nvSpPr>
          <p:cNvPr id="83" name="Text Box 42"/>
          <p:cNvSpPr txBox="1">
            <a:spLocks noChangeArrowheads="1"/>
          </p:cNvSpPr>
          <p:nvPr/>
        </p:nvSpPr>
        <p:spPr bwMode="auto">
          <a:xfrm>
            <a:off x="1975338" y="3366475"/>
            <a:ext cx="8076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……?</a:t>
            </a:r>
          </a:p>
        </p:txBody>
      </p: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3917950" y="3277531"/>
            <a:ext cx="8076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…….?</a:t>
            </a:r>
          </a:p>
        </p:txBody>
      </p:sp>
      <p:sp>
        <p:nvSpPr>
          <p:cNvPr id="85" name="Text Box 44"/>
          <p:cNvSpPr txBox="1">
            <a:spLocks noChangeArrowheads="1"/>
          </p:cNvSpPr>
          <p:nvPr/>
        </p:nvSpPr>
        <p:spPr bwMode="auto">
          <a:xfrm>
            <a:off x="5917741" y="3273338"/>
            <a:ext cx="8076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…….?</a:t>
            </a:r>
          </a:p>
        </p:txBody>
      </p:sp>
      <p:sp>
        <p:nvSpPr>
          <p:cNvPr id="86" name="Line 45"/>
          <p:cNvSpPr>
            <a:spLocks noChangeShapeType="1"/>
          </p:cNvSpPr>
          <p:nvPr/>
        </p:nvSpPr>
        <p:spPr bwMode="auto">
          <a:xfrm>
            <a:off x="5889804" y="4022505"/>
            <a:ext cx="0" cy="637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Line 46"/>
          <p:cNvSpPr>
            <a:spLocks noChangeShapeType="1"/>
          </p:cNvSpPr>
          <p:nvPr/>
        </p:nvSpPr>
        <p:spPr bwMode="auto">
          <a:xfrm>
            <a:off x="5881989" y="4646994"/>
            <a:ext cx="17352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47"/>
          <p:cNvSpPr txBox="1">
            <a:spLocks noChangeArrowheads="1"/>
          </p:cNvSpPr>
          <p:nvPr/>
        </p:nvSpPr>
        <p:spPr bwMode="auto">
          <a:xfrm>
            <a:off x="7617233" y="4139162"/>
            <a:ext cx="19201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48"/>
          <p:cNvSpPr txBox="1">
            <a:spLocks noChangeArrowheads="1"/>
          </p:cNvSpPr>
          <p:nvPr/>
        </p:nvSpPr>
        <p:spPr bwMode="auto">
          <a:xfrm>
            <a:off x="1081320" y="4759141"/>
            <a:ext cx="64809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160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Line 49"/>
          <p:cNvSpPr>
            <a:spLocks noChangeShapeType="1"/>
          </p:cNvSpPr>
          <p:nvPr/>
        </p:nvSpPr>
        <p:spPr bwMode="auto">
          <a:xfrm>
            <a:off x="2842223" y="620210"/>
            <a:ext cx="0" cy="4590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Line 51"/>
          <p:cNvSpPr>
            <a:spLocks noChangeShapeType="1"/>
          </p:cNvSpPr>
          <p:nvPr/>
        </p:nvSpPr>
        <p:spPr bwMode="auto">
          <a:xfrm>
            <a:off x="6985071" y="620210"/>
            <a:ext cx="0" cy="4590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Line 52"/>
          <p:cNvSpPr>
            <a:spLocks noChangeShapeType="1"/>
          </p:cNvSpPr>
          <p:nvPr/>
        </p:nvSpPr>
        <p:spPr bwMode="auto">
          <a:xfrm>
            <a:off x="7177087" y="2155928"/>
            <a:ext cx="9319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3115613" y="1487397"/>
            <a:ext cx="1287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Text Box 47"/>
          <p:cNvSpPr txBox="1">
            <a:spLocks noChangeArrowheads="1"/>
          </p:cNvSpPr>
          <p:nvPr/>
        </p:nvSpPr>
        <p:spPr bwMode="auto">
          <a:xfrm>
            <a:off x="5140683" y="1684554"/>
            <a:ext cx="1287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Ô-xi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1308471" y="2928582"/>
            <a:ext cx="12870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Ô-xi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3849460" y="2978926"/>
            <a:ext cx="12870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các-bô-níc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5872056" y="2234060"/>
            <a:ext cx="1287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các-bô-níc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5812609" y="3211035"/>
            <a:ext cx="1287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5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82" grpId="0"/>
      <p:bldP spid="83" grpId="0"/>
      <p:bldP spid="84" grpId="0"/>
      <p:bldP spid="85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913943"/>
            <a:ext cx="9144000" cy="12295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03029" y="1350388"/>
            <a:ext cx="637504" cy="62235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0572" y="1350388"/>
            <a:ext cx="4229734" cy="5994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ô-xi</a:t>
            </a:r>
          </a:p>
        </p:txBody>
      </p:sp>
      <p:sp>
        <p:nvSpPr>
          <p:cNvPr id="16" name="Oval 15"/>
          <p:cNvSpPr/>
          <p:nvPr/>
        </p:nvSpPr>
        <p:spPr>
          <a:xfrm>
            <a:off x="1436613" y="2077188"/>
            <a:ext cx="603920" cy="6109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0571" y="2115349"/>
            <a:ext cx="4206618" cy="5486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các-bô-nic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63253" y="2792611"/>
            <a:ext cx="606464" cy="61029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0571" y="2816962"/>
            <a:ext cx="4229734" cy="6096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1" descr="dongh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1158" y="1658209"/>
            <a:ext cx="1776248" cy="1747657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360569" y="3567557"/>
            <a:ext cx="4229735" cy="612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ô-xi</a:t>
            </a:r>
          </a:p>
        </p:txBody>
      </p:sp>
      <p:sp>
        <p:nvSpPr>
          <p:cNvPr id="22" name="Oval 21"/>
          <p:cNvSpPr/>
          <p:nvPr/>
        </p:nvSpPr>
        <p:spPr>
          <a:xfrm>
            <a:off x="1467345" y="3507355"/>
            <a:ext cx="602372" cy="61624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212921" y="282965"/>
            <a:ext cx="138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735015" y="194110"/>
            <a:ext cx="7237046" cy="9612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5803" y="2120023"/>
            <a:ext cx="1266958" cy="104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7385919" y="3959165"/>
            <a:ext cx="766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" name="Picture 24" descr="CHAY XE D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2580" y="3567557"/>
            <a:ext cx="448454" cy="391608"/>
          </a:xfrm>
          <a:prstGeom prst="rect">
            <a:avLst/>
          </a:prstGeom>
          <a:noFill/>
        </p:spPr>
      </p:pic>
      <p:pic>
        <p:nvPicPr>
          <p:cNvPr id="29" name="Picture 28" descr="share-and-va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119338"/>
            <a:ext cx="2517283" cy="1046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913943"/>
            <a:ext cx="9144000" cy="12295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03026" y="2059879"/>
            <a:ext cx="637504" cy="62235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6404" y="2059879"/>
            <a:ext cx="4229734" cy="5994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các-bô-níc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36611" y="1343841"/>
            <a:ext cx="603920" cy="6109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76404" y="1382002"/>
            <a:ext cx="4206618" cy="5486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các-bô-nic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63253" y="2792611"/>
            <a:ext cx="606464" cy="61029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76406" y="2816962"/>
            <a:ext cx="4229734" cy="60964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1" descr="dongh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1158" y="1658209"/>
            <a:ext cx="1776248" cy="1747657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176404" y="3567557"/>
            <a:ext cx="4229735" cy="6125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ô-xi,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67345" y="3507355"/>
            <a:ext cx="602372" cy="61624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212921" y="282965"/>
            <a:ext cx="138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735015" y="194110"/>
            <a:ext cx="7237046" cy="9612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5803" y="2120023"/>
            <a:ext cx="1266958" cy="104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7385919" y="3959165"/>
            <a:ext cx="766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" name="Picture 24" descr="CHAY XE D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2580" y="3567557"/>
            <a:ext cx="448454" cy="391608"/>
          </a:xfrm>
          <a:prstGeom prst="rect">
            <a:avLst/>
          </a:prstGeom>
          <a:noFill/>
        </p:spPr>
      </p:pic>
      <p:pic>
        <p:nvPicPr>
          <p:cNvPr id="29" name="Picture 28" descr="share-and-va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119338"/>
            <a:ext cx="2517283" cy="10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913943"/>
            <a:ext cx="9144000" cy="12295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81300" y="2814081"/>
            <a:ext cx="637504" cy="62235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6405" y="2825514"/>
            <a:ext cx="4229734" cy="599486"/>
          </a:xfrm>
          <a:prstGeom prst="rect">
            <a:avLst/>
          </a:prstGeom>
          <a:solidFill>
            <a:srgbClr val="F5BB7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14884" y="1327398"/>
            <a:ext cx="603920" cy="6109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76404" y="1382002"/>
            <a:ext cx="4206618" cy="548683"/>
          </a:xfrm>
          <a:prstGeom prst="rect">
            <a:avLst/>
          </a:prstGeom>
          <a:solidFill>
            <a:srgbClr val="F5BB7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12340" y="2065457"/>
            <a:ext cx="606464" cy="61029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7525" y="2080809"/>
            <a:ext cx="4229734" cy="609647"/>
          </a:xfrm>
          <a:prstGeom prst="rect">
            <a:avLst/>
          </a:prstGeom>
          <a:solidFill>
            <a:srgbClr val="F5BB7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1" descr="dongh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1158" y="1658209"/>
            <a:ext cx="1776248" cy="1747657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167525" y="3597654"/>
            <a:ext cx="4229735" cy="612566"/>
          </a:xfrm>
          <a:prstGeom prst="rect">
            <a:avLst/>
          </a:prstGeom>
          <a:solidFill>
            <a:srgbClr val="F5BB7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38159" y="3606626"/>
            <a:ext cx="602372" cy="61624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212921" y="282965"/>
            <a:ext cx="138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735015" y="194110"/>
            <a:ext cx="7237046" cy="9612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</a:rPr>
              <a:t>Nhờ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cơ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quan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quá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trình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trao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đổi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chất</a:t>
            </a:r>
            <a:r>
              <a:rPr lang="en-US" sz="2400" b="1" dirty="0">
                <a:solidFill>
                  <a:srgbClr val="002060"/>
                </a:solidFill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</a:rPr>
              <a:t>bên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cơ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thể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được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hiện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5803" y="2120023"/>
            <a:ext cx="1266958" cy="104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7385919" y="3959165"/>
            <a:ext cx="766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" name="Picture 24" descr="CHAY XE D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2580" y="3567557"/>
            <a:ext cx="448454" cy="391608"/>
          </a:xfrm>
          <a:prstGeom prst="rect">
            <a:avLst/>
          </a:prstGeom>
          <a:noFill/>
        </p:spPr>
      </p:pic>
      <p:pic>
        <p:nvPicPr>
          <p:cNvPr id="29" name="Picture 28" descr="share-and-va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119338"/>
            <a:ext cx="2517283" cy="10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09589" y="163084"/>
            <a:ext cx="731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913943"/>
            <a:ext cx="9144000" cy="12295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toget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9760" y="3242757"/>
            <a:ext cx="6535257" cy="1844881"/>
          </a:xfrm>
          <a:prstGeom prst="rect">
            <a:avLst/>
          </a:prstGeom>
        </p:spPr>
      </p:pic>
      <p:sp>
        <p:nvSpPr>
          <p:cNvPr id="13" name="文本框 1"/>
          <p:cNvSpPr txBox="1"/>
          <p:nvPr/>
        </p:nvSpPr>
        <p:spPr>
          <a:xfrm>
            <a:off x="212921" y="282965"/>
            <a:ext cx="138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13339" y="1873070"/>
            <a:ext cx="883729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hấp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tiết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tuần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hoàn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hóa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ngừng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hoạt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đổi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chất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sẽ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ngừng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hoạt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sẽ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chết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megaph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91080">
            <a:off x="603349" y="1089903"/>
            <a:ext cx="1244645" cy="907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095261"/>
            <a:ext cx="9144000" cy="10482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nt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83" y="1032306"/>
            <a:ext cx="8741133" cy="3774156"/>
          </a:xfrm>
          <a:prstGeom prst="rect">
            <a:avLst/>
          </a:prstGeom>
        </p:spPr>
      </p:pic>
      <p:sp>
        <p:nvSpPr>
          <p:cNvPr id="13" name="文本框 1"/>
          <p:cNvSpPr txBox="1"/>
          <p:nvPr/>
        </p:nvSpPr>
        <p:spPr>
          <a:xfrm>
            <a:off x="212921" y="299126"/>
            <a:ext cx="138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802142" y="1552276"/>
            <a:ext cx="6934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Nhơ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hoạt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phối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hợp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nhịp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nhàng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hấp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hóa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tuần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hoàn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bài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tiết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mà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đổi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chất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diễn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thường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khỏe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mạnh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Nếu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ngừng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hoạt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động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sẽ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chết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onclus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541" y="668458"/>
            <a:ext cx="1029484" cy="10418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40" y="-341856"/>
            <a:ext cx="1616375" cy="1937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3" y="3391552"/>
            <a:ext cx="1625731" cy="188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ud_ball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7274" y="38869"/>
            <a:ext cx="2015836" cy="1650392"/>
          </a:xfrm>
          <a:prstGeom prst="rect">
            <a:avLst/>
          </a:prstGeom>
        </p:spPr>
      </p:pic>
      <p:pic>
        <p:nvPicPr>
          <p:cNvPr id="4" name="Picture 3" descr="sl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9762" y="1428750"/>
            <a:ext cx="7084476" cy="20853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04937" y="2800080"/>
            <a:ext cx="6334125" cy="609600"/>
            <a:chOff x="1558017" y="1208314"/>
            <a:chExt cx="6334125" cy="609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558017" y="1428750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58017" y="1472294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48942" y="1428750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148942" y="1472294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yello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sp>
        <p:nvSpPr>
          <p:cNvPr id="15" name="文本框 1"/>
          <p:cNvSpPr txBox="1"/>
          <p:nvPr/>
        </p:nvSpPr>
        <p:spPr>
          <a:xfrm>
            <a:off x="321484" y="285690"/>
            <a:ext cx="121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8" y="1611112"/>
            <a:ext cx="7334124" cy="148755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4225637"/>
            <a:ext cx="9144000" cy="917864"/>
          </a:xfrm>
          <a:prstGeom prst="rect">
            <a:avLst/>
          </a:prstGeom>
          <a:solidFill>
            <a:srgbClr val="D5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651003" y="3733612"/>
            <a:ext cx="3512405" cy="1388387"/>
            <a:chOff x="2483949" y="3652838"/>
            <a:chExt cx="4238625" cy="1490662"/>
          </a:xfrm>
        </p:grpSpPr>
        <p:pic>
          <p:nvPicPr>
            <p:cNvPr id="22" name="Picture 21" descr="clouds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9465" y="3738196"/>
              <a:ext cx="3638550" cy="631346"/>
            </a:xfrm>
            <a:prstGeom prst="rect">
              <a:avLst/>
            </a:prstGeom>
          </p:spPr>
        </p:pic>
        <p:pic>
          <p:nvPicPr>
            <p:cNvPr id="23" name="Picture 22" descr="field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3949" y="4349616"/>
              <a:ext cx="4238625" cy="643842"/>
            </a:xfrm>
            <a:prstGeom prst="rect">
              <a:avLst/>
            </a:prstGeom>
          </p:spPr>
        </p:pic>
        <p:pic>
          <p:nvPicPr>
            <p:cNvPr id="24" name="Picture 23" descr="serve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46091" y="3652838"/>
              <a:ext cx="2714340" cy="1490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13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426" y="150935"/>
            <a:ext cx="7644012" cy="3602525"/>
          </a:xfrm>
          <a:prstGeom prst="rect">
            <a:avLst/>
          </a:prstGeom>
        </p:spPr>
      </p:pic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685" y="1017905"/>
            <a:ext cx="5389880" cy="31076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6705" y="267335"/>
            <a:ext cx="1219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38" y="1352061"/>
            <a:ext cx="3353573" cy="218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46423" y="891588"/>
            <a:ext cx="6926034" cy="609600"/>
            <a:chOff x="1270908" y="1208314"/>
            <a:chExt cx="6926034" cy="609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ln w="12700">
              <a:solidFill>
                <a:srgbClr val="5DA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yellow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66470" y="153768"/>
            <a:ext cx="7472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Điền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từ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thích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hợp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vào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chỗ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trống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để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hoàn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thiện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sơ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đồ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sự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trao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đổi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chất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giữa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cơ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thể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người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với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môi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trường</a:t>
            </a: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6705" y="267335"/>
            <a:ext cx="121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27665" y="1976475"/>
            <a:ext cx="1885950" cy="509528"/>
            <a:chOff x="2278856" y="1917873"/>
            <a:chExt cx="1885950" cy="509528"/>
          </a:xfrm>
        </p:grpSpPr>
        <p:sp>
          <p:nvSpPr>
            <p:cNvPr id="19" name="Chevron 18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58519" y="1917873"/>
              <a:ext cx="1514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………………</a:t>
              </a:r>
            </a:p>
          </p:txBody>
        </p:sp>
      </p:grpSp>
      <p:sp>
        <p:nvSpPr>
          <p:cNvPr id="21" name="Chevron 20"/>
          <p:cNvSpPr/>
          <p:nvPr/>
        </p:nvSpPr>
        <p:spPr>
          <a:xfrm>
            <a:off x="1827665" y="2014515"/>
            <a:ext cx="1900237" cy="471488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ô-xi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856795" y="2785995"/>
            <a:ext cx="1885950" cy="482894"/>
            <a:chOff x="2278856" y="1944507"/>
            <a:chExt cx="1885950" cy="482894"/>
          </a:xfrm>
        </p:grpSpPr>
        <p:sp>
          <p:nvSpPr>
            <p:cNvPr id="24" name="Chevron 23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64594" y="1944507"/>
              <a:ext cx="1514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………………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00295" y="3521139"/>
            <a:ext cx="1885950" cy="471488"/>
            <a:chOff x="2278856" y="1955913"/>
            <a:chExt cx="1885950" cy="471488"/>
          </a:xfrm>
        </p:grpSpPr>
        <p:sp>
          <p:nvSpPr>
            <p:cNvPr id="30" name="Chevron 29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45082" y="1960824"/>
              <a:ext cx="1514474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…………………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61946" y="2758997"/>
            <a:ext cx="1885950" cy="507153"/>
            <a:chOff x="2278856" y="1920248"/>
            <a:chExt cx="1885950" cy="507153"/>
          </a:xfrm>
        </p:grpSpPr>
        <p:sp>
          <p:nvSpPr>
            <p:cNvPr id="33" name="Chevron 32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93716" y="1920248"/>
              <a:ext cx="1514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00295" y="3499177"/>
            <a:ext cx="1985154" cy="486398"/>
            <a:chOff x="2278856" y="1941003"/>
            <a:chExt cx="1985154" cy="486398"/>
          </a:xfrm>
        </p:grpSpPr>
        <p:sp>
          <p:nvSpPr>
            <p:cNvPr id="36" name="Chevron 35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49536" y="1941003"/>
              <a:ext cx="1514474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69" y="1112024"/>
            <a:ext cx="1460421" cy="310252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575364" y="2014515"/>
            <a:ext cx="2426228" cy="476702"/>
            <a:chOff x="2278856" y="1955913"/>
            <a:chExt cx="1885950" cy="476702"/>
          </a:xfrm>
        </p:grpSpPr>
        <p:sp>
          <p:nvSpPr>
            <p:cNvPr id="40" name="Chevron 39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07457" y="2063283"/>
              <a:ext cx="1514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………………………………</a:t>
              </a:r>
            </a:p>
          </p:txBody>
        </p:sp>
      </p:grpSp>
      <p:sp>
        <p:nvSpPr>
          <p:cNvPr id="42" name="Chevron 41"/>
          <p:cNvSpPr/>
          <p:nvPr/>
        </p:nvSpPr>
        <p:spPr>
          <a:xfrm>
            <a:off x="5579666" y="2009301"/>
            <a:ext cx="2444608" cy="471488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các-bô-níc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625618" y="2770411"/>
            <a:ext cx="2426228" cy="476702"/>
            <a:chOff x="2278856" y="1955913"/>
            <a:chExt cx="1885950" cy="476702"/>
          </a:xfrm>
        </p:grpSpPr>
        <p:sp>
          <p:nvSpPr>
            <p:cNvPr id="44" name="Chevron 43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07457" y="2063283"/>
              <a:ext cx="1514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………………………………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12844" y="3487803"/>
            <a:ext cx="2426228" cy="471488"/>
            <a:chOff x="2278856" y="1955913"/>
            <a:chExt cx="1885950" cy="471488"/>
          </a:xfrm>
        </p:grpSpPr>
        <p:sp>
          <p:nvSpPr>
            <p:cNvPr id="47" name="Chevron 46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07457" y="2058069"/>
              <a:ext cx="151447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………………………………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612844" y="2767770"/>
            <a:ext cx="2426228" cy="481799"/>
            <a:chOff x="2278856" y="1955913"/>
            <a:chExt cx="1885950" cy="481799"/>
          </a:xfrm>
        </p:grpSpPr>
        <p:sp>
          <p:nvSpPr>
            <p:cNvPr id="50" name="Chevron 49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07457" y="1976047"/>
              <a:ext cx="1514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cặn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bã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12844" y="3477492"/>
            <a:ext cx="2426228" cy="471488"/>
            <a:chOff x="2278856" y="1955913"/>
            <a:chExt cx="1885950" cy="471488"/>
          </a:xfrm>
        </p:grpSpPr>
        <p:sp>
          <p:nvSpPr>
            <p:cNvPr id="53" name="Chevron 52"/>
            <p:cNvSpPr/>
            <p:nvPr/>
          </p:nvSpPr>
          <p:spPr>
            <a:xfrm>
              <a:off x="2278856" y="1955913"/>
              <a:ext cx="1885950" cy="471488"/>
            </a:xfrm>
            <a:prstGeom prst="chevr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51994" y="1987169"/>
              <a:ext cx="166895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tiểu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mồ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hôi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Rounded Rectangle 54"/>
          <p:cNvSpPr/>
          <p:nvPr/>
        </p:nvSpPr>
        <p:spPr>
          <a:xfrm>
            <a:off x="1891552" y="1267691"/>
            <a:ext cx="1738077" cy="3879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 VÀO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854666" y="1260279"/>
            <a:ext cx="1738077" cy="3879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 RA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0" y="4225637"/>
            <a:ext cx="9144000" cy="917864"/>
          </a:xfrm>
          <a:prstGeom prst="rect">
            <a:avLst/>
          </a:prstGeom>
          <a:solidFill>
            <a:srgbClr val="D5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ud_ball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7274" y="38869"/>
            <a:ext cx="2015836" cy="1650392"/>
          </a:xfrm>
          <a:prstGeom prst="rect">
            <a:avLst/>
          </a:prstGeom>
        </p:spPr>
      </p:pic>
      <p:pic>
        <p:nvPicPr>
          <p:cNvPr id="4" name="Picture 3" descr="sl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392" y="1439643"/>
            <a:ext cx="7913347" cy="20853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04937" y="2880052"/>
            <a:ext cx="6334125" cy="609600"/>
            <a:chOff x="1558017" y="1208314"/>
            <a:chExt cx="6334125" cy="609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558017" y="1428750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58017" y="1472294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48942" y="1428750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148942" y="1472294"/>
              <a:ext cx="2743200" cy="15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yello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</p:spPr>
        </p:pic>
      </p:grpSp>
      <p:sp>
        <p:nvSpPr>
          <p:cNvPr id="12" name="文本框 1"/>
          <p:cNvSpPr txBox="1"/>
          <p:nvPr/>
        </p:nvSpPr>
        <p:spPr>
          <a:xfrm>
            <a:off x="319082" y="197523"/>
            <a:ext cx="121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6012" y="1566304"/>
            <a:ext cx="77521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HOẠT ĐỘNG 1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  <a:latin typeface="UTM Cookies" panose="02040603050506020204" pitchFamily="18" charset="0"/>
              </a:rPr>
              <a:t>XÁC ĐỊNH NHỮNG CƠ QUAN TRỰC TIẾP THAM GIA 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  <a:latin typeface="UTM Cookies" panose="02040603050506020204" pitchFamily="18" charset="0"/>
              </a:rPr>
              <a:t>VÀO QUÁ TRÌNH TRAO ĐỔI CHẤT Ở NGƯỜI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225637"/>
            <a:ext cx="9144000" cy="917864"/>
          </a:xfrm>
          <a:prstGeom prst="rect">
            <a:avLst/>
          </a:prstGeom>
          <a:solidFill>
            <a:srgbClr val="D5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712549" y="3797322"/>
            <a:ext cx="3512405" cy="1354173"/>
            <a:chOff x="2483949" y="3652838"/>
            <a:chExt cx="4238625" cy="1490662"/>
          </a:xfrm>
        </p:grpSpPr>
        <p:pic>
          <p:nvPicPr>
            <p:cNvPr id="17" name="Picture 16" descr="clouds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9465" y="3738196"/>
              <a:ext cx="3638550" cy="631346"/>
            </a:xfrm>
            <a:prstGeom prst="rect">
              <a:avLst/>
            </a:prstGeom>
          </p:spPr>
        </p:pic>
        <p:pic>
          <p:nvPicPr>
            <p:cNvPr id="18" name="Picture 17" descr="field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3949" y="4349616"/>
              <a:ext cx="4238625" cy="643842"/>
            </a:xfrm>
            <a:prstGeom prst="rect">
              <a:avLst/>
            </a:prstGeom>
          </p:spPr>
        </p:pic>
        <p:pic>
          <p:nvPicPr>
            <p:cNvPr id="20" name="Picture 19" descr="serv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46091" y="3652838"/>
              <a:ext cx="2714340" cy="1490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003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25637"/>
            <a:ext cx="9144000" cy="917864"/>
          </a:xfrm>
          <a:prstGeom prst="rect">
            <a:avLst/>
          </a:prstGeom>
          <a:solidFill>
            <a:srgbClr val="D5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ud_ball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121" y="685800"/>
            <a:ext cx="1186679" cy="971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19987" y="108258"/>
            <a:ext cx="6849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chức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trao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9700" y="2691494"/>
            <a:ext cx="6324600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en-US" sz="1400" i="1" dirty="0">
              <a:solidFill>
                <a:schemeClr val="bg1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479430" y="1380580"/>
            <a:ext cx="65082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ngấm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210791" y="2580909"/>
            <a:ext cx="5580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3587" y="4649330"/>
            <a:ext cx="2776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"/>
          <p:cNvSpPr txBox="1"/>
          <p:nvPr/>
        </p:nvSpPr>
        <p:spPr>
          <a:xfrm>
            <a:off x="318429" y="164132"/>
            <a:ext cx="121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5527" y="822142"/>
            <a:ext cx="2047003" cy="3827187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225637"/>
            <a:ext cx="9144000" cy="917864"/>
          </a:xfrm>
          <a:prstGeom prst="rect">
            <a:avLst/>
          </a:prstGeom>
          <a:solidFill>
            <a:srgbClr val="D5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ud_ball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2521" y="586045"/>
            <a:ext cx="1186679" cy="971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19987" y="108258"/>
            <a:ext cx="6849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chức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trao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9700" y="2691494"/>
            <a:ext cx="6324600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en-US" sz="1400" i="1" dirty="0">
              <a:solidFill>
                <a:schemeClr val="bg1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213512" y="4684569"/>
            <a:ext cx="25732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400" b="1" dirty="0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endParaRPr lang="en-US" sz="2400" b="1" dirty="0">
              <a:solidFill>
                <a:srgbClr val="D539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209307" y="1696703"/>
            <a:ext cx="47810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ô-xi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các-bô-níc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11707" y="2662829"/>
            <a:ext cx="49178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ô-xi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các-bô-níc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1"/>
          <p:cNvSpPr txBox="1"/>
          <p:nvPr/>
        </p:nvSpPr>
        <p:spPr>
          <a:xfrm>
            <a:off x="318429" y="164132"/>
            <a:ext cx="121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13512" y="1046936"/>
            <a:ext cx="2367027" cy="3635901"/>
          </a:xfrm>
          <a:prstGeom prst="roundRect">
            <a:avLst/>
          </a:prstGeom>
          <a:blipFill dpi="0" rotWithShape="1">
            <a:blip r:embed="rId3"/>
            <a:srcRect/>
            <a:stretch>
              <a:fillRect l="-22000" t="-1000" r="-19000" b="-13000"/>
            </a:stretch>
          </a:blip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225637"/>
            <a:ext cx="9144000" cy="917864"/>
          </a:xfrm>
          <a:prstGeom prst="rect">
            <a:avLst/>
          </a:prstGeom>
          <a:solidFill>
            <a:srgbClr val="D5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ud_ball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121" y="685800"/>
            <a:ext cx="1186679" cy="971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19987" y="108258"/>
            <a:ext cx="6849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chức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trao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9700" y="2691494"/>
            <a:ext cx="6324600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en-US" sz="1400" i="1" dirty="0">
              <a:solidFill>
                <a:schemeClr val="bg1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697888" y="1592953"/>
            <a:ext cx="59889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ô-xi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ngấm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ô-xi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các-bô-níc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ngấm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các-bô-níc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ô-xi</a:t>
            </a:r>
          </a:p>
        </p:txBody>
      </p:sp>
      <p:sp>
        <p:nvSpPr>
          <p:cNvPr id="16" name="文本框 1"/>
          <p:cNvSpPr txBox="1"/>
          <p:nvPr/>
        </p:nvSpPr>
        <p:spPr>
          <a:xfrm>
            <a:off x="318429" y="164132"/>
            <a:ext cx="121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1980" y="876161"/>
            <a:ext cx="2274497" cy="3849139"/>
          </a:xfrm>
          <a:prstGeom prst="roundRect">
            <a:avLst/>
          </a:prstGeom>
          <a:blipFill dpi="0" rotWithShape="1">
            <a:blip r:embed="rId3"/>
            <a:srcRect/>
            <a:stretch>
              <a:fillRect l="-2000" r="-1000" b="-1000"/>
            </a:stretch>
          </a:blip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4639941"/>
            <a:ext cx="31828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225637"/>
            <a:ext cx="9144000" cy="917864"/>
          </a:xfrm>
          <a:prstGeom prst="rect">
            <a:avLst/>
          </a:prstGeom>
          <a:solidFill>
            <a:srgbClr val="D5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ud_ball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6647" y="680843"/>
            <a:ext cx="1186679" cy="971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19987" y="108258"/>
            <a:ext cx="6849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chức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trao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Barlow Condensed" panose="00000506000000000000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9700" y="2691494"/>
            <a:ext cx="6324600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en-US" sz="1400" i="1" dirty="0">
              <a:solidFill>
                <a:schemeClr val="bg1"/>
              </a:solidFill>
              <a:latin typeface="Barlow Condensed" panose="00000506000000000000" charset="0"/>
              <a:ea typeface="Barlow Condensed" panose="00000506000000000000" charset="0"/>
              <a:cs typeface="Barlow Condensed" panose="00000506000000000000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56554" y="4540896"/>
            <a:ext cx="4087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53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endParaRPr lang="en-US" sz="2400" b="1" dirty="0">
              <a:solidFill>
                <a:srgbClr val="D539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06705" y="1776055"/>
            <a:ext cx="64324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06705" y="2691494"/>
            <a:ext cx="580609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文本框 1"/>
          <p:cNvSpPr txBox="1"/>
          <p:nvPr/>
        </p:nvSpPr>
        <p:spPr>
          <a:xfrm>
            <a:off x="318429" y="164132"/>
            <a:ext cx="121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789600" y="1062365"/>
            <a:ext cx="2204405" cy="3478531"/>
          </a:xfrm>
          <a:prstGeom prst="roundRect">
            <a:avLst/>
          </a:prstGeom>
          <a:blipFill dpi="0" rotWithShape="1">
            <a:blip r:embed="rId3"/>
            <a:srcRect/>
            <a:stretch>
              <a:fillRect l="-39000" t="-28000" r="-38000" b="-33000"/>
            </a:stretch>
          </a:blip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4225637"/>
            <a:ext cx="9144000" cy="917864"/>
          </a:xfrm>
          <a:prstGeom prst="rect">
            <a:avLst/>
          </a:prstGeom>
          <a:solidFill>
            <a:srgbClr val="D5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85600" y="57230"/>
            <a:ext cx="7301738" cy="1065969"/>
          </a:xfrm>
          <a:prstGeom prst="roundRect">
            <a:avLst/>
          </a:prstGeom>
          <a:solidFill>
            <a:srgbClr val="ECF0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212921" y="282965"/>
            <a:ext cx="138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EEC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693877" y="152662"/>
            <a:ext cx="7485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25067" y="1292448"/>
            <a:ext cx="862293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i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i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b="1" i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400" i="1" u="sng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i="1" u="sng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i="1" u="sng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400" i="1" u="sng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4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ô-xi; </a:t>
            </a:r>
            <a:r>
              <a:rPr lang="en-US" sz="2400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các-bô-níc</a:t>
            </a:r>
            <a:r>
              <a:rPr lang="en-US" sz="24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132078" y="2330289"/>
            <a:ext cx="76159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4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18" y="3304617"/>
            <a:ext cx="1239884" cy="1485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34" y="3240900"/>
            <a:ext cx="1802778" cy="1485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" y="3043731"/>
            <a:ext cx="1282693" cy="1485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69" y="3536076"/>
            <a:ext cx="1430296" cy="1485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71" y="3622227"/>
            <a:ext cx="1790300" cy="148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Barlow Condensed"/>
        <a:ea typeface=""/>
        <a:cs typeface=""/>
        <a:font script="Jpan" typeface="ＭＳ Ｐゴシック"/>
        <a:font script="Hang" typeface="맑은 고딕"/>
        <a:font script="Hans" typeface="Barlow Condense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arlow Condensed"/>
        <a:ea typeface=""/>
        <a:cs typeface=""/>
        <a:font script="Jpan" typeface="ＭＳ Ｐゴシック"/>
        <a:font script="Hang" typeface="맑은 고딕"/>
        <a:font script="Hans" typeface="Barlow Condensed"/>
        <a:font script="Hant" typeface="新細明體"/>
        <a:font script="Arab" typeface="Barlow Condensed"/>
        <a:font script="Hebr" typeface="Barlow Condense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rlow Condensed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Barlow Condensed"/>
        <a:ea typeface=""/>
        <a:cs typeface=""/>
        <a:font script="Jpan" typeface="ＭＳ Ｐゴシック"/>
        <a:font script="Hang" typeface="맑은 고딕"/>
        <a:font script="Hans" typeface="Barlow Condense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arlow Condensed"/>
        <a:ea typeface=""/>
        <a:cs typeface=""/>
        <a:font script="Jpan" typeface="ＭＳ Ｐゴシック"/>
        <a:font script="Hang" typeface="맑은 고딕"/>
        <a:font script="Hans" typeface="Barlow Condensed"/>
        <a:font script="Hant" typeface="新細明體"/>
        <a:font script="Arab" typeface="Barlow Condensed"/>
        <a:font script="Hebr" typeface="Barlow Condense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rlow Condensed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Barlow Condense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arlow Condensed"/>
        <a:ea typeface=""/>
        <a:cs typeface=""/>
        <a:font script="Jpan" typeface="ＭＳ Ｐゴシック"/>
        <a:font script="Hang" typeface="맑은 고딕"/>
        <a:font script="Hans" typeface="Barlow Condensed"/>
        <a:font script="Hant" typeface="新細明體"/>
        <a:font script="Arab" typeface="Barlow Condensed"/>
        <a:font script="Hebr" typeface="Barlow Condense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rlow Condense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</Template>
  <TotalTime>278</TotalTime>
  <Words>928</Words>
  <Application>Microsoft Office PowerPoint</Application>
  <PresentationFormat>On-screen Show (16:9)</PresentationFormat>
  <Paragraphs>140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UTM Cookies</vt:lpstr>
      <vt:lpstr>Barlow Condensed</vt:lpstr>
      <vt:lpstr>Arial</vt:lpstr>
      <vt:lpstr>Wingdings</vt:lpstr>
      <vt:lpstr>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dc:description>典藏馆 hccthy.taobao.com</dc:description>
  <cp:lastModifiedBy>Nguyen Huu Hieu</cp:lastModifiedBy>
  <cp:revision>35</cp:revision>
  <dcterms:created xsi:type="dcterms:W3CDTF">2018-12-10T14:14:00Z</dcterms:created>
  <dcterms:modified xsi:type="dcterms:W3CDTF">2021-09-07T07:27:01Z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9EA60596E4224CE1A74B740F31518DAE</vt:lpwstr>
  </property>
  <property fmtid="{D5CDD505-2E9C-101B-9397-08002B2CF9AE}" pid="3" name="KSOProductBuildVer">
    <vt:lpwstr>2052-11.1.0.10463</vt:lpwstr>
  </property>
</Properties>
</file>