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91" r:id="rId3"/>
    <p:sldId id="265" r:id="rId4"/>
    <p:sldId id="269" r:id="rId5"/>
    <p:sldId id="290" r:id="rId6"/>
    <p:sldId id="282" r:id="rId7"/>
    <p:sldId id="283" r:id="rId8"/>
    <p:sldId id="289" r:id="rId9"/>
    <p:sldId id="266" r:id="rId10"/>
    <p:sldId id="273" r:id="rId11"/>
    <p:sldId id="270" r:id="rId12"/>
    <p:sldId id="285" r:id="rId13"/>
    <p:sldId id="288" r:id="rId14"/>
    <p:sldId id="279" r:id="rId15"/>
    <p:sldId id="287" r:id="rId16"/>
    <p:sldId id="281" r:id="rId17"/>
    <p:sldId id="26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76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A0CB3A0-F86D-4969-BF2E-620359097C76}"/>
              </a:ext>
            </a:extLst>
          </p:cNvPr>
          <p:cNvSpPr/>
          <p:nvPr/>
        </p:nvSpPr>
        <p:spPr>
          <a:xfrm>
            <a:off x="2444620" y="2767310"/>
            <a:ext cx="7032273" cy="1524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Nụ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cười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thân</a:t>
            </a:r>
            <a:r>
              <a:rPr lang="en-US" sz="8000" b="1" dirty="0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381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thiện</a:t>
            </a:r>
            <a:endParaRPr lang="en-US" sz="8000" b="1" dirty="0">
              <a:ln w="381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D6F9C1-7504-4F23-B2FA-FAE4B508547C}"/>
              </a:ext>
            </a:extLst>
          </p:cNvPr>
          <p:cNvSpPr txBox="1"/>
          <p:nvPr/>
        </p:nvSpPr>
        <p:spPr>
          <a:xfrm>
            <a:off x="3012944" y="585345"/>
            <a:ext cx="5048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đề</a:t>
            </a:r>
            <a:r>
              <a:rPr lang="en-US" sz="4400" b="1" dirty="0"/>
              <a:t>: </a:t>
            </a:r>
            <a:r>
              <a:rPr lang="en-US" sz="4400" b="1" dirty="0" err="1"/>
              <a:t>Khám</a:t>
            </a:r>
            <a:r>
              <a:rPr lang="en-US" sz="4400" b="1" dirty="0"/>
              <a:t> </a:t>
            </a:r>
            <a:r>
              <a:rPr lang="en-US" sz="4400" b="1" dirty="0" err="1"/>
              <a:t>phá</a:t>
            </a:r>
            <a:r>
              <a:rPr lang="en-US" sz="4400" b="1" dirty="0"/>
              <a:t> </a:t>
            </a:r>
            <a:r>
              <a:rPr lang="en-US" sz="4400" b="1" dirty="0" err="1"/>
              <a:t>bản</a:t>
            </a:r>
            <a:r>
              <a:rPr lang="en-US" sz="4400" b="1" dirty="0"/>
              <a:t> </a:t>
            </a:r>
            <a:r>
              <a:rPr lang="en-US" sz="4400" b="1" dirty="0" err="1"/>
              <a:t>thân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83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0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Trò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chơi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Bắt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chước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nụ</a:t>
            </a:r>
            <a:r>
              <a:rPr lang="en-US" sz="7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accent4">
                    <a:lumMod val="50000"/>
                  </a:schemeClr>
                </a:solidFill>
              </a:rPr>
              <a:t>cười</a:t>
            </a:r>
            <a:endParaRPr lang="en-US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=""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283</Words>
  <Application>Microsoft Office PowerPoint</Application>
  <PresentationFormat>Widescreen</PresentationFormat>
  <Paragraphs>38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SimSun</vt:lpstr>
      <vt:lpstr>UTM Avo</vt:lpstr>
      <vt:lpstr>字魂17号-萌趣果冻体</vt:lpstr>
      <vt:lpstr>等线</vt:lpstr>
      <vt:lpstr>.VnAvant</vt:lpstr>
      <vt:lpstr>Arial</vt:lpstr>
      <vt:lpstr>Calibri</vt:lpstr>
      <vt:lpstr>Calibri Light</vt:lpstr>
      <vt:lpstr>HP001 4 hàng</vt:lpstr>
      <vt:lpstr>Times New Roman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20</cp:revision>
  <dcterms:created xsi:type="dcterms:W3CDTF">2021-06-07T06:59:14Z</dcterms:created>
  <dcterms:modified xsi:type="dcterms:W3CDTF">2021-06-24T16:42:10Z</dcterms:modified>
</cp:coreProperties>
</file>