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94"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09/08/21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2021/8/9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40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2021/8/9</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0.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370950138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prstClr val="white"/>
                </a:solidFill>
              </a:rPr>
              <a:t>Thực</a:t>
            </a:r>
            <a:r>
              <a:rPr lang="en-US" sz="3600" dirty="0">
                <a:solidFill>
                  <a:prstClr val="white"/>
                </a:solidFill>
              </a:rPr>
              <a:t> </a:t>
            </a:r>
            <a:r>
              <a:rPr lang="en-US" sz="3600" dirty="0" err="1">
                <a:solidFill>
                  <a:prstClr val="white"/>
                </a:solidFill>
              </a:rPr>
              <a:t>hành</a:t>
            </a:r>
            <a:r>
              <a:rPr lang="en-US" sz="3600" dirty="0">
                <a:solidFill>
                  <a:prstClr val="white"/>
                </a:solidFill>
              </a:rPr>
              <a:t> </a:t>
            </a:r>
            <a:r>
              <a:rPr lang="en-US" sz="3600" dirty="0" err="1">
                <a:solidFill>
                  <a:prstClr val="white"/>
                </a:solidFill>
              </a:rPr>
              <a:t>cắm</a:t>
            </a:r>
            <a:r>
              <a:rPr lang="en-US" sz="3600" dirty="0">
                <a:solidFill>
                  <a:prstClr val="white"/>
                </a:solidFill>
              </a:rPr>
              <a:t> </a:t>
            </a:r>
            <a:r>
              <a:rPr lang="en-US" sz="3600" dirty="0" err="1">
                <a:solidFill>
                  <a:prstClr val="white"/>
                </a:solidFill>
              </a:rPr>
              <a:t>hoa</a:t>
            </a:r>
            <a:r>
              <a:rPr lang="en-US" sz="3600" dirty="0">
                <a:solidFill>
                  <a:prstClr val="white"/>
                </a:solidFill>
              </a:rPr>
              <a:t> </a:t>
            </a:r>
            <a:r>
              <a:rPr lang="en-US" sz="3600" dirty="0" err="1">
                <a:solidFill>
                  <a:prstClr val="white"/>
                </a:solidFill>
              </a:rPr>
              <a:t>theo</a:t>
            </a:r>
            <a:r>
              <a:rPr lang="en-US" sz="3600" dirty="0">
                <a:solidFill>
                  <a:prstClr val="white"/>
                </a:solidFill>
              </a:rPr>
              <a:t> </a:t>
            </a:r>
            <a:r>
              <a:rPr lang="en-US" sz="3600" dirty="0" err="1">
                <a:solidFill>
                  <a:prstClr val="white"/>
                </a:solidFill>
              </a:rPr>
              <a:t>tổ</a:t>
            </a:r>
            <a:r>
              <a:rPr lang="en-US" sz="3600" dirty="0">
                <a:solidFill>
                  <a:prstClr val="white"/>
                </a:solidFill>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465685" y="2790842"/>
            <a:ext cx="7454170" cy="3970175"/>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281420"/>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553741" y="283658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2662865" y="707751"/>
            <a:ext cx="6814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a:t>
            </a:r>
            <a:r>
              <a:rPr lang="vi-VN" sz="3200">
                <a:solidFill>
                  <a:prstClr val="white"/>
                </a:solidFill>
              </a:rPr>
              <a:t>chuyện </a:t>
            </a:r>
            <a:r>
              <a:rPr lang="en-US" sz="3200" smtClean="0">
                <a:solidFill>
                  <a:prstClr val="white"/>
                </a:solidFill>
              </a:rPr>
              <a:t>“</a:t>
            </a:r>
            <a:r>
              <a:rPr lang="vi-VN" sz="3200" smtClean="0">
                <a:solidFill>
                  <a:prstClr val="white"/>
                </a:solidFill>
              </a:rPr>
              <a:t>Cậu </a:t>
            </a:r>
            <a:r>
              <a:rPr lang="vi-VN" sz="3200" dirty="0">
                <a:solidFill>
                  <a:prstClr val="white"/>
                </a:solidFill>
              </a:rPr>
              <a:t>bé </a:t>
            </a:r>
            <a:r>
              <a:rPr lang="vi-VN" sz="3200">
                <a:solidFill>
                  <a:prstClr val="white"/>
                </a:solidFill>
              </a:rPr>
              <a:t>hậu </a:t>
            </a:r>
            <a:r>
              <a:rPr lang="vi-VN" sz="3200" smtClean="0">
                <a:solidFill>
                  <a:prstClr val="white"/>
                </a:solidFill>
              </a:rPr>
              <a:t>đậu</a:t>
            </a:r>
            <a:r>
              <a:rPr lang="en-US" sz="3200" smtClean="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6"/>
            <a:ext cx="10363199" cy="335195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Chà vừa xem điện thoại</a:t>
            </a:r>
            <a:r>
              <a:rPr lang="en-US" sz="3200" dirty="0">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152775" y="52578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a:t>
            </a:r>
            <a:r>
              <a:rPr lang="vi-VN" sz="3200">
                <a:solidFill>
                  <a:prstClr val="white"/>
                </a:solidFill>
                <a:latin typeface="Calibri" panose="020F0502020204030204"/>
              </a:rPr>
              <a:t>ra </a:t>
            </a:r>
            <a:r>
              <a:rPr lang="vi-VN" sz="3200" smtClean="0">
                <a:solidFill>
                  <a:prstClr val="white"/>
                </a:solidFill>
                <a:latin typeface="Calibri" panose="020F0502020204030204"/>
              </a:rPr>
              <a:t>tiếp</a:t>
            </a:r>
            <a:r>
              <a:rPr lang="en-US" sz="3200" smtClean="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9" y="2233611"/>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430</Words>
  <Application>Microsoft Office PowerPoint</Application>
  <PresentationFormat>Widescreen</PresentationFormat>
  <Paragraphs>39</Paragraphs>
  <Slides>17</Slides>
  <Notes>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SimSun</vt:lpstr>
      <vt:lpstr>Arial</vt:lpstr>
      <vt:lpstr>Calibri</vt:lpstr>
      <vt:lpstr>Calibri Light</vt:lpstr>
      <vt:lpstr>等线</vt:lpstr>
      <vt:lpstr>HP001 4 hàng</vt:lpstr>
      <vt:lpstr>Times New Roman</vt:lpstr>
      <vt:lpstr>字魂17号-萌趣果冻体</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Huong xinh</cp:lastModifiedBy>
  <cp:revision>12</cp:revision>
  <dcterms:created xsi:type="dcterms:W3CDTF">2021-06-08T09:22:31Z</dcterms:created>
  <dcterms:modified xsi:type="dcterms:W3CDTF">2021-08-09T02:44:29Z</dcterms:modified>
</cp:coreProperties>
</file>