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04" r:id="rId3"/>
    <p:sldMasterId id="2147483718" r:id="rId4"/>
    <p:sldMasterId id="2147483730" r:id="rId5"/>
    <p:sldMasterId id="2147483755" r:id="rId6"/>
    <p:sldMasterId id="2147483768" r:id="rId7"/>
    <p:sldMasterId id="2147483781" r:id="rId8"/>
    <p:sldMasterId id="2147483793" r:id="rId9"/>
    <p:sldMasterId id="2147483831" r:id="rId10"/>
    <p:sldMasterId id="2147483857" r:id="rId11"/>
    <p:sldMasterId id="2147483868" r:id="rId12"/>
    <p:sldMasterId id="2147483881" r:id="rId13"/>
    <p:sldMasterId id="2147483885" r:id="rId14"/>
    <p:sldMasterId id="2147483890" r:id="rId15"/>
  </p:sldMasterIdLst>
  <p:notesMasterIdLst>
    <p:notesMasterId r:id="rId40"/>
  </p:notesMasterIdLst>
  <p:sldIdLst>
    <p:sldId id="258" r:id="rId16"/>
    <p:sldId id="562" r:id="rId17"/>
    <p:sldId id="593" r:id="rId18"/>
    <p:sldId id="594" r:id="rId19"/>
    <p:sldId id="585" r:id="rId20"/>
    <p:sldId id="595" r:id="rId21"/>
    <p:sldId id="564" r:id="rId22"/>
    <p:sldId id="587" r:id="rId23"/>
    <p:sldId id="565" r:id="rId24"/>
    <p:sldId id="596" r:id="rId25"/>
    <p:sldId id="566" r:id="rId26"/>
    <p:sldId id="597" r:id="rId27"/>
    <p:sldId id="598" r:id="rId28"/>
    <p:sldId id="569" r:id="rId29"/>
    <p:sldId id="572" r:id="rId30"/>
    <p:sldId id="589" r:id="rId31"/>
    <p:sldId id="590" r:id="rId32"/>
    <p:sldId id="591" r:id="rId33"/>
    <p:sldId id="599" r:id="rId34"/>
    <p:sldId id="571" r:id="rId35"/>
    <p:sldId id="575" r:id="rId36"/>
    <p:sldId id="515" r:id="rId37"/>
    <p:sldId id="576" r:id="rId38"/>
    <p:sldId id="601"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364" autoAdjust="0"/>
  </p:normalViewPr>
  <p:slideViewPr>
    <p:cSldViewPr snapToGrid="0">
      <p:cViewPr varScale="1">
        <p:scale>
          <a:sx n="65" d="100"/>
          <a:sy n="65" d="100"/>
        </p:scale>
        <p:origin x="-6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044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16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58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03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6132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10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25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4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45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1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6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A44BD83-7B22-4386-AC2B-F398D2E32AB8}" type="datetimeFigureOut">
              <a:rPr lang="en-US" smtClean="0"/>
              <a:pPr>
                <a:defRPr/>
              </a:pPr>
              <a:t>9/26/2022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A689E8B-02AB-4578-9CB9-6BC0E678D6C5}" type="slidenum">
              <a:rPr lang="en-US" smtClean="0"/>
              <a:pPr>
                <a:defRPr/>
              </a:pPr>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247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330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6442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902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013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927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410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56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031591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395346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2B72838-3208-4AE6-82D2-10243E96EE1E}" type="datetimeFigureOut">
              <a:rPr lang="en-US" smtClean="0"/>
              <a:pPr>
                <a:defRPr/>
              </a:pPr>
              <a:t>9/26/2022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E71604F-67F2-4FE1-870E-5132F4BD6FB4}" type="slidenum">
              <a:rPr lang="en-US" smtClean="0"/>
              <a:pPr>
                <a:defRPr/>
              </a:pPr>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9274597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191119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81443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12270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20432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975946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595146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5583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22259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72816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397546E-8559-4300-A48C-D651E2387DB8}" type="datetimeFigureOut">
              <a:rPr lang="en-US" smtClean="0"/>
              <a:pPr>
                <a:defRPr/>
              </a:pPr>
              <a:t>9/26/2022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E3FDE56-F3A4-4480-B253-1539ACC20F68}" type="slidenum">
              <a:rPr lang="en-US" smtClean="0"/>
              <a:pPr>
                <a:defRPr/>
              </a:pPr>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521247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56562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96621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71668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9138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8629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10725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9001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9352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62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E9B6E3F-C637-4D7B-9CD1-3F53617C6172}" type="datetimeFigureOut">
              <a:rPr lang="en-US" smtClean="0"/>
              <a:pPr>
                <a:defRPr/>
              </a:pPr>
              <a:t>9/26/2022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BB98694-853F-45FC-B9E6-385F628C041C}" type="slidenum">
              <a:rPr lang="en-US" smtClean="0"/>
              <a:pPr>
                <a:defRPr/>
              </a:pPr>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2928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3905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7167213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51179721"/>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2053231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3833111"/>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33108723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61389831"/>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80369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246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4DBAE16-742C-4AC9-91A8-43C8CFB3A5A6}" type="datetimeFigureOut">
              <a:rPr lang="en-US" smtClean="0"/>
              <a:pPr>
                <a:defRPr/>
              </a:pPr>
              <a:t>9/26/2022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0DC9828-6FC8-4614-83C5-A0B387A4C4DD}" type="slidenum">
              <a:rPr lang="en-US" smtClean="0"/>
              <a:pPr>
                <a:defRPr/>
              </a:pPr>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799782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969620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37707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068248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169757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65472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613051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3040403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833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294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13BA546-C357-4DE8-B987-06FEDD96B10D}" type="datetimeFigureOut">
              <a:rPr lang="en-US" smtClean="0"/>
              <a:pPr>
                <a:defRPr/>
              </a:pPr>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054F9A60-AD80-4229-A353-82C2ADB4342B}" type="slidenum">
              <a:rPr lang="en-US" smtClean="0"/>
              <a:pPr>
                <a:defRPr/>
              </a:pPr>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069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898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650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9647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53115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19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5517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9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4291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9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15614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9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99224"/>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9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1301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F443953-2C90-4D3D-BA7F-86E2CDD36421}" type="datetimeFigureOut">
              <a:rPr lang="en-US" smtClean="0"/>
              <a:pPr>
                <a:defRPr/>
              </a:pPr>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9CF831C-4791-4C02-9D65-40506FD40197}" type="slidenum">
              <a:rPr lang="en-US" smtClean="0"/>
              <a:pPr>
                <a:defRPr/>
              </a:pPr>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9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00960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9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391715"/>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18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613149"/>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18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35846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8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63857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18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420148"/>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18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4117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8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9181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18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9009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18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8912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32A6E56-6B60-4BEC-B553-B608D71DE206}" type="slidenum">
              <a:rPr lang="en-US" smtClean="0"/>
              <a:pPr>
                <a:defRPr/>
              </a:pPr>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17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16370"/>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7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18528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1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937445"/>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7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159698"/>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17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365357"/>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17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11124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17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83221"/>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17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81604"/>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1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204630"/>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16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710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16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4424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16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167511"/>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16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83639"/>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16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82341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16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75085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16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81255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6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214060"/>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15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636526"/>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15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03857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15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106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15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43019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15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3149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15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943518"/>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15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875371"/>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15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62472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15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78938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14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932751"/>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4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801558"/>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14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379601"/>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14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7574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14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602690"/>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14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23918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14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84064"/>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13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788503"/>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13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074623"/>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13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2775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13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162196"/>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13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96826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1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34404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1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800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1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330383"/>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1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570644"/>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1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42712"/>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1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03694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1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880660"/>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1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80146"/>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1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727406"/>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1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54666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1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95884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1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7164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1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936558"/>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1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157564"/>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1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480823"/>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1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08998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1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88001"/>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1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28997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1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387074"/>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1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64340"/>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1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347803"/>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1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1877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1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532591"/>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1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77181"/>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10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63818"/>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10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220147"/>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10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198011"/>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10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801686"/>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0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364563"/>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0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508616"/>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10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262309"/>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10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4340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10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40649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10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56681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9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644191"/>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9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590125"/>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9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076495"/>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9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369641"/>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9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14447"/>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9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95136"/>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9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516868"/>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9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35263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9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993877"/>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9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018959"/>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8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286582"/>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8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16523"/>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8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016600"/>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8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689870"/>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8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63807"/>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8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674340"/>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8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896755"/>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8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7320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8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309718"/>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8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989793"/>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7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67279"/>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7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36238"/>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7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450900"/>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7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257674"/>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597006"/>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7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988270"/>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7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48965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7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6794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7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892743"/>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7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123579"/>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6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69461"/>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448419"/>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6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972921"/>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6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477282"/>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6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647831"/>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6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537290"/>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6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344712"/>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6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9140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6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262521"/>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6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20333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5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732445"/>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5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0538"/>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19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905073"/>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18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089253"/>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18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849952"/>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17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403861"/>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17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70229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16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2680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1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327975"/>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14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697771"/>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14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952530"/>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14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26757"/>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1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10576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5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65185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17878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575921"/>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444613"/>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4209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9/26/2022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618366"/>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550416"/>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178979"/>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219700"/>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294817"/>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510462"/>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703765"/>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033791"/>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877346"/>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5015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967521"/>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70731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097767"/>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60863"/>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65599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265773"/>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76834"/>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124076"/>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491081"/>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0202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174558"/>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55471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939458"/>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090496"/>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428195"/>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825535"/>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08739"/>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18843"/>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766613"/>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2975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280957804"/>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47825"/>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824729"/>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695643"/>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61583"/>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451225"/>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871295"/>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452920"/>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787518"/>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87418"/>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03261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5948985"/>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838658"/>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54670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424954"/>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415444"/>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355867"/>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814596"/>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075742"/>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643041"/>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907498"/>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45796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78008978"/>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999627"/>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580826"/>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50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21095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5872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55339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04032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69688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9157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60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84358025"/>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1910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877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040616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5671560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3AAF25F-FDDF-448D-AE76-D2BBFC0E1488}" type="datetimeFigureOut">
              <a:rPr lang="en-US" smtClean="0"/>
              <a:pPr>
                <a:defRPr/>
              </a:pPr>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F187962-8AD1-4E19-A8B4-D773E1639DC2}" type="slidenum">
              <a:rPr lang="en-US" smtClean="0"/>
              <a:pPr>
                <a:defRPr/>
              </a:pPr>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37808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10938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27817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960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32653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58698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06652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94116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11787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7722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C9321AA-DE9C-4E15-940D-7531A030D4ED}" type="datetimeFigureOut">
              <a:rPr lang="en-US" smtClean="0"/>
              <a:pPr>
                <a:defRPr/>
              </a:pPr>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473F8A7-99E8-4EE9-9B0B-7F6BBA1D34A9}" type="slidenum">
              <a:rPr lang="en-US" smtClean="0"/>
              <a:pPr>
                <a:defRPr/>
              </a:pPr>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02162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648423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2652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3109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63448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970905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6999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50402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82467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1071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2729AFE-5EEB-4363-BD02-D0673BD4D563}" type="datetimeFigureOut">
              <a:rPr lang="en-US" smtClean="0"/>
              <a:pPr>
                <a:defRPr/>
              </a:pPr>
              <a:t>9/26/2022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27ADC10-AFE8-42B0-AD86-2C4587FAE765}" type="slidenum">
              <a:rPr lang="en-US" smtClean="0"/>
              <a:pPr>
                <a:defRPr/>
              </a:pPr>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09560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90586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4124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94165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40347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2593232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8658774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925952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139542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9787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D430922-7AA9-4846-A945-C8D39A73CB21}" type="datetimeFigureOut">
              <a:rPr lang="en-US" smtClean="0"/>
              <a:pPr>
                <a:defRPr/>
              </a:pPr>
              <a:t>9/26/2022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DE03704-0450-4FF2-BD29-D772375A23BB}" type="slidenum">
              <a:rPr lang="en-US" smtClean="0"/>
              <a:pPr>
                <a:defRPr/>
              </a:pPr>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834279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8722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984687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164450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990233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4625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108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793518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4630182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29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image" Target="../media/image11.jpeg"/><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theme" Target="../theme/theme1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49.xml"/><Relationship Id="rId1"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5" Type="http://schemas.openxmlformats.org/officeDocument/2006/relationships/theme" Target="../theme/theme14.xml"/><Relationship Id="rId4"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7" Type="http://schemas.openxmlformats.org/officeDocument/2006/relationships/slideLayout" Target="../slideLayouts/slideLayout270.xml"/><Relationship Id="rId21" Type="http://schemas.openxmlformats.org/officeDocument/2006/relationships/slideLayout" Target="../slideLayouts/slideLayout174.xml"/><Relationship Id="rId42" Type="http://schemas.openxmlformats.org/officeDocument/2006/relationships/slideLayout" Target="../slideLayouts/slideLayout195.xml"/><Relationship Id="rId63" Type="http://schemas.openxmlformats.org/officeDocument/2006/relationships/slideLayout" Target="../slideLayouts/slideLayout216.xml"/><Relationship Id="rId84" Type="http://schemas.openxmlformats.org/officeDocument/2006/relationships/slideLayout" Target="../slideLayouts/slideLayout237.xml"/><Relationship Id="rId138" Type="http://schemas.openxmlformats.org/officeDocument/2006/relationships/slideLayout" Target="../slideLayouts/slideLayout291.xml"/><Relationship Id="rId159" Type="http://schemas.openxmlformats.org/officeDocument/2006/relationships/slideLayout" Target="../slideLayouts/slideLayout312.xml"/><Relationship Id="rId170" Type="http://schemas.openxmlformats.org/officeDocument/2006/relationships/slideLayout" Target="../slideLayouts/slideLayout323.xml"/><Relationship Id="rId191" Type="http://schemas.openxmlformats.org/officeDocument/2006/relationships/slideLayout" Target="../slideLayouts/slideLayout344.xml"/><Relationship Id="rId205" Type="http://schemas.openxmlformats.org/officeDocument/2006/relationships/slideLayout" Target="../slideLayouts/slideLayout358.xml"/><Relationship Id="rId16" Type="http://schemas.openxmlformats.org/officeDocument/2006/relationships/slideLayout" Target="../slideLayouts/slideLayout169.xml"/><Relationship Id="rId107" Type="http://schemas.openxmlformats.org/officeDocument/2006/relationships/slideLayout" Target="../slideLayouts/slideLayout260.xml"/><Relationship Id="rId11" Type="http://schemas.openxmlformats.org/officeDocument/2006/relationships/slideLayout" Target="../slideLayouts/slideLayout164.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53" Type="http://schemas.openxmlformats.org/officeDocument/2006/relationships/slideLayout" Target="../slideLayouts/slideLayout206.xml"/><Relationship Id="rId58" Type="http://schemas.openxmlformats.org/officeDocument/2006/relationships/slideLayout" Target="../slideLayouts/slideLayout211.xml"/><Relationship Id="rId74" Type="http://schemas.openxmlformats.org/officeDocument/2006/relationships/slideLayout" Target="../slideLayouts/slideLayout227.xml"/><Relationship Id="rId79" Type="http://schemas.openxmlformats.org/officeDocument/2006/relationships/slideLayout" Target="../slideLayouts/slideLayout232.xml"/><Relationship Id="rId102" Type="http://schemas.openxmlformats.org/officeDocument/2006/relationships/slideLayout" Target="../slideLayouts/slideLayout255.xml"/><Relationship Id="rId123" Type="http://schemas.openxmlformats.org/officeDocument/2006/relationships/slideLayout" Target="../slideLayouts/slideLayout276.xml"/><Relationship Id="rId128" Type="http://schemas.openxmlformats.org/officeDocument/2006/relationships/slideLayout" Target="../slideLayouts/slideLayout281.xml"/><Relationship Id="rId144" Type="http://schemas.openxmlformats.org/officeDocument/2006/relationships/slideLayout" Target="../slideLayouts/slideLayout297.xml"/><Relationship Id="rId149" Type="http://schemas.openxmlformats.org/officeDocument/2006/relationships/slideLayout" Target="../slideLayouts/slideLayout302.xml"/><Relationship Id="rId5" Type="http://schemas.openxmlformats.org/officeDocument/2006/relationships/slideLayout" Target="../slideLayouts/slideLayout158.xml"/><Relationship Id="rId90" Type="http://schemas.openxmlformats.org/officeDocument/2006/relationships/slideLayout" Target="../slideLayouts/slideLayout243.xml"/><Relationship Id="rId95" Type="http://schemas.openxmlformats.org/officeDocument/2006/relationships/slideLayout" Target="../slideLayouts/slideLayout248.xml"/><Relationship Id="rId160" Type="http://schemas.openxmlformats.org/officeDocument/2006/relationships/slideLayout" Target="../slideLayouts/slideLayout313.xml"/><Relationship Id="rId165" Type="http://schemas.openxmlformats.org/officeDocument/2006/relationships/slideLayout" Target="../slideLayouts/slideLayout318.xml"/><Relationship Id="rId181" Type="http://schemas.openxmlformats.org/officeDocument/2006/relationships/slideLayout" Target="../slideLayouts/slideLayout334.xml"/><Relationship Id="rId186" Type="http://schemas.openxmlformats.org/officeDocument/2006/relationships/slideLayout" Target="../slideLayouts/slideLayout339.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64" Type="http://schemas.openxmlformats.org/officeDocument/2006/relationships/slideLayout" Target="../slideLayouts/slideLayout217.xml"/><Relationship Id="rId69" Type="http://schemas.openxmlformats.org/officeDocument/2006/relationships/slideLayout" Target="../slideLayouts/slideLayout222.xml"/><Relationship Id="rId113" Type="http://schemas.openxmlformats.org/officeDocument/2006/relationships/slideLayout" Target="../slideLayouts/slideLayout266.xml"/><Relationship Id="rId118" Type="http://schemas.openxmlformats.org/officeDocument/2006/relationships/slideLayout" Target="../slideLayouts/slideLayout271.xml"/><Relationship Id="rId134" Type="http://schemas.openxmlformats.org/officeDocument/2006/relationships/slideLayout" Target="../slideLayouts/slideLayout287.xml"/><Relationship Id="rId139" Type="http://schemas.openxmlformats.org/officeDocument/2006/relationships/slideLayout" Target="../slideLayouts/slideLayout292.xml"/><Relationship Id="rId80" Type="http://schemas.openxmlformats.org/officeDocument/2006/relationships/slideLayout" Target="../slideLayouts/slideLayout233.xml"/><Relationship Id="rId85" Type="http://schemas.openxmlformats.org/officeDocument/2006/relationships/slideLayout" Target="../slideLayouts/slideLayout238.xml"/><Relationship Id="rId150" Type="http://schemas.openxmlformats.org/officeDocument/2006/relationships/slideLayout" Target="../slideLayouts/slideLayout303.xml"/><Relationship Id="rId155" Type="http://schemas.openxmlformats.org/officeDocument/2006/relationships/slideLayout" Target="../slideLayouts/slideLayout308.xml"/><Relationship Id="rId171" Type="http://schemas.openxmlformats.org/officeDocument/2006/relationships/slideLayout" Target="../slideLayouts/slideLayout324.xml"/><Relationship Id="rId176" Type="http://schemas.openxmlformats.org/officeDocument/2006/relationships/slideLayout" Target="../slideLayouts/slideLayout329.xml"/><Relationship Id="rId192" Type="http://schemas.openxmlformats.org/officeDocument/2006/relationships/slideLayout" Target="../slideLayouts/slideLayout345.xml"/><Relationship Id="rId197" Type="http://schemas.openxmlformats.org/officeDocument/2006/relationships/slideLayout" Target="../slideLayouts/slideLayout350.xml"/><Relationship Id="rId206" Type="http://schemas.openxmlformats.org/officeDocument/2006/relationships/slideLayout" Target="../slideLayouts/slideLayout359.xml"/><Relationship Id="rId201" Type="http://schemas.openxmlformats.org/officeDocument/2006/relationships/slideLayout" Target="../slideLayouts/slideLayout354.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59" Type="http://schemas.openxmlformats.org/officeDocument/2006/relationships/slideLayout" Target="../slideLayouts/slideLayout212.xml"/><Relationship Id="rId103" Type="http://schemas.openxmlformats.org/officeDocument/2006/relationships/slideLayout" Target="../slideLayouts/slideLayout256.xml"/><Relationship Id="rId108" Type="http://schemas.openxmlformats.org/officeDocument/2006/relationships/slideLayout" Target="../slideLayouts/slideLayout261.xml"/><Relationship Id="rId124" Type="http://schemas.openxmlformats.org/officeDocument/2006/relationships/slideLayout" Target="../slideLayouts/slideLayout277.xml"/><Relationship Id="rId129" Type="http://schemas.openxmlformats.org/officeDocument/2006/relationships/slideLayout" Target="../slideLayouts/slideLayout282.xml"/><Relationship Id="rId54" Type="http://schemas.openxmlformats.org/officeDocument/2006/relationships/slideLayout" Target="../slideLayouts/slideLayout207.xml"/><Relationship Id="rId70" Type="http://schemas.openxmlformats.org/officeDocument/2006/relationships/slideLayout" Target="../slideLayouts/slideLayout223.xml"/><Relationship Id="rId75" Type="http://schemas.openxmlformats.org/officeDocument/2006/relationships/slideLayout" Target="../slideLayouts/slideLayout228.xml"/><Relationship Id="rId91" Type="http://schemas.openxmlformats.org/officeDocument/2006/relationships/slideLayout" Target="../slideLayouts/slideLayout244.xml"/><Relationship Id="rId96" Type="http://schemas.openxmlformats.org/officeDocument/2006/relationships/slideLayout" Target="../slideLayouts/slideLayout249.xml"/><Relationship Id="rId140" Type="http://schemas.openxmlformats.org/officeDocument/2006/relationships/slideLayout" Target="../slideLayouts/slideLayout293.xml"/><Relationship Id="rId145" Type="http://schemas.openxmlformats.org/officeDocument/2006/relationships/slideLayout" Target="../slideLayouts/slideLayout298.xml"/><Relationship Id="rId161" Type="http://schemas.openxmlformats.org/officeDocument/2006/relationships/slideLayout" Target="../slideLayouts/slideLayout314.xml"/><Relationship Id="rId166" Type="http://schemas.openxmlformats.org/officeDocument/2006/relationships/slideLayout" Target="../slideLayouts/slideLayout319.xml"/><Relationship Id="rId182" Type="http://schemas.openxmlformats.org/officeDocument/2006/relationships/slideLayout" Target="../slideLayouts/slideLayout335.xml"/><Relationship Id="rId187" Type="http://schemas.openxmlformats.org/officeDocument/2006/relationships/slideLayout" Target="../slideLayouts/slideLayout340.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49" Type="http://schemas.openxmlformats.org/officeDocument/2006/relationships/slideLayout" Target="../slideLayouts/slideLayout202.xml"/><Relationship Id="rId114" Type="http://schemas.openxmlformats.org/officeDocument/2006/relationships/slideLayout" Target="../slideLayouts/slideLayout267.xml"/><Relationship Id="rId119" Type="http://schemas.openxmlformats.org/officeDocument/2006/relationships/slideLayout" Target="../slideLayouts/slideLayout272.xml"/><Relationship Id="rId44" Type="http://schemas.openxmlformats.org/officeDocument/2006/relationships/slideLayout" Target="../slideLayouts/slideLayout197.xml"/><Relationship Id="rId60" Type="http://schemas.openxmlformats.org/officeDocument/2006/relationships/slideLayout" Target="../slideLayouts/slideLayout213.xml"/><Relationship Id="rId65" Type="http://schemas.openxmlformats.org/officeDocument/2006/relationships/slideLayout" Target="../slideLayouts/slideLayout218.xml"/><Relationship Id="rId81" Type="http://schemas.openxmlformats.org/officeDocument/2006/relationships/slideLayout" Target="../slideLayouts/slideLayout234.xml"/><Relationship Id="rId86" Type="http://schemas.openxmlformats.org/officeDocument/2006/relationships/slideLayout" Target="../slideLayouts/slideLayout239.xml"/><Relationship Id="rId130" Type="http://schemas.openxmlformats.org/officeDocument/2006/relationships/slideLayout" Target="../slideLayouts/slideLayout283.xml"/><Relationship Id="rId135" Type="http://schemas.openxmlformats.org/officeDocument/2006/relationships/slideLayout" Target="../slideLayouts/slideLayout288.xml"/><Relationship Id="rId151" Type="http://schemas.openxmlformats.org/officeDocument/2006/relationships/slideLayout" Target="../slideLayouts/slideLayout304.xml"/><Relationship Id="rId156" Type="http://schemas.openxmlformats.org/officeDocument/2006/relationships/slideLayout" Target="../slideLayouts/slideLayout309.xml"/><Relationship Id="rId177" Type="http://schemas.openxmlformats.org/officeDocument/2006/relationships/slideLayout" Target="../slideLayouts/slideLayout330.xml"/><Relationship Id="rId198" Type="http://schemas.openxmlformats.org/officeDocument/2006/relationships/slideLayout" Target="../slideLayouts/slideLayout351.xml"/><Relationship Id="rId172" Type="http://schemas.openxmlformats.org/officeDocument/2006/relationships/slideLayout" Target="../slideLayouts/slideLayout325.xml"/><Relationship Id="rId193" Type="http://schemas.openxmlformats.org/officeDocument/2006/relationships/slideLayout" Target="../slideLayouts/slideLayout346.xml"/><Relationship Id="rId202" Type="http://schemas.openxmlformats.org/officeDocument/2006/relationships/slideLayout" Target="../slideLayouts/slideLayout355.xml"/><Relationship Id="rId207" Type="http://schemas.openxmlformats.org/officeDocument/2006/relationships/slideLayout" Target="../slideLayouts/slideLayout360.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109" Type="http://schemas.openxmlformats.org/officeDocument/2006/relationships/slideLayout" Target="../slideLayouts/slideLayout262.xml"/><Relationship Id="rId34" Type="http://schemas.openxmlformats.org/officeDocument/2006/relationships/slideLayout" Target="../slideLayouts/slideLayout187.xml"/><Relationship Id="rId50" Type="http://schemas.openxmlformats.org/officeDocument/2006/relationships/slideLayout" Target="../slideLayouts/slideLayout203.xml"/><Relationship Id="rId55" Type="http://schemas.openxmlformats.org/officeDocument/2006/relationships/slideLayout" Target="../slideLayouts/slideLayout208.xml"/><Relationship Id="rId76" Type="http://schemas.openxmlformats.org/officeDocument/2006/relationships/slideLayout" Target="../slideLayouts/slideLayout229.xml"/><Relationship Id="rId97" Type="http://schemas.openxmlformats.org/officeDocument/2006/relationships/slideLayout" Target="../slideLayouts/slideLayout250.xml"/><Relationship Id="rId104" Type="http://schemas.openxmlformats.org/officeDocument/2006/relationships/slideLayout" Target="../slideLayouts/slideLayout257.xml"/><Relationship Id="rId120" Type="http://schemas.openxmlformats.org/officeDocument/2006/relationships/slideLayout" Target="../slideLayouts/slideLayout273.xml"/><Relationship Id="rId125" Type="http://schemas.openxmlformats.org/officeDocument/2006/relationships/slideLayout" Target="../slideLayouts/slideLayout278.xml"/><Relationship Id="rId141" Type="http://schemas.openxmlformats.org/officeDocument/2006/relationships/slideLayout" Target="../slideLayouts/slideLayout294.xml"/><Relationship Id="rId146" Type="http://schemas.openxmlformats.org/officeDocument/2006/relationships/slideLayout" Target="../slideLayouts/slideLayout299.xml"/><Relationship Id="rId167" Type="http://schemas.openxmlformats.org/officeDocument/2006/relationships/slideLayout" Target="../slideLayouts/slideLayout320.xml"/><Relationship Id="rId188" Type="http://schemas.openxmlformats.org/officeDocument/2006/relationships/slideLayout" Target="../slideLayouts/slideLayout341.xml"/><Relationship Id="rId7" Type="http://schemas.openxmlformats.org/officeDocument/2006/relationships/slideLayout" Target="../slideLayouts/slideLayout160.xml"/><Relationship Id="rId71" Type="http://schemas.openxmlformats.org/officeDocument/2006/relationships/slideLayout" Target="../slideLayouts/slideLayout224.xml"/><Relationship Id="rId92" Type="http://schemas.openxmlformats.org/officeDocument/2006/relationships/slideLayout" Target="../slideLayouts/slideLayout245.xml"/><Relationship Id="rId162" Type="http://schemas.openxmlformats.org/officeDocument/2006/relationships/slideLayout" Target="../slideLayouts/slideLayout315.xml"/><Relationship Id="rId183" Type="http://schemas.openxmlformats.org/officeDocument/2006/relationships/slideLayout" Target="../slideLayouts/slideLayout336.xml"/><Relationship Id="rId2" Type="http://schemas.openxmlformats.org/officeDocument/2006/relationships/slideLayout" Target="../slideLayouts/slideLayout155.xml"/><Relationship Id="rId29" Type="http://schemas.openxmlformats.org/officeDocument/2006/relationships/slideLayout" Target="../slideLayouts/slideLayout182.xml"/><Relationship Id="rId24" Type="http://schemas.openxmlformats.org/officeDocument/2006/relationships/slideLayout" Target="../slideLayouts/slideLayout177.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66" Type="http://schemas.openxmlformats.org/officeDocument/2006/relationships/slideLayout" Target="../slideLayouts/slideLayout219.xml"/><Relationship Id="rId87" Type="http://schemas.openxmlformats.org/officeDocument/2006/relationships/slideLayout" Target="../slideLayouts/slideLayout240.xml"/><Relationship Id="rId110" Type="http://schemas.openxmlformats.org/officeDocument/2006/relationships/slideLayout" Target="../slideLayouts/slideLayout263.xml"/><Relationship Id="rId115" Type="http://schemas.openxmlformats.org/officeDocument/2006/relationships/slideLayout" Target="../slideLayouts/slideLayout268.xml"/><Relationship Id="rId131" Type="http://schemas.openxmlformats.org/officeDocument/2006/relationships/slideLayout" Target="../slideLayouts/slideLayout284.xml"/><Relationship Id="rId136" Type="http://schemas.openxmlformats.org/officeDocument/2006/relationships/slideLayout" Target="../slideLayouts/slideLayout289.xml"/><Relationship Id="rId157" Type="http://schemas.openxmlformats.org/officeDocument/2006/relationships/slideLayout" Target="../slideLayouts/slideLayout310.xml"/><Relationship Id="rId178" Type="http://schemas.openxmlformats.org/officeDocument/2006/relationships/slideLayout" Target="../slideLayouts/slideLayout331.xml"/><Relationship Id="rId61" Type="http://schemas.openxmlformats.org/officeDocument/2006/relationships/slideLayout" Target="../slideLayouts/slideLayout214.xml"/><Relationship Id="rId82" Type="http://schemas.openxmlformats.org/officeDocument/2006/relationships/slideLayout" Target="../slideLayouts/slideLayout235.xml"/><Relationship Id="rId152" Type="http://schemas.openxmlformats.org/officeDocument/2006/relationships/slideLayout" Target="../slideLayouts/slideLayout305.xml"/><Relationship Id="rId173" Type="http://schemas.openxmlformats.org/officeDocument/2006/relationships/slideLayout" Target="../slideLayouts/slideLayout326.xml"/><Relationship Id="rId194" Type="http://schemas.openxmlformats.org/officeDocument/2006/relationships/slideLayout" Target="../slideLayouts/slideLayout347.xml"/><Relationship Id="rId199" Type="http://schemas.openxmlformats.org/officeDocument/2006/relationships/slideLayout" Target="../slideLayouts/slideLayout352.xml"/><Relationship Id="rId203" Type="http://schemas.openxmlformats.org/officeDocument/2006/relationships/slideLayout" Target="../slideLayouts/slideLayout356.xml"/><Relationship Id="rId208" Type="http://schemas.openxmlformats.org/officeDocument/2006/relationships/slideLayout" Target="../slideLayouts/slideLayout361.xml"/><Relationship Id="rId19" Type="http://schemas.openxmlformats.org/officeDocument/2006/relationships/slideLayout" Target="../slideLayouts/slideLayout172.xml"/><Relationship Id="rId14" Type="http://schemas.openxmlformats.org/officeDocument/2006/relationships/slideLayout" Target="../slideLayouts/slideLayout167.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56" Type="http://schemas.openxmlformats.org/officeDocument/2006/relationships/slideLayout" Target="../slideLayouts/slideLayout209.xml"/><Relationship Id="rId77" Type="http://schemas.openxmlformats.org/officeDocument/2006/relationships/slideLayout" Target="../slideLayouts/slideLayout230.xml"/><Relationship Id="rId100" Type="http://schemas.openxmlformats.org/officeDocument/2006/relationships/slideLayout" Target="../slideLayouts/slideLayout253.xml"/><Relationship Id="rId105" Type="http://schemas.openxmlformats.org/officeDocument/2006/relationships/slideLayout" Target="../slideLayouts/slideLayout258.xml"/><Relationship Id="rId126" Type="http://schemas.openxmlformats.org/officeDocument/2006/relationships/slideLayout" Target="../slideLayouts/slideLayout279.xml"/><Relationship Id="rId147" Type="http://schemas.openxmlformats.org/officeDocument/2006/relationships/slideLayout" Target="../slideLayouts/slideLayout300.xml"/><Relationship Id="rId168" Type="http://schemas.openxmlformats.org/officeDocument/2006/relationships/slideLayout" Target="../slideLayouts/slideLayout321.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72" Type="http://schemas.openxmlformats.org/officeDocument/2006/relationships/slideLayout" Target="../slideLayouts/slideLayout225.xml"/><Relationship Id="rId93" Type="http://schemas.openxmlformats.org/officeDocument/2006/relationships/slideLayout" Target="../slideLayouts/slideLayout246.xml"/><Relationship Id="rId98" Type="http://schemas.openxmlformats.org/officeDocument/2006/relationships/slideLayout" Target="../slideLayouts/slideLayout251.xml"/><Relationship Id="rId121" Type="http://schemas.openxmlformats.org/officeDocument/2006/relationships/slideLayout" Target="../slideLayouts/slideLayout274.xml"/><Relationship Id="rId142" Type="http://schemas.openxmlformats.org/officeDocument/2006/relationships/slideLayout" Target="../slideLayouts/slideLayout295.xml"/><Relationship Id="rId163" Type="http://schemas.openxmlformats.org/officeDocument/2006/relationships/slideLayout" Target="../slideLayouts/slideLayout316.xml"/><Relationship Id="rId184" Type="http://schemas.openxmlformats.org/officeDocument/2006/relationships/slideLayout" Target="../slideLayouts/slideLayout337.xml"/><Relationship Id="rId189" Type="http://schemas.openxmlformats.org/officeDocument/2006/relationships/slideLayout" Target="../slideLayouts/slideLayout342.xml"/><Relationship Id="rId3" Type="http://schemas.openxmlformats.org/officeDocument/2006/relationships/slideLayout" Target="../slideLayouts/slideLayout156.xml"/><Relationship Id="rId25" Type="http://schemas.openxmlformats.org/officeDocument/2006/relationships/slideLayout" Target="../slideLayouts/slideLayout178.xml"/><Relationship Id="rId46" Type="http://schemas.openxmlformats.org/officeDocument/2006/relationships/slideLayout" Target="../slideLayouts/slideLayout199.xml"/><Relationship Id="rId67" Type="http://schemas.openxmlformats.org/officeDocument/2006/relationships/slideLayout" Target="../slideLayouts/slideLayout220.xml"/><Relationship Id="rId116" Type="http://schemas.openxmlformats.org/officeDocument/2006/relationships/slideLayout" Target="../slideLayouts/slideLayout269.xml"/><Relationship Id="rId137" Type="http://schemas.openxmlformats.org/officeDocument/2006/relationships/slideLayout" Target="../slideLayouts/slideLayout290.xml"/><Relationship Id="rId158" Type="http://schemas.openxmlformats.org/officeDocument/2006/relationships/slideLayout" Target="../slideLayouts/slideLayout311.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62" Type="http://schemas.openxmlformats.org/officeDocument/2006/relationships/slideLayout" Target="../slideLayouts/slideLayout215.xml"/><Relationship Id="rId83" Type="http://schemas.openxmlformats.org/officeDocument/2006/relationships/slideLayout" Target="../slideLayouts/slideLayout236.xml"/><Relationship Id="rId88" Type="http://schemas.openxmlformats.org/officeDocument/2006/relationships/slideLayout" Target="../slideLayouts/slideLayout241.xml"/><Relationship Id="rId111" Type="http://schemas.openxmlformats.org/officeDocument/2006/relationships/slideLayout" Target="../slideLayouts/slideLayout264.xml"/><Relationship Id="rId132" Type="http://schemas.openxmlformats.org/officeDocument/2006/relationships/slideLayout" Target="../slideLayouts/slideLayout285.xml"/><Relationship Id="rId153" Type="http://schemas.openxmlformats.org/officeDocument/2006/relationships/slideLayout" Target="../slideLayouts/slideLayout306.xml"/><Relationship Id="rId174" Type="http://schemas.openxmlformats.org/officeDocument/2006/relationships/slideLayout" Target="../slideLayouts/slideLayout327.xml"/><Relationship Id="rId179" Type="http://schemas.openxmlformats.org/officeDocument/2006/relationships/slideLayout" Target="../slideLayouts/slideLayout332.xml"/><Relationship Id="rId195" Type="http://schemas.openxmlformats.org/officeDocument/2006/relationships/slideLayout" Target="../slideLayouts/slideLayout348.xml"/><Relationship Id="rId209" Type="http://schemas.openxmlformats.org/officeDocument/2006/relationships/theme" Target="../theme/theme15.xml"/><Relationship Id="rId190" Type="http://schemas.openxmlformats.org/officeDocument/2006/relationships/slideLayout" Target="../slideLayouts/slideLayout343.xml"/><Relationship Id="rId204" Type="http://schemas.openxmlformats.org/officeDocument/2006/relationships/slideLayout" Target="../slideLayouts/slideLayout357.xml"/><Relationship Id="rId15" Type="http://schemas.openxmlformats.org/officeDocument/2006/relationships/slideLayout" Target="../slideLayouts/slideLayout168.xml"/><Relationship Id="rId36" Type="http://schemas.openxmlformats.org/officeDocument/2006/relationships/slideLayout" Target="../slideLayouts/slideLayout189.xml"/><Relationship Id="rId57" Type="http://schemas.openxmlformats.org/officeDocument/2006/relationships/slideLayout" Target="../slideLayouts/slideLayout210.xml"/><Relationship Id="rId106" Type="http://schemas.openxmlformats.org/officeDocument/2006/relationships/slideLayout" Target="../slideLayouts/slideLayout259.xml"/><Relationship Id="rId127" Type="http://schemas.openxmlformats.org/officeDocument/2006/relationships/slideLayout" Target="../slideLayouts/slideLayout280.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52" Type="http://schemas.openxmlformats.org/officeDocument/2006/relationships/slideLayout" Target="../slideLayouts/slideLayout205.xml"/><Relationship Id="rId73" Type="http://schemas.openxmlformats.org/officeDocument/2006/relationships/slideLayout" Target="../slideLayouts/slideLayout226.xml"/><Relationship Id="rId78" Type="http://schemas.openxmlformats.org/officeDocument/2006/relationships/slideLayout" Target="../slideLayouts/slideLayout231.xml"/><Relationship Id="rId94" Type="http://schemas.openxmlformats.org/officeDocument/2006/relationships/slideLayout" Target="../slideLayouts/slideLayout247.xml"/><Relationship Id="rId99" Type="http://schemas.openxmlformats.org/officeDocument/2006/relationships/slideLayout" Target="../slideLayouts/slideLayout252.xml"/><Relationship Id="rId101" Type="http://schemas.openxmlformats.org/officeDocument/2006/relationships/slideLayout" Target="../slideLayouts/slideLayout254.xml"/><Relationship Id="rId122" Type="http://schemas.openxmlformats.org/officeDocument/2006/relationships/slideLayout" Target="../slideLayouts/slideLayout275.xml"/><Relationship Id="rId143" Type="http://schemas.openxmlformats.org/officeDocument/2006/relationships/slideLayout" Target="../slideLayouts/slideLayout296.xml"/><Relationship Id="rId148" Type="http://schemas.openxmlformats.org/officeDocument/2006/relationships/slideLayout" Target="../slideLayouts/slideLayout301.xml"/><Relationship Id="rId164" Type="http://schemas.openxmlformats.org/officeDocument/2006/relationships/slideLayout" Target="../slideLayouts/slideLayout317.xml"/><Relationship Id="rId169" Type="http://schemas.openxmlformats.org/officeDocument/2006/relationships/slideLayout" Target="../slideLayouts/slideLayout322.xml"/><Relationship Id="rId185" Type="http://schemas.openxmlformats.org/officeDocument/2006/relationships/slideLayout" Target="../slideLayouts/slideLayout338.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80" Type="http://schemas.openxmlformats.org/officeDocument/2006/relationships/slideLayout" Target="../slideLayouts/slideLayout333.xml"/><Relationship Id="rId26" Type="http://schemas.openxmlformats.org/officeDocument/2006/relationships/slideLayout" Target="../slideLayouts/slideLayout179.xml"/><Relationship Id="rId47" Type="http://schemas.openxmlformats.org/officeDocument/2006/relationships/slideLayout" Target="../slideLayouts/slideLayout200.xml"/><Relationship Id="rId68" Type="http://schemas.openxmlformats.org/officeDocument/2006/relationships/slideLayout" Target="../slideLayouts/slideLayout221.xml"/><Relationship Id="rId89" Type="http://schemas.openxmlformats.org/officeDocument/2006/relationships/slideLayout" Target="../slideLayouts/slideLayout242.xml"/><Relationship Id="rId112" Type="http://schemas.openxmlformats.org/officeDocument/2006/relationships/slideLayout" Target="../slideLayouts/slideLayout265.xml"/><Relationship Id="rId133" Type="http://schemas.openxmlformats.org/officeDocument/2006/relationships/slideLayout" Target="../slideLayouts/slideLayout286.xml"/><Relationship Id="rId154" Type="http://schemas.openxmlformats.org/officeDocument/2006/relationships/slideLayout" Target="../slideLayouts/slideLayout307.xml"/><Relationship Id="rId175" Type="http://schemas.openxmlformats.org/officeDocument/2006/relationships/slideLayout" Target="../slideLayouts/slideLayout328.xml"/><Relationship Id="rId196" Type="http://schemas.openxmlformats.org/officeDocument/2006/relationships/slideLayout" Target="../slideLayouts/slideLayout349.xml"/><Relationship Id="rId200" Type="http://schemas.openxmlformats.org/officeDocument/2006/relationships/slideLayout" Target="../slideLayouts/slideLayout3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0.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9.png"/><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10.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xmlns=""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92543426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4112"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xmlns=""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9177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xmlns=""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48850389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4107" r:id="rId3"/>
    <p:sldLayoutId id="2147484106" r:id="rId4"/>
    <p:sldLayoutId id="2147484105" r:id="rId5"/>
    <p:sldLayoutId id="2147484104" r:id="rId6"/>
    <p:sldLayoutId id="2147484103"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53073"/>
      </p:ext>
    </p:ext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5DE010-3045-465D-950A-F6AB3807FA84}"/>
              </a:ext>
            </a:extLst>
          </p:cNvPr>
          <p:cNvSpPr txBox="1"/>
          <p:nvPr userDrawn="1"/>
        </p:nvSpPr>
        <p:spPr>
          <a:xfrm>
            <a:off x="9625379" y="0"/>
            <a:ext cx="263989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0093561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14207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 id="2147483933" r:id="rId43"/>
    <p:sldLayoutId id="2147483934" r:id="rId44"/>
    <p:sldLayoutId id="2147483935" r:id="rId45"/>
    <p:sldLayoutId id="2147483936" r:id="rId46"/>
    <p:sldLayoutId id="2147483937" r:id="rId47"/>
    <p:sldLayoutId id="2147483938" r:id="rId48"/>
    <p:sldLayoutId id="2147483939" r:id="rId49"/>
    <p:sldLayoutId id="2147483940" r:id="rId50"/>
    <p:sldLayoutId id="2147483941" r:id="rId51"/>
    <p:sldLayoutId id="2147483942" r:id="rId52"/>
    <p:sldLayoutId id="2147483943" r:id="rId53"/>
    <p:sldLayoutId id="2147483944" r:id="rId54"/>
    <p:sldLayoutId id="2147483945" r:id="rId55"/>
    <p:sldLayoutId id="2147483946" r:id="rId56"/>
    <p:sldLayoutId id="2147483947" r:id="rId57"/>
    <p:sldLayoutId id="2147483948" r:id="rId58"/>
    <p:sldLayoutId id="2147483949" r:id="rId59"/>
    <p:sldLayoutId id="2147483950" r:id="rId60"/>
    <p:sldLayoutId id="2147483951" r:id="rId61"/>
    <p:sldLayoutId id="2147483952" r:id="rId62"/>
    <p:sldLayoutId id="2147483953" r:id="rId63"/>
    <p:sldLayoutId id="2147483954" r:id="rId64"/>
    <p:sldLayoutId id="2147483955" r:id="rId65"/>
    <p:sldLayoutId id="2147483956" r:id="rId66"/>
    <p:sldLayoutId id="2147483957" r:id="rId67"/>
    <p:sldLayoutId id="2147483958" r:id="rId68"/>
    <p:sldLayoutId id="2147483959" r:id="rId69"/>
    <p:sldLayoutId id="2147483960" r:id="rId70"/>
    <p:sldLayoutId id="2147483961" r:id="rId71"/>
    <p:sldLayoutId id="2147483962" r:id="rId72"/>
    <p:sldLayoutId id="2147483963" r:id="rId73"/>
    <p:sldLayoutId id="2147483964" r:id="rId74"/>
    <p:sldLayoutId id="2147483965" r:id="rId75"/>
    <p:sldLayoutId id="2147483966" r:id="rId76"/>
    <p:sldLayoutId id="2147483967" r:id="rId77"/>
    <p:sldLayoutId id="2147483968" r:id="rId78"/>
    <p:sldLayoutId id="2147483969" r:id="rId79"/>
    <p:sldLayoutId id="2147483970" r:id="rId80"/>
    <p:sldLayoutId id="2147483971" r:id="rId81"/>
    <p:sldLayoutId id="2147483972" r:id="rId82"/>
    <p:sldLayoutId id="2147483973" r:id="rId83"/>
    <p:sldLayoutId id="2147483974" r:id="rId84"/>
    <p:sldLayoutId id="2147483975" r:id="rId85"/>
    <p:sldLayoutId id="2147483976" r:id="rId86"/>
    <p:sldLayoutId id="2147483977" r:id="rId87"/>
    <p:sldLayoutId id="2147483978" r:id="rId88"/>
    <p:sldLayoutId id="2147483979" r:id="rId89"/>
    <p:sldLayoutId id="2147483980" r:id="rId90"/>
    <p:sldLayoutId id="2147483981" r:id="rId91"/>
    <p:sldLayoutId id="2147483982" r:id="rId92"/>
    <p:sldLayoutId id="2147483983" r:id="rId93"/>
    <p:sldLayoutId id="2147483984" r:id="rId94"/>
    <p:sldLayoutId id="2147483985" r:id="rId95"/>
    <p:sldLayoutId id="2147483986" r:id="rId96"/>
    <p:sldLayoutId id="2147483987" r:id="rId97"/>
    <p:sldLayoutId id="2147483988" r:id="rId98"/>
    <p:sldLayoutId id="2147483989" r:id="rId99"/>
    <p:sldLayoutId id="2147483990" r:id="rId100"/>
    <p:sldLayoutId id="2147483991" r:id="rId101"/>
    <p:sldLayoutId id="2147483992" r:id="rId102"/>
    <p:sldLayoutId id="2147483993" r:id="rId103"/>
    <p:sldLayoutId id="2147483994" r:id="rId104"/>
    <p:sldLayoutId id="2147483995" r:id="rId105"/>
    <p:sldLayoutId id="2147483996" r:id="rId106"/>
    <p:sldLayoutId id="2147483997" r:id="rId107"/>
    <p:sldLayoutId id="2147483998" r:id="rId108"/>
    <p:sldLayoutId id="2147483999" r:id="rId109"/>
    <p:sldLayoutId id="2147484000" r:id="rId110"/>
    <p:sldLayoutId id="2147484001" r:id="rId111"/>
    <p:sldLayoutId id="2147484002" r:id="rId112"/>
    <p:sldLayoutId id="2147484003" r:id="rId113"/>
    <p:sldLayoutId id="2147484004" r:id="rId114"/>
    <p:sldLayoutId id="2147484005" r:id="rId115"/>
    <p:sldLayoutId id="2147484006" r:id="rId116"/>
    <p:sldLayoutId id="2147484007" r:id="rId117"/>
    <p:sldLayoutId id="2147484008" r:id="rId118"/>
    <p:sldLayoutId id="2147484009" r:id="rId119"/>
    <p:sldLayoutId id="2147484010" r:id="rId120"/>
    <p:sldLayoutId id="2147484011" r:id="rId121"/>
    <p:sldLayoutId id="2147484012" r:id="rId122"/>
    <p:sldLayoutId id="2147484013" r:id="rId123"/>
    <p:sldLayoutId id="2147484014" r:id="rId124"/>
    <p:sldLayoutId id="2147484015" r:id="rId125"/>
    <p:sldLayoutId id="2147484016" r:id="rId126"/>
    <p:sldLayoutId id="2147484017" r:id="rId127"/>
    <p:sldLayoutId id="2147484018" r:id="rId128"/>
    <p:sldLayoutId id="2147484019" r:id="rId129"/>
    <p:sldLayoutId id="2147484020" r:id="rId130"/>
    <p:sldLayoutId id="2147484021" r:id="rId131"/>
    <p:sldLayoutId id="2147484022" r:id="rId132"/>
    <p:sldLayoutId id="2147484023" r:id="rId133"/>
    <p:sldLayoutId id="2147484024" r:id="rId134"/>
    <p:sldLayoutId id="2147484025" r:id="rId135"/>
    <p:sldLayoutId id="2147484026" r:id="rId136"/>
    <p:sldLayoutId id="2147484027" r:id="rId137"/>
    <p:sldLayoutId id="2147484028" r:id="rId138"/>
    <p:sldLayoutId id="2147484029" r:id="rId139"/>
    <p:sldLayoutId id="2147484030" r:id="rId140"/>
    <p:sldLayoutId id="2147484031" r:id="rId141"/>
    <p:sldLayoutId id="2147484032" r:id="rId142"/>
    <p:sldLayoutId id="2147484033" r:id="rId143"/>
    <p:sldLayoutId id="2147484034" r:id="rId144"/>
    <p:sldLayoutId id="2147484035" r:id="rId145"/>
    <p:sldLayoutId id="2147484036" r:id="rId146"/>
    <p:sldLayoutId id="2147484037" r:id="rId147"/>
    <p:sldLayoutId id="2147484038" r:id="rId148"/>
    <p:sldLayoutId id="2147484039" r:id="rId149"/>
    <p:sldLayoutId id="2147484040" r:id="rId150"/>
    <p:sldLayoutId id="2147484041" r:id="rId151"/>
    <p:sldLayoutId id="2147484042" r:id="rId152"/>
    <p:sldLayoutId id="2147484043" r:id="rId153"/>
    <p:sldLayoutId id="2147484044" r:id="rId154"/>
    <p:sldLayoutId id="2147484045" r:id="rId155"/>
    <p:sldLayoutId id="2147484046" r:id="rId156"/>
    <p:sldLayoutId id="2147484047" r:id="rId157"/>
    <p:sldLayoutId id="2147484048" r:id="rId158"/>
    <p:sldLayoutId id="2147484049" r:id="rId159"/>
    <p:sldLayoutId id="2147484050" r:id="rId160"/>
    <p:sldLayoutId id="2147484051" r:id="rId161"/>
    <p:sldLayoutId id="2147484052" r:id="rId162"/>
    <p:sldLayoutId id="2147484053" r:id="rId163"/>
    <p:sldLayoutId id="2147484054" r:id="rId164"/>
    <p:sldLayoutId id="2147484055" r:id="rId165"/>
    <p:sldLayoutId id="2147484056" r:id="rId166"/>
    <p:sldLayoutId id="2147484057" r:id="rId167"/>
    <p:sldLayoutId id="2147484058" r:id="rId168"/>
    <p:sldLayoutId id="2147484059" r:id="rId169"/>
    <p:sldLayoutId id="2147484060" r:id="rId170"/>
    <p:sldLayoutId id="2147484061" r:id="rId171"/>
    <p:sldLayoutId id="2147484062" r:id="rId172"/>
    <p:sldLayoutId id="2147484063" r:id="rId173"/>
    <p:sldLayoutId id="2147484064" r:id="rId174"/>
    <p:sldLayoutId id="2147484065" r:id="rId175"/>
    <p:sldLayoutId id="2147484066" r:id="rId176"/>
    <p:sldLayoutId id="2147484067" r:id="rId177"/>
    <p:sldLayoutId id="2147484068" r:id="rId178"/>
    <p:sldLayoutId id="2147484069" r:id="rId179"/>
    <p:sldLayoutId id="2147484070" r:id="rId180"/>
    <p:sldLayoutId id="2147484071" r:id="rId181"/>
    <p:sldLayoutId id="2147484072" r:id="rId182"/>
    <p:sldLayoutId id="2147484073" r:id="rId183"/>
    <p:sldLayoutId id="2147484074" r:id="rId184"/>
    <p:sldLayoutId id="2147484075" r:id="rId185"/>
    <p:sldLayoutId id="2147484076" r:id="rId186"/>
    <p:sldLayoutId id="2147484077" r:id="rId187"/>
    <p:sldLayoutId id="2147484078" r:id="rId188"/>
    <p:sldLayoutId id="2147484079" r:id="rId189"/>
    <p:sldLayoutId id="2147484080" r:id="rId190"/>
    <p:sldLayoutId id="2147484081" r:id="rId191"/>
    <p:sldLayoutId id="2147484082" r:id="rId192"/>
    <p:sldLayoutId id="2147484083" r:id="rId193"/>
    <p:sldLayoutId id="2147484084" r:id="rId194"/>
    <p:sldLayoutId id="2147484085" r:id="rId195"/>
    <p:sldLayoutId id="2147484086" r:id="rId196"/>
    <p:sldLayoutId id="2147484087" r:id="rId197"/>
    <p:sldLayoutId id="2147484088" r:id="rId198"/>
    <p:sldLayoutId id="2147484089" r:id="rId199"/>
    <p:sldLayoutId id="2147484090" r:id="rId200"/>
    <p:sldLayoutId id="2147484091" r:id="rId201"/>
    <p:sldLayoutId id="2147484092" r:id="rId202"/>
    <p:sldLayoutId id="2147484093" r:id="rId203"/>
    <p:sldLayoutId id="2147484094" r:id="rId204"/>
    <p:sldLayoutId id="2147484095" r:id="rId205"/>
    <p:sldLayoutId id="2147484096" r:id="rId206"/>
    <p:sldLayoutId id="2147484097" r:id="rId207"/>
    <p:sldLayoutId id="2147484098" r:id="rId2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9/26/2022</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4102" r:id="rId2"/>
    <p:sldLayoutId id="2147484101" r:id="rId3"/>
    <p:sldLayoutId id="2147484100" r:id="rId4"/>
    <p:sldLayoutId id="214748409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E08E231-020E-454B-814C-04386EE4B12D}" type="datetimeFigureOut">
              <a:rPr lang="zh-CN" altLang="en-US" smtClean="0"/>
              <a:pPr/>
              <a:t>2022/9/26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4111" r:id="rId3"/>
    <p:sldLayoutId id="2147484108"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511664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9/26/2022</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82153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85449755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4110"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3616648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4109"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2.png"/><Relationship Id="rId12"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78.xml"/><Relationship Id="rId6" Type="http://schemas.microsoft.com/office/2007/relationships/hdphoto" Target="../media/hdphoto7.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8.xml"/><Relationship Id="rId6" Type="http://schemas.microsoft.com/office/2007/relationships/hdphoto" Target="../media/hdphoto12.wdp"/><Relationship Id="rId11" Type="http://schemas.openxmlformats.org/officeDocument/2006/relationships/image" Target="../media/image29.png"/><Relationship Id="rId5" Type="http://schemas.openxmlformats.org/officeDocument/2006/relationships/image" Target="../media/image38.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132.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8.xml"/><Relationship Id="rId6" Type="http://schemas.microsoft.com/office/2007/relationships/hdphoto" Target="../media/hdphoto14.wdp"/><Relationship Id="rId5" Type="http://schemas.openxmlformats.org/officeDocument/2006/relationships/image" Target="../media/image40.png"/><Relationship Id="rId4" Type="http://schemas.microsoft.com/office/2007/relationships/hdphoto" Target="../media/hdphoto11.wdp"/><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9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9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5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09.xml"/><Relationship Id="rId5" Type="http://schemas.microsoft.com/office/2007/relationships/hdphoto" Target="../media/hdphoto3.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6.xml"/><Relationship Id="rId5" Type="http://schemas.openxmlformats.org/officeDocument/2006/relationships/tags" Target="../tags/tag6.xml"/><Relationship Id="rId10" Type="http://schemas.openxmlformats.org/officeDocument/2006/relationships/slideLayout" Target="../slideLayouts/slideLayout121.xml"/><Relationship Id="rId4" Type="http://schemas.openxmlformats.org/officeDocument/2006/relationships/tags" Target="../tags/tag5.xml"/><Relationship Id="rId9"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66.xml"/><Relationship Id="rId5" Type="http://schemas.microsoft.com/office/2007/relationships/hdphoto" Target="../media/hdphoto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xmlns="" id="{AF46DA02-F02D-4620-A33C-7EF5A18F9064}"/>
              </a:ext>
            </a:extLst>
          </p:cNvPr>
          <p:cNvSpPr txBox="1"/>
          <p:nvPr/>
        </p:nvSpPr>
        <p:spPr>
          <a:xfrm>
            <a:off x="1649657" y="3033108"/>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vi-VN" altLang="zh-CN" sz="48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con</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những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vẫn cứ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xôn xao. Thì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ra,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vừa mới có một con chim xanh biếc, toàn thân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ó</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cành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thanh mai rồi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lại vội bay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đi.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Các cây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cỏ xuýt xoa: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nghe bạn bè trầm trồ, cây xấu hổ càng tiếc. Không biết bao giờ con chim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Trần Hoài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xmlns="" id="{E0FF95AD-06CA-47E0-8277-5E14FBF997E5}"/>
              </a:ext>
            </a:extLst>
          </p:cNvPr>
          <p:cNvSpPr/>
          <p:nvPr/>
        </p:nvSpPr>
        <p:spPr>
          <a:xfrm>
            <a:off x="472152" y="961696"/>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xmlns="" id="{5AAE4ED0-F690-4A16-9649-42B88C832BCF}"/>
              </a:ext>
            </a:extLst>
          </p:cNvPr>
          <p:cNvSpPr/>
          <p:nvPr/>
        </p:nvSpPr>
        <p:spPr>
          <a:xfrm>
            <a:off x="425370" y="3129166"/>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5" name="Group 14">
            <a:extLst>
              <a:ext uri="{FF2B5EF4-FFF2-40B4-BE49-F238E27FC236}">
                <a16:creationId xmlns:a16="http://schemas.microsoft.com/office/drawing/2014/main" xmlns="" id="{CC23C1F7-6A23-4EF0-8862-59699AEEA58A}"/>
              </a:ext>
            </a:extLst>
          </p:cNvPr>
          <p:cNvGrpSpPr/>
          <p:nvPr/>
        </p:nvGrpSpPr>
        <p:grpSpPr>
          <a:xfrm>
            <a:off x="8708572" y="31976"/>
            <a:ext cx="3305960" cy="986545"/>
            <a:chOff x="1267261" y="7270381"/>
            <a:chExt cx="5825836" cy="1050144"/>
          </a:xfrm>
        </p:grpSpPr>
        <p:sp>
          <p:nvSpPr>
            <p:cNvPr id="16" name="TextBox 15">
              <a:extLst>
                <a:ext uri="{FF2B5EF4-FFF2-40B4-BE49-F238E27FC236}">
                  <a16:creationId xmlns:a16="http://schemas.microsoft.com/office/drawing/2014/main" xmlns=""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2CF70AB3-18B4-4DF4-8869-65EF1085EDB4}"/>
                </a:ext>
              </a:extLst>
            </p:cNvPr>
            <p:cNvSpPr txBox="1"/>
            <p:nvPr/>
          </p:nvSpPr>
          <p:spPr>
            <a:xfrm>
              <a:off x="1925711" y="7304910"/>
              <a:ext cx="5167386" cy="10156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smtClean="0">
                  <a:solidFill>
                    <a:prstClr val="white"/>
                  </a:solidFill>
                  <a:latin typeface="Arial" panose="020B0604020202020204" pitchFamily="34" charset="0"/>
                  <a:ea typeface="Arial-Rounded" pitchFamily="34" charset="0"/>
                  <a:cs typeface="Arial" panose="020B0604020202020204" pitchFamily="34" charset="0"/>
                </a:rPr>
                <a:t>Luyện đ</a:t>
              </a:r>
              <a:r>
                <a:rPr kumimoji="0" lang="en-US" sz="2800" b="0"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itchFamily="34" charset="0"/>
                  <a:cs typeface="Arial" panose="020B0604020202020204" pitchFamily="34" charset="0"/>
                </a:rPr>
                <a:t>ọc</a:t>
              </a:r>
              <a:r>
                <a:rPr kumimoji="0" lang="en-US" sz="2800" b="0" i="0" u="none" strike="noStrike" kern="1200" cap="none" spc="0" normalizeH="0" noProof="0" dirty="0" smtClean="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vi-VN" sz="2800" noProof="0" dirty="0" smtClean="0">
                  <a:solidFill>
                    <a:prstClr val="white"/>
                  </a:solidFill>
                  <a:latin typeface="Arial" panose="020B0604020202020204" pitchFamily="34" charset="0"/>
                  <a:ea typeface="Arial-Rounded"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3523230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8"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6033"/>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406"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10" y="86650"/>
            <a:ext cx="2953865" cy="2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965" y="1700581"/>
            <a:ext cx="1130636" cy="830997"/>
          </a:xfrm>
          <a:prstGeom prst="rect">
            <a:avLst/>
          </a:prstGeom>
          <a:solidFill>
            <a:schemeClr val="accent2">
              <a:lumMod val="60000"/>
              <a:lumOff val="40000"/>
            </a:schemeClr>
          </a:solidFill>
        </p:spPr>
        <p:txBody>
          <a:bodyPr wrap="square" rtlCol="0">
            <a:spAutoFit/>
          </a:bodyPr>
          <a:lstStyle/>
          <a:p>
            <a:pPr algn="ctr" defTabSz="1219170">
              <a:buClr>
                <a:srgbClr val="000000"/>
              </a:buClr>
            </a:pPr>
            <a:r>
              <a:rPr lang="en-US" sz="2400" kern="0">
                <a:solidFill>
                  <a:srgbClr val="000000"/>
                </a:solidFill>
                <a:latin typeface="Arial"/>
                <a:cs typeface="Arial"/>
                <a:sym typeface="Arial"/>
              </a:rPr>
              <a:t>Giải nghĩa</a:t>
            </a:r>
          </a:p>
        </p:txBody>
      </p:sp>
      <p:sp>
        <p:nvSpPr>
          <p:cNvPr id="5" name="Oval 4"/>
          <p:cNvSpPr/>
          <p:nvPr/>
        </p:nvSpPr>
        <p:spPr>
          <a:xfrm>
            <a:off x="3912160" y="710085"/>
            <a:ext cx="3965749"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TextBox 7"/>
          <p:cNvSpPr txBox="1"/>
          <p:nvPr/>
        </p:nvSpPr>
        <p:spPr>
          <a:xfrm>
            <a:off x="4099730" y="963061"/>
            <a:ext cx="3429839" cy="954107"/>
          </a:xfrm>
          <a:prstGeom prst="rect">
            <a:avLst/>
          </a:prstGeom>
          <a:noFill/>
        </p:spPr>
        <p:txBody>
          <a:bodyPr wrap="square" rtlCol="0">
            <a:spAutoFit/>
          </a:bodyPr>
          <a:lstStyle/>
          <a:p>
            <a:pPr lvl="0" algn="ctr" defTabSz="913256" fontAlgn="base">
              <a:spcBef>
                <a:spcPct val="0"/>
              </a:spcBef>
              <a:spcAft>
                <a:spcPct val="0"/>
              </a:spcAft>
              <a:defRPr/>
            </a:pPr>
            <a:r>
              <a:rPr lang="en-US" sz="2800" dirty="0" err="1">
                <a:solidFill>
                  <a:srgbClr val="FF0000"/>
                </a:solidFill>
                <a:latin typeface="Arial" panose="020B0604020202020204" pitchFamily="34" charset="0"/>
                <a:ea typeface="Arial-Rounded" panose="020B0500000000000000" pitchFamily="34" charset="0"/>
                <a:cs typeface="Arial" panose="020B0604020202020204" pitchFamily="34" charset="0"/>
              </a:rPr>
              <a:t>lạt</a:t>
            </a:r>
            <a:r>
              <a:rPr lang="en-US"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FF0000"/>
                </a:solidFill>
                <a:latin typeface="Arial" panose="020B0604020202020204" pitchFamily="34" charset="0"/>
                <a:ea typeface="Arial-Rounded" panose="020B0500000000000000" pitchFamily="34" charset="0"/>
                <a:cs typeface="Arial" panose="020B0604020202020204" pitchFamily="34" charset="0"/>
              </a:rPr>
              <a:t>xạt</a:t>
            </a:r>
            <a:r>
              <a:rPr lang="en-US" sz="28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231F20"/>
                </a:solidFill>
                <a:latin typeface="Arial" panose="020B0604020202020204" pitchFamily="34" charset="0"/>
                <a:ea typeface="Arial-Rounded" panose="020B0500000000000000" pitchFamily="34" charset="0"/>
                <a:cs typeface="Arial" panose="020B0604020202020204" pitchFamily="34" charset="0"/>
              </a:rPr>
              <a:t>tiếng</a:t>
            </a:r>
            <a:r>
              <a:rPr lang="en-US" sz="2800" dirty="0">
                <a:solidFill>
                  <a:srgbClr val="231F2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231F20"/>
                </a:solidFill>
                <a:latin typeface="Arial" panose="020B0604020202020204" pitchFamily="34" charset="0"/>
                <a:ea typeface="Arial-Rounded" panose="020B0500000000000000" pitchFamily="34" charset="0"/>
                <a:cs typeface="Arial" panose="020B0604020202020204" pitchFamily="34" charset="0"/>
              </a:rPr>
              <a:t>va</a:t>
            </a:r>
            <a:r>
              <a:rPr lang="en-US" sz="2800" dirty="0">
                <a:solidFill>
                  <a:srgbClr val="231F2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231F20"/>
                </a:solidFill>
                <a:latin typeface="Arial" panose="020B0604020202020204" pitchFamily="34" charset="0"/>
                <a:ea typeface="Arial-Rounded" panose="020B0500000000000000" pitchFamily="34" charset="0"/>
                <a:cs typeface="Arial" panose="020B0604020202020204" pitchFamily="34" charset="0"/>
              </a:rPr>
              <a:t>chạm</a:t>
            </a:r>
            <a:r>
              <a:rPr lang="en-US" sz="2800" dirty="0">
                <a:solidFill>
                  <a:srgbClr val="231F2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231F20"/>
                </a:solidFill>
                <a:latin typeface="Arial" panose="020B0604020202020204" pitchFamily="34" charset="0"/>
                <a:ea typeface="Arial-Rounded" panose="020B0500000000000000" pitchFamily="34" charset="0"/>
                <a:cs typeface="Arial" panose="020B0604020202020204" pitchFamily="34" charset="0"/>
              </a:rPr>
              <a:t>của</a:t>
            </a:r>
            <a:r>
              <a:rPr lang="en-US" sz="2800" dirty="0">
                <a:solidFill>
                  <a:srgbClr val="231F2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231F20"/>
                </a:solidFill>
                <a:latin typeface="Arial" panose="020B0604020202020204" pitchFamily="34" charset="0"/>
                <a:ea typeface="Arial-Rounded" panose="020B0500000000000000" pitchFamily="34" charset="0"/>
                <a:cs typeface="Arial" panose="020B0604020202020204" pitchFamily="34" charset="0"/>
              </a:rPr>
              <a:t>lá</a:t>
            </a:r>
            <a:r>
              <a:rPr lang="en-US" sz="2800" dirty="0">
                <a:solidFill>
                  <a:srgbClr val="231F2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231F20"/>
                </a:solidFill>
                <a:latin typeface="Arial" panose="020B0604020202020204" pitchFamily="34" charset="0"/>
                <a:ea typeface="Arial-Rounded" panose="020B0500000000000000" pitchFamily="34" charset="0"/>
                <a:cs typeface="Arial" panose="020B0604020202020204" pitchFamily="34" charset="0"/>
              </a:rPr>
              <a:t>khô</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5" name="Oval 14"/>
          <p:cNvSpPr/>
          <p:nvPr/>
        </p:nvSpPr>
        <p:spPr>
          <a:xfrm>
            <a:off x="1629311" y="2763387"/>
            <a:ext cx="3965749" cy="1740976"/>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6" name="TextBox 15"/>
          <p:cNvSpPr txBox="1"/>
          <p:nvPr/>
        </p:nvSpPr>
        <p:spPr>
          <a:xfrm>
            <a:off x="1930449" y="2932536"/>
            <a:ext cx="3429839"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800">
                <a:latin typeface="Arial-Rounded" panose="020B0500000000000000" pitchFamily="34" charset="0"/>
                <a:ea typeface="Arial-Rounded" panose="020B0500000000000000" pitchFamily="34" charset="0"/>
                <a:cs typeface="Arial-Rounded" panose="020B0500000000000000" pitchFamily="34" charset="0"/>
              </a:rPr>
              <a:t>n</a:t>
            </a:r>
            <a:r>
              <a:rPr lang="en-US" sz="2800">
                <a:solidFill>
                  <a:srgbClr val="231F20"/>
                </a:solidFill>
                <a:latin typeface="Arial-Rounded" panose="020B0500000000000000" pitchFamily="34" charset="0"/>
                <a:ea typeface="Arial-Rounded" panose="020B0500000000000000" pitchFamily="34" charset="0"/>
                <a:cs typeface="Arial-Rounded" panose="020B0500000000000000" pitchFamily="34" charset="0"/>
              </a:rPr>
              <a:t>hiều âm thanh, tiếng nói nhỏ phát ra cùng lúc</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7080251" y="265053"/>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728435" y="2864880"/>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7377632" y="2269046"/>
            <a:ext cx="3965749" cy="239868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xuýt xoa: </a:t>
            </a:r>
            <a:r>
              <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r>
              <a:rPr lang="en-US" altLang="zh-C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ách thể hiện cảm xúc (khen, tiếc) qua lời nói</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2" name="Picture 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6495936" y="2470716"/>
            <a:ext cx="15367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085760" y="4523483"/>
            <a:ext cx="4954573" cy="2065572"/>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23" name="TextBox 22"/>
          <p:cNvSpPr txBox="1"/>
          <p:nvPr/>
        </p:nvSpPr>
        <p:spPr>
          <a:xfrm>
            <a:off x="4478975" y="4983268"/>
            <a:ext cx="4607371"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thanh mai: </a:t>
            </a:r>
            <a:r>
              <a:rPr lang="en-US" sz="2800">
                <a:latin typeface="Arial" panose="020B0604020202020204" pitchFamily="34" charset="0"/>
                <a:ea typeface="Arial-Rounded" panose="020B0500000000000000" pitchFamily="34" charset="0"/>
                <a:cs typeface="Arial" panose="020B0604020202020204" pitchFamily="34" charset="0"/>
              </a:rPr>
              <a:t>c</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ây bụi thấp, quả mọng nước, trông như quả dâu</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pic>
        <p:nvPicPr>
          <p:cNvPr id="1033" name="Picture 9"/>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3285660" y="4544679"/>
            <a:ext cx="1600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2601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những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vẫn cứ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xôn xao. Thì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ra,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vừa mới có một con chim xanh biếc, toàn thân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ó</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cành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thanh mai rồi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lại vội bay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đi.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Các cây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cỏ xuýt xoa: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nghe bạn bè trầm trồ, cây xấu hổ càng tiếc. Không biết bao giờ con chim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Trần Hoài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xmlns="" id="{E0FF95AD-06CA-47E0-8277-5E14FBF997E5}"/>
              </a:ext>
            </a:extLst>
          </p:cNvPr>
          <p:cNvSpPr/>
          <p:nvPr/>
        </p:nvSpPr>
        <p:spPr>
          <a:xfrm>
            <a:off x="472152" y="961696"/>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xmlns="" id="{5AAE4ED0-F690-4A16-9649-42B88C832BCF}"/>
              </a:ext>
            </a:extLst>
          </p:cNvPr>
          <p:cNvSpPr/>
          <p:nvPr/>
        </p:nvSpPr>
        <p:spPr>
          <a:xfrm>
            <a:off x="425370" y="3129166"/>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5" name="TextBox 14">
            <a:extLst>
              <a:ext uri="{FF2B5EF4-FFF2-40B4-BE49-F238E27FC236}">
                <a16:creationId xmlns:a16="http://schemas.microsoft.com/office/drawing/2014/main" xmlns=""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 theo</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 nhóm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6152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8"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những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vẫn cứ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xôn xao. Thì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ra,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vừa mới có một con chim xanh biếc, toàn thân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ó</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cành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thanh mai rồi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lại vội bay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đi.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Các cây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cỏ xuýt xoa: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nghe bạn bè trầm trồ, cây xấu hổ càng tiếc. Không biết bao giờ con chim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Trần Hoài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Arial-Rounded" pitchFamily="34" charset="0"/>
                <a:ea typeface="Arial-Rounded" pitchFamily="34" charset="0"/>
                <a:cs typeface="Arial-Rounded" pitchFamily="34" charset="0"/>
              </a:rPr>
              <a:t>Đọc toàn bài</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08744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1" y="1401445"/>
            <a:ext cx="3515551" cy="2016125"/>
            <a:chOff x="2118480" y="1316166"/>
            <a:chExt cx="1516084"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56238"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2</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5368201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34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B477945-6682-448F-B50D-C779192FF0E2}"/>
              </a:ext>
            </a:extLst>
          </p:cNvPr>
          <p:cNvSpPr txBox="1"/>
          <p:nvPr/>
        </p:nvSpPr>
        <p:spPr>
          <a:xfrm>
            <a:off x="2335712" y="805095"/>
            <a:ext cx="8159768" cy="650499"/>
          </a:xfrm>
          <a:prstGeom prst="rect">
            <a:avLst/>
          </a:prstGeom>
          <a:solidFill>
            <a:schemeClr val="accent2">
              <a:lumMod val="20000"/>
              <a:lumOff val="80000"/>
            </a:schemeClr>
          </a:solid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xmlns="" id="{81E2F948-55A3-4CCC-B91B-24AB2FBE721B}"/>
              </a:ext>
            </a:extLst>
          </p:cNvPr>
          <p:cNvSpPr txBox="1"/>
          <p:nvPr/>
        </p:nvSpPr>
        <p:spPr>
          <a:xfrm>
            <a:off x="4078595" y="2427760"/>
            <a:ext cx="8159768" cy="650499"/>
          </a:xfrm>
          <a:prstGeom prst="rect">
            <a:avLst/>
          </a:prstGeom>
          <a:solidFill>
            <a:schemeClr val="accent2">
              <a:lumMod val="20000"/>
              <a:lumOff val="80000"/>
            </a:schemeClr>
          </a:solid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xmlns="" id="{86E19020-066E-4132-A94C-9CC0A18E1DF9}"/>
              </a:ext>
            </a:extLst>
          </p:cNvPr>
          <p:cNvSpPr txBox="1"/>
          <p:nvPr/>
        </p:nvSpPr>
        <p:spPr>
          <a:xfrm>
            <a:off x="2266245" y="1433700"/>
            <a:ext cx="8830842" cy="73866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a:t>
            </a:r>
            <a:r>
              <a:rPr kumimoji="0" lang="vi-VN" sz="28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 hổ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 rúm mình lại.</a:t>
            </a:r>
          </a:p>
        </p:txBody>
      </p:sp>
      <p:sp>
        <p:nvSpPr>
          <p:cNvPr id="6" name="TextBox 5">
            <a:extLst>
              <a:ext uri="{FF2B5EF4-FFF2-40B4-BE49-F238E27FC236}">
                <a16:creationId xmlns:a16="http://schemas.microsoft.com/office/drawing/2014/main" xmlns="" id="{60C0589A-DFC2-402B-AC64-8D0BEC7FCF65}"/>
              </a:ext>
            </a:extLst>
          </p:cNvPr>
          <p:cNvSpPr txBox="1"/>
          <p:nvPr/>
        </p:nvSpPr>
        <p:spPr>
          <a:xfrm>
            <a:off x="4078595" y="3111356"/>
            <a:ext cx="727081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xmlns=""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35267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BCA7BEB-033F-4CDD-A4B0-82998C664838}"/>
              </a:ext>
            </a:extLst>
          </p:cNvPr>
          <p:cNvSpPr txBox="1"/>
          <p:nvPr/>
        </p:nvSpPr>
        <p:spPr>
          <a:xfrm>
            <a:off x="1119255" y="430560"/>
            <a:ext cx="7830228" cy="650499"/>
          </a:xfrm>
          <a:prstGeom prst="rect">
            <a:avLst/>
          </a:prstGeom>
          <a:solidFill>
            <a:schemeClr val="accent2">
              <a:lumMod val="20000"/>
              <a:lumOff val="80000"/>
            </a:schemeClr>
          </a:solid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xmlns="" id="{82373F1B-0A51-4204-A957-4508BBC19786}"/>
              </a:ext>
            </a:extLst>
          </p:cNvPr>
          <p:cNvSpPr txBox="1"/>
          <p:nvPr/>
        </p:nvSpPr>
        <p:spPr>
          <a:xfrm>
            <a:off x="3444536" y="1403478"/>
            <a:ext cx="805388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xmlns="" id="{85E94C04-58D4-466E-8F0A-E69A916F316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D63DA1D-CF08-4F91-8C03-34E213E84088}"/>
              </a:ext>
            </a:extLst>
          </p:cNvPr>
          <p:cNvSpPr txBox="1"/>
          <p:nvPr/>
        </p:nvSpPr>
        <p:spPr>
          <a:xfrm>
            <a:off x="2405850" y="3965864"/>
            <a:ext cx="9676660" cy="523220"/>
          </a:xfrm>
          <a:prstGeom prst="rect">
            <a:avLst/>
          </a:prstGeom>
          <a:solidFill>
            <a:schemeClr val="accent2">
              <a:lumMod val="20000"/>
              <a:lumOff val="80000"/>
            </a:schemeClr>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a:t>
            </a:r>
            <a:r>
              <a:rPr lang="vi-VN" sz="28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con</a:t>
            </a:r>
            <a:r>
              <a:rPr kumimoji="0" lang="vi-VN" sz="28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để không phải tiếc như vậy, cây xấu hổ nên làm gì?</a:t>
            </a:r>
          </a:p>
        </p:txBody>
      </p:sp>
      <p:pic>
        <p:nvPicPr>
          <p:cNvPr id="8" name="Picture 7">
            <a:extLst>
              <a:ext uri="{FF2B5EF4-FFF2-40B4-BE49-F238E27FC236}">
                <a16:creationId xmlns:a16="http://schemas.microsoft.com/office/drawing/2014/main" xmlns=""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xmlns="" id="{6855530C-8C96-4C83-AD45-D2E167D9B308}"/>
              </a:ext>
            </a:extLst>
          </p:cNvPr>
          <p:cNvSpPr txBox="1"/>
          <p:nvPr/>
        </p:nvSpPr>
        <p:spPr>
          <a:xfrm>
            <a:off x="905522" y="4868312"/>
            <a:ext cx="6643673" cy="129683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xmlns=""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10532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9196BE6-8A4E-4D3B-A11A-B35726E57F00}"/>
              </a:ext>
            </a:extLst>
          </p:cNvPr>
          <p:cNvSpPr txBox="1"/>
          <p:nvPr/>
        </p:nvSpPr>
        <p:spPr>
          <a:xfrm>
            <a:off x="671011" y="610003"/>
            <a:ext cx="11300482" cy="1077218"/>
          </a:xfrm>
          <a:prstGeom prst="rect">
            <a:avLst/>
          </a:prstGeom>
          <a:solidFill>
            <a:schemeClr val="accent2">
              <a:lumMod val="20000"/>
              <a:lumOff val="80000"/>
            </a:schemeClr>
          </a:solidFill>
        </p:spPr>
        <p:txBody>
          <a:bodyPr wrap="square" rtlCol="0">
            <a:spAutoFit/>
          </a:bodyPr>
          <a:lstStyle/>
          <a:p>
            <a:pPr marL="0" marR="0" lvl="0" indent="0" defTabSz="1219170" rtl="0" eaLnBrk="1" fontAlgn="auto" latinLnBrk="0" hangingPunct="1">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pic>
        <p:nvPicPr>
          <p:cNvPr id="13" name="Picture 12">
            <a:extLst>
              <a:ext uri="{FF2B5EF4-FFF2-40B4-BE49-F238E27FC236}">
                <a16:creationId xmlns:a16="http://schemas.microsoft.com/office/drawing/2014/main" xmlns="" id="{68D21489-2B58-4034-9098-4DF6F4B0B096}"/>
              </a:ext>
            </a:extLst>
          </p:cNvPr>
          <p:cNvPicPr>
            <a:picLocks noChangeAspect="1"/>
          </p:cNvPicPr>
          <p:nvPr/>
        </p:nvPicPr>
        <p:blipFill>
          <a:blip r:embed="rId2"/>
          <a:stretch>
            <a:fillRect/>
          </a:stretch>
        </p:blipFill>
        <p:spPr>
          <a:xfrm flipH="1">
            <a:off x="9098694" y="4090812"/>
            <a:ext cx="2872799" cy="3006399"/>
          </a:xfrm>
          <a:prstGeom prst="ellipse">
            <a:avLst/>
          </a:prstGeom>
          <a:ln>
            <a:noFill/>
          </a:ln>
          <a:effectLst>
            <a:softEdge rad="112500"/>
          </a:effectLst>
        </p:spPr>
      </p:pic>
      <p:sp>
        <p:nvSpPr>
          <p:cNvPr id="9" name="TextBox 8">
            <a:extLst>
              <a:ext uri="{FF2B5EF4-FFF2-40B4-BE49-F238E27FC236}">
                <a16:creationId xmlns:a16="http://schemas.microsoft.com/office/drawing/2014/main" xmlns="" id="{6855530C-8C96-4C83-AD45-D2E167D9B308}"/>
              </a:ext>
            </a:extLst>
          </p:cNvPr>
          <p:cNvSpPr txBox="1"/>
          <p:nvPr/>
        </p:nvSpPr>
        <p:spPr>
          <a:xfrm>
            <a:off x="671011" y="2196519"/>
            <a:ext cx="10983960" cy="1384995"/>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Càng</a:t>
            </a:r>
            <a:r>
              <a:rPr kumimoji="0" lang="vi-VN" sz="2800" b="0" i="0" u="none" strike="noStrike" kern="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nghe bạn bè trầm trồ, cây xấu hổ càng tiếc. Không biết bao giờ con chim xanh ấy quay trở lại?</a:t>
            </a:r>
            <a:endPar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513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5FE89112-A486-4331-93F5-90D51AD406FB}"/>
              </a:ext>
            </a:extLst>
          </p:cNvPr>
          <p:cNvSpPr/>
          <p:nvPr/>
        </p:nvSpPr>
        <p:spPr>
          <a:xfrm>
            <a:off x="472152" y="727077"/>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những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vẫn cứ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xôn xao. Thì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ra,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vừa mới có một con chim xanh biếc, toàn thân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ó</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cành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thanh mai rồi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lại vội bay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đi.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Các cây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cỏ xuýt xoa: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nghe bạn bè trầm trồ, cây xấu hổ càng tiếc. Không biết bao giờ con chim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Trần Hoài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lang="vi-VN" sz="2400" dirty="0" smtClean="0">
                <a:solidFill>
                  <a:prstClr val="white"/>
                </a:solidFill>
                <a:latin typeface="Arial-Rounded" pitchFamily="34" charset="0"/>
                <a:ea typeface="Arial-Rounded" pitchFamily="34" charset="0"/>
                <a:cs typeface="Arial-Rounded" pitchFamily="34" charset="0"/>
              </a:rPr>
              <a:t>diễn cảm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72544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948615" y="2835925"/>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3" name="图片 12"/>
          <p:cNvPicPr>
            <a:picLocks noChangeAspect="1"/>
          </p:cNvPicPr>
          <p:nvPr/>
        </p:nvPicPr>
        <p:blipFill rotWithShape="1">
          <a:blip r:embed="rId3"/>
          <a:srcRect t="48492"/>
          <a:stretch>
            <a:fillRect/>
          </a:stretch>
        </p:blipFill>
        <p:spPr>
          <a:xfrm>
            <a:off x="3553625" y="2778407"/>
            <a:ext cx="4966422" cy="2333919"/>
          </a:xfrm>
          <a:prstGeom prst="rect">
            <a:avLst/>
          </a:prstGeom>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432310" y="1868428"/>
            <a:ext cx="5155334" cy="1268500"/>
          </a:xfrm>
          <a:prstGeom prst="rect">
            <a:avLst/>
          </a:prstGeom>
        </p:spPr>
      </p:pic>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77856" y="3059888"/>
            <a:ext cx="366814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Ôn bài cũ</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17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4"/>
                                        </p:tgtEl>
                                      </p:cBhvr>
                                    </p:animEffect>
                                    <p:animScale>
                                      <p:cBhvr>
                                        <p:cTn id="49" dur="500" autoRev="1" fill="hold"/>
                                        <p:tgtEl>
                                          <p:spTgt spid="4"/>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098"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21708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812128" y="657324"/>
            <a:ext cx="10781414" cy="646331"/>
          </a:xfrm>
          <a:prstGeom prst="rect">
            <a:avLst/>
          </a:prstGeom>
          <a:noFill/>
        </p:spPr>
        <p:txBody>
          <a:bodyPr wrap="square" rtlCol="0">
            <a:spAutoFit/>
          </a:bodyPr>
          <a:lstStyle/>
          <a:p>
            <a:pPr lvl="0" algn="ctr">
              <a:defRPr/>
            </a:pPr>
            <a:r>
              <a:rPr lang="en-US" sz="3600">
                <a:solidFill>
                  <a:srgbClr val="FF0000"/>
                </a:solidFill>
                <a:latin typeface="+mj-lt"/>
                <a:ea typeface="Arial-Rounded" panose="020B0500000000000000" pitchFamily="34" charset="0"/>
                <a:cs typeface="Arial-Rounded" panose="020B0500000000000000" pitchFamily="34" charset="0"/>
              </a:rPr>
              <a:t>1. Những từ ngữ nào dưới đây chỉ đặc điểm?</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216E9AA9-3460-4D49-9B72-A7D5D6BAA087}"/>
              </a:ext>
            </a:extLst>
          </p:cNvPr>
          <p:cNvSpPr/>
          <p:nvPr/>
        </p:nvSpPr>
        <p:spPr>
          <a:xfrm>
            <a:off x="1350400" y="1926123"/>
            <a:ext cx="2296633" cy="712382"/>
          </a:xfrm>
          <a:prstGeom prst="roundRect">
            <a:avLst/>
          </a:prstGeom>
          <a:solidFill>
            <a:schemeClr val="accent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noProof="0" dirty="0" err="1">
                <a:latin typeface="Arial-Rounded" panose="020B0500000000000000" pitchFamily="34" charset="0"/>
                <a:ea typeface="Arial-Rounded" panose="020B0500000000000000" pitchFamily="34" charset="0"/>
                <a:cs typeface="Arial-Rounded" panose="020B0500000000000000" pitchFamily="34" charset="0"/>
              </a:rPr>
              <a:t>đ</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ẹp</a:t>
            </a:r>
            <a:endPar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5">
            <a:extLst>
              <a:ext uri="{FF2B5EF4-FFF2-40B4-BE49-F238E27FC236}">
                <a16:creationId xmlns:a16="http://schemas.microsoft.com/office/drawing/2014/main" xmlns="" id="{70C8D749-E28A-4A86-9104-E8953FB116EB}"/>
              </a:ext>
            </a:extLst>
          </p:cNvPr>
          <p:cNvSpPr/>
          <p:nvPr/>
        </p:nvSpPr>
        <p:spPr>
          <a:xfrm>
            <a:off x="4795350" y="1926123"/>
            <a:ext cx="2296633" cy="712382"/>
          </a:xfrm>
          <a:prstGeom prst="roundRect">
            <a:avLst/>
          </a:prstGeom>
          <a:solidFill>
            <a:schemeClr val="accent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latin typeface="Arial-Rounded" panose="020B0500000000000000" pitchFamily="34" charset="0"/>
                <a:ea typeface="Arial-Rounded" panose="020B0500000000000000" pitchFamily="34" charset="0"/>
                <a:cs typeface="Arial-Rounded" panose="020B0500000000000000" pitchFamily="34" charset="0"/>
              </a:rPr>
              <a:t>l</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6">
            <a:extLst>
              <a:ext uri="{FF2B5EF4-FFF2-40B4-BE49-F238E27FC236}">
                <a16:creationId xmlns:a16="http://schemas.microsoft.com/office/drawing/2014/main" xmlns="" id="{8C89D8CC-5F85-4FD1-B008-F447EFBDCFC3}"/>
              </a:ext>
            </a:extLst>
          </p:cNvPr>
          <p:cNvSpPr/>
          <p:nvPr/>
        </p:nvSpPr>
        <p:spPr>
          <a:xfrm>
            <a:off x="8240300" y="1926123"/>
            <a:ext cx="2296633" cy="712382"/>
          </a:xfrm>
          <a:prstGeom prst="roundRect">
            <a:avLst/>
          </a:prstGeom>
          <a:solidFill>
            <a:schemeClr val="accent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latin typeface="Arial-Rounded" panose="020B0500000000000000" pitchFamily="34" charset="0"/>
                <a:ea typeface="Arial-Rounded" panose="020B0500000000000000" pitchFamily="34" charset="0"/>
                <a:cs typeface="Arial-Rounded" panose="020B0500000000000000" pitchFamily="34" charset="0"/>
              </a:rPr>
              <a:t>b</a:t>
            </a:r>
            <a:r>
              <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ay </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đi</a:t>
            </a:r>
            <a:endPar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xmlns="" id="{FEC5C71D-887A-41BD-98D4-70F1D8D2F69E}"/>
              </a:ext>
            </a:extLst>
          </p:cNvPr>
          <p:cNvSpPr/>
          <p:nvPr/>
        </p:nvSpPr>
        <p:spPr>
          <a:xfrm>
            <a:off x="3022614" y="3973355"/>
            <a:ext cx="2296633" cy="712382"/>
          </a:xfrm>
          <a:prstGeom prst="roundRect">
            <a:avLst/>
          </a:prstGeom>
          <a:solidFill>
            <a:schemeClr val="accent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latin typeface="Arial-Rounded" panose="020B0500000000000000" pitchFamily="34" charset="0"/>
                <a:ea typeface="Arial-Rounded" panose="020B0500000000000000" pitchFamily="34" charset="0"/>
                <a:cs typeface="Arial-Rounded" panose="020B0500000000000000" pitchFamily="34" charset="0"/>
              </a:rPr>
              <a:t>t</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rở</a:t>
            </a:r>
            <a:r>
              <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9">
            <a:extLst>
              <a:ext uri="{FF2B5EF4-FFF2-40B4-BE49-F238E27FC236}">
                <a16:creationId xmlns:a16="http://schemas.microsoft.com/office/drawing/2014/main" xmlns="" id="{CFF0F57D-CE91-40B6-B2B3-CC272F583023}"/>
              </a:ext>
            </a:extLst>
          </p:cNvPr>
          <p:cNvSpPr/>
          <p:nvPr/>
        </p:nvSpPr>
        <p:spPr>
          <a:xfrm>
            <a:off x="6761085" y="3973355"/>
            <a:ext cx="2296633" cy="712382"/>
          </a:xfrm>
          <a:prstGeom prst="roundRect">
            <a:avLst/>
          </a:prstGeom>
          <a:solidFill>
            <a:schemeClr val="accent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latin typeface="Arial-Rounded" panose="020B0500000000000000" pitchFamily="34" charset="0"/>
                <a:ea typeface="Arial-Rounded" panose="020B0500000000000000" pitchFamily="34" charset="0"/>
                <a:cs typeface="Arial-Rounded" panose="020B0500000000000000" pitchFamily="34" charset="0"/>
              </a:rPr>
              <a:t>x</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800" b="0" i="0" u="none" strike="noStrike" kern="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729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grpId="1" nodeType="clickEffect">
                                  <p:stCondLst>
                                    <p:cond delay="0"/>
                                  </p:stCondLst>
                                  <p:childTnLst>
                                    <p:animClr clrSpc="rgb" dir="cw">
                                      <p:cBhvr>
                                        <p:cTn id="23" dur="2000" fill="hold"/>
                                        <p:tgtEl>
                                          <p:spTgt spid="3"/>
                                        </p:tgtEl>
                                        <p:attrNameLst>
                                          <p:attrName>fillcolor</p:attrName>
                                        </p:attrNameLst>
                                      </p:cBhvr>
                                      <p:to>
                                        <a:schemeClr val="accent2"/>
                                      </p:to>
                                    </p:animClr>
                                    <p:set>
                                      <p:cBhvr>
                                        <p:cTn id="24" dur="2000" fill="hold"/>
                                        <p:tgtEl>
                                          <p:spTgt spid="3"/>
                                        </p:tgtEl>
                                        <p:attrNameLst>
                                          <p:attrName>fill.type</p:attrName>
                                        </p:attrNameLst>
                                      </p:cBhvr>
                                      <p:to>
                                        <p:strVal val="solid"/>
                                      </p:to>
                                    </p:set>
                                    <p:set>
                                      <p:cBhvr>
                                        <p:cTn id="25" dur="2000" fill="hold"/>
                                        <p:tgtEl>
                                          <p:spTgt spid="3"/>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4"/>
                                        </p:tgtEl>
                                        <p:attrNameLst>
                                          <p:attrName>fillcolor</p:attrName>
                                        </p:attrNameLst>
                                      </p:cBhvr>
                                      <p:to>
                                        <a:schemeClr val="accent2"/>
                                      </p:to>
                                    </p:animClr>
                                    <p:set>
                                      <p:cBhvr>
                                        <p:cTn id="30" dur="2000" fill="hold"/>
                                        <p:tgtEl>
                                          <p:spTgt spid="4"/>
                                        </p:tgtEl>
                                        <p:attrNameLst>
                                          <p:attrName>fill.type</p:attrName>
                                        </p:attrNameLst>
                                      </p:cBhvr>
                                      <p:to>
                                        <p:strVal val="solid"/>
                                      </p:to>
                                    </p:set>
                                    <p:set>
                                      <p:cBhvr>
                                        <p:cTn id="31" dur="2000" fill="hold"/>
                                        <p:tgtEl>
                                          <p:spTgt spid="4"/>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chemeClr val="accent2"/>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372140" y="337659"/>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của cây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hổ:</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4429953B-E585-41C2-A20C-5C25E8ACA96E}"/>
              </a:ext>
            </a:extLst>
          </p:cNvPr>
          <p:cNvSpPr txBox="1"/>
          <p:nvPr/>
        </p:nvSpPr>
        <p:spPr>
          <a:xfrm>
            <a:off x="372140" y="922434"/>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tiếc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11623C27-0571-4292-9DBC-07A3C543DE12}"/>
              </a:ext>
            </a:extLst>
          </p:cNvPr>
          <p:cNvSpPr txBox="1"/>
          <p:nvPr/>
        </p:nvSpPr>
        <p:spPr>
          <a:xfrm>
            <a:off x="621522" y="1675912"/>
            <a:ext cx="11570478"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VD: </a:t>
            </a:r>
            <a:r>
              <a:rPr kumimoji="0" lang="en-US" sz="32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nhìn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D65892F2-A771-4DB9-98B7-FC64D4C15657}"/>
              </a:ext>
            </a:extLst>
          </p:cNvPr>
          <p:cNvPicPr>
            <a:picLocks noChangeAspect="1"/>
          </p:cNvPicPr>
          <p:nvPr/>
        </p:nvPicPr>
        <p:blipFill>
          <a:blip r:embed="rId2"/>
          <a:stretch>
            <a:fillRect/>
          </a:stretch>
        </p:blipFill>
        <p:spPr>
          <a:xfrm>
            <a:off x="2318289" y="2466111"/>
            <a:ext cx="7592865" cy="3873180"/>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7000" y="-2639192"/>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439585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7000" y="-2639192"/>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1882051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32" y="-351883"/>
            <a:ext cx="11858625" cy="7693493"/>
          </a:xfrm>
          <a:prstGeom prst="rect">
            <a:avLst/>
          </a:prstGeom>
        </p:spPr>
      </p:pic>
      <p:pic>
        <p:nvPicPr>
          <p:cNvPr id="8" name="图片 7">
            <a:extLst>
              <a:ext uri="{FF2B5EF4-FFF2-40B4-BE49-F238E27FC236}">
                <a16:creationId xmlns:a16="http://schemas.microsoft.com/office/drawing/2014/main" xmlns=""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368299" y="-520700"/>
            <a:ext cx="3530600" cy="3530600"/>
          </a:xfrm>
          <a:prstGeom prst="rect">
            <a:avLst/>
          </a:prstGeom>
        </p:spPr>
      </p:pic>
      <p:pic>
        <p:nvPicPr>
          <p:cNvPr id="10" name="图片 9">
            <a:extLst>
              <a:ext uri="{FF2B5EF4-FFF2-40B4-BE49-F238E27FC236}">
                <a16:creationId xmlns:a16="http://schemas.microsoft.com/office/drawing/2014/main" xmlns=""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8212" y="0"/>
            <a:ext cx="2489200" cy="2489200"/>
          </a:xfrm>
          <a:prstGeom prst="rect">
            <a:avLst/>
          </a:prstGeom>
        </p:spPr>
      </p:pic>
      <p:sp>
        <p:nvSpPr>
          <p:cNvPr id="7" name="TextBox 6">
            <a:extLst>
              <a:ext uri="{FF2B5EF4-FFF2-40B4-BE49-F238E27FC236}">
                <a16:creationId xmlns:a16="http://schemas.microsoft.com/office/drawing/2014/main" xmlns="" id="{115EF1AB-B4D0-4F5F-8B39-FAE257D613F7}"/>
              </a:ext>
            </a:extLst>
          </p:cNvPr>
          <p:cNvSpPr txBox="1"/>
          <p:nvPr/>
        </p:nvSpPr>
        <p:spPr>
          <a:xfrm>
            <a:off x="1665576" y="3822233"/>
            <a:ext cx="6878806" cy="584775"/>
          </a:xfrm>
          <a:prstGeom prst="rect">
            <a:avLst/>
          </a:prstGeom>
          <a:noFill/>
        </p:spPr>
        <p:txBody>
          <a:bodyPr wrap="none" rtlCol="0">
            <a:spAutoFit/>
          </a:bodyPr>
          <a:lstStyle/>
          <a:p>
            <a:pPr>
              <a:defRPr/>
            </a:pPr>
            <a:r>
              <a:rPr lang="en-US" sz="3200">
                <a:latin typeface="Times New Roman" panose="02020603050405020304" pitchFamily="18" charset="0"/>
                <a:cs typeface="Times New Roman" panose="02020603050405020304" pitchFamily="18" charset="0"/>
              </a:rPr>
              <a:t>1. Đọc đoạn văn cuối bài “Một giờ học”.</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CB29C377-1663-4A93-951F-A769749FB432}"/>
              </a:ext>
            </a:extLst>
          </p:cNvPr>
          <p:cNvSpPr txBox="1"/>
          <p:nvPr/>
        </p:nvSpPr>
        <p:spPr>
          <a:xfrm>
            <a:off x="1665576" y="4588381"/>
            <a:ext cx="9407236" cy="584775"/>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2. Em hãy nêu lý do khiến bạn Quang thấy tự tin hơn?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3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182634" y="777962"/>
            <a:ext cx="6438332" cy="523220"/>
          </a:xfrm>
          <a:prstGeom prst="rect">
            <a:avLst/>
          </a:prstGeom>
          <a:noFill/>
        </p:spPr>
        <p:txBody>
          <a:bodyPr wrap="square" rtlCol="0">
            <a:spAutoFit/>
          </a:bodyPr>
          <a:lstStyle/>
          <a:p>
            <a:pPr defTabSz="685800"/>
            <a:r>
              <a:rPr lang="en-US" sz="2800" b="1" dirty="0" err="1">
                <a:solidFill>
                  <a:srgbClr val="FFFFFF"/>
                </a:solidFill>
                <a:latin typeface="HP001 4 hàng" panose="020B0603050302020204" pitchFamily="34" charset="0"/>
              </a:rPr>
              <a:t>Thứ</a:t>
            </a:r>
            <a:r>
              <a:rPr lang="en-US" sz="2800" b="1" dirty="0">
                <a:solidFill>
                  <a:srgbClr val="FFFFFF"/>
                </a:solidFill>
                <a:latin typeface="HP001 4 hàng" panose="020B0603050302020204" pitchFamily="34" charset="0"/>
              </a:rPr>
              <a:t> </a:t>
            </a:r>
            <a:r>
              <a:rPr lang="en-US" sz="2800" b="1" dirty="0" err="1">
                <a:solidFill>
                  <a:srgbClr val="FFFFFF"/>
                </a:solidFill>
                <a:latin typeface="HP001 4 hàng" panose="020B0603050302020204" pitchFamily="34" charset="0"/>
              </a:rPr>
              <a:t>hai</a:t>
            </a:r>
            <a:r>
              <a:rPr lang="en-US" sz="2800" b="1" dirty="0">
                <a:solidFill>
                  <a:srgbClr val="FFFFFF"/>
                </a:solidFill>
                <a:latin typeface="HP001 4 hàng" panose="020B0603050302020204" pitchFamily="34" charset="0"/>
              </a:rPr>
              <a:t> </a:t>
            </a:r>
            <a:r>
              <a:rPr lang="en-US" sz="2800" b="1" dirty="0" err="1">
                <a:solidFill>
                  <a:srgbClr val="FFFFFF"/>
                </a:solidFill>
                <a:latin typeface="HP001 4 hàng" panose="020B0603050302020204" pitchFamily="34" charset="0"/>
              </a:rPr>
              <a:t>ngày</a:t>
            </a:r>
            <a:r>
              <a:rPr lang="en-US" sz="2800" b="1" dirty="0">
                <a:solidFill>
                  <a:srgbClr val="FFFFFF"/>
                </a:solidFill>
                <a:latin typeface="HP001 4 hàng" panose="020B0603050302020204" pitchFamily="34" charset="0"/>
              </a:rPr>
              <a:t> 13 </a:t>
            </a:r>
            <a:r>
              <a:rPr lang="en-US" sz="2800" b="1" dirty="0" err="1">
                <a:solidFill>
                  <a:srgbClr val="FFFFFF"/>
                </a:solidFill>
                <a:latin typeface="HP001 4 hàng" panose="020B0603050302020204" pitchFamily="34" charset="0"/>
              </a:rPr>
              <a:t>tháng</a:t>
            </a:r>
            <a:r>
              <a:rPr lang="en-US" sz="2800" b="1" dirty="0">
                <a:solidFill>
                  <a:srgbClr val="FFFFFF"/>
                </a:solidFill>
                <a:latin typeface="HP001 4 hàng" panose="020B0603050302020204" pitchFamily="34" charset="0"/>
              </a:rPr>
              <a:t> 9 </a:t>
            </a:r>
            <a:r>
              <a:rPr lang="en-US" sz="2800" b="1" dirty="0" err="1">
                <a:solidFill>
                  <a:srgbClr val="FFFFFF"/>
                </a:solidFill>
                <a:latin typeface="HP001 4 hàng" panose="020B0603050302020204" pitchFamily="34" charset="0"/>
              </a:rPr>
              <a:t>năm</a:t>
            </a:r>
            <a:r>
              <a:rPr lang="en-US" sz="2800" b="1" dirty="0">
                <a:solidFill>
                  <a:srgbClr val="FFFFFF"/>
                </a:solidFill>
                <a:latin typeface="HP001 4 hàng" panose="020B0603050302020204" pitchFamily="34" charset="0"/>
              </a:rPr>
              <a:t> 2021</a:t>
            </a:r>
          </a:p>
        </p:txBody>
      </p:sp>
      <p:sp>
        <p:nvSpPr>
          <p:cNvPr id="6" name="TextBox 5"/>
          <p:cNvSpPr txBox="1"/>
          <p:nvPr/>
        </p:nvSpPr>
        <p:spPr>
          <a:xfrm>
            <a:off x="2330922" y="1416627"/>
            <a:ext cx="6438332" cy="523220"/>
          </a:xfrm>
          <a:prstGeom prst="rect">
            <a:avLst/>
          </a:prstGeom>
          <a:noFill/>
        </p:spPr>
        <p:txBody>
          <a:bodyPr wrap="square" rtlCol="0">
            <a:spAutoFit/>
          </a:bodyPr>
          <a:lstStyle/>
          <a:p>
            <a:pPr algn="ctr" defTabSz="685800"/>
            <a:r>
              <a:rPr lang="en-US" sz="2800" b="1" dirty="0" smtClean="0">
                <a:solidFill>
                  <a:srgbClr val="FFFFFF"/>
                </a:solidFill>
                <a:latin typeface="HP001 4 hàng" panose="020B0603050302020204" pitchFamily="34" charset="0"/>
              </a:rPr>
              <a:t>T</a:t>
            </a:r>
            <a:r>
              <a:rPr lang="vi-VN" sz="2800" b="1" dirty="0" smtClean="0">
                <a:solidFill>
                  <a:srgbClr val="FFFFFF"/>
                </a:solidFill>
                <a:latin typeface="HP001 4 hàng" panose="020B0603050302020204" pitchFamily="34" charset="0"/>
              </a:rPr>
              <a:t>iếng Việt</a:t>
            </a:r>
            <a:endParaRPr lang="en-US" sz="2800" b="1" dirty="0">
              <a:solidFill>
                <a:srgbClr val="FFFFFF"/>
              </a:solidFill>
              <a:latin typeface="HP001 4 hàng" panose="020B0603050302020204" pitchFamily="34" charset="0"/>
            </a:endParaRPr>
          </a:p>
        </p:txBody>
      </p:sp>
      <p:sp>
        <p:nvSpPr>
          <p:cNvPr id="7" name="TextBox 6"/>
          <p:cNvSpPr txBox="1"/>
          <p:nvPr/>
        </p:nvSpPr>
        <p:spPr>
          <a:xfrm>
            <a:off x="3916194" y="2064630"/>
            <a:ext cx="7618010" cy="523220"/>
          </a:xfrm>
          <a:prstGeom prst="rect">
            <a:avLst/>
          </a:prstGeom>
          <a:noFill/>
        </p:spPr>
        <p:txBody>
          <a:bodyPr wrap="square" rtlCol="0">
            <a:spAutoFit/>
          </a:bodyPr>
          <a:lstStyle/>
          <a:p>
            <a:pPr defTabSz="685800"/>
            <a:r>
              <a:rPr lang="vi-VN" sz="2800" b="1" dirty="0" smtClean="0">
                <a:solidFill>
                  <a:srgbClr val="FFFF00"/>
                </a:solidFill>
                <a:latin typeface="HP001 4 hàng" panose="020B0603050302020204" pitchFamily="34" charset="0"/>
              </a:rPr>
              <a:t>Đọc – hiểu : Cây xấu hổ</a:t>
            </a:r>
            <a:endParaRPr 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63607703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xmlns="" id="{828A683F-82E1-4DEF-AAB8-C999478C6973}"/>
              </a:ext>
            </a:extLst>
          </p:cNvPr>
          <p:cNvSpPr txBox="1"/>
          <p:nvPr/>
        </p:nvSpPr>
        <p:spPr>
          <a:xfrm>
            <a:off x="2281562" y="60382"/>
            <a:ext cx="7946430" cy="73866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Con</a:t>
            </a:r>
            <a:r>
              <a:rPr kumimoji="0" lang="vi-VN" sz="28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 gì về loài cây trong tranh?</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xmlns=""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380036" y="1671182"/>
            <a:ext cx="7033971" cy="3455292"/>
          </a:xfrm>
          <a:prstGeom prst="rect">
            <a:avLst/>
          </a:prstGeom>
        </p:spPr>
      </p:pic>
      <p:sp>
        <p:nvSpPr>
          <p:cNvPr id="10" name="TextBox 9">
            <a:extLst>
              <a:ext uri="{FF2B5EF4-FFF2-40B4-BE49-F238E27FC236}">
                <a16:creationId xmlns:a16="http://schemas.microsoft.com/office/drawing/2014/main" xmlns="" id="{E509D79F-3166-4E29-B664-798277668500}"/>
              </a:ext>
            </a:extLst>
          </p:cNvPr>
          <p:cNvSpPr txBox="1"/>
          <p:nvPr/>
        </p:nvSpPr>
        <p:spPr>
          <a:xfrm>
            <a:off x="2281562" y="717075"/>
            <a:ext cx="79464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a:t>
            </a:r>
            <a:r>
              <a:rPr lang="vi-VN" sz="28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con</a:t>
            </a:r>
            <a:r>
              <a:rPr kumimoji="0" lang="vi-VN" sz="28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thử đoán xem loài cây này có gì đặc biệt?</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Rounded Corners 3">
            <a:extLst>
              <a:ext uri="{FF2B5EF4-FFF2-40B4-BE49-F238E27FC236}">
                <a16:creationId xmlns:a16="http://schemas.microsoft.com/office/drawing/2014/main" xmlns="" id="{10D13248-5609-4BA3-844E-4DC311169995}"/>
              </a:ext>
            </a:extLst>
          </p:cNvPr>
          <p:cNvSpPr/>
          <p:nvPr/>
        </p:nvSpPr>
        <p:spPr>
          <a:xfrm>
            <a:off x="711201" y="5071348"/>
            <a:ext cx="10813142" cy="1552354"/>
          </a:xfrm>
          <a:prstGeom prst="roundRect">
            <a:avLst/>
          </a:prstGeom>
          <a:solidFill>
            <a:schemeClr val="accent2">
              <a:lumMod val="20000"/>
              <a:lumOff val="80000"/>
            </a:scheme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kumimoji="0" lang="en-US" sz="2600" b="0" i="0" u="none" strike="noStrike" kern="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76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9" name="Rectangle 8">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những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vẫn cứ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xôn xao. Thì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ra,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vừa mới có một con chim xanh biếc, toàn thân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ó</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cành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thanh mai rồi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lại vội bay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đi.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Các cây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cỏ xuýt xoa: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nghe bạn bè trầm trồ, cây xấu hổ càng tiếc. Không biết bao giờ con chim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Trần Hoài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xmlns="" id="{CC23C1F7-6A23-4EF0-8862-59699AEEA58A}"/>
              </a:ext>
            </a:extLst>
          </p:cNvPr>
          <p:cNvGrpSpPr/>
          <p:nvPr/>
        </p:nvGrpSpPr>
        <p:grpSpPr>
          <a:xfrm>
            <a:off x="0" y="0"/>
            <a:ext cx="2202873" cy="609824"/>
            <a:chOff x="1267261" y="7270381"/>
            <a:chExt cx="5825836" cy="649137"/>
          </a:xfrm>
        </p:grpSpPr>
        <p:sp>
          <p:nvSpPr>
            <p:cNvPr id="11" name="TextBox 10">
              <a:extLst>
                <a:ext uri="{FF2B5EF4-FFF2-40B4-BE49-F238E27FC236}">
                  <a16:creationId xmlns:a16="http://schemas.microsoft.com/office/drawing/2014/main" xmlns=""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xmlns="" id="{2CF70AB3-18B4-4DF4-8869-65EF1085EDB4}"/>
                </a:ext>
              </a:extLst>
            </p:cNvPr>
            <p:cNvSpPr txBox="1"/>
            <p:nvPr/>
          </p:nvSpPr>
          <p:spPr>
            <a:xfrm>
              <a:off x="1925711" y="7304910"/>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 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2736654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Rounded" panose="020B0500000000000000" pitchFamily="34" charset="0"/>
              </a:rPr>
              <a:t>Nó</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giờ,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nó mới mở bừng những con mắt lá</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Nhưng những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cây cỏ xung quanh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vẫn cứ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xôn xao. Thì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ra,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vừa mới có một con chim xanh biếc, toàn thân </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a:t>
            </a:r>
            <a:r>
              <a:rPr lang="vi-VN" sz="2400" dirty="0">
                <a:solidFill>
                  <a:prstClr val="black"/>
                </a:solidFill>
                <a:latin typeface="Arial" panose="020B0604020202020204" pitchFamily="34" charset="0"/>
                <a:ea typeface="Arial-Rounded" panose="020B0500000000000000" pitchFamily="34" charset="0"/>
                <a:cs typeface="Arial" panose="020B0604020202020204" pitchFamily="34" charset="0"/>
              </a:rPr>
              <a:t>ó</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trên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cành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thanh mai rồi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lại</a:t>
            </a:r>
            <a:r>
              <a:rPr kumimoji="0" lang="vi-VN" sz="2400" b="0" i="0" u="none" strike="noStrike" kern="1200" cap="none" spc="0" normalizeH="0" noProof="0" dirty="0" smtClean="0">
                <a:ln>
                  <a:noFill/>
                </a:ln>
                <a:solidFill>
                  <a:prstClr val="black"/>
                </a:solidFill>
                <a:effectLst/>
                <a:uLnTx/>
                <a:uFillTx/>
                <a:ea typeface="Arial-Rounded" panose="020B0500000000000000" pitchFamily="34" charset="0"/>
                <a:cs typeface="Arial-Rounded" panose="020B0500000000000000" pitchFamily="34" charset="0"/>
              </a:rPr>
              <a:t> vội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bay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đi.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Các</a:t>
            </a:r>
            <a:r>
              <a:rPr kumimoji="0" lang="vi-VN" sz="2400" b="0" i="0" u="none" strike="noStrike" kern="1200" cap="none" spc="0" normalizeH="0" noProof="0" dirty="0" smtClean="0">
                <a:ln>
                  <a:noFill/>
                </a:ln>
                <a:solidFill>
                  <a:prstClr val="black"/>
                </a:solidFill>
                <a:effectLst/>
                <a:uLnTx/>
                <a:uFillTx/>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ây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cỏ xuýt xoa: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nghe bạn bè trầm trồ, cây xấu hổ càng tiếc. Không biết bao giờ con chim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a:t>
            </a:r>
            <a:r>
              <a:rPr kumimoji="0" lang="vi-VN" sz="24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(Theo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Trần Hoài </a:t>
            </a:r>
            <a:r>
              <a:rPr kumimoji="0" lang="vi-VN" sz="2400" b="0" i="0" u="none" strike="noStrike" kern="1200" cap="none" spc="0" normalizeH="0" baseline="0" noProof="0" dirty="0" smtClean="0">
                <a:ln>
                  <a:noFill/>
                </a:ln>
                <a:solidFill>
                  <a:prstClr val="black"/>
                </a:solidFill>
                <a:effectLst/>
                <a:uLnTx/>
                <a:uFillTx/>
                <a:ea typeface="Arial-Rounded" panose="020B0500000000000000" pitchFamily="34" charset="0"/>
                <a:cs typeface="Arial-Rounded" panose="020B0500000000000000" pitchFamily="34" charset="0"/>
              </a:rPr>
              <a:t>Dương)</a:t>
            </a: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xmlns="" id="{E0FF95AD-06CA-47E0-8277-5E14FBF997E5}"/>
              </a:ext>
            </a:extLst>
          </p:cNvPr>
          <p:cNvSpPr/>
          <p:nvPr/>
        </p:nvSpPr>
        <p:spPr>
          <a:xfrm>
            <a:off x="472152" y="961696"/>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4" name="Oval 13">
            <a:extLst>
              <a:ext uri="{FF2B5EF4-FFF2-40B4-BE49-F238E27FC236}">
                <a16:creationId xmlns:a16="http://schemas.microsoft.com/office/drawing/2014/main" xmlns="" id="{5AAE4ED0-F690-4A16-9649-42B88C832BCF}"/>
              </a:ext>
            </a:extLst>
          </p:cNvPr>
          <p:cNvSpPr/>
          <p:nvPr/>
        </p:nvSpPr>
        <p:spPr>
          <a:xfrm>
            <a:off x="425370" y="3129166"/>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5" name="Group 14">
            <a:extLst>
              <a:ext uri="{FF2B5EF4-FFF2-40B4-BE49-F238E27FC236}">
                <a16:creationId xmlns:a16="http://schemas.microsoft.com/office/drawing/2014/main" xmlns="" id="{CC23C1F7-6A23-4EF0-8862-59699AEEA58A}"/>
              </a:ext>
            </a:extLst>
          </p:cNvPr>
          <p:cNvGrpSpPr/>
          <p:nvPr/>
        </p:nvGrpSpPr>
        <p:grpSpPr>
          <a:xfrm>
            <a:off x="8882744" y="31976"/>
            <a:ext cx="3131788" cy="986545"/>
            <a:chOff x="1267261" y="7270381"/>
            <a:chExt cx="5825836" cy="1050144"/>
          </a:xfrm>
        </p:grpSpPr>
        <p:sp>
          <p:nvSpPr>
            <p:cNvPr id="16" name="TextBox 15">
              <a:extLst>
                <a:ext uri="{FF2B5EF4-FFF2-40B4-BE49-F238E27FC236}">
                  <a16:creationId xmlns:a16="http://schemas.microsoft.com/office/drawing/2014/main" xmlns=""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xmlns="" id="{2CF70AB3-18B4-4DF4-8869-65EF1085EDB4}"/>
                </a:ext>
              </a:extLst>
            </p:cNvPr>
            <p:cNvSpPr txBox="1"/>
            <p:nvPr/>
          </p:nvSpPr>
          <p:spPr>
            <a:xfrm>
              <a:off x="1925711" y="7304910"/>
              <a:ext cx="5167386" cy="10156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smtClean="0">
                  <a:solidFill>
                    <a:prstClr val="white"/>
                  </a:solidFill>
                  <a:latin typeface="Arial" panose="020B0604020202020204" pitchFamily="34" charset="0"/>
                  <a:ea typeface="Arial-Rounded" pitchFamily="34" charset="0"/>
                  <a:cs typeface="Arial" panose="020B0604020202020204" pitchFamily="34" charset="0"/>
                </a:rPr>
                <a:t>Luyện đ</a:t>
              </a:r>
              <a:r>
                <a:rPr kumimoji="0" lang="en-US" sz="2800" b="0"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itchFamily="34" charset="0"/>
                  <a:cs typeface="Arial" panose="020B0604020202020204" pitchFamily="34" charset="0"/>
                </a:rPr>
                <a:t>ọc</a:t>
              </a:r>
              <a:r>
                <a:rPr kumimoji="0" lang="en-US" sz="2800" b="0" i="0" u="none" strike="noStrike" kern="1200" cap="none" spc="0" normalizeH="0" noProof="0" dirty="0" smtClean="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vi-VN" sz="2800" noProof="0" dirty="0" smtClean="0">
                  <a:solidFill>
                    <a:prstClr val="white"/>
                  </a:solidFill>
                  <a:latin typeface="Arial" panose="020B0604020202020204" pitchFamily="34" charset="0"/>
                  <a:ea typeface="Arial-Rounded"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2040857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8"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509184"/>
            <a:ext cx="3467100" cy="596900"/>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455956"/>
            <a:ext cx="3467100" cy="699995"/>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588433"/>
            <a:ext cx="3467100" cy="619501"/>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588944"/>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34650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307236" y="1213996"/>
            <a:ext cx="4174541" cy="74898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0000"/>
                </a:solidFill>
                <a:effectLst/>
                <a:uLnTx/>
                <a:uFillTx/>
                <a:latin typeface="Arial"/>
                <a:ea typeface="+mn-ea"/>
                <a:cs typeface="Arial"/>
                <a:sym typeface="Arial"/>
              </a:rPr>
              <a:t>Luyện đọc câu </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42"/>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584"/>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827727" y="2703777"/>
            <a:ext cx="10813637" cy="1815690"/>
          </a:xfrm>
          <a:prstGeom prst="rect">
            <a:avLst/>
          </a:prstGeom>
          <a:solidFill>
            <a:schemeClr val="accent4">
              <a:lumMod val="20000"/>
              <a:lumOff val="80000"/>
            </a:schemeClr>
          </a:solidFill>
        </p:spPr>
        <p:txBody>
          <a:bodyPr wrap="square">
            <a:spAutoFit/>
          </a:bodyPr>
          <a:lstStyle/>
          <a:p>
            <a:pPr lvl="0" defTabSz="1219170">
              <a:buClr>
                <a:srgbClr val="000000"/>
              </a:buClr>
            </a:pPr>
            <a:r>
              <a:rPr kumimoji="0" lang="en-US" sz="3733" b="0" i="0" u="none" strike="noStrike" kern="0" cap="none" spc="0" normalizeH="0" baseline="0" noProof="0">
                <a:ln>
                  <a:noFill/>
                </a:ln>
                <a:solidFill>
                  <a:srgbClr val="0418AC"/>
                </a:solidFill>
                <a:effectLst/>
                <a:uLnTx/>
                <a:uFillTx/>
                <a:latin typeface="Arial"/>
                <a:ea typeface="+mn-ea"/>
                <a:cs typeface="Arial"/>
                <a:sym typeface="Arial"/>
              </a:rPr>
              <a:t>   </a:t>
            </a:r>
            <a:r>
              <a:rPr lang="vi-VN" sz="3733" kern="0">
                <a:solidFill>
                  <a:srgbClr val="0418AC"/>
                </a:solidFill>
                <a:latin typeface="Arial"/>
                <a:cs typeface="Arial"/>
                <a:sym typeface="Arial"/>
              </a:rPr>
              <a:t>Thì ra,  vừa có một con chim xanh biếc,  toàn thân lóng lánh như tự toả sáng không biết từ đâu bay tới.</a:t>
            </a:r>
            <a:endParaRPr kumimoji="0" lang="en-US" sz="3733" b="0" i="0" u="none" strike="noStrike" kern="0" cap="none" spc="0" normalizeH="0" baseline="0" noProof="0">
              <a:ln>
                <a:noFill/>
              </a:ln>
              <a:solidFill>
                <a:srgbClr val="0418AC"/>
              </a:solidFill>
              <a:effectLst/>
              <a:uLnTx/>
              <a:uFillTx/>
              <a:latin typeface="Arial"/>
              <a:ea typeface="+mn-ea"/>
              <a:cs typeface="Arial"/>
              <a:sym typeface="Arial"/>
            </a:endParaRPr>
          </a:p>
        </p:txBody>
      </p:sp>
      <p:cxnSp>
        <p:nvCxnSpPr>
          <p:cNvPr id="3" name="Straight Connector 2"/>
          <p:cNvCxnSpPr/>
          <p:nvPr/>
        </p:nvCxnSpPr>
        <p:spPr>
          <a:xfrm flipH="1">
            <a:off x="2503156" y="3921736"/>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73943" y="394067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56749" y="3329425"/>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666192" y="270377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15295" y="278960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2890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51179626"/>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1685</Words>
  <Application>Microsoft Office PowerPoint</Application>
  <PresentationFormat>Custom</PresentationFormat>
  <Paragraphs>109</Paragraphs>
  <Slides>24</Slides>
  <Notes>13</Notes>
  <HiddenSlides>1</HiddenSlides>
  <MMClips>0</MMClips>
  <ScaleCrop>false</ScaleCrop>
  <HeadingPairs>
    <vt:vector size="4" baseType="variant">
      <vt:variant>
        <vt:lpstr>Theme</vt:lpstr>
      </vt:variant>
      <vt:variant>
        <vt:i4>15</vt:i4>
      </vt:variant>
      <vt:variant>
        <vt:lpstr>Slide Titles</vt:lpstr>
      </vt:variant>
      <vt:variant>
        <vt:i4>24</vt:i4>
      </vt:variant>
    </vt:vector>
  </HeadingPairs>
  <TitlesOfParts>
    <vt:vector size="39" baseType="lpstr">
      <vt:lpstr>Office 主题</vt:lpstr>
      <vt:lpstr>3_Office Theme</vt:lpstr>
      <vt:lpstr>5_Office Theme</vt:lpstr>
      <vt:lpstr>6_Office Theme</vt:lpstr>
      <vt:lpstr>1_Office 主题​​</vt:lpstr>
      <vt:lpstr>Office Theme</vt:lpstr>
      <vt:lpstr>2_Office Theme</vt:lpstr>
      <vt:lpstr>2_Office 主题​​</vt:lpstr>
      <vt:lpstr>8_Office Theme</vt:lpstr>
      <vt:lpstr>3_Office 主题​​</vt:lpstr>
      <vt:lpstr>4_Office 主题</vt:lpstr>
      <vt:lpstr>5_Office 主题​​</vt:lpstr>
      <vt:lpstr>3_Office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SKY</cp:lastModifiedBy>
  <cp:revision>61</cp:revision>
  <dcterms:created xsi:type="dcterms:W3CDTF">2021-05-22T10:10:43Z</dcterms:created>
  <dcterms:modified xsi:type="dcterms:W3CDTF">2022-09-26T05:14:08Z</dcterms:modified>
</cp:coreProperties>
</file>