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8" r:id="rId5"/>
    <p:sldId id="286" r:id="rId6"/>
    <p:sldId id="285" r:id="rId7"/>
    <p:sldId id="289" r:id="rId8"/>
    <p:sldId id="277" r:id="rId9"/>
    <p:sldId id="287" r:id="rId10"/>
    <p:sldId id="266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4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8D2058-9766-4E87-9EB3-1E885B82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4" y="2133600"/>
            <a:ext cx="10477095" cy="4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yêu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quê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hương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(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tiết</a:t>
            </a:r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 2)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048" y="164665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1" y="2667000"/>
            <a:ext cx="2702214" cy="3581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884" y="2535021"/>
            <a:ext cx="2781461" cy="3581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54" y="2535020"/>
            <a:ext cx="2918114" cy="3581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59" y="2667000"/>
            <a:ext cx="2781461" cy="33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393122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3" y="1967347"/>
            <a:ext cx="5534152" cy="4368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511" y="1828800"/>
            <a:ext cx="5816036" cy="43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" y="2104248"/>
            <a:ext cx="5709232" cy="41441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56" y="0"/>
            <a:ext cx="5930142" cy="43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F6CC4D-1E7B-4096-8DA0-B08D5E734DF8}"/>
              </a:ext>
            </a:extLst>
          </p:cNvPr>
          <p:cNvSpPr txBox="1"/>
          <p:nvPr/>
        </p:nvSpPr>
        <p:spPr>
          <a:xfrm>
            <a:off x="347591" y="1454881"/>
            <a:ext cx="1149681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2475AD-677D-4352-81E8-4E8C679C2BCC}"/>
              </a:ext>
            </a:extLst>
          </p:cNvPr>
          <p:cNvSpPr txBox="1"/>
          <p:nvPr/>
        </p:nvSpPr>
        <p:spPr>
          <a:xfrm>
            <a:off x="393434" y="2705153"/>
            <a:ext cx="1101782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1" y="4114800"/>
            <a:ext cx="2702214" cy="2133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87" y="4097115"/>
            <a:ext cx="2781461" cy="2018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54" y="3985404"/>
            <a:ext cx="2918114" cy="2130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59" y="3970414"/>
            <a:ext cx="2781461" cy="20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" y="-15748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13FE2-C7A6-4F56-A6CE-B4132D14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3260"/>
            <a:ext cx="5257238" cy="279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78D60B-0E77-4DBD-92CD-DFAE5AFE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78952"/>
            <a:ext cx="5257238" cy="288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AE3EB5-A240-40A9-9E90-B8D03965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797542"/>
            <a:ext cx="4724400" cy="53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F067FE-0AA6-454F-8112-C82ABD46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9" y="1177108"/>
            <a:ext cx="5858591" cy="4291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D23619-591C-4474-B8E2-AD221AB6F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599"/>
            <a:ext cx="5257800" cy="4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0391"/>
            <a:ext cx="1120139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59C923-0F41-4EF6-B297-FDD7CA6A141C}"/>
              </a:ext>
            </a:extLst>
          </p:cNvPr>
          <p:cNvSpPr txBox="1"/>
          <p:nvPr/>
        </p:nvSpPr>
        <p:spPr>
          <a:xfrm>
            <a:off x="304800" y="1600201"/>
            <a:ext cx="112013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215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SKY</cp:lastModifiedBy>
  <cp:revision>63</cp:revision>
  <dcterms:created xsi:type="dcterms:W3CDTF">2006-08-16T00:00:00Z</dcterms:created>
  <dcterms:modified xsi:type="dcterms:W3CDTF">2022-09-26T05:24:51Z</dcterms:modified>
</cp:coreProperties>
</file>