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002060"/>
                </a:solidFill>
                <a:latin typeface="+mj-lt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002060"/>
                </a:solidFill>
                <a:latin typeface="+mj-lt"/>
              </a:rPr>
              <a:t>VẺ ĐẸP QUÊ HƯƠNG EM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3739" y="2575957"/>
            <a:ext cx="86979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Hôm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nay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vẻ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đẹp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đất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ta 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72712" y="5742454"/>
            <a:ext cx="653039" cy="686566"/>
          </a:xfrm>
          <a:prstGeom prst="ellipse">
            <a:avLst/>
          </a:prstGeom>
          <a:solidFill>
            <a:srgbClr val="FD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988" y="1773876"/>
            <a:ext cx="4462031" cy="954107"/>
            <a:chOff x="569825" y="2199885"/>
            <a:chExt cx="4462031" cy="95410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9358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vi-VN" sz="2800" b="1" dirty="0" smtClean="0">
                  <a:solidFill>
                    <a:srgbClr val="00B050"/>
                  </a:solidFill>
                </a:rPr>
                <a:t>tranh </a:t>
              </a:r>
              <a:r>
                <a:rPr lang="vi-VN" sz="2800" b="1" dirty="0">
                  <a:solidFill>
                    <a:srgbClr val="00B050"/>
                  </a:solidFill>
                </a:rPr>
                <a:t>và trả lời câu hỏi: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1856" y="209006"/>
            <a:ext cx="6920658" cy="6413862"/>
            <a:chOff x="5031856" y="209006"/>
            <a:chExt cx="6920658" cy="6413862"/>
          </a:xfrm>
        </p:grpSpPr>
        <p:sp>
          <p:nvSpPr>
            <p:cNvPr id="7" name="Rectangle 6"/>
            <p:cNvSpPr/>
            <p:nvPr/>
          </p:nvSpPr>
          <p:spPr>
            <a:xfrm>
              <a:off x="5031856" y="209006"/>
              <a:ext cx="6920658" cy="6413862"/>
            </a:xfrm>
            <a:prstGeom prst="rect">
              <a:avLst/>
            </a:pr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91901_wm_shs-dao-duc-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3" t="65125" r="19854" b="15000"/>
            <a:stretch/>
          </p:blipFill>
          <p:spPr bwMode="auto">
            <a:xfrm>
              <a:off x="5387034" y="3593918"/>
              <a:ext cx="6210301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64332" y="3415937"/>
              <a:ext cx="2481944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>
              <a:off x="10155127" y="3272245"/>
              <a:ext cx="491102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9" y="3038186"/>
            <a:ext cx="459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gì</a:t>
            </a:r>
            <a:r>
              <a:rPr lang="en-US" sz="2400" dirty="0" smtClean="0">
                <a:solidFill>
                  <a:schemeClr val="accent4"/>
                </a:solidFill>
              </a:rPr>
              <a:t>?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82146" y="2289656"/>
            <a:ext cx="4681822" cy="994234"/>
          </a:xfrm>
          <a:prstGeom prst="wedgeRoundRectCallout">
            <a:avLst>
              <a:gd name="adj1" fmla="val -4257"/>
              <a:gd name="adj2" fmla="val 979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Lan, </a:t>
            </a:r>
            <a:r>
              <a:rPr lang="en-US" sz="2400" dirty="0" err="1" smtClean="0">
                <a:solidFill>
                  <a:srgbClr val="000000"/>
                </a:solidFill>
              </a:rPr>
              <a:t>quê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xã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Lũng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Cú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huyện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Văn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Giang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23057" y="659240"/>
            <a:ext cx="4768943" cy="1498369"/>
          </a:xfrm>
          <a:prstGeom prst="wedgeRoundRectCallout">
            <a:avLst>
              <a:gd name="adj1" fmla="val 1592"/>
              <a:gd name="adj2" fmla="val 1313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Huy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tớ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phường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Lê</a:t>
            </a:r>
            <a:r>
              <a:rPr lang="en-US" sz="2400" dirty="0" smtClean="0">
                <a:solidFill>
                  <a:srgbClr val="000000"/>
                </a:solidFill>
              </a:rPr>
              <a:t> Mao, </a:t>
            </a:r>
            <a:r>
              <a:rPr lang="en-US" sz="2400" dirty="0" err="1" smtClean="0">
                <a:solidFill>
                  <a:srgbClr val="000000"/>
                </a:solidFill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Vinh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Nghệ</a:t>
            </a:r>
            <a:r>
              <a:rPr lang="en-US" sz="2400" dirty="0" smtClean="0">
                <a:solidFill>
                  <a:srgbClr val="000000"/>
                </a:solidFill>
              </a:rPr>
              <a:t> An.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89" y="3755565"/>
            <a:ext cx="456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Hãy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về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địa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quê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hương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4"/>
                </a:solidFill>
              </a:rPr>
              <a:t>     + </a:t>
            </a:r>
            <a:r>
              <a:rPr lang="en-US" sz="2400" dirty="0" err="1" smtClean="0">
                <a:solidFill>
                  <a:schemeClr val="accent4"/>
                </a:solidFill>
              </a:rPr>
              <a:t>Giới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tên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mình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    + </a:t>
            </a:r>
            <a:r>
              <a:rPr lang="en-US" sz="2400" dirty="0" err="1" smtClean="0">
                <a:solidFill>
                  <a:schemeClr val="accent4"/>
                </a:solidFill>
              </a:rPr>
              <a:t>Địa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quê</a:t>
            </a:r>
            <a:r>
              <a:rPr lang="en-US" sz="2400" dirty="0" smtClean="0">
                <a:solidFill>
                  <a:schemeClr val="accent4"/>
                </a:solidFill>
              </a:rPr>
              <a:t>: </a:t>
            </a:r>
            <a:r>
              <a:rPr lang="en-US" sz="2400" dirty="0" err="1" smtClean="0">
                <a:solidFill>
                  <a:schemeClr val="accent4"/>
                </a:solidFill>
              </a:rPr>
              <a:t>Xã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huyện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tỉnh</a:t>
            </a:r>
            <a:r>
              <a:rPr lang="en-US" sz="2400" dirty="0" smtClean="0">
                <a:solidFill>
                  <a:schemeClr val="accent4"/>
                </a:solidFill>
              </a:rPr>
              <a:t> (</a:t>
            </a:r>
            <a:r>
              <a:rPr lang="en-US" sz="2400" dirty="0" err="1" smtClean="0">
                <a:solidFill>
                  <a:schemeClr val="accent4"/>
                </a:solidFill>
              </a:rPr>
              <a:t>thành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phố</a:t>
            </a:r>
            <a:r>
              <a:rPr lang="en-US" sz="2400" dirty="0" smtClean="0">
                <a:solidFill>
                  <a:schemeClr val="accent4"/>
                </a:solidFill>
              </a:rPr>
              <a:t>)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617844" y="1723218"/>
            <a:ext cx="4858877" cy="48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8883" y="2358917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tỉnh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vùng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núi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phía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bắc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Choáng ngợp hình ảnh cao nguyên đá Đồng Văn đẹp hùng v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59" y="3029588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642193" y="1632929"/>
            <a:ext cx="5129813" cy="4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biển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1218" y="2776641"/>
            <a:ext cx="4961814" cy="3237395"/>
            <a:chOff x="5841218" y="2776641"/>
            <a:chExt cx="4961814" cy="3237395"/>
          </a:xfrm>
        </p:grpSpPr>
        <p:pic>
          <p:nvPicPr>
            <p:cNvPr id="3074" name="Picture 2" descr="Biển Nha Trang - Dấu ấn trong lòng tôi - Cổng thông tin điện tử Bộ Công  Thươ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3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1532" y="2969378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Nha</a:t>
              </a:r>
              <a:r>
                <a:rPr lang="en-US" sz="2400" b="1" dirty="0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400" b="1" dirty="0" err="1" smtClean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Trang</a:t>
              </a:r>
              <a:endParaRPr lang="en-US" sz="2400" b="1" dirty="0">
                <a:ln w="3175">
                  <a:solidFill>
                    <a:schemeClr val="accent2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41219" y="2776641"/>
            <a:ext cx="4961813" cy="3245185"/>
            <a:chOff x="5841219" y="2776641"/>
            <a:chExt cx="4961813" cy="3245185"/>
          </a:xfrm>
        </p:grpSpPr>
        <p:pic>
          <p:nvPicPr>
            <p:cNvPr id="3076" name="Picture 4" descr="Quy Nhơn: “Thành phố Du lịch sạch Asean 2020” | Báo Dân trí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9" y="2776641"/>
              <a:ext cx="4961813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01532" y="2950102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Quy</a:t>
              </a:r>
              <a:r>
                <a:rPr lang="en-US" sz="2400" b="1" dirty="0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Nhơn</a:t>
              </a:r>
              <a:endParaRPr lang="en-US" sz="2400" b="1" dirty="0">
                <a:ln w="3175">
                  <a:solidFill>
                    <a:schemeClr val="accent5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1218" y="2776641"/>
            <a:ext cx="4961814" cy="3245185"/>
            <a:chOff x="5841218" y="2776641"/>
            <a:chExt cx="4961814" cy="3245185"/>
          </a:xfrm>
        </p:grpSpPr>
        <p:pic>
          <p:nvPicPr>
            <p:cNvPr id="3078" name="Picture 6" descr="Chia sẻ kinh nghiệm đi du lịch Phú Quốc bằng xe máy từ A - Z - BestPric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108" y="5417766"/>
              <a:ext cx="1854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PHÚ QUỐC</a:t>
              </a:r>
              <a:endParaRPr lang="en-US" sz="200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217" y="2776641"/>
            <a:ext cx="4961815" cy="3241290"/>
            <a:chOff x="5841217" y="2776641"/>
            <a:chExt cx="4961815" cy="3241290"/>
          </a:xfrm>
        </p:grpSpPr>
        <p:pic>
          <p:nvPicPr>
            <p:cNvPr id="3080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1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33631" y="2996268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+mj-lt"/>
                </a:rPr>
                <a:t>HẠ LONG</a:t>
              </a:r>
              <a:endParaRPr lang="en-US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642193" y="1620199"/>
            <a:ext cx="4710857" cy="49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miền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tây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4098" name="Picture 2" descr="Gợi ý du lịch miền tây tự túc trong 4 ngà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29" r="13160"/>
          <a:stretch/>
        </p:blipFill>
        <p:spPr bwMode="auto">
          <a:xfrm>
            <a:off x="5791200" y="2699658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h nghiệm du lịch miền Tây giá rẻ: lịch trình chi tiế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5791200" y="2699658"/>
            <a:ext cx="5602516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ẩm nang tour du lịch miền Tây chi tiết, cụ thể nhấ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/>
          <a:stretch/>
        </p:blipFill>
        <p:spPr bwMode="auto">
          <a:xfrm>
            <a:off x="5791200" y="2699658"/>
            <a:ext cx="5602999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ên du lịch miền Tây vào mùa nào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5791738" y="2699658"/>
            <a:ext cx="5601978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ur Du Lịch Miền Tây 7 ngày 6 đêm Từ Hà Nộ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 bwMode="auto">
          <a:xfrm>
            <a:off x="5791200" y="2699657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5" t="52255" r="9456" b="16448"/>
          <a:stretch/>
        </p:blipFill>
        <p:spPr bwMode="auto">
          <a:xfrm>
            <a:off x="642194" y="1729869"/>
            <a:ext cx="4239066" cy="48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tỉnh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vùng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bằng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nông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thôn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5122" name="Picture 2" descr="Đồng bằng sông Cửu Long - “Con gà đẻ trứng vàng” của kinh tế Việt Nam 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0" y="264228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ại sao vùng đồng bằng sông Hồng và vụ cận tập trung công nghiệp cao nhất  cả nước - Bí quyết học giỏ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9" y="2642280"/>
            <a:ext cx="61912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bằng sông Cửu Long: 46 năm vựa lúa chuyển mình - Hànộimớ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226498" y="2642280"/>
            <a:ext cx="618401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4049" y="2058471"/>
            <a:ext cx="5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phố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93" r="47376" b="63033"/>
          <a:stretch/>
        </p:blipFill>
        <p:spPr bwMode="auto">
          <a:xfrm>
            <a:off x="390150" y="1723218"/>
            <a:ext cx="4715250" cy="49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ành phố Hồ Chí Minh sẽ xây dựng thành phố thông minh tại 24 quận, huyện |  Báo dân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P Hồ Chí Minh: 45 năm, hành trình đến một đô thị thông minh, đáng sống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5232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ảng giá đất nhà nước thành phố Hà Nội giai đoạn 2020 đến 20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/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Giới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thiệu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cảnh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đẹp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quê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hương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5956" r="6171" b="63270"/>
          <a:stretch/>
        </p:blipFill>
        <p:spPr bwMode="auto">
          <a:xfrm>
            <a:off x="662629" y="1587758"/>
            <a:ext cx="4769307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5" y="2386936"/>
            <a:ext cx="6054619" cy="3390587"/>
          </a:xfrm>
          <a:prstGeom prst="rect">
            <a:avLst/>
          </a:prstGeom>
        </p:spPr>
      </p:pic>
      <p:pic>
        <p:nvPicPr>
          <p:cNvPr id="7176" name="Picture 8" descr="Căn cứ khoa học về chủ quyền của Việt Nam trên hai quần đảo Hoàng Sa và Trường  Sa | ĐẠI HỌC QUỐC GIA HÀ NỘ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9" y="2339153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873855" cy="523220"/>
            <a:chOff x="569825" y="2199885"/>
            <a:chExt cx="6873855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6347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Đọc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đoạn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văn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49082" r="4051" b="20144"/>
          <a:stretch/>
        </p:blipFill>
        <p:spPr bwMode="auto">
          <a:xfrm>
            <a:off x="5962650" y="1243509"/>
            <a:ext cx="5740572" cy="49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349" y="1729869"/>
            <a:ext cx="4895850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i="1" dirty="0" smtClean="0">
                <a:solidFill>
                  <a:srgbClr val="000000"/>
                </a:solidFill>
              </a:rPr>
              <a:t>  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nằm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ven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dòng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sông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nhỏ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êm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đềm</a:t>
            </a:r>
            <a:r>
              <a:rPr lang="en-US" sz="2400" i="1" dirty="0" smtClean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luôn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yêu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thương</a:t>
            </a:r>
            <a:r>
              <a:rPr 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giúp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đỡ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lẫn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nhau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400" i="1" dirty="0" smtClean="0">
                <a:solidFill>
                  <a:srgbClr val="000000"/>
                </a:solidFill>
              </a:rPr>
              <a:t>   Nam </a:t>
            </a:r>
            <a:r>
              <a:rPr lang="en-US" sz="2400" i="1" dirty="0" err="1" smtClean="0">
                <a:solidFill>
                  <a:srgbClr val="000000"/>
                </a:solidFill>
              </a:rPr>
              <a:t>luôn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tự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hào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về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những</a:t>
            </a:r>
            <a:r>
              <a:rPr lang="en-US" sz="2400" i="1" dirty="0" smtClean="0">
                <a:solidFill>
                  <a:srgbClr val="000000"/>
                </a:solidFill>
              </a:rPr>
              <a:t> con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hiếu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học</a:t>
            </a:r>
            <a:r>
              <a:rPr 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cần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cù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và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thiện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349" y="2399153"/>
            <a:ext cx="638175" cy="2705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1650" y="5410186"/>
            <a:ext cx="681173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dân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Nam </a:t>
            </a:r>
            <a:r>
              <a:rPr lang="en-US" sz="2400" i="1" dirty="0" err="1" smtClean="0">
                <a:solidFill>
                  <a:srgbClr val="000000"/>
                </a:solidFill>
              </a:rPr>
              <a:t>như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thế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nào</a:t>
            </a:r>
            <a:r>
              <a:rPr lang="en-US" sz="2400" i="1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lnSpc>
                <a:spcPts val="3500"/>
              </a:lnSpc>
              <a:buFontTx/>
              <a:buChar char="-"/>
            </a:pPr>
            <a:r>
              <a:rPr lang="en-US" sz="2400" i="1" dirty="0" err="1" smtClean="0">
                <a:solidFill>
                  <a:srgbClr val="000000"/>
                </a:solidFill>
              </a:rPr>
              <a:t>Hãy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giới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thiệu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về</a:t>
            </a:r>
            <a:r>
              <a:rPr lang="en-US" sz="2400" i="1" dirty="0" smtClean="0">
                <a:solidFill>
                  <a:srgbClr val="000000"/>
                </a:solidFill>
              </a:rPr>
              <a:t> con </a:t>
            </a:r>
            <a:r>
              <a:rPr lang="en-US" sz="2400" i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quê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hương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em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000" y="4786144"/>
            <a:ext cx="925795" cy="760249"/>
            <a:chOff x="221968" y="3346978"/>
            <a:chExt cx="925795" cy="760249"/>
          </a:xfrm>
        </p:grpSpPr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?</a:t>
              </a:r>
              <a:endParaRPr lang="en-US" sz="32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798625" y="3095897"/>
            <a:ext cx="3870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4381" y="3540035"/>
            <a:ext cx="711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56608" y="4428310"/>
            <a:ext cx="2212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4428" y="4862452"/>
            <a:ext cx="178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293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20</cp:revision>
  <dcterms:created xsi:type="dcterms:W3CDTF">2021-06-11T02:39:36Z</dcterms:created>
  <dcterms:modified xsi:type="dcterms:W3CDTF">2022-09-22T06:02:38Z</dcterms:modified>
</cp:coreProperties>
</file>