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284" r:id="rId11"/>
    <p:sldId id="301" r:id="rId12"/>
    <p:sldId id="302" r:id="rId13"/>
    <p:sldId id="289" r:id="rId14"/>
    <p:sldId id="303" r:id="rId15"/>
    <p:sldId id="290" r:id="rId16"/>
    <p:sldId id="304" r:id="rId17"/>
    <p:sldId id="305" r:id="rId18"/>
    <p:sldId id="29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8"/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7" autoAdjust="0"/>
    <p:restoredTop sz="93725" autoAdjust="0"/>
  </p:normalViewPr>
  <p:slideViewPr>
    <p:cSldViewPr>
      <p:cViewPr>
        <p:scale>
          <a:sx n="73" d="100"/>
          <a:sy n="73" d="100"/>
        </p:scale>
        <p:origin x="-5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9584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 advTm="4000">
        <p:comb/>
      </p:transition>
    </mc:Choice>
    <mc:Fallback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96385" y="849302"/>
            <a:ext cx="221513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7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6385" y="2330630"/>
            <a:ext cx="221513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 ô .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4" y="585216"/>
            <a:ext cx="4466844" cy="5955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" y="1654158"/>
            <a:ext cx="3499866" cy="4666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96" y="1605344"/>
            <a:ext cx="3573087" cy="4764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7168896" cy="4998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5715000"/>
            <a:ext cx="3863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bể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cá.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63246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619999" cy="549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52400"/>
            <a:ext cx="2229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cộ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62271" y="357523"/>
            <a:ext cx="8759288" cy="5987853"/>
            <a:chOff x="349695" y="357522"/>
            <a:chExt cx="11679050" cy="5987853"/>
          </a:xfrm>
        </p:grpSpPr>
        <p:grpSp>
          <p:nvGrpSpPr>
            <p:cNvPr id="4" name="Group 4"/>
            <p:cNvGrpSpPr/>
            <p:nvPr/>
          </p:nvGrpSpPr>
          <p:grpSpPr>
            <a:xfrm>
              <a:off x="349695" y="357522"/>
              <a:ext cx="11679050" cy="4497861"/>
              <a:chOff x="326046" y="435900"/>
              <a:chExt cx="11679050" cy="4497861"/>
            </a:xfrm>
          </p:grpSpPr>
          <p:grpSp>
            <p:nvGrpSpPr>
              <p:cNvPr id="5" name="Group 14"/>
              <p:cNvGrpSpPr/>
              <p:nvPr/>
            </p:nvGrpSpPr>
            <p:grpSpPr>
              <a:xfrm>
                <a:off x="3001339" y="435900"/>
                <a:ext cx="9003757" cy="4497861"/>
                <a:chOff x="3156389" y="343960"/>
                <a:chExt cx="9003757" cy="4497861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6389" y="343960"/>
                  <a:ext cx="5687568" cy="2666332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5451" y="1677126"/>
                  <a:ext cx="3164695" cy="3164695"/>
                </a:xfrm>
                <a:prstGeom prst="rect">
                  <a:avLst/>
                </a:prstGeom>
              </p:spPr>
            </p:pic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046" y="2875057"/>
                <a:ext cx="3830419" cy="1945610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378" y="3715868"/>
              <a:ext cx="4207212" cy="2629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778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29000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xmlns="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xmlns="" val="3609398793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567422" cy="49722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43000" y="5562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</p:spTree>
    <p:extLst>
      <p:ext uri="{BB962C8B-B14F-4D97-AF65-F5344CB8AC3E}">
        <p14:creationId xmlns=""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endParaRPr lang="en-GB" sz="17000" dirty="0" smtClean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780098"/>
            <a:ext cx="822960" cy="571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63000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bè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0000FF"/>
                  </a:solidFill>
                  <a:latin typeface=".VnAvant" pitchFamily="34" charset="0"/>
                </a:rPr>
                <a:t>c«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48" y="1430062"/>
            <a:ext cx="2191103" cy="368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95" y="1901000"/>
            <a:ext cx="2867830" cy="3182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9" y="1643326"/>
            <a:ext cx="2535942" cy="360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300251"/>
            <a:ext cx="106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bố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300251"/>
            <a:ext cx="1704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bé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529401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ổ cò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è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é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bè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cæ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5410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c«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bè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0000FF"/>
                  </a:solidFill>
                  <a:latin typeface=".VnAvant" pitchFamily="34" charset="0"/>
                </a:rPr>
                <a:t>c«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dfacbb4b59dfd14668e7b998ba2c7e991bd9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695</TotalTime>
  <Words>65</Words>
  <Application>Microsoft Office PowerPoint</Application>
  <PresentationFormat>On-screen Show (4:3)</PresentationFormat>
  <Paragraphs>38</Paragraphs>
  <Slides>18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63</cp:revision>
  <dcterms:created xsi:type="dcterms:W3CDTF">2020-08-10T13:41:50Z</dcterms:created>
  <dcterms:modified xsi:type="dcterms:W3CDTF">2020-08-18T09:25:24Z</dcterms:modified>
</cp:coreProperties>
</file>