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60" r:id="rId5"/>
    <p:sldId id="264" r:id="rId6"/>
    <p:sldId id="265" r:id="rId7"/>
    <p:sldId id="267" r:id="rId8"/>
    <p:sldId id="261" r:id="rId9"/>
    <p:sldId id="266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5F0C53-322E-4084-927B-C545DB321773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PP%20HV%20TUAN%201\b.mp4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76400" y="2819400"/>
            <a:ext cx="609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.VnAvant" pitchFamily="34" charset="0"/>
              </a:rPr>
              <a:t>Nam vµ Hµ ca </a:t>
            </a:r>
            <a:r>
              <a:rPr lang="en-US" sz="4000" dirty="0" err="1" smtClean="0">
                <a:latin typeface=".VnAvant" pitchFamily="34" charset="0"/>
              </a:rPr>
              <a:t>h¸t</a:t>
            </a:r>
            <a:r>
              <a:rPr lang="en-US" sz="4000" dirty="0" smtClean="0">
                <a:latin typeface=".VnAvant" pitchFamily="34" charset="0"/>
              </a:rPr>
              <a:t>.</a:t>
            </a:r>
            <a:endParaRPr lang="en-US" sz="4000" dirty="0">
              <a:latin typeface=".VnAvant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28800" y="1524000"/>
            <a:ext cx="53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.VnAvant" pitchFamily="34" charset="0"/>
              </a:rPr>
              <a:t>a</a:t>
            </a:r>
            <a:endParaRPr lang="en-US" sz="4000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0" y="4648200"/>
            <a:ext cx="609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.VnAvant" pitchFamily="34" charset="0"/>
              </a:rPr>
              <a:t>Bµ </a:t>
            </a:r>
            <a:r>
              <a:rPr lang="en-US" sz="4000" dirty="0" err="1" smtClean="0">
                <a:latin typeface=".VnAvant" pitchFamily="34" charset="0"/>
              </a:rPr>
              <a:t>cho</a:t>
            </a:r>
            <a:r>
              <a:rPr lang="en-US" sz="4000" dirty="0" smtClean="0">
                <a:latin typeface=".VnAvant" pitchFamily="34" charset="0"/>
              </a:rPr>
              <a:t> </a:t>
            </a:r>
            <a:r>
              <a:rPr lang="en-US" sz="4000" dirty="0" err="1" smtClean="0">
                <a:latin typeface=".VnAvant" pitchFamily="34" charset="0"/>
              </a:rPr>
              <a:t>bÐ</a:t>
            </a:r>
            <a:r>
              <a:rPr lang="en-US" sz="4000" dirty="0" smtClean="0">
                <a:latin typeface=".VnAvant" pitchFamily="34" charset="0"/>
              </a:rPr>
              <a:t> </a:t>
            </a:r>
            <a:r>
              <a:rPr lang="en-US" sz="4000" dirty="0" err="1" smtClean="0">
                <a:latin typeface=".VnAvant" pitchFamily="34" charset="0"/>
              </a:rPr>
              <a:t>bóp</a:t>
            </a:r>
            <a:r>
              <a:rPr lang="en-US" sz="4000" dirty="0" smtClean="0">
                <a:latin typeface=".VnAvant" pitchFamily="34" charset="0"/>
              </a:rPr>
              <a:t> bª.</a:t>
            </a:r>
            <a:endParaRPr lang="en-US" sz="4000" dirty="0">
              <a:latin typeface=".VnAvan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0" y="4648200"/>
            <a:ext cx="60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.VnAvant" pitchFamily="34" charset="0"/>
              </a:rPr>
              <a:t>B</a:t>
            </a:r>
            <a:endParaRPr lang="en-US" sz="40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29000" y="4648200"/>
            <a:ext cx="53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.VnAvant" pitchFamily="34" charset="0"/>
              </a:rPr>
              <a:t>b</a:t>
            </a:r>
            <a:endParaRPr lang="en-US" sz="40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33204" y="4648200"/>
            <a:ext cx="53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.VnAvant" pitchFamily="34" charset="0"/>
              </a:rPr>
              <a:t>b</a:t>
            </a:r>
            <a:endParaRPr lang="en-US" sz="40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76204" y="4651712"/>
            <a:ext cx="53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.VnAvant" pitchFamily="34" charset="0"/>
              </a:rPr>
              <a:t>b</a:t>
            </a:r>
            <a:endParaRPr lang="en-US" sz="4000" dirty="0">
              <a:solidFill>
                <a:srgbClr val="FF0000"/>
              </a:solidFill>
              <a:latin typeface=".VnAvant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71967" y="685800"/>
            <a:ext cx="8919633" cy="3733800"/>
            <a:chOff x="71967" y="685800"/>
            <a:chExt cx="8919633" cy="3733800"/>
          </a:xfrm>
        </p:grpSpPr>
        <p:pic>
          <p:nvPicPr>
            <p:cNvPr id="4" name="Picture 3" descr="C:\Users\HP\Pictures\TRANH HOC VAN\7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1967" y="685800"/>
              <a:ext cx="8919633" cy="3733800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</p:pic>
        <p:pic>
          <p:nvPicPr>
            <p:cNvPr id="10" name="Picture 9" descr="C:\Users\HP\Pictures\TRANH HOC VAN\7.PNG"/>
            <p:cNvPicPr>
              <a:picLocks noChangeAspect="1" noChangeArrowheads="1"/>
            </p:cNvPicPr>
            <p:nvPr/>
          </p:nvPicPr>
          <p:blipFill>
            <a:blip r:embed="rId2"/>
            <a:srcRect l="7689" t="6122" r="67537" b="83674"/>
            <a:stretch>
              <a:fillRect/>
            </a:stretch>
          </p:blipFill>
          <p:spPr bwMode="auto">
            <a:xfrm>
              <a:off x="762000" y="1371600"/>
              <a:ext cx="2209800" cy="533400"/>
            </a:xfrm>
            <a:prstGeom prst="rect">
              <a:avLst/>
            </a:prstGeom>
            <a:noFill/>
            <a:ln w="3175"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57600" y="838200"/>
            <a:ext cx="259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rgbClr val="FF0000"/>
                </a:solidFill>
                <a:latin typeface=".VnAvant" pitchFamily="34" charset="0"/>
              </a:rPr>
              <a:t>b</a:t>
            </a:r>
            <a:endParaRPr lang="en-US" sz="96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0" y="3657600"/>
            <a:ext cx="2895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rgbClr val="FF0000"/>
                </a:solidFill>
                <a:latin typeface=".VnAvant" pitchFamily="34" charset="0"/>
              </a:rPr>
              <a:t>b</a:t>
            </a:r>
            <a:r>
              <a:rPr lang="en-US" sz="6000" dirty="0" err="1" smtClean="0">
                <a:solidFill>
                  <a:srgbClr val="0000FF"/>
                </a:solidFill>
                <a:latin typeface=".VnAvant" pitchFamily="34" charset="0"/>
              </a:rPr>
              <a:t>a</a:t>
            </a:r>
            <a:endParaRPr lang="en-US" sz="6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5800" y="2819400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.VnAvant" pitchFamily="34" charset="0"/>
              </a:rPr>
              <a:t>b</a:t>
            </a:r>
            <a:endParaRPr lang="en-US" sz="60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33600" y="2819400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0000FF"/>
                </a:solidFill>
                <a:latin typeface=".VnAvant" pitchFamily="34" charset="0"/>
              </a:rPr>
              <a:t>a</a:t>
            </a:r>
            <a:endParaRPr lang="en-US" sz="6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800600" y="3657600"/>
            <a:ext cx="2895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.VnAvant" pitchFamily="34" charset="0"/>
              </a:rPr>
              <a:t>b</a:t>
            </a:r>
            <a:r>
              <a:rPr lang="en-US" sz="6000" dirty="0" smtClean="0">
                <a:solidFill>
                  <a:srgbClr val="0000FF"/>
                </a:solidFill>
                <a:latin typeface=".VnAvant" pitchFamily="34" charset="0"/>
              </a:rPr>
              <a:t>µ</a:t>
            </a:r>
            <a:endParaRPr lang="en-US" sz="6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800600" y="2819400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.VnAvant" pitchFamily="34" charset="0"/>
              </a:rPr>
              <a:t>b</a:t>
            </a:r>
            <a:endParaRPr lang="en-US" sz="60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248400" y="2819400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0000FF"/>
                </a:solidFill>
                <a:latin typeface=".VnAvant" pitchFamily="34" charset="0"/>
              </a:rPr>
              <a:t>a</a:t>
            </a:r>
            <a:endParaRPr lang="en-US" sz="6000" dirty="0">
              <a:solidFill>
                <a:srgbClr val="0000FF"/>
              </a:solidFill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HP\Pictures\TRANH HOC VAN\8.PNG"/>
          <p:cNvPicPr>
            <a:picLocks noChangeAspect="1" noChangeArrowheads="1"/>
          </p:cNvPicPr>
          <p:nvPr/>
        </p:nvPicPr>
        <p:blipFill>
          <a:blip r:embed="rId2"/>
          <a:srcRect l="5506" t="12820" r="77190"/>
          <a:stretch>
            <a:fillRect/>
          </a:stretch>
        </p:blipFill>
        <p:spPr bwMode="auto">
          <a:xfrm>
            <a:off x="457200" y="533399"/>
            <a:ext cx="1905000" cy="294409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pic>
        <p:nvPicPr>
          <p:cNvPr id="6" name="Picture 5" descr="C:\Users\HP\Pictures\TRANH HOC VAN\8.PNG"/>
          <p:cNvPicPr>
            <a:picLocks noChangeAspect="1" noChangeArrowheads="1"/>
          </p:cNvPicPr>
          <p:nvPr/>
        </p:nvPicPr>
        <p:blipFill>
          <a:blip r:embed="rId2"/>
          <a:srcRect l="40017" t="-2817" r="38957"/>
          <a:stretch>
            <a:fillRect/>
          </a:stretch>
        </p:blipFill>
        <p:spPr bwMode="auto">
          <a:xfrm>
            <a:off x="2819400" y="533400"/>
            <a:ext cx="1981200" cy="297180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pic>
        <p:nvPicPr>
          <p:cNvPr id="7" name="Picture 6" descr="C:\Users\HP\Pictures\TRANH HOC VAN\8.PNG"/>
          <p:cNvPicPr>
            <a:picLocks noChangeAspect="1" noChangeArrowheads="1"/>
          </p:cNvPicPr>
          <p:nvPr/>
        </p:nvPicPr>
        <p:blipFill>
          <a:blip r:embed="rId2"/>
          <a:srcRect l="75655" t="36585" r="1152" b="7317"/>
          <a:stretch>
            <a:fillRect/>
          </a:stretch>
        </p:blipFill>
        <p:spPr bwMode="auto">
          <a:xfrm>
            <a:off x="5562599" y="685800"/>
            <a:ext cx="3389243" cy="251460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1066800" y="4495800"/>
            <a:ext cx="152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rgbClr val="0000FF"/>
                </a:solidFill>
                <a:latin typeface=".VnAvant" pitchFamily="34" charset="0"/>
              </a:rPr>
              <a:t>ba</a:t>
            </a:r>
            <a:r>
              <a:rPr lang="en-US" sz="4000" dirty="0" smtClean="0">
                <a:solidFill>
                  <a:srgbClr val="0000FF"/>
                </a:solidFill>
                <a:latin typeface=".VnAvant" pitchFamily="34" charset="0"/>
              </a:rPr>
              <a:t> </a:t>
            </a:r>
            <a:endParaRPr lang="en-US" sz="4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29000" y="4495800"/>
            <a:ext cx="152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0000FF"/>
                </a:solidFill>
                <a:latin typeface=".VnAvant" pitchFamily="34" charset="0"/>
              </a:rPr>
              <a:t>bµ</a:t>
            </a:r>
            <a:r>
              <a:rPr lang="en-US" sz="4000" dirty="0" smtClean="0">
                <a:solidFill>
                  <a:srgbClr val="0000FF"/>
                </a:solidFill>
                <a:latin typeface=".VnAvant" pitchFamily="34" charset="0"/>
              </a:rPr>
              <a:t> </a:t>
            </a:r>
            <a:endParaRPr lang="en-US" sz="4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67400" y="4495800"/>
            <a:ext cx="2819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rgbClr val="0000FF"/>
                </a:solidFill>
                <a:latin typeface=".VnAvant" pitchFamily="34" charset="0"/>
              </a:rPr>
              <a:t>ba</a:t>
            </a:r>
            <a:r>
              <a:rPr lang="en-US" sz="6000" dirty="0" smtClean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sz="6000" dirty="0" err="1" smtClean="0">
                <a:solidFill>
                  <a:srgbClr val="0000FF"/>
                </a:solidFill>
                <a:latin typeface=".VnAvant" pitchFamily="34" charset="0"/>
              </a:rPr>
              <a:t>ba</a:t>
            </a:r>
            <a:r>
              <a:rPr lang="en-US" sz="4000" dirty="0" smtClean="0">
                <a:solidFill>
                  <a:srgbClr val="0000FF"/>
                </a:solidFill>
                <a:latin typeface=".VnAvant" pitchFamily="34" charset="0"/>
              </a:rPr>
              <a:t> </a:t>
            </a:r>
            <a:endParaRPr lang="en-US" sz="4000" dirty="0">
              <a:solidFill>
                <a:srgbClr val="0000FF"/>
              </a:solidFill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6800" y="4495800"/>
            <a:ext cx="152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rgbClr val="0000FF"/>
                </a:solidFill>
                <a:latin typeface=".VnAvant" pitchFamily="34" charset="0"/>
              </a:rPr>
              <a:t>ba</a:t>
            </a:r>
            <a:r>
              <a:rPr lang="en-US" sz="4000" dirty="0" smtClean="0">
                <a:solidFill>
                  <a:srgbClr val="0000FF"/>
                </a:solidFill>
                <a:latin typeface=".VnAvant" pitchFamily="34" charset="0"/>
              </a:rPr>
              <a:t> </a:t>
            </a:r>
            <a:endParaRPr lang="en-US" sz="4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29000" y="4495800"/>
            <a:ext cx="152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0000FF"/>
                </a:solidFill>
                <a:latin typeface=".VnAvant" pitchFamily="34" charset="0"/>
              </a:rPr>
              <a:t>bµ</a:t>
            </a:r>
            <a:r>
              <a:rPr lang="en-US" sz="4000" dirty="0" smtClean="0">
                <a:solidFill>
                  <a:srgbClr val="0000FF"/>
                </a:solidFill>
                <a:latin typeface=".VnAvant" pitchFamily="34" charset="0"/>
              </a:rPr>
              <a:t> </a:t>
            </a:r>
            <a:endParaRPr lang="en-US" sz="4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67400" y="4495800"/>
            <a:ext cx="2819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rgbClr val="0000FF"/>
                </a:solidFill>
                <a:latin typeface=".VnAvant" pitchFamily="34" charset="0"/>
              </a:rPr>
              <a:t>ba</a:t>
            </a:r>
            <a:r>
              <a:rPr lang="en-US" sz="6000" dirty="0" smtClean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sz="6000" dirty="0" err="1" smtClean="0">
                <a:solidFill>
                  <a:srgbClr val="0000FF"/>
                </a:solidFill>
                <a:latin typeface=".VnAvant" pitchFamily="34" charset="0"/>
              </a:rPr>
              <a:t>ba</a:t>
            </a:r>
            <a:r>
              <a:rPr lang="en-US" sz="4000" dirty="0" smtClean="0">
                <a:solidFill>
                  <a:srgbClr val="0000FF"/>
                </a:solidFill>
                <a:latin typeface=".VnAvant" pitchFamily="34" charset="0"/>
              </a:rPr>
              <a:t> </a:t>
            </a:r>
            <a:endParaRPr lang="en-US" sz="4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90600" y="3124200"/>
            <a:ext cx="2895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rgbClr val="FF0000"/>
                </a:solidFill>
                <a:latin typeface=".VnAvant" pitchFamily="34" charset="0"/>
              </a:rPr>
              <a:t>b</a:t>
            </a:r>
            <a:r>
              <a:rPr lang="en-US" sz="6000" dirty="0" err="1" smtClean="0">
                <a:solidFill>
                  <a:srgbClr val="0000FF"/>
                </a:solidFill>
                <a:latin typeface=".VnAvant" pitchFamily="34" charset="0"/>
              </a:rPr>
              <a:t>a</a:t>
            </a:r>
            <a:endParaRPr lang="en-US" sz="6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90600" y="2286000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.VnAvant" pitchFamily="34" charset="0"/>
              </a:rPr>
              <a:t>b</a:t>
            </a:r>
            <a:endParaRPr lang="en-US" sz="60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38400" y="2286000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0000FF"/>
                </a:solidFill>
                <a:latin typeface=".VnAvant" pitchFamily="34" charset="0"/>
              </a:rPr>
              <a:t>a</a:t>
            </a:r>
            <a:endParaRPr lang="en-US" sz="6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05400" y="3124200"/>
            <a:ext cx="2895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.VnAvant" pitchFamily="34" charset="0"/>
              </a:rPr>
              <a:t>b</a:t>
            </a:r>
            <a:r>
              <a:rPr lang="en-US" sz="6000" dirty="0" smtClean="0">
                <a:solidFill>
                  <a:srgbClr val="0000FF"/>
                </a:solidFill>
                <a:latin typeface=".VnAvant" pitchFamily="34" charset="0"/>
              </a:rPr>
              <a:t>µ</a:t>
            </a:r>
            <a:endParaRPr lang="en-US" sz="6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05400" y="2286000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.VnAvant" pitchFamily="34" charset="0"/>
              </a:rPr>
              <a:t>b</a:t>
            </a:r>
            <a:endParaRPr lang="en-US" sz="60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53200" y="2286000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0000FF"/>
                </a:solidFill>
                <a:latin typeface=".VnAvant" pitchFamily="34" charset="0"/>
              </a:rPr>
              <a:t>a</a:t>
            </a:r>
            <a:endParaRPr lang="en-US" sz="6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86200" y="152400"/>
            <a:ext cx="259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rgbClr val="FF0000"/>
                </a:solidFill>
                <a:latin typeface=".VnAvant" pitchFamily="34" charset="0"/>
              </a:rPr>
              <a:t>b</a:t>
            </a:r>
            <a:endParaRPr lang="en-US" sz="9600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Arrow 3"/>
          <p:cNvSpPr/>
          <p:nvPr/>
        </p:nvSpPr>
        <p:spPr>
          <a:xfrm>
            <a:off x="7924800" y="5867400"/>
            <a:ext cx="685800" cy="762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b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057400" y="1714500"/>
            <a:ext cx="5029200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HP\Pictures\TRANH HOC VAN\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685800"/>
            <a:ext cx="8443356" cy="5486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C:\Users\HP\Pictures\TRANH HOC VAN\10.PNG"/>
          <p:cNvPicPr>
            <a:picLocks noChangeAspect="1" noChangeArrowheads="1"/>
          </p:cNvPicPr>
          <p:nvPr/>
        </p:nvPicPr>
        <p:blipFill>
          <a:blip r:embed="rId2"/>
          <a:srcRect t="2817"/>
          <a:stretch>
            <a:fillRect/>
          </a:stretch>
        </p:blipFill>
        <p:spPr bwMode="auto">
          <a:xfrm>
            <a:off x="228600" y="1143000"/>
            <a:ext cx="8686800" cy="52578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3138268" y="304800"/>
            <a:ext cx="39483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0000FF"/>
                </a:solidFill>
                <a:latin typeface=".VnAvant" pitchFamily="34" charset="0"/>
              </a:rPr>
              <a:t>Gia</a:t>
            </a:r>
            <a:r>
              <a:rPr lang="en-US" sz="4000" dirty="0" smtClean="0">
                <a:solidFill>
                  <a:srgbClr val="0000FF"/>
                </a:solidFill>
                <a:latin typeface=".VnAvant" pitchFamily="34" charset="0"/>
              </a:rPr>
              <a:t> ®×</a:t>
            </a:r>
            <a:r>
              <a:rPr lang="en-US" sz="4000" dirty="0" err="1" smtClean="0">
                <a:solidFill>
                  <a:srgbClr val="0000FF"/>
                </a:solidFill>
                <a:latin typeface=".VnAvant" pitchFamily="34" charset="0"/>
              </a:rPr>
              <a:t>nh</a:t>
            </a:r>
            <a:r>
              <a:rPr lang="en-US" sz="4000" dirty="0" smtClean="0">
                <a:solidFill>
                  <a:srgbClr val="0000FF"/>
                </a:solidFill>
                <a:latin typeface=".VnAvant" pitchFamily="34" charset="0"/>
              </a:rPr>
              <a:t>  </a:t>
            </a:r>
            <a:endParaRPr lang="en-US" sz="4000" dirty="0">
              <a:solidFill>
                <a:srgbClr val="0000FF"/>
              </a:solidFill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</TotalTime>
  <Words>42</Words>
  <Application>Microsoft Office PowerPoint</Application>
  <PresentationFormat>On-screen Show (4:3)</PresentationFormat>
  <Paragraphs>28</Paragraphs>
  <Slides>9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HP</cp:lastModifiedBy>
  <cp:revision>34</cp:revision>
  <dcterms:created xsi:type="dcterms:W3CDTF">2020-08-10T13:41:50Z</dcterms:created>
  <dcterms:modified xsi:type="dcterms:W3CDTF">2020-08-17T08:48:42Z</dcterms:modified>
</cp:coreProperties>
</file>