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videoplayback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b14.PNG"/>
          <p:cNvPicPr>
            <a:picLocks noChangeAspect="1" noChangeArrowheads="1"/>
          </p:cNvPicPr>
          <p:nvPr/>
        </p:nvPicPr>
        <p:blipFill>
          <a:blip r:embed="rId2"/>
          <a:srcRect b="8514"/>
          <a:stretch>
            <a:fillRect/>
          </a:stretch>
        </p:blipFill>
        <p:spPr bwMode="auto">
          <a:xfrm>
            <a:off x="1447800" y="304800"/>
            <a:ext cx="6172200" cy="449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5029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Nam vµ Hµ ca </a:t>
            </a:r>
            <a:r>
              <a:rPr lang="en-US" sz="4000" dirty="0" err="1" smtClean="0">
                <a:latin typeface=".VnAvant" pitchFamily="34" charset="0"/>
              </a:rPr>
              <a:t>h¸t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8468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532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2736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057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8153400" y="6096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038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Pictures\TRANH HOC VAN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"/>
            <a:ext cx="5574202" cy="670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719302" cy="6248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Pictures\TRANH HOC VAN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4879394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7000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529824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</Words>
  <Application>Microsoft Office PowerPoint</Application>
  <PresentationFormat>On-screen Show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</cp:revision>
  <dcterms:created xsi:type="dcterms:W3CDTF">2020-08-10T13:41:50Z</dcterms:created>
  <dcterms:modified xsi:type="dcterms:W3CDTF">2020-08-17T08:50:08Z</dcterms:modified>
</cp:coreProperties>
</file>