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1" r:id="rId3"/>
    <p:sldId id="272" r:id="rId4"/>
    <p:sldId id="274" r:id="rId5"/>
    <p:sldId id="281" r:id="rId6"/>
    <p:sldId id="279" r:id="rId7"/>
    <p:sldId id="275" r:id="rId8"/>
    <p:sldId id="276" r:id="rId9"/>
    <p:sldId id="277" r:id="rId10"/>
    <p:sldId id="280" r:id="rId11"/>
    <p:sldId id="270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800" y="4191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hæ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lµ c¸ d÷.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098" name="Picture 2" descr="D:\ẢNH TV1-T1\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9"/>
          <a:stretch/>
        </p:blipFill>
        <p:spPr bwMode="auto">
          <a:xfrm>
            <a:off x="1364673" y="228600"/>
            <a:ext cx="6608763" cy="341860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799" y="4197926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ẢNH TV1-T1\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29518" y="1447800"/>
            <a:ext cx="6608763" cy="469582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.VnAvant" pitchFamily="34" charset="0"/>
              </a:rPr>
              <a:t>Giíi</a:t>
            </a:r>
            <a:r>
              <a:rPr lang="en-US" sz="36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itchFamily="34" charset="0"/>
              </a:rPr>
              <a:t>thiÖu</a:t>
            </a:r>
            <a:endParaRPr lang="en-US" sz="3600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6909" y="4419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itchFamily="34" charset="0"/>
              </a:rPr>
              <a:t>§u ®ñ </a:t>
            </a:r>
            <a:r>
              <a:rPr lang="en-US" sz="4800" dirty="0" err="1" smtClean="0">
                <a:latin typeface=".VnAvant" pitchFamily="34" charset="0"/>
              </a:rPr>
              <a:t>chÝn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ngät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lõ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4710" y="441987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1815" y="4416244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2" descr="D:\ẢNH TV1-T1\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55"/>
          <a:stretch/>
        </p:blipFill>
        <p:spPr bwMode="auto">
          <a:xfrm>
            <a:off x="1226127" y="423429"/>
            <a:ext cx="6559550" cy="346969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8455" y="4412675"/>
            <a:ext cx="77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300" y="221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­ư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4572000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®ñ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61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hò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700" y="455814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ö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6900" y="4558144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dù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61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÷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7850" y="30783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218473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216" y="364360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725904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æ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d÷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656492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®u ®ñ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1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61514" r="59342" b="26108"/>
          <a:stretch/>
        </p:blipFill>
        <p:spPr bwMode="auto">
          <a:xfrm>
            <a:off x="76200" y="811131"/>
            <a:ext cx="3171232" cy="208446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t="61514" r="5799" b="26108"/>
          <a:stretch/>
        </p:blipFill>
        <p:spPr bwMode="auto">
          <a:xfrm>
            <a:off x="6319249" y="804204"/>
            <a:ext cx="2824751" cy="208446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61808" r="35460" b="25814"/>
          <a:stretch/>
        </p:blipFill>
        <p:spPr bwMode="auto">
          <a:xfrm>
            <a:off x="3264457" y="818058"/>
            <a:ext cx="3043404" cy="20775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8700" y="2550687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7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65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0" y="2550687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035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6927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3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­ư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" y="399848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100" y="3998487"/>
            <a:ext cx="11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®ñ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401234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hò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98463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ö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383605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dù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401234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÷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5950" y="250484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15240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681" y="545818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9065" y="5540485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æ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d÷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0482" y="5457683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®u ®ñ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:\Luyen viet tieu hoc\chu cai\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29641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anh tran tri\tải xuố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678006"/>
            <a:ext cx="5707336" cy="42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7459c1d49b1d2a1df4d92127b385717cab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84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default</cp:lastModifiedBy>
  <cp:revision>63</cp:revision>
  <dcterms:created xsi:type="dcterms:W3CDTF">2020-08-10T13:41:50Z</dcterms:created>
  <dcterms:modified xsi:type="dcterms:W3CDTF">2020-08-18T09:52:39Z</dcterms:modified>
</cp:coreProperties>
</file>