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72" r:id="rId4"/>
    <p:sldId id="274" r:id="rId5"/>
    <p:sldId id="281" r:id="rId6"/>
    <p:sldId id="279" r:id="rId7"/>
    <p:sldId id="275" r:id="rId8"/>
    <p:sldId id="276" r:id="rId9"/>
    <p:sldId id="277" r:id="rId10"/>
    <p:sldId id="280" r:id="rId11"/>
    <p:sldId id="270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11035" y="42672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BÐ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bÞ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ho. 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Bµ ®·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l¸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hÑ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235" y="4267199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6282" y="4267200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" name="Picture 2" descr="D:\ẢNH TV1-T1\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3"/>
          <a:stretch/>
        </p:blipFill>
        <p:spPr bwMode="auto">
          <a:xfrm>
            <a:off x="1624805" y="304800"/>
            <a:ext cx="6656387" cy="375458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03475" y="4267200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ẢNH TV1-T1\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1"/>
          <a:stretch/>
        </p:blipFill>
        <p:spPr bwMode="auto">
          <a:xfrm>
            <a:off x="1447800" y="1600200"/>
            <a:ext cx="6656387" cy="443836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.VnAvant" pitchFamily="34" charset="0"/>
              </a:rPr>
              <a:t>C©y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cèi</a:t>
            </a:r>
            <a:endParaRPr lang="en-US" sz="4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3886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</a:rPr>
              <a:t>Le </a:t>
            </a:r>
            <a:r>
              <a:rPr lang="en-US" sz="4800" dirty="0" err="1" smtClean="0">
                <a:latin typeface=".VnAvant" pitchFamily="34" charset="0"/>
              </a:rPr>
              <a:t>le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b¬i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trªn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hå</a:t>
            </a:r>
            <a:endParaRPr lang="en-US" sz="4800" dirty="0">
              <a:latin typeface=".VnAvant" pitchFamily="34" charset="0"/>
            </a:endParaRPr>
          </a:p>
        </p:txBody>
      </p:sp>
      <p:pic>
        <p:nvPicPr>
          <p:cNvPr id="1026" name="Picture 2" descr="D:\ẢNH TV1-T1\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974"/>
          <a:stretch/>
        </p:blipFill>
        <p:spPr bwMode="auto">
          <a:xfrm>
            <a:off x="1371600" y="304800"/>
            <a:ext cx="6562725" cy="315322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0316" y="3882570"/>
            <a:ext cx="63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88257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å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le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hÐ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636" y="4572000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ho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1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hæ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0050" y="455814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li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3273" y="4558144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lä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ì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802" y="3657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®á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657600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hè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657600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ê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657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e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le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0" name="Picture 2" descr="D:\ẢNH TV1-T1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59879" r="70214" b="26079"/>
          <a:stretch/>
        </p:blipFill>
        <p:spPr bwMode="auto">
          <a:xfrm>
            <a:off x="179803" y="695466"/>
            <a:ext cx="1824676" cy="181913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ẢNH TV1-T1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8" t="59167" r="22073" b="26353"/>
          <a:stretch/>
        </p:blipFill>
        <p:spPr bwMode="auto">
          <a:xfrm>
            <a:off x="4186876" y="695466"/>
            <a:ext cx="2137724" cy="18191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V1-T1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60416" r="45956" b="26007"/>
          <a:stretch/>
        </p:blipFill>
        <p:spPr bwMode="auto">
          <a:xfrm>
            <a:off x="2004478" y="702393"/>
            <a:ext cx="2182398" cy="18122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1" t="59167" b="25625"/>
          <a:stretch/>
        </p:blipFill>
        <p:spPr bwMode="auto">
          <a:xfrm>
            <a:off x="6324600" y="702393"/>
            <a:ext cx="2209800" cy="18122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62260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å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262260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le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00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8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00" dirty="0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endParaRPr lang="en-US" sz="8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82" y="379614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hÐ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418" y="3796145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ho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6882" y="3810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hæ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0832" y="378229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li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4055" y="378228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lä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6382" y="3810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ì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953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®á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6998" y="4953000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hè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7198" y="4953000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ê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9198" y="4953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e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le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Luyen viet tieu hoc\chu cai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87477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Luyen viet tieu hoc\chu cai\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495800" cy="41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b14347af72e8a1db1b7aa49ca164dc2f5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84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default</cp:lastModifiedBy>
  <cp:revision>58</cp:revision>
  <dcterms:created xsi:type="dcterms:W3CDTF">2020-08-10T13:41:50Z</dcterms:created>
  <dcterms:modified xsi:type="dcterms:W3CDTF">2020-08-18T08:26:55Z</dcterms:modified>
</cp:coreProperties>
</file>