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1" r:id="rId3"/>
    <p:sldId id="272" r:id="rId4"/>
    <p:sldId id="274" r:id="rId5"/>
    <p:sldId id="273" r:id="rId6"/>
    <p:sldId id="279" r:id="rId7"/>
    <p:sldId id="275" r:id="rId8"/>
    <p:sldId id="276" r:id="rId9"/>
    <p:sldId id="277" r:id="rId10"/>
    <p:sldId id="280" r:id="rId11"/>
    <p:sldId id="270" r:id="rId12"/>
    <p:sldId id="266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11B1C-1BB0-414C-97A2-23D6FB0BF98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838200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¤n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33600" y="4267200"/>
            <a:ext cx="516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K× ®µ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ë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kÏ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®¸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67200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K×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4455" y="4261979"/>
            <a:ext cx="1410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Ï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5122" name="Picture 2" descr="D:\ẢNH TV1-T1\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3519"/>
          <a:stretch/>
        </p:blipFill>
        <p:spPr bwMode="auto">
          <a:xfrm>
            <a:off x="1351182" y="228600"/>
            <a:ext cx="6483350" cy="34290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8268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Gi­íi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thiÖu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6146" name="Picture 2" descr="D:\ẢNH TV1-T1\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5800" y="1219200"/>
            <a:ext cx="7696200" cy="469979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4495799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</a:rPr>
              <a:t>Nam </a:t>
            </a:r>
            <a:r>
              <a:rPr lang="en-US" sz="4800" dirty="0" err="1" smtClean="0">
                <a:latin typeface=".VnAvant" pitchFamily="34" charset="0"/>
              </a:rPr>
              <a:t>vÏ</a:t>
            </a:r>
            <a:r>
              <a:rPr lang="en-US" sz="4800" dirty="0" smtClean="0">
                <a:latin typeface=".VnAvant" pitchFamily="34" charset="0"/>
              </a:rPr>
              <a:t> k× ®µ. </a:t>
            </a:r>
            <a:endParaRPr lang="en-US" sz="48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870" y="4502726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.VnAvant" pitchFamily="34" charset="0"/>
              </a:rPr>
              <a:t>k</a:t>
            </a:r>
            <a:r>
              <a:rPr lang="en-US" sz="4800" dirty="0">
                <a:solidFill>
                  <a:srgbClr val="FF0000"/>
                </a:solidFill>
                <a:latin typeface=".VnAvant" pitchFamily="34" charset="0"/>
              </a:rPr>
              <a:t>×</a:t>
            </a:r>
            <a:r>
              <a:rPr lang="en-US" sz="4800" dirty="0" smtClean="0">
                <a:solidFill>
                  <a:srgbClr val="FF0000"/>
                </a:solidFill>
                <a:latin typeface=".VnAvant" pitchFamily="34" charset="0"/>
              </a:rPr>
              <a:t>    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074" name="Picture 2" descr="D:\ẢNH TV1-T1\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6" t="1138" b="65686"/>
          <a:stretch/>
        </p:blipFill>
        <p:spPr bwMode="auto">
          <a:xfrm>
            <a:off x="685800" y="304800"/>
            <a:ext cx="7543800" cy="419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.VnAvant" pitchFamily="34" charset="0"/>
              </a:rPr>
              <a:t>k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×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2286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572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kÌ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63436" y="45720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kÎ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5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Ö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10050" y="455814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KÝ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3273" y="4558144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4585855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KÜ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802" y="3657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bÝ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®á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657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®i ®ß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8566" y="3657599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kÎ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«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4567" y="3657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K× ®µ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098" name="Picture 2" descr="D:\ẢNH TV1-T1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79" r="70459" b="27331"/>
          <a:stretch/>
        </p:blipFill>
        <p:spPr bwMode="auto">
          <a:xfrm>
            <a:off x="-27709" y="941181"/>
            <a:ext cx="2396222" cy="1954419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D:\ẢNH TV1-T1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3" t="59979" r="51305" b="27331"/>
          <a:stretch/>
        </p:blipFill>
        <p:spPr bwMode="auto">
          <a:xfrm>
            <a:off x="2362200" y="941181"/>
            <a:ext cx="2156733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ẢNH TV1-T1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4" t="59979" r="28013" b="27331"/>
          <a:stretch/>
        </p:blipFill>
        <p:spPr bwMode="auto">
          <a:xfrm>
            <a:off x="4495800" y="941181"/>
            <a:ext cx="2133600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ẢNH TV1-T1\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8" t="59979" r="3570" b="27331"/>
          <a:stretch/>
        </p:blipFill>
        <p:spPr bwMode="auto">
          <a:xfrm>
            <a:off x="6629400" y="941181"/>
            <a:ext cx="2200167" cy="195441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632996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ki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8225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1822505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632996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K×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94796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94796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i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0700" y="-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-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71994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kÌ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92036" y="3719945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kÎ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6100" y="37338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</a:t>
            </a:r>
            <a:r>
              <a:rPr lang="en-US" sz="6000" dirty="0">
                <a:solidFill>
                  <a:srgbClr val="0000FF"/>
                </a:solidFill>
                <a:latin typeface=".VnAvant" pitchFamily="34" charset="0"/>
              </a:rPr>
              <a:t>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38650" y="370609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KÝ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1873" y="3706089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3733800"/>
            <a:ext cx="179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KÜ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467" y="5098197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bÝ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®á 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098197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®i ®ß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20067" y="5098197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.VnAvant" pitchFamily="34" charset="0"/>
              </a:rPr>
              <a:t>kÎ</a:t>
            </a:r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 «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8667" y="511205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.VnAvant" pitchFamily="34" charset="0"/>
              </a:rPr>
              <a:t>K× ®µ</a:t>
            </a:r>
            <a:endParaRPr lang="en-US" sz="48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uongdongl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latin typeface="Ariston"/>
                <a:ea typeface="Ariston"/>
                <a:cs typeface="Ariston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4"/>
                <a:srcRect/>
                <a:stretch>
                  <a:fillRect/>
                </a:stretch>
              </a:blipFill>
              <a:latin typeface="Ariston"/>
              <a:ea typeface="Ariston"/>
              <a:cs typeface="Ariston"/>
            </a:endParaRPr>
          </a:p>
        </p:txBody>
      </p:sp>
      <p:pic>
        <p:nvPicPr>
          <p:cNvPr id="6148" name="Picture 6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1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6157" name="Picture 10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1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2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3" descr="Animate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-Chim-Vanh-Khuyen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62055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9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Luyen viet tieu hoc\chu cai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575609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8153400" y="60960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:\Luyen viet tieu hoc\chu cai\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5105400" cy="470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478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sz="72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7200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sz="72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8caead259ccb7e2431fa4bd3b48268ae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89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default</cp:lastModifiedBy>
  <cp:revision>54</cp:revision>
  <dcterms:created xsi:type="dcterms:W3CDTF">2020-08-10T13:41:50Z</dcterms:created>
  <dcterms:modified xsi:type="dcterms:W3CDTF">2020-08-18T08:01:40Z</dcterms:modified>
</cp:coreProperties>
</file>