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17"/>
  </p:notesMasterIdLst>
  <p:sldIdLst>
    <p:sldId id="257" r:id="rId6"/>
    <p:sldId id="283" r:id="rId7"/>
    <p:sldId id="294" r:id="rId8"/>
    <p:sldId id="262" r:id="rId9"/>
    <p:sldId id="270" r:id="rId10"/>
    <p:sldId id="271" r:id="rId11"/>
    <p:sldId id="272" r:id="rId12"/>
    <p:sldId id="291" r:id="rId13"/>
    <p:sldId id="292" r:id="rId14"/>
    <p:sldId id="293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9720" y="117475"/>
            <a:ext cx="8787765" cy="6605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55D236-5794-4A06-B854-D8887AB2951A}"/>
              </a:ext>
            </a:extLst>
          </p:cNvPr>
          <p:cNvSpPr txBox="1"/>
          <p:nvPr/>
        </p:nvSpPr>
        <p:spPr>
          <a:xfrm>
            <a:off x="3268394" y="2532185"/>
            <a:ext cx="56552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>
                <a:solidFill>
                  <a:srgbClr val="FFFF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Ôn bài cũ</a:t>
            </a:r>
            <a:endParaRPr lang="en-US" sz="8800">
              <a:solidFill>
                <a:srgbClr val="FFFF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614AAE-4A6D-40B7-9335-4D15FDB81575}"/>
              </a:ext>
            </a:extLst>
          </p:cNvPr>
          <p:cNvSpPr txBox="1"/>
          <p:nvPr/>
        </p:nvSpPr>
        <p:spPr>
          <a:xfrm>
            <a:off x="2857500" y="2071688"/>
            <a:ext cx="674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Số lớn nhất có một chữ số là số nào?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45B21-B667-4CC2-934F-F53609A3DA86}"/>
              </a:ext>
            </a:extLst>
          </p:cNvPr>
          <p:cNvSpPr txBox="1"/>
          <p:nvPr/>
        </p:nvSpPr>
        <p:spPr>
          <a:xfrm>
            <a:off x="2857500" y="3136612"/>
            <a:ext cx="674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Số lớn nhất có hai chữ số là số nào?</a:t>
            </a:r>
            <a:endParaRPr lang="en-US" sz="3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1876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6: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570" y="269875"/>
            <a:ext cx="3481070" cy="632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840" y="1437005"/>
            <a:ext cx="8634095" cy="4572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409690" y="1978025"/>
            <a:ext cx="497205" cy="51689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763000" y="3170555"/>
            <a:ext cx="497205" cy="51689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47820" y="4337050"/>
            <a:ext cx="497205" cy="51689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763000" y="5492115"/>
            <a:ext cx="497205" cy="51689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00BD09-298E-4C02-88BA-6DE532EF47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2250" y="212725"/>
            <a:ext cx="680085" cy="6191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2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9145" y="455930"/>
            <a:ext cx="4453255" cy="2076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65" y="1148080"/>
            <a:ext cx="5870575" cy="118491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388745" y="2505075"/>
            <a:ext cx="4798060" cy="933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30, 35, 50, 53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45" y="3703320"/>
            <a:ext cx="6093460" cy="118618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337945" y="5000625"/>
            <a:ext cx="4798060" cy="933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53 - 30 = 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7" grpId="0" bldLvl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420" y="1505585"/>
            <a:ext cx="10888980" cy="28289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84065" y="2626995"/>
            <a:ext cx="537210" cy="6184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&lt;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3905" y="3560445"/>
            <a:ext cx="537210" cy="6184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&gt;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11920" y="2553335"/>
            <a:ext cx="537210" cy="680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/>
              <a:t>=</a:t>
            </a:r>
            <a:endParaRPr lang="en-US" sz="4000"/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BDF10104-6C45-4B77-A076-DDB38426000D}"/>
              </a:ext>
            </a:extLst>
          </p:cNvPr>
          <p:cNvSpPr/>
          <p:nvPr/>
        </p:nvSpPr>
        <p:spPr>
          <a:xfrm>
            <a:off x="8991600" y="3529647"/>
            <a:ext cx="537210" cy="680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0"/>
            <a:ext cx="11323320" cy="605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66</Words>
  <Application>Microsoft Office PowerPoint</Application>
  <PresentationFormat>Widescreen</PresentationFormat>
  <Paragraphs>20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等线</vt:lpstr>
      <vt:lpstr>#9Slide03 Arima Madurai ExtraBo</vt:lpstr>
      <vt:lpstr>Arial</vt:lpstr>
      <vt:lpstr>Calibri</vt:lpstr>
      <vt:lpstr>Calibri Light</vt:lpstr>
      <vt:lpstr>ITC Avant Garde Std Bk</vt:lpstr>
      <vt:lpstr>Times New Roman</vt:lpstr>
      <vt:lpstr>1_Office Theme</vt:lpstr>
      <vt:lpstr>3_Office Theme</vt:lpstr>
      <vt:lpstr>1_Office 主题​​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Hang</dc:creator>
  <cp:lastModifiedBy>Hang</cp:lastModifiedBy>
  <cp:revision>7</cp:revision>
  <dcterms:created xsi:type="dcterms:W3CDTF">2021-05-07T10:25:00Z</dcterms:created>
  <dcterms:modified xsi:type="dcterms:W3CDTF">2021-07-15T13:32:22Z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