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58" r:id="rId5"/>
    <p:sldId id="260" r:id="rId6"/>
    <p:sldId id="262" r:id="rId7"/>
    <p:sldId id="261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22-Aug-20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35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22-Aug-20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02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22-Aug-20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4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22-Aug-20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89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22-Aug-20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5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22-Aug-20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68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22-Aug-20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3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22-Aug-20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76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22-Aug-20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6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22-Aug-20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4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22-Aug-20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2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B6135-8F1B-40E2-AE8F-DD3FD725DEE8}" type="datetimeFigureOut">
              <a:rPr lang="en-US" smtClean="0"/>
              <a:t>22-Aug-20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81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\Desktop\Tr&#7901;i%20N&#7855;ng%20Tr&#7901;i%20M&#432;a%20-%20Nh&#7841;c%20Thi&#7871;u%20Nhi%20C&#243;%20L&#7901;i.mp4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Trời Nắng Trời Mưa - Nhạc Thiếu Nhi Có Lời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04800" y="228600"/>
            <a:ext cx="85344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00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53333064f4c6a43082b10f9f89f7427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880" y="0"/>
            <a:ext cx="917487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71600" y="6096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85900" y="1981200"/>
            <a:ext cx="6172200" cy="156966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Tự nhiên và xã hội</a:t>
            </a:r>
          </a:p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Lớp 1</a:t>
            </a:r>
            <a:endParaRPr lang="en-US" sz="48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973050"/>
            <a:ext cx="9220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 2</a:t>
            </a:r>
            <a:r>
              <a:rPr lang="vi-VN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vi-VN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Thời tiết luôn thay đổi 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(Tiết </a:t>
            </a:r>
            <a:r>
              <a:rPr lang="vi-VN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6915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động khám phá</a:t>
            </a:r>
            <a:endParaRPr lang="en-US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93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esktop\Phạm Duyên- TỰ NHIÊN VÀ XÃ HỘI LỚP 1\11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4" t="26259" r="14744" b="42139"/>
          <a:stretch/>
        </p:blipFill>
        <p:spPr bwMode="auto">
          <a:xfrm>
            <a:off x="381000" y="-123371"/>
            <a:ext cx="8253412" cy="36285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C:\Users\admin\Desktop\Phạm Duyên- TỰ NHIÊN VÀ XÃ HỘI LỚP 1\11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4" t="57520" r="14744" b="10537"/>
          <a:stretch/>
        </p:blipFill>
        <p:spPr bwMode="auto">
          <a:xfrm>
            <a:off x="381000" y="3505200"/>
            <a:ext cx="8253412" cy="33528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3463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8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" y="3276600"/>
            <a:ext cx="8991600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Trò chơi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Chọn đồ dùng phù hợp với thời tiết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6557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động </a:t>
            </a:r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vận dụng</a:t>
            </a:r>
            <a:endParaRPr lang="en-US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976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42060" r="50000" b="34750"/>
          <a:stretch/>
        </p:blipFill>
        <p:spPr bwMode="auto">
          <a:xfrm>
            <a:off x="590550" y="838200"/>
            <a:ext cx="3448050" cy="3149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79" t="42288" r="15384" b="34750"/>
          <a:stretch/>
        </p:blipFill>
        <p:spPr bwMode="auto">
          <a:xfrm>
            <a:off x="4876800" y="821872"/>
            <a:ext cx="3371850" cy="3124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65251" r="15545" b="7694"/>
          <a:stretch/>
        </p:blipFill>
        <p:spPr bwMode="auto">
          <a:xfrm>
            <a:off x="1619250" y="3885293"/>
            <a:ext cx="6210300" cy="297270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90600" y="2286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2" descr="Tại sao 1 + 1 =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8" y="226785"/>
            <a:ext cx="626988" cy="561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70756" y="206437"/>
            <a:ext cx="8930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Việc làm nào dưới đây nên, không nên làm? Vì sao?</a:t>
            </a:r>
            <a:endParaRPr lang="en-US" sz="28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2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497815"/>
              </p:ext>
            </p:extLst>
          </p:nvPr>
        </p:nvGraphicFramePr>
        <p:xfrm>
          <a:off x="533400" y="254000"/>
          <a:ext cx="8305800" cy="4622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52900"/>
                <a:gridCol w="4152900"/>
              </a:tblGrid>
              <a:tr h="100671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Nên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Không</a:t>
                      </a:r>
                      <a:r>
                        <a:rPr lang="en-US" sz="3600" baseline="0" dirty="0" smtClean="0">
                          <a:latin typeface="Arial" pitchFamily="34" charset="0"/>
                          <a:cs typeface="Arial" pitchFamily="34" charset="0"/>
                        </a:rPr>
                        <a:t> nên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6160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9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42060" r="50000" b="34750"/>
          <a:stretch/>
        </p:blipFill>
        <p:spPr bwMode="auto">
          <a:xfrm>
            <a:off x="406400" y="4876800"/>
            <a:ext cx="226695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79" t="42288" r="15384" b="34750"/>
          <a:stretch/>
        </p:blipFill>
        <p:spPr bwMode="auto">
          <a:xfrm>
            <a:off x="2997200" y="4876800"/>
            <a:ext cx="213360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1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65251" r="15545" b="7694"/>
          <a:stretch/>
        </p:blipFill>
        <p:spPr bwMode="auto">
          <a:xfrm>
            <a:off x="5435600" y="4876800"/>
            <a:ext cx="347980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91021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52601E-6 L 0.57327 -0.532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63" y="-266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52601E-6 L -0.21111 -0.5216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56" y="-260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52601E-6 L -0.04305 -0.2552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3" y="-12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Slide PP\hinh-nen-bai-giang-dien-tu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" y="1676400"/>
            <a:ext cx="6629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Không nên ra ngoài khi trời nắng to</a:t>
            </a:r>
          </a:p>
          <a:p>
            <a:pPr marL="285750" indent="-285750" algn="just">
              <a:buFontTx/>
              <a:buChar char="-"/>
            </a:pP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Cần chuẩn bị đầy đủ mũ, nón, ô khi đi dưới trời nắng; mặc áo mưa, che ô khi đi dưới trời mưa</a:t>
            </a:r>
          </a:p>
          <a:p>
            <a:pPr algn="just"/>
            <a:endParaRPr lang="en-US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9122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90</Words>
  <Application>Microsoft Office PowerPoint</Application>
  <PresentationFormat>On-screen Show (4:3)</PresentationFormat>
  <Paragraphs>12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</cp:revision>
  <dcterms:created xsi:type="dcterms:W3CDTF">2020-08-20T09:48:18Z</dcterms:created>
  <dcterms:modified xsi:type="dcterms:W3CDTF">2020-08-22T09:08:32Z</dcterms:modified>
</cp:coreProperties>
</file>