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5" r:id="rId2"/>
    <p:sldId id="256" r:id="rId3"/>
    <p:sldId id="257" r:id="rId4"/>
    <p:sldId id="262" r:id="rId5"/>
    <p:sldId id="264" r:id="rId6"/>
    <p:sldId id="271" r:id="rId7"/>
    <p:sldId id="265" r:id="rId8"/>
    <p:sldId id="266" r:id="rId9"/>
    <p:sldId id="273" r:id="rId10"/>
    <p:sldId id="267" r:id="rId11"/>
    <p:sldId id="269" r:id="rId12"/>
    <p:sldId id="272" r:id="rId13"/>
    <p:sldId id="270" r:id="rId14"/>
    <p:sldId id="274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D26AF-5A2D-44CE-AF86-4EE17616D34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0D4EA-BC6C-45B6-B003-0002C148D3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53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4" descr="XMASCA~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395913"/>
            <a:ext cx="281940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5" name="Group 5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-24"/>
            <a:chExt cx="5760" cy="4368"/>
          </a:xfrm>
        </p:grpSpPr>
        <p:grpSp>
          <p:nvGrpSpPr>
            <p:cNvPr id="3081" name="Group 6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3091" name="Picture 7" descr="ttrtrtr1151380670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92" name="Picture 8" descr="ttrtrtr1151380670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93" name="Picture 9" descr="ttrtrtr1151380670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94" name="Picture 10" descr="ttrtrtr1151380670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3082" name="Group 11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3083" name="Picture 12" descr="flower[1][1][1][1]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4" name="Picture 13" descr="flower[1][1][1][1]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5" name="Picture 14" descr="flower[1][1][1][1]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6" name="Picture 15" descr="flower[1][1][1][1]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7" name="Picture 16" descr="012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8" name="Picture 17" descr="012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9" name="Picture 18" descr="012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90" name="Picture 19" descr="012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3076" name="Picture 4" descr="red-rose-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557338"/>
            <a:ext cx="2171700" cy="647700"/>
          </a:xfrm>
          <a:prstGeom prst="rect">
            <a:avLst/>
          </a:pr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294"/>
          <p:cNvSpPr>
            <a:spLocks noChangeArrowheads="1" noChangeShapeType="1" noTextEdit="1"/>
          </p:cNvSpPr>
          <p:nvPr/>
        </p:nvSpPr>
        <p:spPr bwMode="auto">
          <a:xfrm>
            <a:off x="2051050" y="620713"/>
            <a:ext cx="5467350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TRƯỜNG TIỂU HỌC ĐÔ THỊ VIỆT HƯNG</a:t>
            </a:r>
            <a:endParaRPr lang="en-US" sz="3600" kern="10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1844675" y="4781550"/>
            <a:ext cx="53244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Giáo viên: Vũ Thị Thu Hương</a:t>
            </a:r>
            <a:endParaRPr lang="en-US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4" name="WordArt 42"/>
          <p:cNvSpPr>
            <a:spLocks noChangeArrowheads="1" noChangeShapeType="1"/>
          </p:cNvSpPr>
          <p:nvPr/>
        </p:nvSpPr>
        <p:spPr bwMode="auto">
          <a:xfrm>
            <a:off x="590550" y="2438400"/>
            <a:ext cx="8324850" cy="2209800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10800000"/>
              </a:avLst>
            </a:prstTxWarp>
          </a:bodyPr>
          <a:lstStyle/>
          <a:p>
            <a:r>
              <a:rPr lang="en-US" sz="40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Chµo mõng c¸c thÇy c« gi¸o </a:t>
            </a:r>
          </a:p>
          <a:p>
            <a:endParaRPr lang="en-US" sz="40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.VnTime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3014" y="3378875"/>
            <a:ext cx="8686800" cy="2031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6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®</a:t>
            </a:r>
            <a:r>
              <a:rPr lang="en-US" sz="60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Õn</a:t>
            </a:r>
            <a:r>
              <a:rPr lang="en-US" sz="6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 </a:t>
            </a:r>
            <a:r>
              <a:rPr lang="en-US" sz="60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dù</a:t>
            </a:r>
            <a:r>
              <a:rPr lang="en-US" sz="6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 </a:t>
            </a:r>
            <a:r>
              <a:rPr lang="en-US" sz="60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giê</a:t>
            </a:r>
            <a:r>
              <a:rPr lang="en-US" sz="6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 </a:t>
            </a:r>
            <a:r>
              <a:rPr lang="en-US" sz="60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th</a:t>
            </a:r>
            <a:r>
              <a:rPr lang="en-US" sz="60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itchFamily="18" charset="0"/>
              </a:rPr>
              <a:t>ă</a:t>
            </a:r>
            <a:r>
              <a:rPr lang="en-US" sz="60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m</a:t>
            </a:r>
            <a:r>
              <a:rPr lang="en-US" sz="6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 </a:t>
            </a:r>
            <a:r>
              <a:rPr lang="en-US" sz="60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líp</a:t>
            </a:r>
            <a:r>
              <a:rPr lang="en-US" sz="6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 5A2</a:t>
            </a:r>
          </a:p>
          <a:p>
            <a:pPr>
              <a:defRPr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7629311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" y="381000"/>
            <a:ext cx="1752600" cy="76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667000" y="457200"/>
            <a:ext cx="5638800" cy="6858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-mi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Ca-pi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>
            <a:stCxn id="4" idx="6"/>
          </p:cNvCxnSpPr>
          <p:nvPr/>
        </p:nvCxnSpPr>
        <p:spPr>
          <a:xfrm>
            <a:off x="1981200" y="762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914400" y="1524000"/>
          <a:ext cx="78486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4114800"/>
              </a:tblGrid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 Black" pitchFamily="34" charset="0"/>
                        </a:rPr>
                        <a:t>Rê</a:t>
                      </a:r>
                      <a:r>
                        <a:rPr lang="en-US" sz="2400" baseline="0" dirty="0" smtClean="0">
                          <a:latin typeface="Arial Black" pitchFamily="34" charset="0"/>
                        </a:rPr>
                        <a:t>-mi</a:t>
                      </a:r>
                      <a:endParaRPr lang="en-US" sz="24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 Black" pitchFamily="34" charset="0"/>
                        </a:rPr>
                        <a:t>Chú</a:t>
                      </a:r>
                      <a:r>
                        <a:rPr lang="en-US" sz="2400" baseline="0" dirty="0" smtClean="0">
                          <a:latin typeface="Arial Black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Black" pitchFamily="34" charset="0"/>
                        </a:rPr>
                        <a:t>chó</a:t>
                      </a:r>
                      <a:r>
                        <a:rPr lang="en-US" sz="2400" baseline="0" dirty="0" smtClean="0">
                          <a:latin typeface="Arial Black" pitchFamily="34" charset="0"/>
                        </a:rPr>
                        <a:t> Ca-pi</a:t>
                      </a:r>
                      <a:endParaRPr lang="en-US" sz="24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9431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thuộc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tất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minh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đọc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nhưng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nó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lấy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thầy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Vi-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li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đọc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nhớ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4191000"/>
            <a:ext cx="9144000" cy="1066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thì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Rê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-mi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quyết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chí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5562600"/>
            <a:ext cx="9144000" cy="838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Sự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nổ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lực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thua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kém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bè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NIIG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62940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228600" y="228600"/>
            <a:ext cx="1940012" cy="76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819400" y="228600"/>
            <a:ext cx="5911514" cy="78377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>
            <a:stCxn id="4" idx="6"/>
            <a:endCxn id="5" idx="1"/>
          </p:cNvCxnSpPr>
          <p:nvPr/>
        </p:nvCxnSpPr>
        <p:spPr>
          <a:xfrm>
            <a:off x="2168612" y="609600"/>
            <a:ext cx="650788" cy="10886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1524000"/>
            <a:ext cx="87630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Rê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-mi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đọc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chuyển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sang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nhạc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514600"/>
            <a:ext cx="8763000" cy="685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Ca-pi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304800"/>
            <a:ext cx="4114800" cy="762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219200"/>
            <a:ext cx="8763000" cy="472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Vi-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khao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-mi. Qua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dỗ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r002831tw598618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ounded Rectangle 4"/>
          <p:cNvSpPr/>
          <p:nvPr/>
        </p:nvSpPr>
        <p:spPr>
          <a:xfrm>
            <a:off x="0" y="0"/>
            <a:ext cx="4572000" cy="4114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1" descr="hinh_nen_trang_bia_GADT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2" name="WordArt 42"/>
          <p:cNvSpPr>
            <a:spLocks noChangeArrowheads="1" noChangeShapeType="1" noTextEdit="1"/>
          </p:cNvSpPr>
          <p:nvPr/>
        </p:nvSpPr>
        <p:spPr bwMode="auto">
          <a:xfrm>
            <a:off x="1828800" y="1524000"/>
            <a:ext cx="5562600" cy="2743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Trân trọng cảm ơn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3556" name="Picture 43" descr="nen- candl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86200"/>
            <a:ext cx="35052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373687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1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1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152400"/>
            <a:ext cx="3886200" cy="762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 HỌC THIẾU NHI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 descr="P000064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4400"/>
            <a:ext cx="9144000" cy="5943600"/>
          </a:xfrm>
          <a:prstGeom prst="rect">
            <a:avLst/>
          </a:prstGeo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04800"/>
            <a:ext cx="6477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HỌC TRÊN ĐƯỜNG</a:t>
            </a:r>
          </a:p>
          <a:p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1219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9906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 descr="IMG0020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600200"/>
            <a:ext cx="9144001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733800" y="1600200"/>
            <a:ext cx="23475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HÉC- TO- MA- LÔ</a:t>
            </a: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273050" algn="just">
              <a:spcBef>
                <a:spcPct val="0"/>
              </a:spcBef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Vi-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nhặt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dính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bụi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indent="273050" algn="just">
              <a:spcBef>
                <a:spcPct val="0"/>
              </a:spcBef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Ta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Con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273050" algn="just">
              <a:spcBef>
                <a:spcPct val="0"/>
              </a:spcBef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dẹp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273050" algn="just">
              <a:spcBef>
                <a:spcPct val="0"/>
              </a:spcBef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Vi-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Ca-pi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xiếc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Dĩ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Ca-pi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Ca-pi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- Ca-pi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-mi.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Con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đắc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đuôi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nhãng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ca-pi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Vi-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ở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- Con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/>
          </a:p>
          <a:p>
            <a:pPr indent="273050" algn="just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81000" y="304800"/>
            <a:ext cx="3200400" cy="762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57200" y="1295400"/>
            <a:ext cx="6705600" cy="4495800"/>
          </a:xfrm>
          <a:prstGeom prst="cloudCallout">
            <a:avLst>
              <a:gd name="adj1" fmla="val -22577"/>
              <a:gd name="adj2" fmla="val 68910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Barberin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-mi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gánh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xiếc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Vi-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-li.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Vi-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-mi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-mi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4038600" cy="1066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295400"/>
            <a:ext cx="89154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514600"/>
            <a:ext cx="8915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505200"/>
            <a:ext cx="8839200" cy="685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Đắc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648200"/>
            <a:ext cx="8839200" cy="533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nhãng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2743200" y="152400"/>
            <a:ext cx="3048000" cy="1066800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gia</a:t>
            </a:r>
            <a:r>
              <a:rPr lang="en-US" sz="2400" dirty="0" smtClean="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đình</a:t>
            </a:r>
            <a:endParaRPr lang="en-US" sz="2400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(Hector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malot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Flowchart: Decision 4"/>
          <p:cNvSpPr/>
          <p:nvPr/>
        </p:nvSpPr>
        <p:spPr>
          <a:xfrm>
            <a:off x="457200" y="1447800"/>
            <a:ext cx="1828800" cy="990600"/>
          </a:xfrm>
          <a:prstGeom prst="flowChartDecisi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Đoạn</a:t>
            </a:r>
            <a:r>
              <a:rPr lang="en-US" dirty="0" smtClean="0">
                <a:solidFill>
                  <a:srgbClr val="002060"/>
                </a:solidFill>
              </a:rPr>
              <a:t> 1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Flowchart: Decision 5"/>
          <p:cNvSpPr/>
          <p:nvPr/>
        </p:nvSpPr>
        <p:spPr>
          <a:xfrm>
            <a:off x="3276600" y="1524000"/>
            <a:ext cx="1828800" cy="990600"/>
          </a:xfrm>
          <a:prstGeom prst="flowChartDecisi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Đoạn</a:t>
            </a:r>
            <a:r>
              <a:rPr lang="en-US" dirty="0" smtClean="0">
                <a:solidFill>
                  <a:srgbClr val="002060"/>
                </a:solidFill>
              </a:rPr>
              <a:t> 2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Flowchart: Decision 6"/>
          <p:cNvSpPr/>
          <p:nvPr/>
        </p:nvSpPr>
        <p:spPr>
          <a:xfrm>
            <a:off x="6172200" y="1676400"/>
            <a:ext cx="1828800" cy="914400"/>
          </a:xfrm>
          <a:prstGeom prst="flowChartDecisi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Đoạn</a:t>
            </a:r>
            <a:r>
              <a:rPr lang="en-US" dirty="0" smtClean="0">
                <a:solidFill>
                  <a:srgbClr val="002060"/>
                </a:solidFill>
              </a:rPr>
              <a:t> 3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Vertical Scroll 11"/>
          <p:cNvSpPr/>
          <p:nvPr/>
        </p:nvSpPr>
        <p:spPr>
          <a:xfrm>
            <a:off x="0" y="2819400"/>
            <a:ext cx="2514600" cy="3505200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Vi-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Giới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thiệu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hoàn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Rê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mi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2895600" y="2819400"/>
            <a:ext cx="2590800" cy="3429000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đuôi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Font typeface="Wingdings" pitchFamily="2" charset="2"/>
              <a:buChar char="à"/>
            </a:pP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Rê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-mi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chú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chó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Ca-pi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nhau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>
              <a:buFont typeface="Wingdings" pitchFamily="2" charset="2"/>
              <a:buChar char="à"/>
            </a:pP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Vertical Scroll 13"/>
          <p:cNvSpPr/>
          <p:nvPr/>
        </p:nvSpPr>
        <p:spPr>
          <a:xfrm>
            <a:off x="5791200" y="2971800"/>
            <a:ext cx="2362200" cy="3276600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>
              <a:buFont typeface="Wingdings" pitchFamily="2" charset="2"/>
              <a:buChar char="à"/>
            </a:pP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Kết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quả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Rê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-mi.</a:t>
            </a:r>
          </a:p>
          <a:p>
            <a:pPr algn="ctr"/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>
            <a:stCxn id="5" idx="2"/>
          </p:cNvCxnSpPr>
          <p:nvPr/>
        </p:nvCxnSpPr>
        <p:spPr>
          <a:xfrm>
            <a:off x="1371600" y="2438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13" idx="0"/>
          </p:cNvCxnSpPr>
          <p:nvPr/>
        </p:nvCxnSpPr>
        <p:spPr>
          <a:xfrm>
            <a:off x="4191000" y="2514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2"/>
          </p:cNvCxnSpPr>
          <p:nvPr/>
        </p:nvCxnSpPr>
        <p:spPr>
          <a:xfrm>
            <a:off x="7086600" y="25908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" y="304800"/>
            <a:ext cx="1600200" cy="838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667000" y="381000"/>
            <a:ext cx="5638800" cy="6858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-mi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>
            <a:stCxn id="4" idx="6"/>
            <a:endCxn id="5" idx="1"/>
          </p:cNvCxnSpPr>
          <p:nvPr/>
        </p:nvCxnSpPr>
        <p:spPr>
          <a:xfrm>
            <a:off x="1828800" y="7239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52400" y="1752600"/>
            <a:ext cx="868680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đặc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biệt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3048000"/>
            <a:ext cx="8610600" cy="685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dính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bụi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4038600"/>
            <a:ext cx="8610600" cy="1066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8600" y="5334000"/>
            <a:ext cx="8610600" cy="838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228600"/>
            <a:ext cx="883920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-mi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447800"/>
            <a:ext cx="9144000" cy="990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dẹp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lâu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-mi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thuộc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tất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895600"/>
            <a:ext cx="91440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dám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nhãng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phút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419600"/>
            <a:ext cx="8839200" cy="990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-mi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0b37b488a708277975ae625e1ebae44de2d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956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Huong</cp:lastModifiedBy>
  <cp:revision>85</cp:revision>
  <dcterms:created xsi:type="dcterms:W3CDTF">2006-08-16T00:00:00Z</dcterms:created>
  <dcterms:modified xsi:type="dcterms:W3CDTF">2017-04-20T08:45:08Z</dcterms:modified>
</cp:coreProperties>
</file>