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9"/>
  </p:notesMasterIdLst>
  <p:sldIdLst>
    <p:sldId id="256" r:id="rId5"/>
    <p:sldId id="258" r:id="rId6"/>
    <p:sldId id="275" r:id="rId7"/>
    <p:sldId id="266" r:id="rId8"/>
    <p:sldId id="276" r:id="rId9"/>
    <p:sldId id="277" r:id="rId10"/>
    <p:sldId id="288" r:id="rId11"/>
    <p:sldId id="299" r:id="rId12"/>
    <p:sldId id="290" r:id="rId13"/>
    <p:sldId id="278" r:id="rId14"/>
    <p:sldId id="291" r:id="rId15"/>
    <p:sldId id="292" r:id="rId16"/>
    <p:sldId id="293" r:id="rId17"/>
    <p:sldId id="267" r:id="rId18"/>
    <p:sldId id="279" r:id="rId19"/>
    <p:sldId id="268" r:id="rId20"/>
    <p:sldId id="281" r:id="rId21"/>
    <p:sldId id="269" r:id="rId22"/>
    <p:sldId id="282" r:id="rId23"/>
    <p:sldId id="270" r:id="rId24"/>
    <p:sldId id="283" r:id="rId25"/>
    <p:sldId id="271" r:id="rId26"/>
    <p:sldId id="284" r:id="rId27"/>
    <p:sldId id="285" r:id="rId28"/>
    <p:sldId id="272" r:id="rId29"/>
    <p:sldId id="286" r:id="rId30"/>
    <p:sldId id="273" r:id="rId31"/>
    <p:sldId id="287" r:id="rId32"/>
    <p:sldId id="294" r:id="rId33"/>
    <p:sldId id="295" r:id="rId34"/>
    <p:sldId id="296" r:id="rId35"/>
    <p:sldId id="297" r:id="rId36"/>
    <p:sldId id="298" r:id="rId37"/>
    <p:sldId id="274" r:id="rId38"/>
  </p:sldIdLst>
  <p:sldSz cx="9144000" cy="5143500" type="screen16x9"/>
  <p:notesSz cx="6858000" cy="9144000"/>
  <p:embeddedFontLst>
    <p:embeddedFont>
      <p:font typeface="DFPOP1-W9" charset="-128"/>
      <p:regular r:id="rId40"/>
    </p:embeddedFont>
    <p:embeddedFont>
      <p:font typeface="Arial-Rounded" charset="0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SimSun" pitchFamily="2" charset="-122"/>
      <p:regular r:id="rId46"/>
    </p:embeddedFont>
    <p:embeddedFont>
      <p:font typeface="UTM Avo" pitchFamily="18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299"/>
            <p14:sldId id="290"/>
            <p14:sldId id="278"/>
            <p14:sldId id="291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2" autoAdjust="0"/>
  </p:normalViewPr>
  <p:slideViewPr>
    <p:cSldViewPr snapToGrid="0">
      <p:cViewPr>
        <p:scale>
          <a:sx n="75" d="100"/>
          <a:sy n="75" d="100"/>
        </p:scale>
        <p:origin x="-1218" y="-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image" Target="../media/image24.pn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971152" cy="943727"/>
            <a:chOff x="3282361" y="1815065"/>
            <a:chExt cx="197115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9575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9575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9575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3908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  <a:cs typeface="Times New Roman" pitchFamily="18" charset="0"/>
              </a:rPr>
              <a:t>dai</a:t>
            </a:r>
            <a:endParaRPr lang="en-US" sz="2800" dirty="0" smtClean="0">
              <a:latin typeface="UTM Avo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Trời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nổi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to.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ngừng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lắc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lư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Thấy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vậy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Nam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rất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lo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. Nam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hỏi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ơi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yếu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liệu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làm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ạ?</a:t>
            </a: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mỉm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cười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đáp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Con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yên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sao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đâu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!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giải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thích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thêm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- 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Thân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tuy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to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nhưng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dai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mại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chuyển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them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chiều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Vì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vậy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dễ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còn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dễ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trồng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Chỉ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cắm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xuống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nó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nhanh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chóng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mọc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lên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0070C0"/>
                </a:solidFill>
                <a:latin typeface="UTM Avo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Hải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An)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07130" y="1425878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69" y="400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latin typeface="UTM Avo" pitchFamily="18" charset="0"/>
                <a:cs typeface="Times New Roman" pitchFamily="18" charset="0"/>
              </a:rPr>
              <a:t>Giải</a:t>
            </a:r>
            <a:r>
              <a:rPr lang="en-US" sz="4000" u="sng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UTM Avo" pitchFamily="18" charset="0"/>
                <a:cs typeface="Times New Roman" pitchFamily="18" charset="0"/>
              </a:rPr>
              <a:t>nghĩa</a:t>
            </a:r>
            <a:r>
              <a:rPr lang="en-US" sz="4000" u="sng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UTM Avo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3600" b="1" dirty="0" err="1">
                <a:latin typeface="UTM Avo" pitchFamily="18" charset="0"/>
                <a:cs typeface="Times New Roman" pitchFamily="18" charset="0"/>
              </a:rPr>
              <a:t>d</a:t>
            </a:r>
            <a:r>
              <a:rPr lang="en-US" sz="3600" b="1" dirty="0" err="1" smtClean="0">
                <a:latin typeface="UTM Avo" pitchFamily="18" charset="0"/>
                <a:cs typeface="Times New Roman" pitchFamily="18" charset="0"/>
              </a:rPr>
              <a:t>ẻo</a:t>
            </a:r>
            <a:r>
              <a:rPr lang="en-US" sz="36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  <a:cs typeface="Times New Roman" pitchFamily="18" charset="0"/>
              </a:rPr>
              <a:t>dai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khả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năng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chịu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đựng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khoảng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dài</a:t>
            </a:r>
            <a:endParaRPr lang="en-US" sz="3600" dirty="0" smtClean="0">
              <a:latin typeface="UTM Avo" pitchFamily="18" charset="0"/>
              <a:cs typeface="Times New Roman" pitchFamily="18" charset="0"/>
            </a:endParaRPr>
          </a:p>
          <a:p>
            <a:pPr algn="just"/>
            <a:r>
              <a:rPr lang="en-US" sz="36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atin typeface="UTM Avo" pitchFamily="18" charset="0"/>
                <a:cs typeface="Times New Roman" pitchFamily="18" charset="0"/>
              </a:rPr>
              <a:t>lắc</a:t>
            </a:r>
            <a:r>
              <a:rPr lang="en-US" sz="36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  <a:cs typeface="Times New Roman" pitchFamily="18" charset="0"/>
              </a:rPr>
              <a:t>lư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nghiêng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bên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nọ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nghiêng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bên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kia</a:t>
            </a:r>
            <a:endParaRPr lang="en-US" sz="3600" dirty="0" smtClean="0">
              <a:latin typeface="UTM Avo" pitchFamily="18" charset="0"/>
              <a:cs typeface="Times New Roman" pitchFamily="18" charset="0"/>
            </a:endParaRPr>
          </a:p>
          <a:p>
            <a:pPr algn="just"/>
            <a:r>
              <a:rPr lang="en-US" sz="36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   </a:t>
            </a:r>
            <a:r>
              <a:rPr lang="en-US" sz="3600" b="1" dirty="0" err="1" smtClean="0"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36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  <a:cs typeface="Times New Roman" pitchFamily="18" charset="0"/>
              </a:rPr>
              <a:t>mại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gợi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giác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d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o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dai</a:t>
            </a:r>
            <a:endParaRPr lang="en-US" sz="36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61" y="10887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98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36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dai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gió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-   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non</a:t>
            </a:r>
            <a:endParaRPr lang="en-US" sz="2400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2800" b="1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2800" b="1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2800" b="1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2800" b="1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2800" b="1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2800" b="1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2800" b="1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</a:t>
            </a:r>
            <a:r>
              <a:rPr lang="vi-VN" altLang="zh-CN" sz="2800" b="1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 b ở mục 3</a:t>
            </a:r>
            <a:endParaRPr lang="zh-CN" altLang="en-US" sz="2800" b="1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60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altLang="zh-CN" sz="360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Thân cây liễu</a:t>
            </a:r>
            <a:endParaRPr lang="zh-CN" altLang="en-US" sz="3600" b="1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3200" b="1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618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to </a:t>
            </a:r>
            <a:r>
              <a:rPr lang="en-US" sz="36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nhưng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dai</a:t>
            </a:r>
            <a:endParaRPr lang="en-US" sz="3600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latin typeface="UTM Avo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3200" b="1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mềm mại, có thể chuyển</a:t>
            </a:r>
            <a:endParaRPr lang="en-US" sz="3600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động</a:t>
            </a:r>
            <a:r>
              <a:rPr lang="en-US" sz="360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theo chiều gió</a:t>
            </a:r>
            <a:r>
              <a:rPr lang="vi-VN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endParaRPr lang="zh-CN" altLang="en-US" sz="3200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ẻo dai</a:t>
            </a:r>
            <a:endParaRPr lang="zh-CN" altLang="en-US" sz="32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8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2577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non</a:t>
            </a:r>
            <a:endParaRPr lang="en-US" sz="28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itchFamily="18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ũa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28" y="9753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 smtClean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231648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điểm</a:t>
            </a:r>
            <a:r>
              <a:rPr lang="en-US" sz="2800" b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khaác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4CA420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 smtClean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 smtClean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 smtClean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3338068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 smtClean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 smtClean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 smtClean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399284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 smtClean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 smtClean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230225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 smtClean="0">
                <a:solidFill>
                  <a:srgbClr val="00B050"/>
                </a:solidFill>
                <a:latin typeface="UTM Avo" pitchFamily="18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 smtClean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791968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UTM Avo" pitchFamily="18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UTM Avo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600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191" y="125722"/>
            <a:ext cx="8078307" cy="3908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  <a:cs typeface="Times New Roman" pitchFamily="18" charset="0"/>
              </a:rPr>
              <a:t>dai</a:t>
            </a:r>
            <a:endParaRPr lang="en-US" sz="2800" dirty="0" smtClean="0">
              <a:latin typeface="UTM Avo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Trời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nổi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to.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ngừng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lắc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lư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Thấy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vậy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, Nam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rất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lo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Nam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hỏi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ơi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yếu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liệu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làm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ạ?</a:t>
            </a: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mỉm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cười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đáp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Con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yên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sao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đâu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!</a:t>
            </a: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giải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thích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thêm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- 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Thân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tuy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to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nhưng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dai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mại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chuyển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them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chiều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Vì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vậy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dễ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còn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dễ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trồng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Chỉ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cắm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xuống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nó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nhanh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chóng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mọc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lên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Hải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An)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20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  <a:cs typeface="Times New Roman" pitchFamily="18" charset="0"/>
              </a:rPr>
              <a:t>dai</a:t>
            </a:r>
            <a:endParaRPr lang="en-US" sz="2000" b="1" dirty="0" smtClean="0">
              <a:latin typeface="UTM Avo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Trời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nổi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to.      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ngừng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lắc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lư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 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Thấy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vậy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Nam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rất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lo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    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Nam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hỏi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ơi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yếu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liệu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làm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ạ?</a:t>
            </a: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mỉm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cười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đáp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Con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yên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sao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đâu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!</a:t>
            </a: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giải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thích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thêm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-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Thân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tuy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to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nhưng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dai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    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mại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chuyển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them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chiều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   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Vì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vậy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dễ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   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còn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dễ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trồng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      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Chỉ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cắm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xuống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nhanh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chóng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mọc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lên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Hải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An)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5886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430760" y="58863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457136" y="5886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028871" y="93247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135525" y="121399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36343" y="15550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38075" y="21500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UTM Avo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45927" y="17991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54477" y="250090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UTM Avo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445465" y="2731721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UTM Avo" pitchFamily="18" charset="0"/>
                <a:cs typeface="Times New Roman" panose="02020603050405020304" pitchFamily="18" charset="0"/>
              </a:rPr>
              <a:t>11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202558" y="3031795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UTM Avo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396477" y="3031795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UTM Avo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45357" y="2367537"/>
            <a:ext cx="532734" cy="40064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UTM Avo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3978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latin typeface="UTM Avo" pitchFamily="18" charset="0"/>
                <a:cs typeface="Times New Roman" pitchFamily="18" charset="0"/>
              </a:rPr>
              <a:t>Từ</a:t>
            </a:r>
            <a:r>
              <a:rPr lang="en-US" sz="4400" u="sng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UTM Avo" pitchFamily="18" charset="0"/>
                <a:cs typeface="Times New Roman" pitchFamily="18" charset="0"/>
              </a:rPr>
              <a:t>khó</a:t>
            </a:r>
            <a:r>
              <a:rPr lang="en-US" sz="4400" u="sng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UTM Avo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UTM Avo" pitchFamily="18" charset="0"/>
                <a:cs typeface="Times New Roman" pitchFamily="18" charset="0"/>
              </a:rPr>
              <a:t>nổi</a:t>
            </a:r>
            <a:r>
              <a:rPr lang="en-US" sz="54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UTM Avo" pitchFamily="18" charset="0"/>
                <a:cs typeface="Times New Roman" pitchFamily="18" charset="0"/>
              </a:rPr>
              <a:t>gió</a:t>
            </a:r>
            <a:endParaRPr lang="en-US" sz="5400" dirty="0" smtClean="0">
              <a:latin typeface="UTM Avo" pitchFamily="18" charset="0"/>
              <a:cs typeface="Times New Roman" pitchFamily="18" charset="0"/>
            </a:endParaRPr>
          </a:p>
          <a:p>
            <a:r>
              <a:rPr lang="en-US" sz="5400" dirty="0" err="1" smtClean="0">
                <a:latin typeface="UTM Avo" pitchFamily="18" charset="0"/>
                <a:cs typeface="Times New Roman" pitchFamily="18" charset="0"/>
              </a:rPr>
              <a:t>lắc</a:t>
            </a:r>
            <a:r>
              <a:rPr lang="en-US" sz="54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UTM Avo" pitchFamily="18" charset="0"/>
                <a:cs typeface="Times New Roman" pitchFamily="18" charset="0"/>
              </a:rPr>
              <a:t>lư</a:t>
            </a:r>
            <a:endParaRPr lang="en-US" sz="5400" dirty="0" smtClean="0">
              <a:latin typeface="UTM Avo" pitchFamily="18" charset="0"/>
              <a:cs typeface="Times New Roman" pitchFamily="18" charset="0"/>
            </a:endParaRPr>
          </a:p>
          <a:p>
            <a:r>
              <a:rPr lang="en-US" sz="5400" dirty="0" smtClean="0">
                <a:latin typeface="UTM Avo" pitchFamily="18" charset="0"/>
                <a:cs typeface="Times New Roman" pitchFamily="18" charset="0"/>
              </a:rPr>
              <a:t>lo </a:t>
            </a:r>
            <a:r>
              <a:rPr lang="en-US" sz="5400" dirty="0" err="1" smtClean="0">
                <a:latin typeface="UTM Avo" pitchFamily="18" charset="0"/>
                <a:cs typeface="Times New Roman" pitchFamily="18" charset="0"/>
              </a:rPr>
              <a:t>lắng</a:t>
            </a:r>
            <a:endParaRPr lang="en-US" sz="5400" dirty="0"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20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  <a:cs typeface="Times New Roman" pitchFamily="18" charset="0"/>
              </a:rPr>
              <a:t>dai</a:t>
            </a:r>
            <a:endParaRPr lang="en-US" sz="2000" b="1" dirty="0" smtClean="0">
              <a:latin typeface="UTM Avo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Trời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nổi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to.      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ngừng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lắc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lư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 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Thấy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vậy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Nam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rất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lo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    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Nam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hỏi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ơi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yếu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liệu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làm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ạ?</a:t>
            </a: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mỉm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cười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đáp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Con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yên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sao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đâu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!</a:t>
            </a: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giải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thích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thêm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-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Thân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tuy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to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nhưng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dai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    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mềm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mại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chuyển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them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chiều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gió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   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Vì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vậy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dễ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gãy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     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còn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dễ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cs typeface="Times New Roman" pitchFamily="18" charset="0"/>
              </a:rPr>
              <a:t>trồng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.        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Chỉ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cắm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cành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xuống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nhanh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chóng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mọc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lên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4CA420"/>
                </a:solidFill>
                <a:latin typeface="UTM Avo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UTM Avo" pitchFamily="18" charset="0"/>
                <a:cs typeface="Times New Roman" pitchFamily="18" charset="0"/>
              </a:rPr>
              <a:t>Hải</a:t>
            </a:r>
            <a:r>
              <a:rPr lang="en-US" sz="2000" dirty="0" smtClean="0">
                <a:latin typeface="UTM Avo" pitchFamily="18" charset="0"/>
                <a:cs typeface="Times New Roman" pitchFamily="18" charset="0"/>
              </a:rPr>
              <a:t> An)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5886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430760" y="58863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457136" y="5886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028871" y="93247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135525" y="121399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36343" y="15550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38075" y="21500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UTM Avo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45927" y="17991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54477" y="250090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UTM Avo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445465" y="2731721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UTM Avo" pitchFamily="18" charset="0"/>
                <a:cs typeface="Times New Roman" panose="02020603050405020304" pitchFamily="18" charset="0"/>
              </a:rPr>
              <a:t>11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202558" y="3031795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UTM Avo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396477" y="3031795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UTM Avo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45357" y="2367537"/>
            <a:ext cx="532734" cy="40064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UTM Avo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2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2405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tuy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to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dai</a:t>
            </a:r>
            <a:endParaRPr lang="en-US" sz="32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cắm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chóng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mọc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UTM Avo" pitchFamily="18" charset="0"/>
                <a:cs typeface="Times New Roman" pitchFamily="18" charset="0"/>
              </a:rPr>
              <a:t> non.</a:t>
            </a:r>
            <a:endParaRPr lang="en-US" sz="3200" dirty="0"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4366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053589" y="1354581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447236" y="2303933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607453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859119" y="2276997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082191" y="2739616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1088</Words>
  <Application>Microsoft Office PowerPoint</Application>
  <PresentationFormat>On-screen Show (16:9)</PresentationFormat>
  <Paragraphs>174</Paragraphs>
  <Slides>34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DFPOP1-W9</vt:lpstr>
      <vt:lpstr>Times New Roman</vt:lpstr>
      <vt:lpstr>Arial-Rounded</vt:lpstr>
      <vt:lpstr>Calibri</vt:lpstr>
      <vt:lpstr>SimSun</vt:lpstr>
      <vt:lpstr>华康少女文字W5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HH</cp:lastModifiedBy>
  <cp:revision>36</cp:revision>
  <dcterms:created xsi:type="dcterms:W3CDTF">2020-08-13T09:19:08Z</dcterms:created>
  <dcterms:modified xsi:type="dcterms:W3CDTF">2021-04-11T15:44:53Z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