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75" r:id="rId7"/>
    <p:sldId id="266" r:id="rId8"/>
    <p:sldId id="276" r:id="rId9"/>
    <p:sldId id="277" r:id="rId10"/>
    <p:sldId id="293" r:id="rId11"/>
    <p:sldId id="267" r:id="rId12"/>
    <p:sldId id="279" r:id="rId13"/>
    <p:sldId id="268" r:id="rId14"/>
    <p:sldId id="289" r:id="rId15"/>
    <p:sldId id="269" r:id="rId16"/>
    <p:sldId id="290" r:id="rId17"/>
    <p:sldId id="291" r:id="rId18"/>
    <p:sldId id="292" r:id="rId19"/>
    <p:sldId id="270" r:id="rId20"/>
    <p:sldId id="283" r:id="rId21"/>
    <p:sldId id="274" r:id="rId22"/>
  </p:sldIdLst>
  <p:sldSz cx="9144000" cy="5143500" type="screen16x9"/>
  <p:notesSz cx="6858000" cy="9144000"/>
  <p:embeddedFontLst>
    <p:embeddedFont>
      <p:font typeface="宋体" pitchFamily="2" charset="-122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rial-Rounded" charset="0"/>
      <p:regular r:id="rId29"/>
    </p:embeddedFont>
    <p:embeddedFont>
      <p:font typeface="DFPOP1-W9" charset="-128"/>
      <p:regular r:id="rId30"/>
    </p:embeddedFont>
    <p:embeddedFont>
      <p:font typeface="UTM Avo" pitchFamily="18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9"/>
            <p14:sldId id="269"/>
            <p14:sldId id="290"/>
            <p14:sldId id="291"/>
            <p14:sldId id="292"/>
            <p14:sldId id="270"/>
            <p14:sldId id="283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027" autoAdjust="0"/>
  </p:normalViewPr>
  <p:slideViewPr>
    <p:cSldViewPr snapToGrid="0">
      <p:cViewPr varScale="1">
        <p:scale>
          <a:sx n="93" d="100"/>
          <a:sy n="93" d="100"/>
        </p:scale>
        <p:origin x="-70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2837" y="2778399"/>
            <a:ext cx="4897399" cy="692698"/>
            <a:chOff x="2256794" y="2722826"/>
            <a:chExt cx="4897399" cy="692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2341" y="272818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6794" y="27228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solidFill>
                  <a:srgbClr val="FF66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9334" y="1610151"/>
            <a:ext cx="1963278" cy="933702"/>
            <a:chOff x="3291885" y="1815065"/>
            <a:chExt cx="1963278" cy="933702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9575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7576" y="1825437"/>
              <a:ext cx="19575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1885" y="1821417"/>
              <a:ext cx="19575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UTM Avo" pitchFamily="18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06854" y="6992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64004" y="147452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54479" y="255567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4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744164" cy="58228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28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28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28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28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2800" dirty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28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28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28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28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28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en-US" altLang="zh-CN" sz="280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280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28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28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28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28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2800" dirty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28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28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28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28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313192"/>
            <a:ext cx="8951466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en-US" altLang="zh-CN" sz="300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00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968287" y="307806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37280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pic>
        <p:nvPicPr>
          <p:cNvPr id="7" name="Shape 700"/>
          <p:cNvPicPr/>
          <p:nvPr/>
        </p:nvPicPr>
        <p:blipFill>
          <a:blip r:embed="rId2"/>
          <a:stretch/>
        </p:blipFill>
        <p:spPr>
          <a:xfrm>
            <a:off x="3206431" y="1563053"/>
            <a:ext cx="2784794" cy="894397"/>
          </a:xfrm>
          <a:prstGeom prst="rect">
            <a:avLst/>
          </a:prstGeom>
        </p:spPr>
      </p:pic>
      <p:pic>
        <p:nvPicPr>
          <p:cNvPr id="8" name="Shape 704"/>
          <p:cNvPicPr/>
          <p:nvPr/>
        </p:nvPicPr>
        <p:blipFill>
          <a:blip r:embed="rId3"/>
          <a:stretch/>
        </p:blipFill>
        <p:spPr>
          <a:xfrm>
            <a:off x="2834322" y="2972118"/>
            <a:ext cx="3804603" cy="875982"/>
          </a:xfrm>
          <a:prstGeom prst="rect">
            <a:avLst/>
          </a:prstGeom>
        </p:spPr>
      </p:pic>
      <p:sp>
        <p:nvSpPr>
          <p:cNvPr id="9" name="Shape 702"/>
          <p:cNvSpPr txBox="1"/>
          <p:nvPr/>
        </p:nvSpPr>
        <p:spPr>
          <a:xfrm>
            <a:off x="3572192" y="2581275"/>
            <a:ext cx="2123758" cy="819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911225" algn="l"/>
                <a:tab pos="1818640" algn="l"/>
              </a:tabLst>
            </a:pPr>
            <a:r>
              <a:rPr lang="vi-VN" sz="950" b="1" dirty="0">
                <a:effectLst/>
                <a:latin typeface="Arial"/>
                <a:ea typeface="Arial"/>
              </a:rPr>
              <a:t>(1)	(2)	(3)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sp>
        <p:nvSpPr>
          <p:cNvPr id="10" name="Shape 706"/>
          <p:cNvSpPr txBox="1"/>
          <p:nvPr/>
        </p:nvSpPr>
        <p:spPr>
          <a:xfrm>
            <a:off x="3322160" y="3943668"/>
            <a:ext cx="2886075" cy="1708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886460" algn="l"/>
                <a:tab pos="1779905" algn="l"/>
                <a:tab pos="2701290" algn="l"/>
              </a:tabLst>
            </a:pPr>
            <a:r>
              <a:rPr lang="vi-VN" sz="950" b="1">
                <a:effectLst/>
                <a:latin typeface="Arial"/>
                <a:ea typeface="Arial"/>
              </a:rPr>
              <a:t>(4)	(5)	(6)	(7)</a:t>
            </a:r>
            <a:endParaRPr lang="en-US" sz="130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655789" y="-87965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zh-CN" altLang="en-US" sz="3200" dirty="0">
              <a:solidFill>
                <a:srgbClr val="4CA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8988" y="618475"/>
            <a:ext cx="3763487" cy="3126449"/>
            <a:chOff x="2538988" y="836743"/>
            <a:chExt cx="3763487" cy="492826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988" y="836743"/>
              <a:ext cx="3763487" cy="4928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30633" b="43939"/>
            <a:stretch/>
          </p:blipFill>
          <p:spPr bwMode="auto">
            <a:xfrm>
              <a:off x="2538988" y="2917407"/>
              <a:ext cx="2609850" cy="87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66583" b="43939"/>
            <a:stretch/>
          </p:blipFill>
          <p:spPr bwMode="auto">
            <a:xfrm>
              <a:off x="2579757" y="3810619"/>
              <a:ext cx="2528312" cy="1458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795427" y="3206315"/>
            <a:ext cx="69293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tít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200" dirty="0" smtClean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rỡ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qua?</a:t>
            </a:r>
            <a:endParaRPr lang="zh-CN" altLang="en-US" sz="32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CD6 BAI 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14300"/>
            <a:ext cx="44100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CD6 BAI 2.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-128588"/>
            <a:ext cx="4305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33564" y="305868"/>
            <a:ext cx="9164548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en-US" altLang="zh-CN" sz="300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Màu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0" y="58489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33564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87580" y="2473782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4955" y="4782997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20502" y="3452761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96125" y="4336852"/>
            <a:ext cx="1213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344508" y="4782997"/>
            <a:ext cx="111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5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64387" y="305868"/>
            <a:ext cx="9082355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en-US" altLang="zh-CN" sz="300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Màu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114522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64387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283338" y="74437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282808" y="21039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629650" y="744371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466897" y="117521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548687" y="166036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000237" y="207011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121413" y="298951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923454" y="340038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77649" y="389135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90184" y="430431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771146" y="434809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710612" y="298490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181975" y="340038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628822" y="383122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570520" y="434184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709784" y="430431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201846" y="115978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363771" y="167312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129725" y="210396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364300" y="21039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02104" y="344864"/>
            <a:ext cx="7717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3200" dirty="0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UTM Avo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3200" dirty="0">
              <a:solidFill>
                <a:srgbClr val="FF0000"/>
              </a:solidFill>
              <a:latin typeface="UTM Avo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Shape 698"/>
          <p:cNvPicPr/>
          <p:nvPr/>
        </p:nvPicPr>
        <p:blipFill>
          <a:blip r:embed="rId2"/>
          <a:stretch/>
        </p:blipFill>
        <p:spPr>
          <a:xfrm>
            <a:off x="3131185" y="2290128"/>
            <a:ext cx="3202940" cy="15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302</Words>
  <Application>Microsoft Office PowerPoint</Application>
  <PresentationFormat>On-screen Show (16:9)</PresentationFormat>
  <Paragraphs>153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华康少女文字W5</vt:lpstr>
      <vt:lpstr>宋体</vt:lpstr>
      <vt:lpstr>Calibri</vt:lpstr>
      <vt:lpstr>Arial-Rounded</vt:lpstr>
      <vt:lpstr>DFPOP1-W9</vt:lpstr>
      <vt:lpstr>Times New Roman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HH</cp:lastModifiedBy>
  <cp:revision>42</cp:revision>
  <dcterms:created xsi:type="dcterms:W3CDTF">2020-08-13T09:19:08Z</dcterms:created>
  <dcterms:modified xsi:type="dcterms:W3CDTF">2021-04-03T10:45:34Z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