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2.jpg" ContentType="image/jp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661" r:id="rId4"/>
    <p:sldId id="259" r:id="rId5"/>
    <p:sldId id="662" r:id="rId6"/>
    <p:sldId id="260" r:id="rId7"/>
    <p:sldId id="638" r:id="rId8"/>
    <p:sldId id="639" r:id="rId9"/>
    <p:sldId id="640" r:id="rId10"/>
    <p:sldId id="315" r:id="rId11"/>
    <p:sldId id="643" r:id="rId12"/>
    <p:sldId id="261" r:id="rId13"/>
    <p:sldId id="644" r:id="rId14"/>
    <p:sldId id="321" r:id="rId15"/>
    <p:sldId id="646" r:id="rId16"/>
    <p:sldId id="647" r:id="rId17"/>
    <p:sldId id="648" r:id="rId18"/>
    <p:sldId id="649" r:id="rId19"/>
    <p:sldId id="269" r:id="rId20"/>
    <p:sldId id="650" r:id="rId21"/>
    <p:sldId id="651" r:id="rId22"/>
    <p:sldId id="262" r:id="rId23"/>
    <p:sldId id="64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ập đọc - Hơn một nghìn ngày vòng quanh trái đất" id="{2B885F47-26C3-4062-AFC7-84C3E8984F89}">
          <p14:sldIdLst>
            <p14:sldId id="256"/>
            <p14:sldId id="258"/>
            <p14:sldId id="661"/>
            <p14:sldId id="259"/>
            <p14:sldId id="662"/>
            <p14:sldId id="260"/>
            <p14:sldId id="638"/>
            <p14:sldId id="639"/>
            <p14:sldId id="640"/>
            <p14:sldId id="315"/>
            <p14:sldId id="643"/>
            <p14:sldId id="261"/>
            <p14:sldId id="644"/>
            <p14:sldId id="321"/>
            <p14:sldId id="646"/>
            <p14:sldId id="647"/>
            <p14:sldId id="648"/>
            <p14:sldId id="649"/>
            <p14:sldId id="269"/>
            <p14:sldId id="650"/>
            <p14:sldId id="651"/>
            <p14:sldId id="262"/>
            <p14:sldId id="641"/>
          </p14:sldIdLst>
        </p14:section>
        <p14:section name="Chính tả - Đường đi Sa Pa" id="{B613684E-E782-4C90-8934-B420A58A77E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42" autoAdjust="0"/>
  </p:normalViewPr>
  <p:slideViewPr>
    <p:cSldViewPr snapToGrid="0">
      <p:cViewPr varScale="1">
        <p:scale>
          <a:sx n="73" d="100"/>
          <a:sy n="73" d="100"/>
        </p:scale>
        <p:origin x="6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48452-D06F-4576-A8F3-0D7B8214DB00}"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81283-90AD-4BAB-A8E8-65E110368791}" type="slidenum">
              <a:rPr lang="en-US" smtClean="0"/>
              <a:t>‹#›</a:t>
            </a:fld>
            <a:endParaRPr lang="en-US"/>
          </a:p>
        </p:txBody>
      </p:sp>
    </p:spTree>
    <p:extLst>
      <p:ext uri="{BB962C8B-B14F-4D97-AF65-F5344CB8AC3E}">
        <p14:creationId xmlns:p14="http://schemas.microsoft.com/office/powerpoint/2010/main" val="389738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cho</a:t>
            </a:r>
            <a:r>
              <a:rPr lang="en-US" dirty="0"/>
              <a:t> </a:t>
            </a:r>
            <a:r>
              <a:rPr lang="en-US" dirty="0" err="1"/>
              <a:t>một</a:t>
            </a:r>
            <a:r>
              <a:rPr lang="en-US" dirty="0"/>
              <a:t> HS </a:t>
            </a:r>
            <a:r>
              <a:rPr lang="en-US" dirty="0" err="1"/>
              <a:t>đứng</a:t>
            </a:r>
            <a:r>
              <a:rPr lang="en-US" dirty="0"/>
              <a:t> </a:t>
            </a:r>
            <a:r>
              <a:rPr lang="en-US" dirty="0" err="1"/>
              <a:t>lên</a:t>
            </a:r>
            <a:r>
              <a:rPr lang="en-US" dirty="0"/>
              <a:t> </a:t>
            </a:r>
            <a:r>
              <a:rPr lang="en-US" dirty="0" err="1"/>
              <a:t>và</a:t>
            </a:r>
            <a:r>
              <a:rPr lang="en-US" dirty="0"/>
              <a:t> </a:t>
            </a:r>
            <a:r>
              <a:rPr lang="en-US" dirty="0" err="1"/>
              <a:t>đọc</a:t>
            </a:r>
            <a:r>
              <a:rPr lang="en-US" dirty="0"/>
              <a:t> </a:t>
            </a:r>
            <a:r>
              <a:rPr lang="en-US" dirty="0" err="1"/>
              <a:t>bài</a:t>
            </a:r>
            <a:r>
              <a:rPr lang="en-US" dirty="0"/>
              <a:t> </a:t>
            </a:r>
            <a:r>
              <a:rPr lang="en-US" i="1" dirty="0" err="1"/>
              <a:t>Hơn</a:t>
            </a:r>
            <a:r>
              <a:rPr lang="en-US" i="1" dirty="0"/>
              <a:t> </a:t>
            </a:r>
            <a:r>
              <a:rPr lang="en-US" i="1" dirty="0" err="1"/>
              <a:t>một</a:t>
            </a:r>
            <a:r>
              <a:rPr lang="en-US" i="1" dirty="0"/>
              <a:t> </a:t>
            </a:r>
            <a:r>
              <a:rPr lang="en-US" i="1" dirty="0" err="1"/>
              <a:t>nghìn</a:t>
            </a:r>
            <a:r>
              <a:rPr lang="en-US" i="1" dirty="0"/>
              <a:t> </a:t>
            </a:r>
            <a:r>
              <a:rPr lang="en-US" i="1" dirty="0" err="1"/>
              <a:t>ngày</a:t>
            </a:r>
            <a:r>
              <a:rPr lang="en-US" i="1" dirty="0"/>
              <a:t> </a:t>
            </a:r>
            <a:r>
              <a:rPr lang="en-US" i="1" dirty="0" err="1"/>
              <a:t>vòng</a:t>
            </a:r>
            <a:r>
              <a:rPr lang="en-US" i="1" dirty="0"/>
              <a:t> </a:t>
            </a:r>
            <a:r>
              <a:rPr lang="en-US" i="1" dirty="0" err="1"/>
              <a:t>quanh</a:t>
            </a:r>
            <a:r>
              <a:rPr lang="en-US" i="1" dirty="0"/>
              <a:t> </a:t>
            </a:r>
            <a:r>
              <a:rPr lang="en-US" i="1" dirty="0" err="1"/>
              <a:t>trái</a:t>
            </a:r>
            <a:r>
              <a:rPr lang="en-US" i="1" dirty="0"/>
              <a:t> </a:t>
            </a:r>
            <a:r>
              <a:rPr lang="en-US" i="1" dirty="0" err="1"/>
              <a:t>đất</a:t>
            </a:r>
            <a:endParaRPr lang="en-US" i="1" dirty="0"/>
          </a:p>
        </p:txBody>
      </p:sp>
      <p:sp>
        <p:nvSpPr>
          <p:cNvPr id="4" name="Slide Number Placeholder 3"/>
          <p:cNvSpPr>
            <a:spLocks noGrp="1"/>
          </p:cNvSpPr>
          <p:nvPr>
            <p:ph type="sldNum" sz="quarter" idx="5"/>
          </p:nvPr>
        </p:nvSpPr>
        <p:spPr/>
        <p:txBody>
          <a:bodyPr/>
          <a:lstStyle/>
          <a:p>
            <a:fld id="{1AA81283-90AD-4BAB-A8E8-65E110368791}" type="slidenum">
              <a:rPr lang="en-US" smtClean="0"/>
              <a:t>7</a:t>
            </a:fld>
            <a:endParaRPr lang="en-US"/>
          </a:p>
        </p:txBody>
      </p:sp>
    </p:spTree>
    <p:extLst>
      <p:ext uri="{BB962C8B-B14F-4D97-AF65-F5344CB8AC3E}">
        <p14:creationId xmlns:p14="http://schemas.microsoft.com/office/powerpoint/2010/main" val="16650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sẽ</a:t>
            </a:r>
            <a:r>
              <a:rPr lang="en-US" dirty="0"/>
              <a:t> </a:t>
            </a:r>
            <a:r>
              <a:rPr lang="en-US" dirty="0" err="1"/>
              <a:t>hỏi</a:t>
            </a:r>
            <a:r>
              <a:rPr lang="en-US" dirty="0"/>
              <a:t> HS </a:t>
            </a:r>
            <a:r>
              <a:rPr lang="en-US" dirty="0" err="1"/>
              <a:t>câu</a:t>
            </a:r>
            <a:r>
              <a:rPr lang="en-US" dirty="0"/>
              <a:t> </a:t>
            </a:r>
            <a:r>
              <a:rPr lang="en-US" dirty="0" err="1"/>
              <a:t>hỏi</a:t>
            </a:r>
            <a:r>
              <a:rPr lang="en-US" dirty="0"/>
              <a:t> </a:t>
            </a:r>
            <a:r>
              <a:rPr lang="en-US" dirty="0" err="1"/>
              <a:t>như</a:t>
            </a:r>
            <a:r>
              <a:rPr lang="en-US" dirty="0"/>
              <a:t> </a:t>
            </a:r>
            <a:r>
              <a:rPr lang="en-US" dirty="0" err="1"/>
              <a:t>sau</a:t>
            </a:r>
            <a:r>
              <a:rPr lang="en-US" dirty="0"/>
              <a:t> : </a:t>
            </a:r>
            <a:r>
              <a:rPr lang="en-US" dirty="0" err="1"/>
              <a:t>Bài</a:t>
            </a:r>
            <a:r>
              <a:rPr lang="en-US" dirty="0"/>
              <a:t> </a:t>
            </a:r>
            <a:r>
              <a:rPr lang="en-US" dirty="0" err="1"/>
              <a:t>này</a:t>
            </a:r>
            <a:r>
              <a:rPr lang="en-US" dirty="0"/>
              <a:t> </a:t>
            </a:r>
            <a:r>
              <a:rPr lang="en-US" dirty="0" err="1"/>
              <a:t>nên</a:t>
            </a:r>
            <a:r>
              <a:rPr lang="en-US" dirty="0"/>
              <a:t> chia </a:t>
            </a:r>
            <a:r>
              <a:rPr lang="en-US" dirty="0" err="1"/>
              <a:t>thành</a:t>
            </a:r>
            <a:r>
              <a:rPr lang="en-US" dirty="0"/>
              <a:t> </a:t>
            </a:r>
            <a:r>
              <a:rPr lang="en-US" dirty="0" err="1"/>
              <a:t>mấy</a:t>
            </a:r>
            <a:r>
              <a:rPr lang="en-US" dirty="0"/>
              <a:t> </a:t>
            </a:r>
            <a:r>
              <a:rPr lang="en-US" dirty="0" err="1"/>
              <a:t>đoạn</a:t>
            </a:r>
            <a:r>
              <a:rPr lang="en-US" dirty="0"/>
              <a:t> </a:t>
            </a:r>
            <a:r>
              <a:rPr lang="en-US" dirty="0" err="1"/>
              <a:t>thì</a:t>
            </a:r>
            <a:r>
              <a:rPr lang="en-US" dirty="0"/>
              <a:t> </a:t>
            </a:r>
            <a:r>
              <a:rPr lang="en-US" dirty="0" err="1"/>
              <a:t>phù</a:t>
            </a:r>
            <a:r>
              <a:rPr lang="en-US" dirty="0"/>
              <a:t> </a:t>
            </a:r>
            <a:r>
              <a:rPr lang="en-US" dirty="0" err="1"/>
              <a:t>hợp</a:t>
            </a:r>
            <a:r>
              <a:rPr lang="en-US" dirty="0"/>
              <a:t> ?</a:t>
            </a:r>
          </a:p>
          <a:p>
            <a:r>
              <a:rPr lang="en-US" dirty="0" err="1"/>
              <a:t>Trả</a:t>
            </a:r>
            <a:r>
              <a:rPr lang="en-US" dirty="0"/>
              <a:t> </a:t>
            </a:r>
            <a:r>
              <a:rPr lang="en-US" dirty="0" err="1"/>
              <a:t>lời</a:t>
            </a:r>
            <a:r>
              <a:rPr lang="en-US" dirty="0"/>
              <a:t> : </a:t>
            </a:r>
            <a:r>
              <a:rPr lang="en-US" dirty="0" err="1"/>
              <a:t>Bài</a:t>
            </a:r>
            <a:r>
              <a:rPr lang="en-US" dirty="0"/>
              <a:t> </a:t>
            </a:r>
            <a:r>
              <a:rPr lang="en-US" i="1" dirty="0" err="1"/>
              <a:t>Hơn</a:t>
            </a:r>
            <a:r>
              <a:rPr lang="en-US" i="1" dirty="0"/>
              <a:t> </a:t>
            </a:r>
            <a:r>
              <a:rPr lang="en-US" i="1" dirty="0" err="1"/>
              <a:t>một</a:t>
            </a:r>
            <a:r>
              <a:rPr lang="en-US" i="1" dirty="0"/>
              <a:t> </a:t>
            </a:r>
            <a:r>
              <a:rPr lang="en-US" i="1" dirty="0" err="1"/>
              <a:t>nghìn</a:t>
            </a:r>
            <a:r>
              <a:rPr lang="en-US" i="1" dirty="0"/>
              <a:t> </a:t>
            </a:r>
            <a:r>
              <a:rPr lang="en-US" i="1" dirty="0" err="1"/>
              <a:t>ngày</a:t>
            </a:r>
            <a:r>
              <a:rPr lang="en-US" i="1" dirty="0"/>
              <a:t> </a:t>
            </a:r>
            <a:r>
              <a:rPr lang="en-US" i="1" dirty="0" err="1"/>
              <a:t>vòng</a:t>
            </a:r>
            <a:r>
              <a:rPr lang="en-US" i="1" dirty="0"/>
              <a:t> </a:t>
            </a:r>
            <a:r>
              <a:rPr lang="en-US" i="1" dirty="0" err="1"/>
              <a:t>quanh</a:t>
            </a:r>
            <a:r>
              <a:rPr lang="en-US" i="1" dirty="0"/>
              <a:t> </a:t>
            </a:r>
            <a:r>
              <a:rPr lang="en-US" i="1" dirty="0" err="1"/>
              <a:t>trái</a:t>
            </a:r>
            <a:r>
              <a:rPr lang="en-US" i="1" dirty="0"/>
              <a:t> </a:t>
            </a:r>
            <a:r>
              <a:rPr lang="en-US" i="1" dirty="0" err="1"/>
              <a:t>đất</a:t>
            </a:r>
            <a:r>
              <a:rPr lang="en-US" i="1" dirty="0"/>
              <a:t> </a:t>
            </a:r>
            <a:r>
              <a:rPr lang="en-US" i="0" dirty="0" err="1"/>
              <a:t>sẽ</a:t>
            </a:r>
            <a:r>
              <a:rPr lang="en-US" i="0" dirty="0"/>
              <a:t> </a:t>
            </a:r>
            <a:r>
              <a:rPr lang="en-US" i="0" dirty="0" err="1"/>
              <a:t>được</a:t>
            </a:r>
            <a:r>
              <a:rPr lang="en-US" i="0" dirty="0"/>
              <a:t> chia </a:t>
            </a:r>
            <a:r>
              <a:rPr lang="en-US" i="0" dirty="0" err="1"/>
              <a:t>thành</a:t>
            </a:r>
            <a:r>
              <a:rPr lang="en-US" i="0" dirty="0"/>
              <a:t> 6 </a:t>
            </a:r>
            <a:r>
              <a:rPr lang="en-US" i="0" dirty="0" err="1"/>
              <a:t>đoạn</a:t>
            </a:r>
            <a:r>
              <a:rPr lang="en-US" i="0" dirty="0"/>
              <a:t>. </a:t>
            </a:r>
            <a:r>
              <a:rPr lang="en-US" i="0" dirty="0" err="1"/>
              <a:t>Mỗi</a:t>
            </a:r>
            <a:r>
              <a:rPr lang="en-US" i="0" dirty="0"/>
              <a:t> </a:t>
            </a:r>
            <a:r>
              <a:rPr lang="en-US" i="0" dirty="0" err="1"/>
              <a:t>lần</a:t>
            </a:r>
            <a:r>
              <a:rPr lang="en-US" i="0" dirty="0"/>
              <a:t> </a:t>
            </a:r>
            <a:r>
              <a:rPr lang="en-US" i="0" dirty="0" err="1"/>
              <a:t>xuống</a:t>
            </a:r>
            <a:r>
              <a:rPr lang="en-US" i="0" dirty="0"/>
              <a:t> </a:t>
            </a:r>
            <a:r>
              <a:rPr lang="en-US" i="0" dirty="0" err="1"/>
              <a:t>hàng</a:t>
            </a:r>
            <a:r>
              <a:rPr lang="en-US" i="0" dirty="0"/>
              <a:t> </a:t>
            </a:r>
            <a:r>
              <a:rPr lang="en-US" i="0" dirty="0" err="1"/>
              <a:t>là</a:t>
            </a:r>
            <a:r>
              <a:rPr lang="en-US" i="0" dirty="0"/>
              <a:t> 1 </a:t>
            </a:r>
            <a:r>
              <a:rPr lang="en-US" i="0" dirty="0" err="1"/>
              <a:t>đoạn</a:t>
            </a:r>
            <a:r>
              <a:rPr lang="en-US" i="0" dirty="0"/>
              <a:t>.</a:t>
            </a:r>
          </a:p>
          <a:p>
            <a:pPr>
              <a:lnSpc>
                <a:spcPct val="150000"/>
              </a:lnSpc>
            </a:pPr>
            <a:r>
              <a:rPr lang="vi-VN" dirty="0"/>
              <a:t>Đoạn 1: Từ đầu đến những vùng đất mới</a:t>
            </a:r>
          </a:p>
          <a:p>
            <a:pPr>
              <a:lnSpc>
                <a:spcPct val="150000"/>
              </a:lnSpc>
            </a:pPr>
            <a:r>
              <a:rPr lang="vi-VN" dirty="0"/>
              <a:t>Đoạn 2: Từ Vượt Đại Tây Dương đến là Thái Bình Dương</a:t>
            </a:r>
          </a:p>
          <a:p>
            <a:pPr>
              <a:lnSpc>
                <a:spcPct val="150000"/>
              </a:lnSpc>
            </a:pPr>
            <a:r>
              <a:rPr lang="vi-VN" dirty="0"/>
              <a:t>Đoạn 3: Từ Thái Bình Dương bát ngát đến ổn định được tinh thần</a:t>
            </a:r>
          </a:p>
          <a:p>
            <a:pPr>
              <a:lnSpc>
                <a:spcPct val="150000"/>
              </a:lnSpc>
            </a:pPr>
            <a:r>
              <a:rPr lang="vi-VN" dirty="0"/>
              <a:t>Đoạn 4: Từ Đoạn đường từ đó đến công việc mình làm</a:t>
            </a:r>
          </a:p>
          <a:p>
            <a:pPr>
              <a:lnSpc>
                <a:spcPct val="150000"/>
              </a:lnSpc>
            </a:pPr>
            <a:r>
              <a:rPr lang="vi-VN" dirty="0"/>
              <a:t>Đoạn 5: Từ Những thủy thủ còn lại đến trở về Tây Ban Nha</a:t>
            </a:r>
          </a:p>
          <a:p>
            <a:pPr>
              <a:lnSpc>
                <a:spcPct val="150000"/>
              </a:lnSpc>
            </a:pPr>
            <a:r>
              <a:rPr lang="vi-VN" dirty="0"/>
              <a:t>Đoạn 6: Phần còn lại</a:t>
            </a:r>
          </a:p>
        </p:txBody>
      </p:sp>
      <p:sp>
        <p:nvSpPr>
          <p:cNvPr id="4" name="Slide Number Placeholder 3"/>
          <p:cNvSpPr>
            <a:spLocks noGrp="1"/>
          </p:cNvSpPr>
          <p:nvPr>
            <p:ph type="sldNum" sz="quarter" idx="5"/>
          </p:nvPr>
        </p:nvSpPr>
        <p:spPr/>
        <p:txBody>
          <a:bodyPr/>
          <a:lstStyle/>
          <a:p>
            <a:fld id="{1AA81283-90AD-4BAB-A8E8-65E110368791}" type="slidenum">
              <a:rPr lang="en-US" smtClean="0"/>
              <a:t>8</a:t>
            </a:fld>
            <a:endParaRPr lang="en-US"/>
          </a:p>
        </p:txBody>
      </p:sp>
    </p:spTree>
    <p:extLst>
      <p:ext uri="{BB962C8B-B14F-4D97-AF65-F5344CB8AC3E}">
        <p14:creationId xmlns:p14="http://schemas.microsoft.com/office/powerpoint/2010/main" val="104009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1AA81283-90AD-4BAB-A8E8-65E110368791}" type="slidenum">
              <a:rPr lang="en-US" smtClean="0"/>
              <a:t>9</a:t>
            </a:fld>
            <a:endParaRPr lang="en-US"/>
          </a:p>
        </p:txBody>
      </p:sp>
    </p:spTree>
    <p:extLst>
      <p:ext uri="{BB962C8B-B14F-4D97-AF65-F5344CB8AC3E}">
        <p14:creationId xmlns:p14="http://schemas.microsoft.com/office/powerpoint/2010/main" val="73118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sẽ</a:t>
            </a:r>
            <a:r>
              <a:rPr lang="en-US" dirty="0"/>
              <a:t> </a:t>
            </a:r>
            <a:r>
              <a:rPr lang="en-US" dirty="0" err="1"/>
              <a:t>mời</a:t>
            </a:r>
            <a:r>
              <a:rPr lang="en-US" dirty="0"/>
              <a:t> </a:t>
            </a:r>
            <a:r>
              <a:rPr lang="en-US" dirty="0" err="1"/>
              <a:t>hai</a:t>
            </a:r>
            <a:r>
              <a:rPr lang="en-US" dirty="0"/>
              <a:t> </a:t>
            </a:r>
            <a:r>
              <a:rPr lang="en-US" dirty="0" err="1"/>
              <a:t>bạn</a:t>
            </a:r>
            <a:r>
              <a:rPr lang="en-US" dirty="0"/>
              <a:t> :</a:t>
            </a:r>
          </a:p>
          <a:p>
            <a:r>
              <a:rPr lang="en-US" dirty="0"/>
              <a:t>- </a:t>
            </a:r>
            <a:r>
              <a:rPr lang="en-US" dirty="0" err="1"/>
              <a:t>Một</a:t>
            </a:r>
            <a:r>
              <a:rPr lang="en-US" dirty="0"/>
              <a:t> </a:t>
            </a:r>
            <a:r>
              <a:rPr lang="en-US" dirty="0" err="1"/>
              <a:t>bạn</a:t>
            </a:r>
            <a:r>
              <a:rPr lang="en-US" dirty="0"/>
              <a:t> </a:t>
            </a:r>
            <a:r>
              <a:rPr lang="en-US" dirty="0" err="1"/>
              <a:t>thì</a:t>
            </a:r>
            <a:r>
              <a:rPr lang="en-US" dirty="0"/>
              <a:t> </a:t>
            </a:r>
            <a:r>
              <a:rPr lang="en-US" dirty="0" err="1"/>
              <a:t>sẽ</a:t>
            </a:r>
            <a:r>
              <a:rPr lang="en-US" dirty="0"/>
              <a:t> </a:t>
            </a:r>
            <a:r>
              <a:rPr lang="en-US" i="1" dirty="0" err="1"/>
              <a:t>Luyện</a:t>
            </a:r>
            <a:r>
              <a:rPr lang="en-US" i="1" dirty="0"/>
              <a:t> </a:t>
            </a:r>
            <a:r>
              <a:rPr lang="en-US" i="1" dirty="0" err="1"/>
              <a:t>đọc</a:t>
            </a:r>
            <a:r>
              <a:rPr lang="en-US" i="1" dirty="0"/>
              <a:t> </a:t>
            </a:r>
            <a:r>
              <a:rPr lang="en-US" i="1" dirty="0" err="1"/>
              <a:t>từ</a:t>
            </a:r>
            <a:endParaRPr lang="en-US" i="1" dirty="0"/>
          </a:p>
          <a:p>
            <a:r>
              <a:rPr lang="en-US" dirty="0"/>
              <a:t>- </a:t>
            </a:r>
            <a:r>
              <a:rPr lang="en-US" dirty="0" err="1"/>
              <a:t>Một</a:t>
            </a:r>
            <a:r>
              <a:rPr lang="en-US" dirty="0"/>
              <a:t> </a:t>
            </a:r>
            <a:r>
              <a:rPr lang="en-US" dirty="0" err="1"/>
              <a:t>bạn</a:t>
            </a:r>
            <a:r>
              <a:rPr lang="en-US" dirty="0"/>
              <a:t> </a:t>
            </a:r>
            <a:r>
              <a:rPr lang="en-US" dirty="0" err="1"/>
              <a:t>thì</a:t>
            </a:r>
            <a:r>
              <a:rPr lang="en-US" dirty="0"/>
              <a:t> </a:t>
            </a:r>
            <a:r>
              <a:rPr lang="en-US" dirty="0" err="1"/>
              <a:t>sẽ</a:t>
            </a:r>
            <a:r>
              <a:rPr lang="en-US" dirty="0"/>
              <a:t> </a:t>
            </a:r>
            <a:r>
              <a:rPr lang="en-US" i="1" dirty="0" err="1"/>
              <a:t>Luyện</a:t>
            </a:r>
            <a:r>
              <a:rPr lang="en-US" i="1" dirty="0"/>
              <a:t> </a:t>
            </a:r>
            <a:r>
              <a:rPr lang="en-US" i="1" dirty="0" err="1"/>
              <a:t>đọc</a:t>
            </a:r>
            <a:r>
              <a:rPr lang="en-US" i="1" dirty="0"/>
              <a:t> </a:t>
            </a:r>
            <a:r>
              <a:rPr lang="en-US" i="1" dirty="0" err="1"/>
              <a:t>câu</a:t>
            </a:r>
            <a:endParaRPr lang="en-US" i="1" dirty="0"/>
          </a:p>
        </p:txBody>
      </p:sp>
      <p:sp>
        <p:nvSpPr>
          <p:cNvPr id="4" name="Slide Number Placeholder 3"/>
          <p:cNvSpPr>
            <a:spLocks noGrp="1"/>
          </p:cNvSpPr>
          <p:nvPr>
            <p:ph type="sldNum" sz="quarter" idx="5"/>
          </p:nvPr>
        </p:nvSpPr>
        <p:spPr/>
        <p:txBody>
          <a:bodyPr/>
          <a:lstStyle/>
          <a:p>
            <a:fld id="{1AA81283-90AD-4BAB-A8E8-65E110368791}" type="slidenum">
              <a:rPr lang="en-US" smtClean="0"/>
              <a:t>10</a:t>
            </a:fld>
            <a:endParaRPr lang="en-US"/>
          </a:p>
        </p:txBody>
      </p:sp>
    </p:spTree>
    <p:extLst>
      <p:ext uri="{BB962C8B-B14F-4D97-AF65-F5344CB8AC3E}">
        <p14:creationId xmlns:p14="http://schemas.microsoft.com/office/powerpoint/2010/main" val="324809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cho</a:t>
            </a:r>
            <a:r>
              <a:rPr lang="en-US" dirty="0"/>
              <a:t> </a:t>
            </a:r>
            <a:r>
              <a:rPr lang="en-US" dirty="0" err="1"/>
              <a:t>một</a:t>
            </a:r>
            <a:r>
              <a:rPr lang="en-US" dirty="0"/>
              <a:t> HS </a:t>
            </a:r>
            <a:r>
              <a:rPr lang="en-US" dirty="0" err="1"/>
              <a:t>đứng</a:t>
            </a:r>
            <a:r>
              <a:rPr lang="en-US" dirty="0"/>
              <a:t> </a:t>
            </a:r>
            <a:r>
              <a:rPr lang="en-US" dirty="0" err="1"/>
              <a:t>lên</a:t>
            </a:r>
            <a:r>
              <a:rPr lang="en-US" dirty="0"/>
              <a:t> </a:t>
            </a:r>
            <a:r>
              <a:rPr lang="en-US" dirty="0" err="1"/>
              <a:t>và</a:t>
            </a:r>
            <a:r>
              <a:rPr lang="en-US" dirty="0"/>
              <a:t> </a:t>
            </a:r>
            <a:r>
              <a:rPr lang="en-US" dirty="0" err="1"/>
              <a:t>đọc</a:t>
            </a:r>
            <a:r>
              <a:rPr lang="en-US" dirty="0"/>
              <a:t> </a:t>
            </a:r>
            <a:r>
              <a:rPr lang="en-US" dirty="0" err="1"/>
              <a:t>bài</a:t>
            </a:r>
            <a:r>
              <a:rPr lang="en-US" dirty="0"/>
              <a:t> </a:t>
            </a:r>
            <a:r>
              <a:rPr lang="en-US" i="1" dirty="0" err="1"/>
              <a:t>Hơn</a:t>
            </a:r>
            <a:r>
              <a:rPr lang="en-US" i="1" dirty="0"/>
              <a:t> </a:t>
            </a:r>
            <a:r>
              <a:rPr lang="en-US" i="1" dirty="0" err="1"/>
              <a:t>một</a:t>
            </a:r>
            <a:r>
              <a:rPr lang="en-US" i="1" dirty="0"/>
              <a:t> </a:t>
            </a:r>
            <a:r>
              <a:rPr lang="en-US" i="1" dirty="0" err="1"/>
              <a:t>nghìn</a:t>
            </a:r>
            <a:r>
              <a:rPr lang="en-US" i="1" dirty="0"/>
              <a:t> </a:t>
            </a:r>
            <a:r>
              <a:rPr lang="en-US" i="1" dirty="0" err="1"/>
              <a:t>ngày</a:t>
            </a:r>
            <a:r>
              <a:rPr lang="en-US" i="1" dirty="0"/>
              <a:t> </a:t>
            </a:r>
            <a:r>
              <a:rPr lang="en-US" i="1" dirty="0" err="1"/>
              <a:t>vòng</a:t>
            </a:r>
            <a:r>
              <a:rPr lang="en-US" i="1" dirty="0"/>
              <a:t> </a:t>
            </a:r>
            <a:r>
              <a:rPr lang="en-US" i="1" dirty="0" err="1"/>
              <a:t>quanh</a:t>
            </a:r>
            <a:r>
              <a:rPr lang="en-US" i="1" dirty="0"/>
              <a:t> </a:t>
            </a:r>
            <a:r>
              <a:rPr lang="en-US" i="1" dirty="0" err="1"/>
              <a:t>trái</a:t>
            </a:r>
            <a:r>
              <a:rPr lang="en-US" i="1" dirty="0"/>
              <a:t> </a:t>
            </a:r>
            <a:r>
              <a:rPr lang="en-US" i="1" dirty="0" err="1"/>
              <a:t>đất</a:t>
            </a:r>
            <a:endParaRPr lang="en-US" i="1" dirty="0"/>
          </a:p>
        </p:txBody>
      </p:sp>
      <p:sp>
        <p:nvSpPr>
          <p:cNvPr id="4" name="Slide Number Placeholder 3"/>
          <p:cNvSpPr>
            <a:spLocks noGrp="1"/>
          </p:cNvSpPr>
          <p:nvPr>
            <p:ph type="sldNum" sz="quarter" idx="5"/>
          </p:nvPr>
        </p:nvSpPr>
        <p:spPr/>
        <p:txBody>
          <a:bodyPr/>
          <a:lstStyle/>
          <a:p>
            <a:fld id="{1AA81283-90AD-4BAB-A8E8-65E110368791}" type="slidenum">
              <a:rPr lang="en-US" smtClean="0"/>
              <a:t>11</a:t>
            </a:fld>
            <a:endParaRPr lang="en-US"/>
          </a:p>
        </p:txBody>
      </p:sp>
    </p:spTree>
    <p:extLst>
      <p:ext uri="{BB962C8B-B14F-4D97-AF65-F5344CB8AC3E}">
        <p14:creationId xmlns:p14="http://schemas.microsoft.com/office/powerpoint/2010/main" val="238309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1"/>
        <p:cNvGrpSpPr/>
        <p:nvPr/>
      </p:nvGrpSpPr>
      <p:grpSpPr>
        <a:xfrm>
          <a:off x="0" y="0"/>
          <a:ext cx="0" cy="0"/>
          <a:chOff x="0" y="0"/>
          <a:chExt cx="0" cy="0"/>
        </a:xfrm>
      </p:grpSpPr>
      <p:sp>
        <p:nvSpPr>
          <p:cNvPr id="4132" name="Google Shape;4132;gf9d9595075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3" name="Google Shape;4133;gf9d9595075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52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03F2-FFF4-45F5-9292-573DF5CF5A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14AFDA-4021-45D9-B257-3EE7286703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305EC8-E0D8-4779-A176-D7E629BC3102}"/>
              </a:ext>
            </a:extLst>
          </p:cNvPr>
          <p:cNvSpPr>
            <a:spLocks noGrp="1"/>
          </p:cNvSpPr>
          <p:nvPr>
            <p:ph type="dt" sz="half" idx="10"/>
          </p:nvPr>
        </p:nvSpPr>
        <p:spPr/>
        <p:txBody>
          <a:bodyPr/>
          <a:lstStyle/>
          <a:p>
            <a:fld id="{DA9DE535-604C-4436-A385-D8DB163B13B8}" type="datetimeFigureOut">
              <a:rPr lang="en-US" smtClean="0"/>
              <a:t>4/27/2022</a:t>
            </a:fld>
            <a:endParaRPr lang="en-US"/>
          </a:p>
        </p:txBody>
      </p:sp>
      <p:sp>
        <p:nvSpPr>
          <p:cNvPr id="5" name="Footer Placeholder 4">
            <a:extLst>
              <a:ext uri="{FF2B5EF4-FFF2-40B4-BE49-F238E27FC236}">
                <a16:creationId xmlns:a16="http://schemas.microsoft.com/office/drawing/2014/main" id="{9A34436A-EB6C-46B8-A899-4E796FB2D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45FAD-38AE-4949-8237-0A044F44A714}"/>
              </a:ext>
            </a:extLst>
          </p:cNvPr>
          <p:cNvSpPr>
            <a:spLocks noGrp="1"/>
          </p:cNvSpPr>
          <p:nvPr>
            <p:ph type="sldNum" sz="quarter" idx="12"/>
          </p:nvPr>
        </p:nvSpPr>
        <p:spPr/>
        <p:txBody>
          <a:bodyPr/>
          <a:lstStyle/>
          <a:p>
            <a:fld id="{7DB9879F-3E7B-41C3-B1D3-807335F753E1}" type="slidenum">
              <a:rPr lang="en-US" smtClean="0"/>
              <a:t>‹#›</a:t>
            </a:fld>
            <a:endParaRPr lang="en-US"/>
          </a:p>
        </p:txBody>
      </p:sp>
    </p:spTree>
    <p:extLst>
      <p:ext uri="{BB962C8B-B14F-4D97-AF65-F5344CB8AC3E}">
        <p14:creationId xmlns:p14="http://schemas.microsoft.com/office/powerpoint/2010/main" val="52168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EBFA-1BA7-4227-AC7A-1E12481790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353042-40E2-4650-9B65-02F9CE86A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92178-A791-456B-91E9-9DD1D4CB02E5}"/>
              </a:ext>
            </a:extLst>
          </p:cNvPr>
          <p:cNvSpPr>
            <a:spLocks noGrp="1"/>
          </p:cNvSpPr>
          <p:nvPr>
            <p:ph type="dt" sz="half" idx="10"/>
          </p:nvPr>
        </p:nvSpPr>
        <p:spPr/>
        <p:txBody>
          <a:bodyPr/>
          <a:lstStyle/>
          <a:p>
            <a:fld id="{DA9DE535-604C-4436-A385-D8DB163B13B8}" type="datetimeFigureOut">
              <a:rPr lang="en-US" smtClean="0"/>
              <a:t>4/27/2022</a:t>
            </a:fld>
            <a:endParaRPr lang="en-US"/>
          </a:p>
        </p:txBody>
      </p:sp>
      <p:sp>
        <p:nvSpPr>
          <p:cNvPr id="5" name="Footer Placeholder 4">
            <a:extLst>
              <a:ext uri="{FF2B5EF4-FFF2-40B4-BE49-F238E27FC236}">
                <a16:creationId xmlns:a16="http://schemas.microsoft.com/office/drawing/2014/main" id="{2BB7DD75-C954-4E07-9550-B68AF0DFB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9362D-DE84-4927-ACB1-DF3088EFAD05}"/>
              </a:ext>
            </a:extLst>
          </p:cNvPr>
          <p:cNvSpPr>
            <a:spLocks noGrp="1"/>
          </p:cNvSpPr>
          <p:nvPr>
            <p:ph type="sldNum" sz="quarter" idx="12"/>
          </p:nvPr>
        </p:nvSpPr>
        <p:spPr/>
        <p:txBody>
          <a:bodyPr/>
          <a:lstStyle/>
          <a:p>
            <a:fld id="{7DB9879F-3E7B-41C3-B1D3-807335F753E1}" type="slidenum">
              <a:rPr lang="en-US" smtClean="0"/>
              <a:t>‹#›</a:t>
            </a:fld>
            <a:endParaRPr lang="en-US"/>
          </a:p>
        </p:txBody>
      </p:sp>
    </p:spTree>
    <p:extLst>
      <p:ext uri="{BB962C8B-B14F-4D97-AF65-F5344CB8AC3E}">
        <p14:creationId xmlns:p14="http://schemas.microsoft.com/office/powerpoint/2010/main" val="240307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7B67C7-4D71-4D37-BEE6-4E8DA0F46E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746BD1-88E2-4A18-89BF-E3F620065C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CF152-97AD-4210-B0F9-7E2ECE3671EC}"/>
              </a:ext>
            </a:extLst>
          </p:cNvPr>
          <p:cNvSpPr>
            <a:spLocks noGrp="1"/>
          </p:cNvSpPr>
          <p:nvPr>
            <p:ph type="dt" sz="half" idx="10"/>
          </p:nvPr>
        </p:nvSpPr>
        <p:spPr/>
        <p:txBody>
          <a:bodyPr/>
          <a:lstStyle/>
          <a:p>
            <a:fld id="{DA9DE535-604C-4436-A385-D8DB163B13B8}" type="datetimeFigureOut">
              <a:rPr lang="en-US" smtClean="0"/>
              <a:t>4/27/2022</a:t>
            </a:fld>
            <a:endParaRPr lang="en-US"/>
          </a:p>
        </p:txBody>
      </p:sp>
      <p:sp>
        <p:nvSpPr>
          <p:cNvPr id="5" name="Footer Placeholder 4">
            <a:extLst>
              <a:ext uri="{FF2B5EF4-FFF2-40B4-BE49-F238E27FC236}">
                <a16:creationId xmlns:a16="http://schemas.microsoft.com/office/drawing/2014/main" id="{34815737-D820-47F3-A079-025206C5E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16CA9-DF77-41CF-8E36-10F2B409936F}"/>
              </a:ext>
            </a:extLst>
          </p:cNvPr>
          <p:cNvSpPr>
            <a:spLocks noGrp="1"/>
          </p:cNvSpPr>
          <p:nvPr>
            <p:ph type="sldNum" sz="quarter" idx="12"/>
          </p:nvPr>
        </p:nvSpPr>
        <p:spPr/>
        <p:txBody>
          <a:bodyPr/>
          <a:lstStyle/>
          <a:p>
            <a:fld id="{7DB9879F-3E7B-41C3-B1D3-807335F753E1}" type="slidenum">
              <a:rPr lang="en-US" smtClean="0"/>
              <a:t>‹#›</a:t>
            </a:fld>
            <a:endParaRPr lang="en-US"/>
          </a:p>
        </p:txBody>
      </p:sp>
    </p:spTree>
    <p:extLst>
      <p:ext uri="{BB962C8B-B14F-4D97-AF65-F5344CB8AC3E}">
        <p14:creationId xmlns:p14="http://schemas.microsoft.com/office/powerpoint/2010/main" val="285480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24"/>
        <p:cNvGrpSpPr/>
        <p:nvPr/>
      </p:nvGrpSpPr>
      <p:grpSpPr>
        <a:xfrm>
          <a:off x="0" y="0"/>
          <a:ext cx="0" cy="0"/>
          <a:chOff x="0" y="0"/>
          <a:chExt cx="0" cy="0"/>
        </a:xfrm>
      </p:grpSpPr>
      <p:grpSp>
        <p:nvGrpSpPr>
          <p:cNvPr id="1125" name="Google Shape;1125;p15"/>
          <p:cNvGrpSpPr/>
          <p:nvPr/>
        </p:nvGrpSpPr>
        <p:grpSpPr>
          <a:xfrm>
            <a:off x="-6834126" y="-9951566"/>
            <a:ext cx="16713049" cy="18165379"/>
            <a:chOff x="-5125595" y="-7463674"/>
            <a:chExt cx="12534787" cy="13624034"/>
          </a:xfrm>
        </p:grpSpPr>
        <p:grpSp>
          <p:nvGrpSpPr>
            <p:cNvPr id="1126" name="Google Shape;1126;p15"/>
            <p:cNvGrpSpPr/>
            <p:nvPr/>
          </p:nvGrpSpPr>
          <p:grpSpPr>
            <a:xfrm rot="7938780">
              <a:off x="-5269200" y="-2531696"/>
              <a:ext cx="13127023" cy="4588245"/>
              <a:chOff x="-1468125" y="3375299"/>
              <a:chExt cx="13126639" cy="4588111"/>
            </a:xfrm>
          </p:grpSpPr>
          <p:grpSp>
            <p:nvGrpSpPr>
              <p:cNvPr id="1127" name="Google Shape;1127;p15"/>
              <p:cNvGrpSpPr/>
              <p:nvPr/>
            </p:nvGrpSpPr>
            <p:grpSpPr>
              <a:xfrm>
                <a:off x="-1468125" y="3375299"/>
                <a:ext cx="13126601" cy="2410835"/>
                <a:chOff x="2617050" y="4134125"/>
                <a:chExt cx="6970000" cy="1332100"/>
              </a:xfrm>
            </p:grpSpPr>
            <p:sp>
              <p:nvSpPr>
                <p:cNvPr id="1128" name="Google Shape;1128;p15"/>
                <p:cNvSpPr/>
                <p:nvPr/>
              </p:nvSpPr>
              <p:spPr>
                <a:xfrm>
                  <a:off x="2617050" y="4329925"/>
                  <a:ext cx="6970000" cy="1136300"/>
                </a:xfrm>
                <a:custGeom>
                  <a:avLst/>
                  <a:gdLst/>
                  <a:ahLst/>
                  <a:cxnLst/>
                  <a:rect l="l" t="t" r="r" b="b"/>
                  <a:pathLst>
                    <a:path w="278800" h="45452" extrusionOk="0">
                      <a:moveTo>
                        <a:pt x="165875" y="0"/>
                      </a:moveTo>
                      <a:cubicBezTo>
                        <a:pt x="154970" y="0"/>
                        <a:pt x="146990" y="3265"/>
                        <a:pt x="139400" y="6905"/>
                      </a:cubicBezTo>
                      <a:cubicBezTo>
                        <a:pt x="129595" y="11604"/>
                        <a:pt x="118244" y="18055"/>
                        <a:pt x="102202" y="18055"/>
                      </a:cubicBezTo>
                      <a:cubicBezTo>
                        <a:pt x="92574" y="18055"/>
                        <a:pt x="81257" y="15732"/>
                        <a:pt x="67570" y="9311"/>
                      </a:cubicBezTo>
                      <a:cubicBezTo>
                        <a:pt x="52912" y="2430"/>
                        <a:pt x="39134" y="371"/>
                        <a:pt x="27892" y="371"/>
                      </a:cubicBezTo>
                      <a:cubicBezTo>
                        <a:pt x="11127" y="371"/>
                        <a:pt x="1" y="4950"/>
                        <a:pt x="1" y="4950"/>
                      </a:cubicBezTo>
                      <a:lnTo>
                        <a:pt x="1" y="45452"/>
                      </a:lnTo>
                      <a:lnTo>
                        <a:pt x="278799" y="45452"/>
                      </a:lnTo>
                      <a:lnTo>
                        <a:pt x="278799" y="8910"/>
                      </a:lnTo>
                      <a:cubicBezTo>
                        <a:pt x="278799" y="8910"/>
                        <a:pt x="261746" y="18308"/>
                        <a:pt x="239090" y="18308"/>
                      </a:cubicBezTo>
                      <a:cubicBezTo>
                        <a:pt x="229133" y="18308"/>
                        <a:pt x="218093" y="16493"/>
                        <a:pt x="206944" y="11266"/>
                      </a:cubicBezTo>
                      <a:cubicBezTo>
                        <a:pt x="189184" y="2935"/>
                        <a:pt x="176215" y="0"/>
                        <a:pt x="165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2617050" y="4134125"/>
                  <a:ext cx="6970000" cy="1332100"/>
                </a:xfrm>
                <a:custGeom>
                  <a:avLst/>
                  <a:gdLst/>
                  <a:ahLst/>
                  <a:cxnLst/>
                  <a:rect l="l" t="t" r="r" b="b"/>
                  <a:pathLst>
                    <a:path w="278800" h="53284" fill="none" extrusionOk="0">
                      <a:moveTo>
                        <a:pt x="1" y="12782"/>
                      </a:moveTo>
                      <a:cubicBezTo>
                        <a:pt x="1" y="12782"/>
                        <a:pt x="31054" y="0"/>
                        <a:pt x="67570" y="17143"/>
                      </a:cubicBezTo>
                      <a:cubicBezTo>
                        <a:pt x="104061" y="34261"/>
                        <a:pt x="123711" y="22256"/>
                        <a:pt x="139400" y="14737"/>
                      </a:cubicBezTo>
                      <a:cubicBezTo>
                        <a:pt x="154187" y="7645"/>
                        <a:pt x="170453" y="1980"/>
                        <a:pt x="206944" y="19098"/>
                      </a:cubicBezTo>
                      <a:cubicBezTo>
                        <a:pt x="243461" y="36216"/>
                        <a:pt x="278799" y="16742"/>
                        <a:pt x="278799" y="16742"/>
                      </a:cubicBezTo>
                      <a:lnTo>
                        <a:pt x="278799" y="53284"/>
                      </a:lnTo>
                      <a:lnTo>
                        <a:pt x="1" y="5328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0" name="Google Shape;1130;p15"/>
              <p:cNvSpPr/>
              <p:nvPr/>
            </p:nvSpPr>
            <p:spPr>
              <a:xfrm>
                <a:off x="-1468125" y="4849000"/>
                <a:ext cx="13126639" cy="3114411"/>
              </a:xfrm>
              <a:custGeom>
                <a:avLst/>
                <a:gdLst/>
                <a:ahLst/>
                <a:cxnLst/>
                <a:rect l="l" t="t" r="r" b="b"/>
                <a:pathLst>
                  <a:path w="285579" h="142781" extrusionOk="0">
                    <a:moveTo>
                      <a:pt x="0" y="142780"/>
                    </a:moveTo>
                    <a:lnTo>
                      <a:pt x="285579" y="142780"/>
                    </a:lnTo>
                    <a:lnTo>
                      <a:pt x="285579"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1" name="Google Shape;1131;p15"/>
            <p:cNvSpPr/>
            <p:nvPr/>
          </p:nvSpPr>
          <p:spPr>
            <a:xfrm rot="7692620">
              <a:off x="-5388384" y="-3709858"/>
              <a:ext cx="12076106" cy="5193585"/>
            </a:xfrm>
            <a:custGeom>
              <a:avLst/>
              <a:gdLst/>
              <a:ahLst/>
              <a:cxnLst/>
              <a:rect l="l" t="t" r="r" b="b"/>
              <a:pathLst>
                <a:path w="313885" h="184466" extrusionOk="0">
                  <a:moveTo>
                    <a:pt x="186903" y="32588"/>
                  </a:moveTo>
                  <a:cubicBezTo>
                    <a:pt x="185661" y="32588"/>
                    <a:pt x="184432" y="32845"/>
                    <a:pt x="183424" y="33328"/>
                  </a:cubicBezTo>
                  <a:cubicBezTo>
                    <a:pt x="182824" y="33619"/>
                    <a:pt x="182224" y="34064"/>
                    <a:pt x="182070" y="34716"/>
                  </a:cubicBezTo>
                  <a:cubicBezTo>
                    <a:pt x="181847" y="35607"/>
                    <a:pt x="182601" y="36463"/>
                    <a:pt x="183458" y="36823"/>
                  </a:cubicBezTo>
                  <a:cubicBezTo>
                    <a:pt x="184093" y="37098"/>
                    <a:pt x="184787" y="37177"/>
                    <a:pt x="185487" y="37177"/>
                  </a:cubicBezTo>
                  <a:cubicBezTo>
                    <a:pt x="185921" y="37177"/>
                    <a:pt x="186356" y="37147"/>
                    <a:pt x="186782" y="37114"/>
                  </a:cubicBezTo>
                  <a:cubicBezTo>
                    <a:pt x="188495" y="36994"/>
                    <a:pt x="190192" y="36892"/>
                    <a:pt x="191888" y="36772"/>
                  </a:cubicBezTo>
                  <a:cubicBezTo>
                    <a:pt x="192111" y="36755"/>
                    <a:pt x="192316" y="36737"/>
                    <a:pt x="192488" y="36617"/>
                  </a:cubicBezTo>
                  <a:cubicBezTo>
                    <a:pt x="192933" y="36309"/>
                    <a:pt x="192762" y="35624"/>
                    <a:pt x="192471" y="35178"/>
                  </a:cubicBezTo>
                  <a:cubicBezTo>
                    <a:pt x="191343" y="33393"/>
                    <a:pt x="189103" y="32588"/>
                    <a:pt x="186903" y="32588"/>
                  </a:cubicBezTo>
                  <a:close/>
                  <a:moveTo>
                    <a:pt x="165701" y="35269"/>
                  </a:moveTo>
                  <a:cubicBezTo>
                    <a:pt x="165577" y="35269"/>
                    <a:pt x="165453" y="35278"/>
                    <a:pt x="165330" y="35298"/>
                  </a:cubicBezTo>
                  <a:cubicBezTo>
                    <a:pt x="164713" y="35401"/>
                    <a:pt x="164113" y="35915"/>
                    <a:pt x="164147" y="36549"/>
                  </a:cubicBezTo>
                  <a:cubicBezTo>
                    <a:pt x="164199" y="37251"/>
                    <a:pt x="164970" y="37646"/>
                    <a:pt x="165655" y="37834"/>
                  </a:cubicBezTo>
                  <a:cubicBezTo>
                    <a:pt x="166384" y="38032"/>
                    <a:pt x="167089" y="38113"/>
                    <a:pt x="167786" y="38113"/>
                  </a:cubicBezTo>
                  <a:cubicBezTo>
                    <a:pt x="168958" y="38113"/>
                    <a:pt x="170107" y="37884"/>
                    <a:pt x="171310" y="37594"/>
                  </a:cubicBezTo>
                  <a:cubicBezTo>
                    <a:pt x="172029" y="37423"/>
                    <a:pt x="174394" y="37080"/>
                    <a:pt x="173383" y="36103"/>
                  </a:cubicBezTo>
                  <a:cubicBezTo>
                    <a:pt x="173209" y="35938"/>
                    <a:pt x="172847" y="35891"/>
                    <a:pt x="172452" y="35891"/>
                  </a:cubicBezTo>
                  <a:cubicBezTo>
                    <a:pt x="171948" y="35891"/>
                    <a:pt x="171392" y="35966"/>
                    <a:pt x="171104" y="35966"/>
                  </a:cubicBezTo>
                  <a:cubicBezTo>
                    <a:pt x="171031" y="35967"/>
                    <a:pt x="170958" y="35968"/>
                    <a:pt x="170885" y="35968"/>
                  </a:cubicBezTo>
                  <a:cubicBezTo>
                    <a:pt x="169639" y="35968"/>
                    <a:pt x="168394" y="35828"/>
                    <a:pt x="167180" y="35521"/>
                  </a:cubicBezTo>
                  <a:cubicBezTo>
                    <a:pt x="166700" y="35411"/>
                    <a:pt x="166199" y="35269"/>
                    <a:pt x="165701" y="35269"/>
                  </a:cubicBezTo>
                  <a:close/>
                  <a:moveTo>
                    <a:pt x="313713" y="38948"/>
                  </a:moveTo>
                  <a:cubicBezTo>
                    <a:pt x="313713" y="38948"/>
                    <a:pt x="313713" y="38948"/>
                    <a:pt x="313713" y="38948"/>
                  </a:cubicBezTo>
                  <a:cubicBezTo>
                    <a:pt x="313713" y="38948"/>
                    <a:pt x="313713" y="38948"/>
                    <a:pt x="313713" y="38948"/>
                  </a:cubicBezTo>
                  <a:close/>
                  <a:moveTo>
                    <a:pt x="241084" y="36326"/>
                  </a:moveTo>
                  <a:cubicBezTo>
                    <a:pt x="239935" y="36326"/>
                    <a:pt x="240277" y="38504"/>
                    <a:pt x="240550" y="39085"/>
                  </a:cubicBezTo>
                  <a:cubicBezTo>
                    <a:pt x="240635" y="39256"/>
                    <a:pt x="240772" y="39462"/>
                    <a:pt x="240978" y="39496"/>
                  </a:cubicBezTo>
                  <a:cubicBezTo>
                    <a:pt x="240997" y="39499"/>
                    <a:pt x="241016" y="39500"/>
                    <a:pt x="241035" y="39500"/>
                  </a:cubicBezTo>
                  <a:cubicBezTo>
                    <a:pt x="241250" y="39500"/>
                    <a:pt x="241434" y="39327"/>
                    <a:pt x="241561" y="39153"/>
                  </a:cubicBezTo>
                  <a:cubicBezTo>
                    <a:pt x="242023" y="38519"/>
                    <a:pt x="242109" y="37628"/>
                    <a:pt x="241800" y="36909"/>
                  </a:cubicBezTo>
                  <a:cubicBezTo>
                    <a:pt x="241663" y="36617"/>
                    <a:pt x="241423" y="36326"/>
                    <a:pt x="241098" y="36326"/>
                  </a:cubicBezTo>
                  <a:cubicBezTo>
                    <a:pt x="241093" y="36326"/>
                    <a:pt x="241089" y="36326"/>
                    <a:pt x="241084" y="36326"/>
                  </a:cubicBezTo>
                  <a:close/>
                  <a:moveTo>
                    <a:pt x="245592" y="36203"/>
                  </a:moveTo>
                  <a:cubicBezTo>
                    <a:pt x="242312" y="36203"/>
                    <a:pt x="242535" y="42279"/>
                    <a:pt x="242983" y="44054"/>
                  </a:cubicBezTo>
                  <a:cubicBezTo>
                    <a:pt x="243120" y="44551"/>
                    <a:pt x="243360" y="45099"/>
                    <a:pt x="243891" y="45305"/>
                  </a:cubicBezTo>
                  <a:cubicBezTo>
                    <a:pt x="244007" y="45344"/>
                    <a:pt x="244125" y="45362"/>
                    <a:pt x="244243" y="45362"/>
                  </a:cubicBezTo>
                  <a:cubicBezTo>
                    <a:pt x="244785" y="45362"/>
                    <a:pt x="245330" y="44982"/>
                    <a:pt x="245724" y="44602"/>
                  </a:cubicBezTo>
                  <a:cubicBezTo>
                    <a:pt x="246667" y="43677"/>
                    <a:pt x="247420" y="42597"/>
                    <a:pt x="247917" y="41432"/>
                  </a:cubicBezTo>
                  <a:cubicBezTo>
                    <a:pt x="248329" y="40438"/>
                    <a:pt x="248586" y="39342"/>
                    <a:pt x="248294" y="38314"/>
                  </a:cubicBezTo>
                  <a:cubicBezTo>
                    <a:pt x="248003" y="37286"/>
                    <a:pt x="247095" y="36360"/>
                    <a:pt x="245930" y="36223"/>
                  </a:cubicBezTo>
                  <a:cubicBezTo>
                    <a:pt x="245813" y="36210"/>
                    <a:pt x="245700" y="36203"/>
                    <a:pt x="245592" y="36203"/>
                  </a:cubicBezTo>
                  <a:close/>
                  <a:moveTo>
                    <a:pt x="119637" y="55954"/>
                  </a:moveTo>
                  <a:cubicBezTo>
                    <a:pt x="118727" y="55954"/>
                    <a:pt x="117589" y="56186"/>
                    <a:pt x="117045" y="56253"/>
                  </a:cubicBezTo>
                  <a:cubicBezTo>
                    <a:pt x="116121" y="56363"/>
                    <a:pt x="115185" y="56437"/>
                    <a:pt x="114247" y="56437"/>
                  </a:cubicBezTo>
                  <a:cubicBezTo>
                    <a:pt x="113569" y="56437"/>
                    <a:pt x="112889" y="56398"/>
                    <a:pt x="112213" y="56305"/>
                  </a:cubicBezTo>
                  <a:cubicBezTo>
                    <a:pt x="111410" y="56200"/>
                    <a:pt x="110598" y="56003"/>
                    <a:pt x="109790" y="56003"/>
                  </a:cubicBezTo>
                  <a:cubicBezTo>
                    <a:pt x="109546" y="56003"/>
                    <a:pt x="109303" y="56021"/>
                    <a:pt x="109060" y="56065"/>
                  </a:cubicBezTo>
                  <a:cubicBezTo>
                    <a:pt x="107998" y="56236"/>
                    <a:pt x="106953" y="57042"/>
                    <a:pt x="106953" y="58104"/>
                  </a:cubicBezTo>
                  <a:cubicBezTo>
                    <a:pt x="106953" y="58875"/>
                    <a:pt x="107518" y="59577"/>
                    <a:pt x="108204" y="59937"/>
                  </a:cubicBezTo>
                  <a:cubicBezTo>
                    <a:pt x="108889" y="60280"/>
                    <a:pt x="109694" y="60366"/>
                    <a:pt x="110465" y="60383"/>
                  </a:cubicBezTo>
                  <a:cubicBezTo>
                    <a:pt x="110665" y="60390"/>
                    <a:pt x="110864" y="60393"/>
                    <a:pt x="111063" y="60393"/>
                  </a:cubicBezTo>
                  <a:cubicBezTo>
                    <a:pt x="113370" y="60393"/>
                    <a:pt x="115605" y="59942"/>
                    <a:pt x="117782" y="59200"/>
                  </a:cubicBezTo>
                  <a:cubicBezTo>
                    <a:pt x="118553" y="58926"/>
                    <a:pt x="119684" y="58652"/>
                    <a:pt x="120232" y="58001"/>
                  </a:cubicBezTo>
                  <a:cubicBezTo>
                    <a:pt x="121616" y="56346"/>
                    <a:pt x="120818" y="55954"/>
                    <a:pt x="119637" y="55954"/>
                  </a:cubicBezTo>
                  <a:close/>
                  <a:moveTo>
                    <a:pt x="91544" y="65004"/>
                  </a:moveTo>
                  <a:cubicBezTo>
                    <a:pt x="91762" y="65004"/>
                    <a:pt x="91982" y="65092"/>
                    <a:pt x="92183" y="65180"/>
                  </a:cubicBezTo>
                  <a:lnTo>
                    <a:pt x="100733" y="68813"/>
                  </a:lnTo>
                  <a:cubicBezTo>
                    <a:pt x="101281" y="69036"/>
                    <a:pt x="101881" y="69310"/>
                    <a:pt x="102087" y="69875"/>
                  </a:cubicBezTo>
                  <a:cubicBezTo>
                    <a:pt x="102309" y="70406"/>
                    <a:pt x="102070" y="71023"/>
                    <a:pt x="101658" y="71434"/>
                  </a:cubicBezTo>
                  <a:cubicBezTo>
                    <a:pt x="101247" y="71828"/>
                    <a:pt x="100699" y="72051"/>
                    <a:pt x="100168" y="72240"/>
                  </a:cubicBezTo>
                  <a:cubicBezTo>
                    <a:pt x="99100" y="72596"/>
                    <a:pt x="97958" y="72863"/>
                    <a:pt x="96839" y="72863"/>
                  </a:cubicBezTo>
                  <a:cubicBezTo>
                    <a:pt x="96180" y="72863"/>
                    <a:pt x="95530" y="72770"/>
                    <a:pt x="94907" y="72548"/>
                  </a:cubicBezTo>
                  <a:cubicBezTo>
                    <a:pt x="93417" y="72017"/>
                    <a:pt x="91875" y="70818"/>
                    <a:pt x="91361" y="69275"/>
                  </a:cubicBezTo>
                  <a:cubicBezTo>
                    <a:pt x="91121" y="68539"/>
                    <a:pt x="90504" y="65352"/>
                    <a:pt x="91309" y="65043"/>
                  </a:cubicBezTo>
                  <a:cubicBezTo>
                    <a:pt x="91387" y="65016"/>
                    <a:pt x="91465" y="65004"/>
                    <a:pt x="91544" y="65004"/>
                  </a:cubicBezTo>
                  <a:close/>
                  <a:moveTo>
                    <a:pt x="107475" y="69269"/>
                  </a:moveTo>
                  <a:cubicBezTo>
                    <a:pt x="107772" y="69269"/>
                    <a:pt x="108062" y="69293"/>
                    <a:pt x="108341" y="69344"/>
                  </a:cubicBezTo>
                  <a:cubicBezTo>
                    <a:pt x="108820" y="69430"/>
                    <a:pt x="109369" y="69652"/>
                    <a:pt x="109472" y="70132"/>
                  </a:cubicBezTo>
                  <a:cubicBezTo>
                    <a:pt x="109574" y="70629"/>
                    <a:pt x="109146" y="71075"/>
                    <a:pt x="108735" y="71383"/>
                  </a:cubicBezTo>
                  <a:cubicBezTo>
                    <a:pt x="107827" y="72085"/>
                    <a:pt x="106867" y="72719"/>
                    <a:pt x="105873" y="73268"/>
                  </a:cubicBezTo>
                  <a:cubicBezTo>
                    <a:pt x="105359" y="73542"/>
                    <a:pt x="104811" y="73816"/>
                    <a:pt x="104228" y="73850"/>
                  </a:cubicBezTo>
                  <a:cubicBezTo>
                    <a:pt x="104178" y="73853"/>
                    <a:pt x="104130" y="73854"/>
                    <a:pt x="104082" y="73854"/>
                  </a:cubicBezTo>
                  <a:cubicBezTo>
                    <a:pt x="102354" y="73854"/>
                    <a:pt x="102555" y="72058"/>
                    <a:pt x="103372" y="71057"/>
                  </a:cubicBezTo>
                  <a:cubicBezTo>
                    <a:pt x="104303" y="69912"/>
                    <a:pt x="105964" y="69269"/>
                    <a:pt x="107475" y="69269"/>
                  </a:cubicBezTo>
                  <a:close/>
                  <a:moveTo>
                    <a:pt x="194964" y="0"/>
                  </a:moveTo>
                  <a:cubicBezTo>
                    <a:pt x="176009" y="0"/>
                    <a:pt x="157059" y="5766"/>
                    <a:pt x="141838" y="17050"/>
                  </a:cubicBezTo>
                  <a:cubicBezTo>
                    <a:pt x="137401" y="20340"/>
                    <a:pt x="133237" y="24109"/>
                    <a:pt x="128319" y="26697"/>
                  </a:cubicBezTo>
                  <a:cubicBezTo>
                    <a:pt x="126210" y="27806"/>
                    <a:pt x="123759" y="28229"/>
                    <a:pt x="121263" y="28229"/>
                  </a:cubicBezTo>
                  <a:cubicBezTo>
                    <a:pt x="118632" y="28229"/>
                    <a:pt x="115950" y="27758"/>
                    <a:pt x="113567" y="27125"/>
                  </a:cubicBezTo>
                  <a:cubicBezTo>
                    <a:pt x="113009" y="26979"/>
                    <a:pt x="112398" y="26828"/>
                    <a:pt x="111827" y="26828"/>
                  </a:cubicBezTo>
                  <a:cubicBezTo>
                    <a:pt x="111327" y="26828"/>
                    <a:pt x="110858" y="26943"/>
                    <a:pt x="110483" y="27279"/>
                  </a:cubicBezTo>
                  <a:cubicBezTo>
                    <a:pt x="109489" y="28205"/>
                    <a:pt x="110123" y="29901"/>
                    <a:pt x="111048" y="30912"/>
                  </a:cubicBezTo>
                  <a:cubicBezTo>
                    <a:pt x="111956" y="31923"/>
                    <a:pt x="113173" y="32899"/>
                    <a:pt x="113207" y="34270"/>
                  </a:cubicBezTo>
                  <a:cubicBezTo>
                    <a:pt x="113258" y="35692"/>
                    <a:pt x="111888" y="36840"/>
                    <a:pt x="110465" y="37012"/>
                  </a:cubicBezTo>
                  <a:cubicBezTo>
                    <a:pt x="110318" y="37028"/>
                    <a:pt x="110172" y="37035"/>
                    <a:pt x="110025" y="37035"/>
                  </a:cubicBezTo>
                  <a:cubicBezTo>
                    <a:pt x="108772" y="37035"/>
                    <a:pt x="107545" y="36472"/>
                    <a:pt x="106456" y="35812"/>
                  </a:cubicBezTo>
                  <a:cubicBezTo>
                    <a:pt x="102772" y="33550"/>
                    <a:pt x="99979" y="29884"/>
                    <a:pt x="98780" y="25720"/>
                  </a:cubicBezTo>
                  <a:cubicBezTo>
                    <a:pt x="97426" y="21025"/>
                    <a:pt x="97717" y="15234"/>
                    <a:pt x="93794" y="12338"/>
                  </a:cubicBezTo>
                  <a:cubicBezTo>
                    <a:pt x="92425" y="11330"/>
                    <a:pt x="90755" y="10892"/>
                    <a:pt x="89054" y="10892"/>
                  </a:cubicBezTo>
                  <a:cubicBezTo>
                    <a:pt x="87689" y="10892"/>
                    <a:pt x="86304" y="11174"/>
                    <a:pt x="85038" y="11670"/>
                  </a:cubicBezTo>
                  <a:cubicBezTo>
                    <a:pt x="82194" y="12784"/>
                    <a:pt x="79966" y="15268"/>
                    <a:pt x="77653" y="17256"/>
                  </a:cubicBezTo>
                  <a:cubicBezTo>
                    <a:pt x="82862" y="18232"/>
                    <a:pt x="87026" y="22105"/>
                    <a:pt x="90435" y="26148"/>
                  </a:cubicBezTo>
                  <a:cubicBezTo>
                    <a:pt x="94770" y="31289"/>
                    <a:pt x="98711" y="37320"/>
                    <a:pt x="105308" y="39736"/>
                  </a:cubicBezTo>
                  <a:cubicBezTo>
                    <a:pt x="108011" y="40726"/>
                    <a:pt x="110831" y="41161"/>
                    <a:pt x="113678" y="41161"/>
                  </a:cubicBezTo>
                  <a:cubicBezTo>
                    <a:pt x="119404" y="41161"/>
                    <a:pt x="125237" y="39404"/>
                    <a:pt x="130444" y="36874"/>
                  </a:cubicBezTo>
                  <a:cubicBezTo>
                    <a:pt x="138257" y="33105"/>
                    <a:pt x="145163" y="27708"/>
                    <a:pt x="152787" y="23578"/>
                  </a:cubicBezTo>
                  <a:cubicBezTo>
                    <a:pt x="161671" y="18754"/>
                    <a:pt x="171739" y="15691"/>
                    <a:pt x="181795" y="15691"/>
                  </a:cubicBezTo>
                  <a:cubicBezTo>
                    <a:pt x="184598" y="15691"/>
                    <a:pt x="187400" y="15929"/>
                    <a:pt x="190175" y="16433"/>
                  </a:cubicBezTo>
                  <a:cubicBezTo>
                    <a:pt x="202888" y="18729"/>
                    <a:pt x="214797" y="27262"/>
                    <a:pt x="219269" y="39393"/>
                  </a:cubicBezTo>
                  <a:cubicBezTo>
                    <a:pt x="222490" y="48097"/>
                    <a:pt x="221736" y="57693"/>
                    <a:pt x="222627" y="66945"/>
                  </a:cubicBezTo>
                  <a:cubicBezTo>
                    <a:pt x="223518" y="76198"/>
                    <a:pt x="226808" y="86238"/>
                    <a:pt x="234981" y="90659"/>
                  </a:cubicBezTo>
                  <a:cubicBezTo>
                    <a:pt x="238802" y="92570"/>
                    <a:pt x="242921" y="93393"/>
                    <a:pt x="247073" y="93393"/>
                  </a:cubicBezTo>
                  <a:cubicBezTo>
                    <a:pt x="252715" y="93393"/>
                    <a:pt x="258417" y="91873"/>
                    <a:pt x="263510" y="89494"/>
                  </a:cubicBezTo>
                  <a:cubicBezTo>
                    <a:pt x="267982" y="87404"/>
                    <a:pt x="272214" y="84594"/>
                    <a:pt x="275812" y="81184"/>
                  </a:cubicBezTo>
                  <a:cubicBezTo>
                    <a:pt x="276960" y="80087"/>
                    <a:pt x="279873" y="77688"/>
                    <a:pt x="279188" y="75769"/>
                  </a:cubicBezTo>
                  <a:cubicBezTo>
                    <a:pt x="278840" y="74816"/>
                    <a:pt x="278303" y="74518"/>
                    <a:pt x="277680" y="74518"/>
                  </a:cubicBezTo>
                  <a:cubicBezTo>
                    <a:pt x="276647" y="74518"/>
                    <a:pt x="275379" y="75336"/>
                    <a:pt x="274351" y="75336"/>
                  </a:cubicBezTo>
                  <a:cubicBezTo>
                    <a:pt x="273984" y="75336"/>
                    <a:pt x="273647" y="75231"/>
                    <a:pt x="273362" y="74947"/>
                  </a:cubicBezTo>
                  <a:cubicBezTo>
                    <a:pt x="272608" y="74210"/>
                    <a:pt x="273276" y="72942"/>
                    <a:pt x="273996" y="72171"/>
                  </a:cubicBezTo>
                  <a:cubicBezTo>
                    <a:pt x="283831" y="61839"/>
                    <a:pt x="299852" y="55825"/>
                    <a:pt x="313885" y="55260"/>
                  </a:cubicBezTo>
                  <a:cubicBezTo>
                    <a:pt x="313559" y="53683"/>
                    <a:pt x="313079" y="52004"/>
                    <a:pt x="312720" y="50342"/>
                  </a:cubicBezTo>
                  <a:cubicBezTo>
                    <a:pt x="312463" y="49108"/>
                    <a:pt x="312274" y="47892"/>
                    <a:pt x="312257" y="46727"/>
                  </a:cubicBezTo>
                  <a:cubicBezTo>
                    <a:pt x="312257" y="46042"/>
                    <a:pt x="313180" y="38948"/>
                    <a:pt x="313711" y="38948"/>
                  </a:cubicBezTo>
                  <a:cubicBezTo>
                    <a:pt x="313712" y="38948"/>
                    <a:pt x="313713" y="38948"/>
                    <a:pt x="313713" y="38948"/>
                  </a:cubicBezTo>
                  <a:lnTo>
                    <a:pt x="313713" y="38948"/>
                  </a:lnTo>
                  <a:cubicBezTo>
                    <a:pt x="312991" y="38925"/>
                    <a:pt x="312268" y="38913"/>
                    <a:pt x="311545" y="38913"/>
                  </a:cubicBezTo>
                  <a:cubicBezTo>
                    <a:pt x="302581" y="38913"/>
                    <a:pt x="293613" y="40677"/>
                    <a:pt x="285305" y="44054"/>
                  </a:cubicBezTo>
                  <a:cubicBezTo>
                    <a:pt x="278725" y="46744"/>
                    <a:pt x="272591" y="50428"/>
                    <a:pt x="266063" y="53255"/>
                  </a:cubicBezTo>
                  <a:cubicBezTo>
                    <a:pt x="260682" y="55585"/>
                    <a:pt x="254871" y="57345"/>
                    <a:pt x="249052" y="57345"/>
                  </a:cubicBezTo>
                  <a:cubicBezTo>
                    <a:pt x="247810" y="57345"/>
                    <a:pt x="246568" y="57265"/>
                    <a:pt x="245330" y="57093"/>
                  </a:cubicBezTo>
                  <a:cubicBezTo>
                    <a:pt x="244772" y="57020"/>
                    <a:pt x="244194" y="56927"/>
                    <a:pt x="243630" y="56927"/>
                  </a:cubicBezTo>
                  <a:cubicBezTo>
                    <a:pt x="243139" y="56927"/>
                    <a:pt x="242658" y="56997"/>
                    <a:pt x="242212" y="57213"/>
                  </a:cubicBezTo>
                  <a:cubicBezTo>
                    <a:pt x="239761" y="58412"/>
                    <a:pt x="242623" y="64272"/>
                    <a:pt x="242640" y="66277"/>
                  </a:cubicBezTo>
                  <a:cubicBezTo>
                    <a:pt x="242657" y="68316"/>
                    <a:pt x="241955" y="70475"/>
                    <a:pt x="240310" y="71674"/>
                  </a:cubicBezTo>
                  <a:cubicBezTo>
                    <a:pt x="239441" y="72295"/>
                    <a:pt x="238402" y="72573"/>
                    <a:pt x="237338" y="72573"/>
                  </a:cubicBezTo>
                  <a:cubicBezTo>
                    <a:pt x="235905" y="72573"/>
                    <a:pt x="234428" y="72067"/>
                    <a:pt x="233267" y="71212"/>
                  </a:cubicBezTo>
                  <a:cubicBezTo>
                    <a:pt x="231246" y="69721"/>
                    <a:pt x="230012" y="67408"/>
                    <a:pt x="229087" y="65060"/>
                  </a:cubicBezTo>
                  <a:cubicBezTo>
                    <a:pt x="225694" y="56408"/>
                    <a:pt x="225934" y="46384"/>
                    <a:pt x="229738" y="37903"/>
                  </a:cubicBezTo>
                  <a:cubicBezTo>
                    <a:pt x="230920" y="35264"/>
                    <a:pt x="232959" y="32145"/>
                    <a:pt x="235581" y="30758"/>
                  </a:cubicBezTo>
                  <a:cubicBezTo>
                    <a:pt x="236502" y="30266"/>
                    <a:pt x="237563" y="29990"/>
                    <a:pt x="238607" y="29990"/>
                  </a:cubicBezTo>
                  <a:cubicBezTo>
                    <a:pt x="239601" y="29990"/>
                    <a:pt x="240579" y="30240"/>
                    <a:pt x="241406" y="30792"/>
                  </a:cubicBezTo>
                  <a:cubicBezTo>
                    <a:pt x="242398" y="31470"/>
                    <a:pt x="243279" y="32578"/>
                    <a:pt x="244463" y="32578"/>
                  </a:cubicBezTo>
                  <a:cubicBezTo>
                    <a:pt x="244506" y="32578"/>
                    <a:pt x="244549" y="32577"/>
                    <a:pt x="244593" y="32574"/>
                  </a:cubicBezTo>
                  <a:cubicBezTo>
                    <a:pt x="245416" y="32522"/>
                    <a:pt x="246118" y="31871"/>
                    <a:pt x="246444" y="31100"/>
                  </a:cubicBezTo>
                  <a:cubicBezTo>
                    <a:pt x="246769" y="30346"/>
                    <a:pt x="246804" y="29490"/>
                    <a:pt x="246769" y="28650"/>
                  </a:cubicBezTo>
                  <a:cubicBezTo>
                    <a:pt x="246529" y="22413"/>
                    <a:pt x="243377" y="16862"/>
                    <a:pt x="238870" y="12698"/>
                  </a:cubicBezTo>
                  <a:cubicBezTo>
                    <a:pt x="234878" y="8997"/>
                    <a:pt x="229806" y="6701"/>
                    <a:pt x="224666" y="4936"/>
                  </a:cubicBezTo>
                  <a:cubicBezTo>
                    <a:pt x="215138" y="1633"/>
                    <a:pt x="205050" y="0"/>
                    <a:pt x="194964" y="0"/>
                  </a:cubicBezTo>
                  <a:close/>
                  <a:moveTo>
                    <a:pt x="191845" y="39245"/>
                  </a:moveTo>
                  <a:cubicBezTo>
                    <a:pt x="190976" y="39245"/>
                    <a:pt x="190117" y="39387"/>
                    <a:pt x="189318" y="39736"/>
                  </a:cubicBezTo>
                  <a:cubicBezTo>
                    <a:pt x="187724" y="40438"/>
                    <a:pt x="186473" y="42152"/>
                    <a:pt x="186748" y="43882"/>
                  </a:cubicBezTo>
                  <a:cubicBezTo>
                    <a:pt x="187245" y="47087"/>
                    <a:pt x="191048" y="46607"/>
                    <a:pt x="193019" y="48629"/>
                  </a:cubicBezTo>
                  <a:cubicBezTo>
                    <a:pt x="194201" y="49845"/>
                    <a:pt x="195024" y="51353"/>
                    <a:pt x="195795" y="52861"/>
                  </a:cubicBezTo>
                  <a:cubicBezTo>
                    <a:pt x="196154" y="53563"/>
                    <a:pt x="196531" y="54300"/>
                    <a:pt x="197165" y="54746"/>
                  </a:cubicBezTo>
                  <a:cubicBezTo>
                    <a:pt x="197486" y="54965"/>
                    <a:pt x="197889" y="55093"/>
                    <a:pt x="198275" y="55093"/>
                  </a:cubicBezTo>
                  <a:cubicBezTo>
                    <a:pt x="198674" y="55093"/>
                    <a:pt x="199055" y="54956"/>
                    <a:pt x="199307" y="54643"/>
                  </a:cubicBezTo>
                  <a:cubicBezTo>
                    <a:pt x="199821" y="54026"/>
                    <a:pt x="199564" y="53101"/>
                    <a:pt x="199393" y="52312"/>
                  </a:cubicBezTo>
                  <a:cubicBezTo>
                    <a:pt x="199204" y="51507"/>
                    <a:pt x="199239" y="50462"/>
                    <a:pt x="199993" y="50154"/>
                  </a:cubicBezTo>
                  <a:cubicBezTo>
                    <a:pt x="200122" y="50101"/>
                    <a:pt x="200254" y="50078"/>
                    <a:pt x="200386" y="50078"/>
                  </a:cubicBezTo>
                  <a:cubicBezTo>
                    <a:pt x="200817" y="50078"/>
                    <a:pt x="201254" y="50320"/>
                    <a:pt x="201620" y="50582"/>
                  </a:cubicBezTo>
                  <a:cubicBezTo>
                    <a:pt x="204088" y="52432"/>
                    <a:pt x="205270" y="55928"/>
                    <a:pt x="204585" y="58926"/>
                  </a:cubicBezTo>
                  <a:cubicBezTo>
                    <a:pt x="204208" y="60554"/>
                    <a:pt x="203334" y="62011"/>
                    <a:pt x="202803" y="63587"/>
                  </a:cubicBezTo>
                  <a:cubicBezTo>
                    <a:pt x="202374" y="64838"/>
                    <a:pt x="202169" y="66123"/>
                    <a:pt x="202117" y="67425"/>
                  </a:cubicBezTo>
                  <a:cubicBezTo>
                    <a:pt x="202032" y="69241"/>
                    <a:pt x="202203" y="71075"/>
                    <a:pt x="202408" y="72857"/>
                  </a:cubicBezTo>
                  <a:cubicBezTo>
                    <a:pt x="202717" y="75786"/>
                    <a:pt x="202546" y="78836"/>
                    <a:pt x="202974" y="81715"/>
                  </a:cubicBezTo>
                  <a:cubicBezTo>
                    <a:pt x="203659" y="86358"/>
                    <a:pt x="205081" y="91910"/>
                    <a:pt x="209622" y="94206"/>
                  </a:cubicBezTo>
                  <a:cubicBezTo>
                    <a:pt x="210122" y="94456"/>
                    <a:pt x="210699" y="94658"/>
                    <a:pt x="211246" y="94658"/>
                  </a:cubicBezTo>
                  <a:cubicBezTo>
                    <a:pt x="211561" y="94658"/>
                    <a:pt x="211866" y="94591"/>
                    <a:pt x="212141" y="94429"/>
                  </a:cubicBezTo>
                  <a:cubicBezTo>
                    <a:pt x="213443" y="93658"/>
                    <a:pt x="212963" y="91704"/>
                    <a:pt x="212449" y="90299"/>
                  </a:cubicBezTo>
                  <a:cubicBezTo>
                    <a:pt x="210239" y="84337"/>
                    <a:pt x="210016" y="77860"/>
                    <a:pt x="209828" y="71520"/>
                  </a:cubicBezTo>
                  <a:cubicBezTo>
                    <a:pt x="209639" y="65163"/>
                    <a:pt x="209434" y="58686"/>
                    <a:pt x="207275" y="52724"/>
                  </a:cubicBezTo>
                  <a:cubicBezTo>
                    <a:pt x="205116" y="46744"/>
                    <a:pt x="200609" y="41261"/>
                    <a:pt x="194475" y="39616"/>
                  </a:cubicBezTo>
                  <a:cubicBezTo>
                    <a:pt x="193621" y="39392"/>
                    <a:pt x="192727" y="39245"/>
                    <a:pt x="191845" y="39245"/>
                  </a:cubicBezTo>
                  <a:close/>
                  <a:moveTo>
                    <a:pt x="226066" y="97655"/>
                  </a:moveTo>
                  <a:cubicBezTo>
                    <a:pt x="225971" y="97655"/>
                    <a:pt x="225875" y="97659"/>
                    <a:pt x="225780" y="97667"/>
                  </a:cubicBezTo>
                  <a:cubicBezTo>
                    <a:pt x="224358" y="97787"/>
                    <a:pt x="223107" y="98712"/>
                    <a:pt x="221685" y="98764"/>
                  </a:cubicBezTo>
                  <a:cubicBezTo>
                    <a:pt x="221633" y="98766"/>
                    <a:pt x="221581" y="98767"/>
                    <a:pt x="221530" y="98767"/>
                  </a:cubicBezTo>
                  <a:cubicBezTo>
                    <a:pt x="220388" y="98767"/>
                    <a:pt x="219303" y="98241"/>
                    <a:pt x="218172" y="98061"/>
                  </a:cubicBezTo>
                  <a:cubicBezTo>
                    <a:pt x="217824" y="98001"/>
                    <a:pt x="217516" y="97973"/>
                    <a:pt x="217247" y="97973"/>
                  </a:cubicBezTo>
                  <a:cubicBezTo>
                    <a:pt x="214369" y="97973"/>
                    <a:pt x="215847" y="101179"/>
                    <a:pt x="217555" y="102636"/>
                  </a:cubicBezTo>
                  <a:cubicBezTo>
                    <a:pt x="219434" y="104260"/>
                    <a:pt x="222066" y="105188"/>
                    <a:pt x="224574" y="105188"/>
                  </a:cubicBezTo>
                  <a:cubicBezTo>
                    <a:pt x="224765" y="105188"/>
                    <a:pt x="224956" y="105183"/>
                    <a:pt x="225146" y="105172"/>
                  </a:cubicBezTo>
                  <a:cubicBezTo>
                    <a:pt x="227853" y="105035"/>
                    <a:pt x="230749" y="103236"/>
                    <a:pt x="229566" y="100066"/>
                  </a:cubicBezTo>
                  <a:cubicBezTo>
                    <a:pt x="229035" y="98648"/>
                    <a:pt x="227564" y="97655"/>
                    <a:pt x="226066" y="97655"/>
                  </a:cubicBezTo>
                  <a:close/>
                  <a:moveTo>
                    <a:pt x="174177" y="95468"/>
                  </a:moveTo>
                  <a:cubicBezTo>
                    <a:pt x="174231" y="95468"/>
                    <a:pt x="174287" y="95475"/>
                    <a:pt x="174342" y="95491"/>
                  </a:cubicBezTo>
                  <a:cubicBezTo>
                    <a:pt x="174736" y="95628"/>
                    <a:pt x="174839" y="96142"/>
                    <a:pt x="174856" y="96553"/>
                  </a:cubicBezTo>
                  <a:cubicBezTo>
                    <a:pt x="175096" y="101882"/>
                    <a:pt x="173074" y="107022"/>
                    <a:pt x="172526" y="112283"/>
                  </a:cubicBezTo>
                  <a:cubicBezTo>
                    <a:pt x="172286" y="114613"/>
                    <a:pt x="171909" y="117954"/>
                    <a:pt x="172646" y="120164"/>
                  </a:cubicBezTo>
                  <a:cubicBezTo>
                    <a:pt x="172835" y="120747"/>
                    <a:pt x="172869" y="121535"/>
                    <a:pt x="172338" y="121844"/>
                  </a:cubicBezTo>
                  <a:cubicBezTo>
                    <a:pt x="172221" y="121908"/>
                    <a:pt x="172092" y="121936"/>
                    <a:pt x="171961" y="121936"/>
                  </a:cubicBezTo>
                  <a:cubicBezTo>
                    <a:pt x="171707" y="121936"/>
                    <a:pt x="171444" y="121830"/>
                    <a:pt x="171241" y="121672"/>
                  </a:cubicBezTo>
                  <a:cubicBezTo>
                    <a:pt x="169648" y="120404"/>
                    <a:pt x="169168" y="115692"/>
                    <a:pt x="168979" y="113808"/>
                  </a:cubicBezTo>
                  <a:cubicBezTo>
                    <a:pt x="168928" y="113362"/>
                    <a:pt x="168859" y="112865"/>
                    <a:pt x="168482" y="112608"/>
                  </a:cubicBezTo>
                  <a:cubicBezTo>
                    <a:pt x="168351" y="112524"/>
                    <a:pt x="168204" y="112487"/>
                    <a:pt x="168053" y="112487"/>
                  </a:cubicBezTo>
                  <a:cubicBezTo>
                    <a:pt x="167714" y="112487"/>
                    <a:pt x="167360" y="112678"/>
                    <a:pt x="167146" y="112951"/>
                  </a:cubicBezTo>
                  <a:cubicBezTo>
                    <a:pt x="166746" y="113445"/>
                    <a:pt x="166548" y="114334"/>
                    <a:pt x="166087" y="114334"/>
                  </a:cubicBezTo>
                  <a:cubicBezTo>
                    <a:pt x="165876" y="114334"/>
                    <a:pt x="165610" y="114148"/>
                    <a:pt x="165244" y="113653"/>
                  </a:cubicBezTo>
                  <a:cubicBezTo>
                    <a:pt x="164661" y="112848"/>
                    <a:pt x="164593" y="111700"/>
                    <a:pt x="164799" y="110483"/>
                  </a:cubicBezTo>
                  <a:cubicBezTo>
                    <a:pt x="165175" y="108342"/>
                    <a:pt x="166461" y="105977"/>
                    <a:pt x="167369" y="104778"/>
                  </a:cubicBezTo>
                  <a:cubicBezTo>
                    <a:pt x="168739" y="103013"/>
                    <a:pt x="170333" y="102208"/>
                    <a:pt x="171241" y="99963"/>
                  </a:cubicBezTo>
                  <a:cubicBezTo>
                    <a:pt x="171824" y="98541"/>
                    <a:pt x="172320" y="97033"/>
                    <a:pt x="173383" y="95902"/>
                  </a:cubicBezTo>
                  <a:cubicBezTo>
                    <a:pt x="173600" y="95685"/>
                    <a:pt x="173878" y="95468"/>
                    <a:pt x="174177" y="95468"/>
                  </a:cubicBezTo>
                  <a:close/>
                  <a:moveTo>
                    <a:pt x="130119" y="120018"/>
                  </a:moveTo>
                  <a:cubicBezTo>
                    <a:pt x="129263" y="120018"/>
                    <a:pt x="128338" y="120505"/>
                    <a:pt x="128148" y="121330"/>
                  </a:cubicBezTo>
                  <a:cubicBezTo>
                    <a:pt x="127977" y="122135"/>
                    <a:pt x="128474" y="122923"/>
                    <a:pt x="129090" y="123471"/>
                  </a:cubicBezTo>
                  <a:cubicBezTo>
                    <a:pt x="130307" y="124585"/>
                    <a:pt x="131952" y="125099"/>
                    <a:pt x="133528" y="125579"/>
                  </a:cubicBezTo>
                  <a:cubicBezTo>
                    <a:pt x="133766" y="125658"/>
                    <a:pt x="134021" y="125726"/>
                    <a:pt x="134264" y="125726"/>
                  </a:cubicBezTo>
                  <a:cubicBezTo>
                    <a:pt x="134440" y="125726"/>
                    <a:pt x="134610" y="125690"/>
                    <a:pt x="134762" y="125596"/>
                  </a:cubicBezTo>
                  <a:cubicBezTo>
                    <a:pt x="135088" y="125373"/>
                    <a:pt x="135173" y="124928"/>
                    <a:pt x="135156" y="124534"/>
                  </a:cubicBezTo>
                  <a:cubicBezTo>
                    <a:pt x="135070" y="122495"/>
                    <a:pt x="132243" y="120199"/>
                    <a:pt x="130324" y="120027"/>
                  </a:cubicBezTo>
                  <a:cubicBezTo>
                    <a:pt x="130257" y="120021"/>
                    <a:pt x="130188" y="120018"/>
                    <a:pt x="130119" y="120018"/>
                  </a:cubicBezTo>
                  <a:close/>
                  <a:moveTo>
                    <a:pt x="210840" y="136685"/>
                  </a:moveTo>
                  <a:cubicBezTo>
                    <a:pt x="211675" y="136685"/>
                    <a:pt x="212561" y="136915"/>
                    <a:pt x="213083" y="137247"/>
                  </a:cubicBezTo>
                  <a:cubicBezTo>
                    <a:pt x="214334" y="138035"/>
                    <a:pt x="215328" y="139218"/>
                    <a:pt x="215876" y="140588"/>
                  </a:cubicBezTo>
                  <a:cubicBezTo>
                    <a:pt x="216047" y="141017"/>
                    <a:pt x="216167" y="141565"/>
                    <a:pt x="215859" y="141908"/>
                  </a:cubicBezTo>
                  <a:cubicBezTo>
                    <a:pt x="215678" y="142121"/>
                    <a:pt x="215398" y="142188"/>
                    <a:pt x="215105" y="142188"/>
                  </a:cubicBezTo>
                  <a:cubicBezTo>
                    <a:pt x="214926" y="142188"/>
                    <a:pt x="214743" y="142163"/>
                    <a:pt x="214574" y="142131"/>
                  </a:cubicBezTo>
                  <a:cubicBezTo>
                    <a:pt x="212998" y="141805"/>
                    <a:pt x="209399" y="140537"/>
                    <a:pt x="208868" y="138755"/>
                  </a:cubicBezTo>
                  <a:cubicBezTo>
                    <a:pt x="208412" y="137222"/>
                    <a:pt x="209565" y="136685"/>
                    <a:pt x="210840" y="136685"/>
                  </a:cubicBezTo>
                  <a:close/>
                  <a:moveTo>
                    <a:pt x="70904" y="145048"/>
                  </a:moveTo>
                  <a:cubicBezTo>
                    <a:pt x="70526" y="145048"/>
                    <a:pt x="70145" y="145110"/>
                    <a:pt x="69771" y="145180"/>
                  </a:cubicBezTo>
                  <a:lnTo>
                    <a:pt x="59611" y="146808"/>
                  </a:lnTo>
                  <a:cubicBezTo>
                    <a:pt x="58171" y="147048"/>
                    <a:pt x="55841" y="147785"/>
                    <a:pt x="56372" y="149772"/>
                  </a:cubicBezTo>
                  <a:cubicBezTo>
                    <a:pt x="56749" y="151143"/>
                    <a:pt x="58428" y="151246"/>
                    <a:pt x="59611" y="151383"/>
                  </a:cubicBezTo>
                  <a:cubicBezTo>
                    <a:pt x="60218" y="151445"/>
                    <a:pt x="60828" y="151475"/>
                    <a:pt x="61437" y="151475"/>
                  </a:cubicBezTo>
                  <a:cubicBezTo>
                    <a:pt x="64905" y="151475"/>
                    <a:pt x="68365" y="150490"/>
                    <a:pt x="71279" y="148624"/>
                  </a:cubicBezTo>
                  <a:cubicBezTo>
                    <a:pt x="72187" y="148042"/>
                    <a:pt x="73147" y="147048"/>
                    <a:pt x="72753" y="146037"/>
                  </a:cubicBezTo>
                  <a:cubicBezTo>
                    <a:pt x="72547" y="145523"/>
                    <a:pt x="71999" y="145198"/>
                    <a:pt x="71433" y="145095"/>
                  </a:cubicBezTo>
                  <a:cubicBezTo>
                    <a:pt x="71258" y="145062"/>
                    <a:pt x="71082" y="145048"/>
                    <a:pt x="70904" y="145048"/>
                  </a:cubicBezTo>
                  <a:close/>
                  <a:moveTo>
                    <a:pt x="12493" y="120351"/>
                  </a:moveTo>
                  <a:cubicBezTo>
                    <a:pt x="12291" y="120351"/>
                    <a:pt x="12090" y="120363"/>
                    <a:pt x="11891" y="120387"/>
                  </a:cubicBezTo>
                  <a:cubicBezTo>
                    <a:pt x="7522" y="120935"/>
                    <a:pt x="6682" y="127841"/>
                    <a:pt x="6922" y="131199"/>
                  </a:cubicBezTo>
                  <a:cubicBezTo>
                    <a:pt x="6991" y="132124"/>
                    <a:pt x="7162" y="133067"/>
                    <a:pt x="7676" y="133820"/>
                  </a:cubicBezTo>
                  <a:cubicBezTo>
                    <a:pt x="8670" y="135225"/>
                    <a:pt x="10555" y="135568"/>
                    <a:pt x="12217" y="136048"/>
                  </a:cubicBezTo>
                  <a:cubicBezTo>
                    <a:pt x="15284" y="136939"/>
                    <a:pt x="18111" y="138704"/>
                    <a:pt x="20236" y="141085"/>
                  </a:cubicBezTo>
                  <a:cubicBezTo>
                    <a:pt x="22532" y="143638"/>
                    <a:pt x="24005" y="146808"/>
                    <a:pt x="25890" y="149687"/>
                  </a:cubicBezTo>
                  <a:cubicBezTo>
                    <a:pt x="29035" y="154461"/>
                    <a:pt x="33741" y="158185"/>
                    <a:pt x="39353" y="158185"/>
                  </a:cubicBezTo>
                  <a:cubicBezTo>
                    <a:pt x="40468" y="158185"/>
                    <a:pt x="41620" y="158038"/>
                    <a:pt x="42802" y="157723"/>
                  </a:cubicBezTo>
                  <a:cubicBezTo>
                    <a:pt x="43624" y="157517"/>
                    <a:pt x="44532" y="157072"/>
                    <a:pt x="44652" y="156249"/>
                  </a:cubicBezTo>
                  <a:cubicBezTo>
                    <a:pt x="44738" y="155650"/>
                    <a:pt x="44378" y="155101"/>
                    <a:pt x="44310" y="154519"/>
                  </a:cubicBezTo>
                  <a:cubicBezTo>
                    <a:pt x="44155" y="153388"/>
                    <a:pt x="45081" y="152377"/>
                    <a:pt x="46074" y="151863"/>
                  </a:cubicBezTo>
                  <a:cubicBezTo>
                    <a:pt x="47085" y="151332"/>
                    <a:pt x="48233" y="151092"/>
                    <a:pt x="49193" y="150492"/>
                  </a:cubicBezTo>
                  <a:cubicBezTo>
                    <a:pt x="50152" y="149892"/>
                    <a:pt x="50923" y="148727"/>
                    <a:pt x="50546" y="147648"/>
                  </a:cubicBezTo>
                  <a:cubicBezTo>
                    <a:pt x="50032" y="146226"/>
                    <a:pt x="48113" y="146140"/>
                    <a:pt x="46606" y="146037"/>
                  </a:cubicBezTo>
                  <a:cubicBezTo>
                    <a:pt x="43504" y="145814"/>
                    <a:pt x="40506" y="144409"/>
                    <a:pt x="38347" y="142165"/>
                  </a:cubicBezTo>
                  <a:cubicBezTo>
                    <a:pt x="37632" y="141408"/>
                    <a:pt x="36711" y="140491"/>
                    <a:pt x="35772" y="140491"/>
                  </a:cubicBezTo>
                  <a:cubicBezTo>
                    <a:pt x="35562" y="140491"/>
                    <a:pt x="35352" y="140537"/>
                    <a:pt x="35143" y="140640"/>
                  </a:cubicBezTo>
                  <a:cubicBezTo>
                    <a:pt x="34440" y="140983"/>
                    <a:pt x="34166" y="141925"/>
                    <a:pt x="34337" y="142696"/>
                  </a:cubicBezTo>
                  <a:cubicBezTo>
                    <a:pt x="34509" y="143467"/>
                    <a:pt x="35006" y="144135"/>
                    <a:pt x="35485" y="144752"/>
                  </a:cubicBezTo>
                  <a:cubicBezTo>
                    <a:pt x="36393" y="145934"/>
                    <a:pt x="37302" y="147100"/>
                    <a:pt x="38210" y="148265"/>
                  </a:cubicBezTo>
                  <a:cubicBezTo>
                    <a:pt x="38741" y="148967"/>
                    <a:pt x="39957" y="150081"/>
                    <a:pt x="38398" y="150321"/>
                  </a:cubicBezTo>
                  <a:cubicBezTo>
                    <a:pt x="38176" y="150355"/>
                    <a:pt x="37958" y="150372"/>
                    <a:pt x="37742" y="150372"/>
                  </a:cubicBezTo>
                  <a:cubicBezTo>
                    <a:pt x="33674" y="150372"/>
                    <a:pt x="30849" y="144446"/>
                    <a:pt x="29694" y="141257"/>
                  </a:cubicBezTo>
                  <a:cubicBezTo>
                    <a:pt x="28769" y="138738"/>
                    <a:pt x="28135" y="136099"/>
                    <a:pt x="27072" y="133632"/>
                  </a:cubicBezTo>
                  <a:cubicBezTo>
                    <a:pt x="26044" y="131199"/>
                    <a:pt x="24588" y="128937"/>
                    <a:pt x="22823" y="126967"/>
                  </a:cubicBezTo>
                  <a:cubicBezTo>
                    <a:pt x="20579" y="124446"/>
                    <a:pt x="16266" y="120351"/>
                    <a:pt x="12493" y="120351"/>
                  </a:cubicBezTo>
                  <a:close/>
                  <a:moveTo>
                    <a:pt x="107624" y="145462"/>
                  </a:moveTo>
                  <a:cubicBezTo>
                    <a:pt x="106768" y="145462"/>
                    <a:pt x="106234" y="145893"/>
                    <a:pt x="106679" y="147219"/>
                  </a:cubicBezTo>
                  <a:cubicBezTo>
                    <a:pt x="106936" y="147973"/>
                    <a:pt x="107553" y="148539"/>
                    <a:pt x="108101" y="149121"/>
                  </a:cubicBezTo>
                  <a:cubicBezTo>
                    <a:pt x="109146" y="150252"/>
                    <a:pt x="109968" y="151606"/>
                    <a:pt x="110500" y="153045"/>
                  </a:cubicBezTo>
                  <a:cubicBezTo>
                    <a:pt x="111134" y="154776"/>
                    <a:pt x="111356" y="156643"/>
                    <a:pt x="112110" y="158305"/>
                  </a:cubicBezTo>
                  <a:cubicBezTo>
                    <a:pt x="112679" y="159590"/>
                    <a:pt x="114578" y="161719"/>
                    <a:pt x="116103" y="161719"/>
                  </a:cubicBezTo>
                  <a:cubicBezTo>
                    <a:pt x="116369" y="161719"/>
                    <a:pt x="116623" y="161654"/>
                    <a:pt x="116857" y="161509"/>
                  </a:cubicBezTo>
                  <a:cubicBezTo>
                    <a:pt x="117114" y="161355"/>
                    <a:pt x="117336" y="161115"/>
                    <a:pt x="117525" y="160756"/>
                  </a:cubicBezTo>
                  <a:cubicBezTo>
                    <a:pt x="118810" y="158408"/>
                    <a:pt x="117148" y="153799"/>
                    <a:pt x="115966" y="151726"/>
                  </a:cubicBezTo>
                  <a:cubicBezTo>
                    <a:pt x="114869" y="149790"/>
                    <a:pt x="113207" y="147973"/>
                    <a:pt x="111339" y="146757"/>
                  </a:cubicBezTo>
                  <a:cubicBezTo>
                    <a:pt x="110724" y="146344"/>
                    <a:pt x="108846" y="145462"/>
                    <a:pt x="107624" y="145462"/>
                  </a:cubicBezTo>
                  <a:close/>
                  <a:moveTo>
                    <a:pt x="18259" y="22189"/>
                  </a:moveTo>
                  <a:cubicBezTo>
                    <a:pt x="12122" y="22189"/>
                    <a:pt x="5996" y="23792"/>
                    <a:pt x="754" y="27142"/>
                  </a:cubicBezTo>
                  <a:cubicBezTo>
                    <a:pt x="1508" y="32642"/>
                    <a:pt x="720" y="37543"/>
                    <a:pt x="0" y="43060"/>
                  </a:cubicBezTo>
                  <a:cubicBezTo>
                    <a:pt x="9955" y="41227"/>
                    <a:pt x="19653" y="40267"/>
                    <a:pt x="29728" y="39325"/>
                  </a:cubicBezTo>
                  <a:cubicBezTo>
                    <a:pt x="31744" y="39135"/>
                    <a:pt x="34037" y="38850"/>
                    <a:pt x="36296" y="38850"/>
                  </a:cubicBezTo>
                  <a:cubicBezTo>
                    <a:pt x="39126" y="38850"/>
                    <a:pt x="41903" y="39297"/>
                    <a:pt x="44018" y="40935"/>
                  </a:cubicBezTo>
                  <a:cubicBezTo>
                    <a:pt x="47531" y="43660"/>
                    <a:pt x="49793" y="48046"/>
                    <a:pt x="49724" y="52501"/>
                  </a:cubicBezTo>
                  <a:cubicBezTo>
                    <a:pt x="49707" y="53409"/>
                    <a:pt x="49501" y="54471"/>
                    <a:pt x="48696" y="54883"/>
                  </a:cubicBezTo>
                  <a:cubicBezTo>
                    <a:pt x="48474" y="54997"/>
                    <a:pt x="48258" y="55047"/>
                    <a:pt x="48045" y="55047"/>
                  </a:cubicBezTo>
                  <a:cubicBezTo>
                    <a:pt x="46759" y="55047"/>
                    <a:pt x="45598" y="53223"/>
                    <a:pt x="44172" y="52724"/>
                  </a:cubicBezTo>
                  <a:cubicBezTo>
                    <a:pt x="43922" y="52633"/>
                    <a:pt x="43672" y="52592"/>
                    <a:pt x="43427" y="52592"/>
                  </a:cubicBezTo>
                  <a:cubicBezTo>
                    <a:pt x="41625" y="52592"/>
                    <a:pt x="40075" y="54854"/>
                    <a:pt x="40437" y="56785"/>
                  </a:cubicBezTo>
                  <a:cubicBezTo>
                    <a:pt x="40831" y="58961"/>
                    <a:pt x="42682" y="60554"/>
                    <a:pt x="44464" y="61908"/>
                  </a:cubicBezTo>
                  <a:cubicBezTo>
                    <a:pt x="47514" y="64238"/>
                    <a:pt x="50684" y="66431"/>
                    <a:pt x="53956" y="68453"/>
                  </a:cubicBezTo>
                  <a:cubicBezTo>
                    <a:pt x="56321" y="69909"/>
                    <a:pt x="59696" y="71075"/>
                    <a:pt x="61410" y="73336"/>
                  </a:cubicBezTo>
                  <a:cubicBezTo>
                    <a:pt x="62712" y="75015"/>
                    <a:pt x="63157" y="77534"/>
                    <a:pt x="64048" y="79453"/>
                  </a:cubicBezTo>
                  <a:cubicBezTo>
                    <a:pt x="65436" y="82469"/>
                    <a:pt x="66995" y="85502"/>
                    <a:pt x="69326" y="87918"/>
                  </a:cubicBezTo>
                  <a:cubicBezTo>
                    <a:pt x="72564" y="91242"/>
                    <a:pt x="77105" y="93144"/>
                    <a:pt x="81714" y="93640"/>
                  </a:cubicBezTo>
                  <a:cubicBezTo>
                    <a:pt x="82858" y="93765"/>
                    <a:pt x="83996" y="93824"/>
                    <a:pt x="85125" y="93824"/>
                  </a:cubicBezTo>
                  <a:cubicBezTo>
                    <a:pt x="96781" y="93824"/>
                    <a:pt x="107567" y="87454"/>
                    <a:pt x="115846" y="79659"/>
                  </a:cubicBezTo>
                  <a:cubicBezTo>
                    <a:pt x="121586" y="74244"/>
                    <a:pt x="126880" y="68247"/>
                    <a:pt x="133443" y="63844"/>
                  </a:cubicBezTo>
                  <a:cubicBezTo>
                    <a:pt x="138474" y="60445"/>
                    <a:pt x="144498" y="58050"/>
                    <a:pt x="150480" y="58050"/>
                  </a:cubicBezTo>
                  <a:cubicBezTo>
                    <a:pt x="152279" y="58050"/>
                    <a:pt x="154074" y="58266"/>
                    <a:pt x="155837" y="58738"/>
                  </a:cubicBezTo>
                  <a:cubicBezTo>
                    <a:pt x="159812" y="59800"/>
                    <a:pt x="164079" y="63535"/>
                    <a:pt x="166872" y="66500"/>
                  </a:cubicBezTo>
                  <a:cubicBezTo>
                    <a:pt x="170282" y="70132"/>
                    <a:pt x="172646" y="74758"/>
                    <a:pt x="173451" y="79693"/>
                  </a:cubicBezTo>
                  <a:cubicBezTo>
                    <a:pt x="174291" y="84936"/>
                    <a:pt x="173349" y="90402"/>
                    <a:pt x="170950" y="95131"/>
                  </a:cubicBezTo>
                  <a:cubicBezTo>
                    <a:pt x="168482" y="99980"/>
                    <a:pt x="163651" y="103938"/>
                    <a:pt x="162503" y="109455"/>
                  </a:cubicBezTo>
                  <a:cubicBezTo>
                    <a:pt x="161389" y="114767"/>
                    <a:pt x="164901" y="121981"/>
                    <a:pt x="167249" y="126658"/>
                  </a:cubicBezTo>
                  <a:cubicBezTo>
                    <a:pt x="171926" y="136048"/>
                    <a:pt x="177941" y="145814"/>
                    <a:pt x="187159" y="151349"/>
                  </a:cubicBezTo>
                  <a:cubicBezTo>
                    <a:pt x="190500" y="153336"/>
                    <a:pt x="194150" y="154844"/>
                    <a:pt x="197954" y="155701"/>
                  </a:cubicBezTo>
                  <a:cubicBezTo>
                    <a:pt x="198882" y="155915"/>
                    <a:pt x="199783" y="155997"/>
                    <a:pt x="200670" y="155997"/>
                  </a:cubicBezTo>
                  <a:cubicBezTo>
                    <a:pt x="203554" y="155997"/>
                    <a:pt x="206281" y="155131"/>
                    <a:pt x="209248" y="155131"/>
                  </a:cubicBezTo>
                  <a:cubicBezTo>
                    <a:pt x="209597" y="155131"/>
                    <a:pt x="209950" y="155143"/>
                    <a:pt x="210307" y="155170"/>
                  </a:cubicBezTo>
                  <a:cubicBezTo>
                    <a:pt x="213049" y="155393"/>
                    <a:pt x="215585" y="156712"/>
                    <a:pt x="218018" y="157997"/>
                  </a:cubicBezTo>
                  <a:cubicBezTo>
                    <a:pt x="222119" y="160180"/>
                    <a:pt x="225383" y="162576"/>
                    <a:pt x="229824" y="162576"/>
                  </a:cubicBezTo>
                  <a:cubicBezTo>
                    <a:pt x="230263" y="162576"/>
                    <a:pt x="230713" y="162553"/>
                    <a:pt x="231177" y="162503"/>
                  </a:cubicBezTo>
                  <a:cubicBezTo>
                    <a:pt x="235820" y="162006"/>
                    <a:pt x="240173" y="161424"/>
                    <a:pt x="244542" y="159693"/>
                  </a:cubicBezTo>
                  <a:cubicBezTo>
                    <a:pt x="253041" y="156335"/>
                    <a:pt x="260477" y="150149"/>
                    <a:pt x="265035" y="142216"/>
                  </a:cubicBezTo>
                  <a:cubicBezTo>
                    <a:pt x="269181" y="135037"/>
                    <a:pt x="271049" y="126812"/>
                    <a:pt x="273311" y="118845"/>
                  </a:cubicBezTo>
                  <a:cubicBezTo>
                    <a:pt x="275589" y="110878"/>
                    <a:pt x="278485" y="102790"/>
                    <a:pt x="284174" y="96759"/>
                  </a:cubicBezTo>
                  <a:cubicBezTo>
                    <a:pt x="288386" y="92319"/>
                    <a:pt x="294484" y="89289"/>
                    <a:pt x="300462" y="89289"/>
                  </a:cubicBezTo>
                  <a:cubicBezTo>
                    <a:pt x="302583" y="89289"/>
                    <a:pt x="304688" y="89671"/>
                    <a:pt x="306688" y="90505"/>
                  </a:cubicBezTo>
                  <a:cubicBezTo>
                    <a:pt x="305917" y="90179"/>
                    <a:pt x="306620" y="84594"/>
                    <a:pt x="306089" y="83668"/>
                  </a:cubicBezTo>
                  <a:cubicBezTo>
                    <a:pt x="305530" y="82670"/>
                    <a:pt x="304622" y="82438"/>
                    <a:pt x="303613" y="82438"/>
                  </a:cubicBezTo>
                  <a:cubicBezTo>
                    <a:pt x="303012" y="82438"/>
                    <a:pt x="302374" y="82520"/>
                    <a:pt x="301754" y="82572"/>
                  </a:cubicBezTo>
                  <a:cubicBezTo>
                    <a:pt x="297504" y="82897"/>
                    <a:pt x="293443" y="84354"/>
                    <a:pt x="289742" y="86444"/>
                  </a:cubicBezTo>
                  <a:cubicBezTo>
                    <a:pt x="282118" y="90762"/>
                    <a:pt x="276035" y="97581"/>
                    <a:pt x="271015" y="104641"/>
                  </a:cubicBezTo>
                  <a:cubicBezTo>
                    <a:pt x="262704" y="116361"/>
                    <a:pt x="255165" y="129811"/>
                    <a:pt x="242160" y="135894"/>
                  </a:cubicBezTo>
                  <a:cubicBezTo>
                    <a:pt x="237639" y="138007"/>
                    <a:pt x="232962" y="139243"/>
                    <a:pt x="228369" y="139243"/>
                  </a:cubicBezTo>
                  <a:cubicBezTo>
                    <a:pt x="223354" y="139243"/>
                    <a:pt x="218439" y="137768"/>
                    <a:pt x="213940" y="134352"/>
                  </a:cubicBezTo>
                  <a:cubicBezTo>
                    <a:pt x="210890" y="132038"/>
                    <a:pt x="208234" y="129211"/>
                    <a:pt x="205081" y="127035"/>
                  </a:cubicBezTo>
                  <a:cubicBezTo>
                    <a:pt x="204605" y="126714"/>
                    <a:pt x="204004" y="126400"/>
                    <a:pt x="203458" y="126400"/>
                  </a:cubicBezTo>
                  <a:cubicBezTo>
                    <a:pt x="203218" y="126400"/>
                    <a:pt x="202989" y="126461"/>
                    <a:pt x="202785" y="126607"/>
                  </a:cubicBezTo>
                  <a:cubicBezTo>
                    <a:pt x="202083" y="127104"/>
                    <a:pt x="202237" y="128166"/>
                    <a:pt x="202443" y="128989"/>
                  </a:cubicBezTo>
                  <a:cubicBezTo>
                    <a:pt x="203025" y="131199"/>
                    <a:pt x="204550" y="134232"/>
                    <a:pt x="201535" y="135088"/>
                  </a:cubicBezTo>
                  <a:cubicBezTo>
                    <a:pt x="201211" y="135180"/>
                    <a:pt x="200885" y="135222"/>
                    <a:pt x="200561" y="135222"/>
                  </a:cubicBezTo>
                  <a:cubicBezTo>
                    <a:pt x="198154" y="135222"/>
                    <a:pt x="195783" y="132914"/>
                    <a:pt x="194304" y="131404"/>
                  </a:cubicBezTo>
                  <a:cubicBezTo>
                    <a:pt x="190534" y="127584"/>
                    <a:pt x="186919" y="123351"/>
                    <a:pt x="185377" y="118211"/>
                  </a:cubicBezTo>
                  <a:cubicBezTo>
                    <a:pt x="184931" y="116738"/>
                    <a:pt x="184674" y="115144"/>
                    <a:pt x="185188" y="113705"/>
                  </a:cubicBezTo>
                  <a:cubicBezTo>
                    <a:pt x="185652" y="112391"/>
                    <a:pt x="186910" y="111300"/>
                    <a:pt x="188246" y="111300"/>
                  </a:cubicBezTo>
                  <a:cubicBezTo>
                    <a:pt x="188392" y="111300"/>
                    <a:pt x="188538" y="111313"/>
                    <a:pt x="188684" y="111340"/>
                  </a:cubicBezTo>
                  <a:cubicBezTo>
                    <a:pt x="189215" y="111443"/>
                    <a:pt x="189712" y="111717"/>
                    <a:pt x="190243" y="111786"/>
                  </a:cubicBezTo>
                  <a:cubicBezTo>
                    <a:pt x="190349" y="111800"/>
                    <a:pt x="190454" y="111807"/>
                    <a:pt x="190556" y="111807"/>
                  </a:cubicBezTo>
                  <a:cubicBezTo>
                    <a:pt x="192493" y="111807"/>
                    <a:pt x="193649" y="109262"/>
                    <a:pt x="193567" y="107211"/>
                  </a:cubicBezTo>
                  <a:cubicBezTo>
                    <a:pt x="193207" y="97667"/>
                    <a:pt x="197200" y="88414"/>
                    <a:pt x="196891" y="78768"/>
                  </a:cubicBezTo>
                  <a:cubicBezTo>
                    <a:pt x="196480" y="66226"/>
                    <a:pt x="187587" y="55911"/>
                    <a:pt x="176518" y="50942"/>
                  </a:cubicBezTo>
                  <a:cubicBezTo>
                    <a:pt x="170810" y="48373"/>
                    <a:pt x="163349" y="47793"/>
                    <a:pt x="156874" y="47793"/>
                  </a:cubicBezTo>
                  <a:cubicBezTo>
                    <a:pt x="155964" y="47793"/>
                    <a:pt x="155073" y="47804"/>
                    <a:pt x="154209" y="47823"/>
                  </a:cubicBezTo>
                  <a:cubicBezTo>
                    <a:pt x="146825" y="47995"/>
                    <a:pt x="139457" y="49314"/>
                    <a:pt x="132500" y="51781"/>
                  </a:cubicBezTo>
                  <a:cubicBezTo>
                    <a:pt x="129570" y="52809"/>
                    <a:pt x="126315" y="54557"/>
                    <a:pt x="125921" y="57624"/>
                  </a:cubicBezTo>
                  <a:cubicBezTo>
                    <a:pt x="125818" y="58567"/>
                    <a:pt x="125989" y="59526"/>
                    <a:pt x="125835" y="60468"/>
                  </a:cubicBezTo>
                  <a:cubicBezTo>
                    <a:pt x="125561" y="62062"/>
                    <a:pt x="124310" y="63347"/>
                    <a:pt x="122871" y="64084"/>
                  </a:cubicBezTo>
                  <a:cubicBezTo>
                    <a:pt x="119012" y="66040"/>
                    <a:pt x="114165" y="66985"/>
                    <a:pt x="109333" y="66985"/>
                  </a:cubicBezTo>
                  <a:cubicBezTo>
                    <a:pt x="104724" y="66985"/>
                    <a:pt x="100129" y="66125"/>
                    <a:pt x="96415" y="64461"/>
                  </a:cubicBezTo>
                  <a:cubicBezTo>
                    <a:pt x="89476" y="61342"/>
                    <a:pt x="83770" y="55054"/>
                    <a:pt x="76214" y="54317"/>
                  </a:cubicBezTo>
                  <a:cubicBezTo>
                    <a:pt x="75676" y="54265"/>
                    <a:pt x="75137" y="54243"/>
                    <a:pt x="74596" y="54243"/>
                  </a:cubicBezTo>
                  <a:cubicBezTo>
                    <a:pt x="71170" y="54243"/>
                    <a:pt x="67692" y="55142"/>
                    <a:pt x="64318" y="55142"/>
                  </a:cubicBezTo>
                  <a:cubicBezTo>
                    <a:pt x="62945" y="55142"/>
                    <a:pt x="61590" y="54993"/>
                    <a:pt x="60262" y="54574"/>
                  </a:cubicBezTo>
                  <a:cubicBezTo>
                    <a:pt x="53048" y="52295"/>
                    <a:pt x="50546" y="43643"/>
                    <a:pt x="46571" y="37200"/>
                  </a:cubicBezTo>
                  <a:cubicBezTo>
                    <a:pt x="40602" y="27484"/>
                    <a:pt x="29414" y="22189"/>
                    <a:pt x="18259" y="22189"/>
                  </a:cubicBezTo>
                  <a:close/>
                  <a:moveTo>
                    <a:pt x="121624" y="151807"/>
                  </a:moveTo>
                  <a:cubicBezTo>
                    <a:pt x="121377" y="151807"/>
                    <a:pt x="121134" y="151866"/>
                    <a:pt x="120917" y="152000"/>
                  </a:cubicBezTo>
                  <a:cubicBezTo>
                    <a:pt x="118210" y="153611"/>
                    <a:pt x="122048" y="161852"/>
                    <a:pt x="123196" y="163548"/>
                  </a:cubicBezTo>
                  <a:cubicBezTo>
                    <a:pt x="124790" y="165913"/>
                    <a:pt x="127394" y="167746"/>
                    <a:pt x="130256" y="167781"/>
                  </a:cubicBezTo>
                  <a:cubicBezTo>
                    <a:pt x="130287" y="167781"/>
                    <a:pt x="130319" y="167782"/>
                    <a:pt x="130352" y="167782"/>
                  </a:cubicBezTo>
                  <a:cubicBezTo>
                    <a:pt x="131048" y="167782"/>
                    <a:pt x="131831" y="167599"/>
                    <a:pt x="132192" y="167010"/>
                  </a:cubicBezTo>
                  <a:cubicBezTo>
                    <a:pt x="132483" y="166496"/>
                    <a:pt x="132380" y="165827"/>
                    <a:pt x="132089" y="165313"/>
                  </a:cubicBezTo>
                  <a:cubicBezTo>
                    <a:pt x="131798" y="164799"/>
                    <a:pt x="131335" y="164405"/>
                    <a:pt x="130890" y="164011"/>
                  </a:cubicBezTo>
                  <a:cubicBezTo>
                    <a:pt x="127977" y="161390"/>
                    <a:pt x="125664" y="158100"/>
                    <a:pt x="124173" y="154484"/>
                  </a:cubicBezTo>
                  <a:cubicBezTo>
                    <a:pt x="123864" y="153765"/>
                    <a:pt x="123590" y="152994"/>
                    <a:pt x="123042" y="152445"/>
                  </a:cubicBezTo>
                  <a:cubicBezTo>
                    <a:pt x="122672" y="152064"/>
                    <a:pt x="122138" y="151807"/>
                    <a:pt x="121624" y="151807"/>
                  </a:cubicBezTo>
                  <a:close/>
                  <a:moveTo>
                    <a:pt x="12537" y="55280"/>
                  </a:moveTo>
                  <a:cubicBezTo>
                    <a:pt x="11158" y="55280"/>
                    <a:pt x="9778" y="55396"/>
                    <a:pt x="8413" y="55637"/>
                  </a:cubicBezTo>
                  <a:cubicBezTo>
                    <a:pt x="8584" y="62268"/>
                    <a:pt x="7762" y="68641"/>
                    <a:pt x="7248" y="75255"/>
                  </a:cubicBezTo>
                  <a:cubicBezTo>
                    <a:pt x="7059" y="77706"/>
                    <a:pt x="11429" y="77757"/>
                    <a:pt x="12782" y="77997"/>
                  </a:cubicBezTo>
                  <a:cubicBezTo>
                    <a:pt x="15507" y="78477"/>
                    <a:pt x="18334" y="80121"/>
                    <a:pt x="20064" y="82298"/>
                  </a:cubicBezTo>
                  <a:cubicBezTo>
                    <a:pt x="21298" y="83857"/>
                    <a:pt x="22069" y="85793"/>
                    <a:pt x="23457" y="87232"/>
                  </a:cubicBezTo>
                  <a:cubicBezTo>
                    <a:pt x="23964" y="87764"/>
                    <a:pt x="25753" y="88577"/>
                    <a:pt x="27033" y="88577"/>
                  </a:cubicBezTo>
                  <a:cubicBezTo>
                    <a:pt x="27484" y="88577"/>
                    <a:pt x="27872" y="88476"/>
                    <a:pt x="28118" y="88226"/>
                  </a:cubicBezTo>
                  <a:cubicBezTo>
                    <a:pt x="29018" y="87343"/>
                    <a:pt x="26584" y="83530"/>
                    <a:pt x="29562" y="83530"/>
                  </a:cubicBezTo>
                  <a:cubicBezTo>
                    <a:pt x="29589" y="83530"/>
                    <a:pt x="29615" y="83531"/>
                    <a:pt x="29643" y="83531"/>
                  </a:cubicBezTo>
                  <a:cubicBezTo>
                    <a:pt x="30328" y="83531"/>
                    <a:pt x="30876" y="84028"/>
                    <a:pt x="31373" y="84474"/>
                  </a:cubicBezTo>
                  <a:cubicBezTo>
                    <a:pt x="34800" y="87626"/>
                    <a:pt x="37799" y="89648"/>
                    <a:pt x="38141" y="94566"/>
                  </a:cubicBezTo>
                  <a:cubicBezTo>
                    <a:pt x="38244" y="96005"/>
                    <a:pt x="38655" y="97633"/>
                    <a:pt x="38432" y="99038"/>
                  </a:cubicBezTo>
                  <a:cubicBezTo>
                    <a:pt x="38261" y="100032"/>
                    <a:pt x="37644" y="101008"/>
                    <a:pt x="36668" y="101299"/>
                  </a:cubicBezTo>
                  <a:cubicBezTo>
                    <a:pt x="35965" y="101522"/>
                    <a:pt x="35194" y="101334"/>
                    <a:pt x="34474" y="101522"/>
                  </a:cubicBezTo>
                  <a:cubicBezTo>
                    <a:pt x="31630" y="102259"/>
                    <a:pt x="35245" y="112128"/>
                    <a:pt x="36188" y="113859"/>
                  </a:cubicBezTo>
                  <a:cubicBezTo>
                    <a:pt x="39049" y="119102"/>
                    <a:pt x="44155" y="124911"/>
                    <a:pt x="49347" y="127892"/>
                  </a:cubicBezTo>
                  <a:cubicBezTo>
                    <a:pt x="54197" y="130702"/>
                    <a:pt x="59789" y="131954"/>
                    <a:pt x="65414" y="131954"/>
                  </a:cubicBezTo>
                  <a:cubicBezTo>
                    <a:pt x="68294" y="131954"/>
                    <a:pt x="71184" y="131625"/>
                    <a:pt x="73986" y="131010"/>
                  </a:cubicBezTo>
                  <a:cubicBezTo>
                    <a:pt x="82262" y="129194"/>
                    <a:pt x="89870" y="125065"/>
                    <a:pt x="96792" y="120164"/>
                  </a:cubicBezTo>
                  <a:cubicBezTo>
                    <a:pt x="101744" y="116669"/>
                    <a:pt x="106405" y="112762"/>
                    <a:pt x="111682" y="109798"/>
                  </a:cubicBezTo>
                  <a:cubicBezTo>
                    <a:pt x="116187" y="107276"/>
                    <a:pt x="121249" y="105461"/>
                    <a:pt x="126364" y="105461"/>
                  </a:cubicBezTo>
                  <a:cubicBezTo>
                    <a:pt x="127261" y="105461"/>
                    <a:pt x="128159" y="105517"/>
                    <a:pt x="129056" y="105634"/>
                  </a:cubicBezTo>
                  <a:cubicBezTo>
                    <a:pt x="135396" y="106491"/>
                    <a:pt x="139303" y="110364"/>
                    <a:pt x="142233" y="115795"/>
                  </a:cubicBezTo>
                  <a:cubicBezTo>
                    <a:pt x="143449" y="118057"/>
                    <a:pt x="144700" y="120490"/>
                    <a:pt x="144374" y="123043"/>
                  </a:cubicBezTo>
                  <a:cubicBezTo>
                    <a:pt x="144186" y="124671"/>
                    <a:pt x="143055" y="126504"/>
                    <a:pt x="141564" y="127275"/>
                  </a:cubicBezTo>
                  <a:cubicBezTo>
                    <a:pt x="140622" y="127755"/>
                    <a:pt x="137246" y="127395"/>
                    <a:pt x="136801" y="128063"/>
                  </a:cubicBezTo>
                  <a:cubicBezTo>
                    <a:pt x="133717" y="132707"/>
                    <a:pt x="136047" y="139920"/>
                    <a:pt x="137863" y="144615"/>
                  </a:cubicBezTo>
                  <a:cubicBezTo>
                    <a:pt x="139988" y="150115"/>
                    <a:pt x="143243" y="155170"/>
                    <a:pt x="147219" y="159522"/>
                  </a:cubicBezTo>
                  <a:cubicBezTo>
                    <a:pt x="155340" y="168363"/>
                    <a:pt x="165689" y="173572"/>
                    <a:pt x="176313" y="178712"/>
                  </a:cubicBezTo>
                  <a:cubicBezTo>
                    <a:pt x="181676" y="181317"/>
                    <a:pt x="187142" y="183304"/>
                    <a:pt x="193070" y="184075"/>
                  </a:cubicBezTo>
                  <a:cubicBezTo>
                    <a:pt x="194979" y="184332"/>
                    <a:pt x="196903" y="184465"/>
                    <a:pt x="198826" y="184465"/>
                  </a:cubicBezTo>
                  <a:cubicBezTo>
                    <a:pt x="199855" y="184465"/>
                    <a:pt x="200885" y="184427"/>
                    <a:pt x="201912" y="184350"/>
                  </a:cubicBezTo>
                  <a:cubicBezTo>
                    <a:pt x="206161" y="184024"/>
                    <a:pt x="212381" y="183133"/>
                    <a:pt x="214454" y="178849"/>
                  </a:cubicBezTo>
                  <a:cubicBezTo>
                    <a:pt x="215808" y="176057"/>
                    <a:pt x="215242" y="172424"/>
                    <a:pt x="213100" y="170179"/>
                  </a:cubicBezTo>
                  <a:cubicBezTo>
                    <a:pt x="211147" y="168123"/>
                    <a:pt x="208303" y="167352"/>
                    <a:pt x="205493" y="166735"/>
                  </a:cubicBezTo>
                  <a:cubicBezTo>
                    <a:pt x="204893" y="166615"/>
                    <a:pt x="204310" y="166478"/>
                    <a:pt x="203728" y="166358"/>
                  </a:cubicBezTo>
                  <a:cubicBezTo>
                    <a:pt x="191974" y="163805"/>
                    <a:pt x="180905" y="158168"/>
                    <a:pt x="171926" y="150149"/>
                  </a:cubicBezTo>
                  <a:cubicBezTo>
                    <a:pt x="171095" y="149415"/>
                    <a:pt x="169943" y="148655"/>
                    <a:pt x="168944" y="148655"/>
                  </a:cubicBezTo>
                  <a:cubicBezTo>
                    <a:pt x="168522" y="148655"/>
                    <a:pt x="168128" y="148790"/>
                    <a:pt x="167797" y="149121"/>
                  </a:cubicBezTo>
                  <a:cubicBezTo>
                    <a:pt x="167352" y="149584"/>
                    <a:pt x="167232" y="150252"/>
                    <a:pt x="166906" y="150801"/>
                  </a:cubicBezTo>
                  <a:cubicBezTo>
                    <a:pt x="166366" y="151720"/>
                    <a:pt x="165309" y="152146"/>
                    <a:pt x="164228" y="152146"/>
                  </a:cubicBezTo>
                  <a:cubicBezTo>
                    <a:pt x="163696" y="152146"/>
                    <a:pt x="163159" y="152043"/>
                    <a:pt x="162674" y="151846"/>
                  </a:cubicBezTo>
                  <a:cubicBezTo>
                    <a:pt x="161217" y="151246"/>
                    <a:pt x="160121" y="150012"/>
                    <a:pt x="159093" y="148796"/>
                  </a:cubicBezTo>
                  <a:cubicBezTo>
                    <a:pt x="156214" y="145437"/>
                    <a:pt x="154192" y="141771"/>
                    <a:pt x="154981" y="137230"/>
                  </a:cubicBezTo>
                  <a:cubicBezTo>
                    <a:pt x="155118" y="136408"/>
                    <a:pt x="155477" y="135448"/>
                    <a:pt x="156300" y="135260"/>
                  </a:cubicBezTo>
                  <a:cubicBezTo>
                    <a:pt x="156395" y="135239"/>
                    <a:pt x="156491" y="135230"/>
                    <a:pt x="156586" y="135230"/>
                  </a:cubicBezTo>
                  <a:cubicBezTo>
                    <a:pt x="157062" y="135230"/>
                    <a:pt x="157539" y="135443"/>
                    <a:pt x="158025" y="135443"/>
                  </a:cubicBezTo>
                  <a:cubicBezTo>
                    <a:pt x="158089" y="135443"/>
                    <a:pt x="158154" y="135440"/>
                    <a:pt x="158219" y="135431"/>
                  </a:cubicBezTo>
                  <a:cubicBezTo>
                    <a:pt x="158836" y="135363"/>
                    <a:pt x="159350" y="134866"/>
                    <a:pt x="159590" y="134283"/>
                  </a:cubicBezTo>
                  <a:cubicBezTo>
                    <a:pt x="159812" y="133700"/>
                    <a:pt x="159830" y="133067"/>
                    <a:pt x="159812" y="132433"/>
                  </a:cubicBezTo>
                  <a:cubicBezTo>
                    <a:pt x="159573" y="124876"/>
                    <a:pt x="154809" y="119599"/>
                    <a:pt x="151142" y="113516"/>
                  </a:cubicBezTo>
                  <a:cubicBezTo>
                    <a:pt x="149069" y="110089"/>
                    <a:pt x="146276" y="107331"/>
                    <a:pt x="143004" y="104966"/>
                  </a:cubicBezTo>
                  <a:cubicBezTo>
                    <a:pt x="136921" y="100602"/>
                    <a:pt x="129496" y="98041"/>
                    <a:pt x="122005" y="98041"/>
                  </a:cubicBezTo>
                  <a:cubicBezTo>
                    <a:pt x="121203" y="98041"/>
                    <a:pt x="120400" y="98070"/>
                    <a:pt x="119598" y="98130"/>
                  </a:cubicBezTo>
                  <a:cubicBezTo>
                    <a:pt x="111082" y="98764"/>
                    <a:pt x="103132" y="102430"/>
                    <a:pt x="95473" y="106183"/>
                  </a:cubicBezTo>
                  <a:cubicBezTo>
                    <a:pt x="91018" y="108376"/>
                    <a:pt x="86580" y="110621"/>
                    <a:pt x="81954" y="112403"/>
                  </a:cubicBezTo>
                  <a:cubicBezTo>
                    <a:pt x="78955" y="113551"/>
                    <a:pt x="73901" y="114030"/>
                    <a:pt x="71896" y="116652"/>
                  </a:cubicBezTo>
                  <a:cubicBezTo>
                    <a:pt x="71262" y="117474"/>
                    <a:pt x="70851" y="118451"/>
                    <a:pt x="70114" y="119171"/>
                  </a:cubicBezTo>
                  <a:cubicBezTo>
                    <a:pt x="68709" y="120593"/>
                    <a:pt x="66516" y="120730"/>
                    <a:pt x="64511" y="120781"/>
                  </a:cubicBezTo>
                  <a:cubicBezTo>
                    <a:pt x="64326" y="120785"/>
                    <a:pt x="64139" y="120789"/>
                    <a:pt x="63950" y="120789"/>
                  </a:cubicBezTo>
                  <a:cubicBezTo>
                    <a:pt x="63317" y="120789"/>
                    <a:pt x="62672" y="120745"/>
                    <a:pt x="62078" y="120507"/>
                  </a:cubicBezTo>
                  <a:cubicBezTo>
                    <a:pt x="61324" y="120199"/>
                    <a:pt x="60656" y="119496"/>
                    <a:pt x="60673" y="118674"/>
                  </a:cubicBezTo>
                  <a:cubicBezTo>
                    <a:pt x="60690" y="118040"/>
                    <a:pt x="61084" y="117474"/>
                    <a:pt x="61136" y="116857"/>
                  </a:cubicBezTo>
                  <a:cubicBezTo>
                    <a:pt x="61187" y="115915"/>
                    <a:pt x="60433" y="115075"/>
                    <a:pt x="59542" y="114750"/>
                  </a:cubicBezTo>
                  <a:cubicBezTo>
                    <a:pt x="57383" y="113927"/>
                    <a:pt x="55361" y="113842"/>
                    <a:pt x="53185" y="112660"/>
                  </a:cubicBezTo>
                  <a:cubicBezTo>
                    <a:pt x="51249" y="111614"/>
                    <a:pt x="49484" y="110295"/>
                    <a:pt x="47976" y="108684"/>
                  </a:cubicBezTo>
                  <a:cubicBezTo>
                    <a:pt x="38347" y="98421"/>
                    <a:pt x="42185" y="81338"/>
                    <a:pt x="35588" y="68916"/>
                  </a:cubicBezTo>
                  <a:cubicBezTo>
                    <a:pt x="31184" y="60615"/>
                    <a:pt x="21875" y="55280"/>
                    <a:pt x="12537" y="55280"/>
                  </a:cubicBezTo>
                  <a:close/>
                </a:path>
              </a:pathLst>
            </a:custGeom>
            <a:solidFill>
              <a:srgbClr val="FFFFFF">
                <a:alpha val="3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2" name="Google Shape;1132;p15"/>
          <p:cNvSpPr/>
          <p:nvPr/>
        </p:nvSpPr>
        <p:spPr>
          <a:xfrm rot="-915307">
            <a:off x="-308816" y="-1883611"/>
            <a:ext cx="4591864" cy="3607189"/>
          </a:xfrm>
          <a:custGeom>
            <a:avLst/>
            <a:gdLst/>
            <a:ahLst/>
            <a:cxnLst/>
            <a:rect l="l" t="t" r="r" b="b"/>
            <a:pathLst>
              <a:path w="125202" h="95525" extrusionOk="0">
                <a:moveTo>
                  <a:pt x="123933" y="480"/>
                </a:moveTo>
                <a:cubicBezTo>
                  <a:pt x="123899" y="429"/>
                  <a:pt x="123813" y="394"/>
                  <a:pt x="123693" y="377"/>
                </a:cubicBezTo>
                <a:cubicBezTo>
                  <a:pt x="120027" y="0"/>
                  <a:pt x="79264" y="18745"/>
                  <a:pt x="41071" y="47394"/>
                </a:cubicBezTo>
                <a:cubicBezTo>
                  <a:pt x="10178" y="70816"/>
                  <a:pt x="0" y="90949"/>
                  <a:pt x="1525" y="93314"/>
                </a:cubicBezTo>
                <a:cubicBezTo>
                  <a:pt x="1525" y="93314"/>
                  <a:pt x="1542" y="93331"/>
                  <a:pt x="1542" y="93348"/>
                </a:cubicBezTo>
                <a:cubicBezTo>
                  <a:pt x="3204" y="95524"/>
                  <a:pt x="25411" y="91206"/>
                  <a:pt x="56441" y="67664"/>
                </a:cubicBezTo>
                <a:cubicBezTo>
                  <a:pt x="95542" y="37644"/>
                  <a:pt x="125201" y="2142"/>
                  <a:pt x="123933" y="480"/>
                </a:cubicBezTo>
                <a:close/>
              </a:path>
            </a:pathLst>
          </a:custGeom>
          <a:solidFill>
            <a:srgbClr val="434343">
              <a:alpha val="280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3" name="Google Shape;1133;p15"/>
          <p:cNvGrpSpPr/>
          <p:nvPr/>
        </p:nvGrpSpPr>
        <p:grpSpPr>
          <a:xfrm rot="-3703292">
            <a:off x="630962" y="-2875517"/>
            <a:ext cx="2974705" cy="4611599"/>
            <a:chOff x="-2093107" y="1399985"/>
            <a:chExt cx="2209840" cy="3425849"/>
          </a:xfrm>
        </p:grpSpPr>
        <p:sp>
          <p:nvSpPr>
            <p:cNvPr id="1134" name="Google Shape;1134;p15"/>
            <p:cNvSpPr/>
            <p:nvPr/>
          </p:nvSpPr>
          <p:spPr>
            <a:xfrm rot="1580601">
              <a:off x="-339667" y="2682045"/>
              <a:ext cx="598" cy="1144"/>
            </a:xfrm>
            <a:custGeom>
              <a:avLst/>
              <a:gdLst/>
              <a:ahLst/>
              <a:cxnLst/>
              <a:rect l="l" t="t" r="r" b="b"/>
              <a:pathLst>
                <a:path w="23" h="44" extrusionOk="0">
                  <a:moveTo>
                    <a:pt x="1" y="1"/>
                  </a:moveTo>
                  <a:cubicBezTo>
                    <a:pt x="1" y="1"/>
                    <a:pt x="1" y="22"/>
                    <a:pt x="22" y="44"/>
                  </a:cubicBezTo>
                  <a:cubicBezTo>
                    <a:pt x="1" y="22"/>
                    <a:pt x="1" y="22"/>
                    <a:pt x="1" y="1"/>
                  </a:cubicBez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rot="1580754">
              <a:off x="-1742443" y="2541092"/>
              <a:ext cx="1532437" cy="1187002"/>
            </a:xfrm>
            <a:custGeom>
              <a:avLst/>
              <a:gdLst/>
              <a:ahLst/>
              <a:cxnLst/>
              <a:rect l="l" t="t" r="r" b="b"/>
              <a:pathLst>
                <a:path w="65534" h="50764" extrusionOk="0">
                  <a:moveTo>
                    <a:pt x="1" y="1304"/>
                  </a:moveTo>
                  <a:lnTo>
                    <a:pt x="64208" y="50763"/>
                  </a:lnTo>
                  <a:lnTo>
                    <a:pt x="65534" y="49053"/>
                  </a:lnTo>
                  <a:lnTo>
                    <a:pt x="1005" y="0"/>
                  </a:ln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rot="1580601">
              <a:off x="-824854" y="3971838"/>
              <a:ext cx="827682" cy="707068"/>
            </a:xfrm>
            <a:custGeom>
              <a:avLst/>
              <a:gdLst/>
              <a:ahLst/>
              <a:cxnLst/>
              <a:rect l="l" t="t" r="r" b="b"/>
              <a:pathLst>
                <a:path w="31827" h="27189" extrusionOk="0">
                  <a:moveTo>
                    <a:pt x="1" y="2544"/>
                  </a:moveTo>
                  <a:cubicBezTo>
                    <a:pt x="1" y="2544"/>
                    <a:pt x="3421" y="4468"/>
                    <a:pt x="3934" y="5600"/>
                  </a:cubicBezTo>
                  <a:lnTo>
                    <a:pt x="3934" y="5600"/>
                  </a:lnTo>
                  <a:cubicBezTo>
                    <a:pt x="4254" y="6263"/>
                    <a:pt x="4212" y="7695"/>
                    <a:pt x="4083" y="8978"/>
                  </a:cubicBezTo>
                  <a:lnTo>
                    <a:pt x="4083" y="8978"/>
                  </a:lnTo>
                  <a:cubicBezTo>
                    <a:pt x="3912" y="10666"/>
                    <a:pt x="4596" y="12333"/>
                    <a:pt x="5900" y="13402"/>
                  </a:cubicBezTo>
                  <a:lnTo>
                    <a:pt x="5900" y="13402"/>
                  </a:lnTo>
                  <a:lnTo>
                    <a:pt x="22593" y="27188"/>
                  </a:lnTo>
                  <a:cubicBezTo>
                    <a:pt x="29070" y="23597"/>
                    <a:pt x="31827" y="15561"/>
                    <a:pt x="31827" y="15561"/>
                  </a:cubicBezTo>
                  <a:lnTo>
                    <a:pt x="31827" y="15561"/>
                  </a:lnTo>
                  <a:lnTo>
                    <a:pt x="14322" y="3185"/>
                  </a:lnTo>
                  <a:cubicBezTo>
                    <a:pt x="12996" y="2266"/>
                    <a:pt x="11329" y="2010"/>
                    <a:pt x="9790" y="2523"/>
                  </a:cubicBezTo>
                  <a:lnTo>
                    <a:pt x="9790" y="2523"/>
                  </a:lnTo>
                  <a:cubicBezTo>
                    <a:pt x="8444" y="2971"/>
                    <a:pt x="6862" y="3378"/>
                    <a:pt x="6157" y="3249"/>
                  </a:cubicBezTo>
                  <a:lnTo>
                    <a:pt x="6157" y="3249"/>
                  </a:lnTo>
                  <a:cubicBezTo>
                    <a:pt x="4853" y="2971"/>
                    <a:pt x="1967" y="1"/>
                    <a:pt x="1967" y="1"/>
                  </a:cubicBezTo>
                  <a:lnTo>
                    <a:pt x="1967" y="1"/>
                  </a:ln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rot="1580601">
              <a:off x="-1979238" y="1547035"/>
              <a:ext cx="828228" cy="707042"/>
            </a:xfrm>
            <a:custGeom>
              <a:avLst/>
              <a:gdLst/>
              <a:ahLst/>
              <a:cxnLst/>
              <a:rect l="l" t="t" r="r" b="b"/>
              <a:pathLst>
                <a:path w="31848" h="27188" extrusionOk="0">
                  <a:moveTo>
                    <a:pt x="1" y="11627"/>
                  </a:moveTo>
                  <a:lnTo>
                    <a:pt x="17527" y="24003"/>
                  </a:lnTo>
                  <a:cubicBezTo>
                    <a:pt x="18831" y="24922"/>
                    <a:pt x="20520" y="25179"/>
                    <a:pt x="22037" y="24666"/>
                  </a:cubicBezTo>
                  <a:lnTo>
                    <a:pt x="22037" y="24666"/>
                  </a:lnTo>
                  <a:cubicBezTo>
                    <a:pt x="23405" y="24217"/>
                    <a:pt x="24987" y="23789"/>
                    <a:pt x="25692" y="23939"/>
                  </a:cubicBezTo>
                  <a:lnTo>
                    <a:pt x="25692" y="23939"/>
                  </a:lnTo>
                  <a:cubicBezTo>
                    <a:pt x="26996" y="24217"/>
                    <a:pt x="29882" y="27188"/>
                    <a:pt x="29882" y="27188"/>
                  </a:cubicBezTo>
                  <a:lnTo>
                    <a:pt x="29882" y="27188"/>
                  </a:lnTo>
                  <a:lnTo>
                    <a:pt x="31848" y="24644"/>
                  </a:lnTo>
                  <a:cubicBezTo>
                    <a:pt x="31848" y="24644"/>
                    <a:pt x="28428" y="22721"/>
                    <a:pt x="27894" y="21588"/>
                  </a:cubicBezTo>
                  <a:lnTo>
                    <a:pt x="27894" y="21588"/>
                  </a:lnTo>
                  <a:cubicBezTo>
                    <a:pt x="27594" y="20925"/>
                    <a:pt x="27637" y="19493"/>
                    <a:pt x="27765" y="18189"/>
                  </a:cubicBezTo>
                  <a:lnTo>
                    <a:pt x="27765" y="18189"/>
                  </a:lnTo>
                  <a:cubicBezTo>
                    <a:pt x="27936" y="16522"/>
                    <a:pt x="27253" y="14855"/>
                    <a:pt x="25949" y="13786"/>
                  </a:cubicBezTo>
                  <a:lnTo>
                    <a:pt x="25949" y="13786"/>
                  </a:lnTo>
                  <a:lnTo>
                    <a:pt x="9256" y="0"/>
                  </a:lnTo>
                  <a:cubicBezTo>
                    <a:pt x="2779" y="3591"/>
                    <a:pt x="1" y="11627"/>
                    <a:pt x="1" y="11627"/>
                  </a:cubicBezTo>
                  <a:close/>
                </a:path>
              </a:pathLst>
            </a:custGeom>
            <a:solidFill>
              <a:srgbClr val="434343">
                <a:alpha val="28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8" name="Google Shape;1138;p15"/>
          <p:cNvGrpSpPr/>
          <p:nvPr/>
        </p:nvGrpSpPr>
        <p:grpSpPr>
          <a:xfrm rot="-951706">
            <a:off x="-407096" y="-2020988"/>
            <a:ext cx="4673971" cy="3566085"/>
            <a:chOff x="1234475" y="1868200"/>
            <a:chExt cx="3130050" cy="2388125"/>
          </a:xfrm>
        </p:grpSpPr>
        <p:sp>
          <p:nvSpPr>
            <p:cNvPr id="1139" name="Google Shape;1139;p15"/>
            <p:cNvSpPr/>
            <p:nvPr/>
          </p:nvSpPr>
          <p:spPr>
            <a:xfrm>
              <a:off x="1234475" y="1877200"/>
              <a:ext cx="3130050" cy="2379125"/>
            </a:xfrm>
            <a:custGeom>
              <a:avLst/>
              <a:gdLst/>
              <a:ahLst/>
              <a:cxnLst/>
              <a:rect l="l" t="t" r="r" b="b"/>
              <a:pathLst>
                <a:path w="125202" h="95165" extrusionOk="0">
                  <a:moveTo>
                    <a:pt x="41072" y="47017"/>
                  </a:moveTo>
                  <a:cubicBezTo>
                    <a:pt x="10196" y="70456"/>
                    <a:pt x="1" y="90589"/>
                    <a:pt x="1526" y="92937"/>
                  </a:cubicBezTo>
                  <a:lnTo>
                    <a:pt x="1526" y="92937"/>
                  </a:lnTo>
                  <a:cubicBezTo>
                    <a:pt x="1543" y="92954"/>
                    <a:pt x="1543" y="92971"/>
                    <a:pt x="1560" y="92971"/>
                  </a:cubicBezTo>
                  <a:lnTo>
                    <a:pt x="1560" y="92971"/>
                  </a:lnTo>
                  <a:cubicBezTo>
                    <a:pt x="3205" y="95164"/>
                    <a:pt x="25411" y="90846"/>
                    <a:pt x="56458" y="67287"/>
                  </a:cubicBezTo>
                  <a:lnTo>
                    <a:pt x="56458" y="67287"/>
                  </a:lnTo>
                  <a:cubicBezTo>
                    <a:pt x="95542" y="37284"/>
                    <a:pt x="125201" y="1782"/>
                    <a:pt x="123934" y="103"/>
                  </a:cubicBezTo>
                  <a:lnTo>
                    <a:pt x="123934" y="103"/>
                  </a:lnTo>
                  <a:cubicBezTo>
                    <a:pt x="123899" y="52"/>
                    <a:pt x="123831" y="34"/>
                    <a:pt x="123711" y="17"/>
                  </a:cubicBezTo>
                  <a:lnTo>
                    <a:pt x="123711" y="17"/>
                  </a:lnTo>
                  <a:cubicBezTo>
                    <a:pt x="123659" y="17"/>
                    <a:pt x="123625" y="0"/>
                    <a:pt x="123591" y="0"/>
                  </a:cubicBezTo>
                  <a:lnTo>
                    <a:pt x="123591" y="0"/>
                  </a:lnTo>
                  <a:cubicBezTo>
                    <a:pt x="119239" y="0"/>
                    <a:pt x="78887" y="18659"/>
                    <a:pt x="41072" y="47017"/>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1234475" y="1868200"/>
              <a:ext cx="3092775" cy="2332425"/>
            </a:xfrm>
            <a:custGeom>
              <a:avLst/>
              <a:gdLst/>
              <a:ahLst/>
              <a:cxnLst/>
              <a:rect l="l" t="t" r="r" b="b"/>
              <a:pathLst>
                <a:path w="123711" h="93297" extrusionOk="0">
                  <a:moveTo>
                    <a:pt x="1526" y="93297"/>
                  </a:moveTo>
                  <a:cubicBezTo>
                    <a:pt x="1" y="90949"/>
                    <a:pt x="10196" y="70816"/>
                    <a:pt x="41072" y="47377"/>
                  </a:cubicBezTo>
                  <a:cubicBezTo>
                    <a:pt x="79264" y="18728"/>
                    <a:pt x="120044" y="0"/>
                    <a:pt x="123711" y="377"/>
                  </a:cubicBez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1730950" y="3337025"/>
              <a:ext cx="654550" cy="655425"/>
            </a:xfrm>
            <a:custGeom>
              <a:avLst/>
              <a:gdLst/>
              <a:ahLst/>
              <a:cxnLst/>
              <a:rect l="l" t="t" r="r" b="b"/>
              <a:pathLst>
                <a:path w="26182" h="26217" extrusionOk="0">
                  <a:moveTo>
                    <a:pt x="14702" y="361"/>
                  </a:moveTo>
                  <a:cubicBezTo>
                    <a:pt x="11874" y="926"/>
                    <a:pt x="8653" y="2228"/>
                    <a:pt x="5312" y="4644"/>
                  </a:cubicBezTo>
                  <a:lnTo>
                    <a:pt x="5312" y="4644"/>
                  </a:lnTo>
                  <a:cubicBezTo>
                    <a:pt x="2365" y="6752"/>
                    <a:pt x="1097" y="8928"/>
                    <a:pt x="703" y="10915"/>
                  </a:cubicBezTo>
                  <a:lnTo>
                    <a:pt x="703" y="10915"/>
                  </a:lnTo>
                  <a:cubicBezTo>
                    <a:pt x="0" y="14548"/>
                    <a:pt x="2279" y="17564"/>
                    <a:pt x="2913" y="18420"/>
                  </a:cubicBezTo>
                  <a:lnTo>
                    <a:pt x="2913" y="18420"/>
                  </a:lnTo>
                  <a:cubicBezTo>
                    <a:pt x="3924" y="19740"/>
                    <a:pt x="8876" y="26216"/>
                    <a:pt x="16843" y="19825"/>
                  </a:cubicBezTo>
                  <a:lnTo>
                    <a:pt x="16843" y="19825"/>
                  </a:lnTo>
                  <a:cubicBezTo>
                    <a:pt x="17203" y="19534"/>
                    <a:pt x="17529" y="19243"/>
                    <a:pt x="17871" y="18951"/>
                  </a:cubicBezTo>
                  <a:lnTo>
                    <a:pt x="17871" y="18951"/>
                  </a:lnTo>
                  <a:cubicBezTo>
                    <a:pt x="25650" y="12132"/>
                    <a:pt x="26182" y="4439"/>
                    <a:pt x="24417" y="2108"/>
                  </a:cubicBezTo>
                  <a:lnTo>
                    <a:pt x="24417" y="2108"/>
                  </a:lnTo>
                  <a:cubicBezTo>
                    <a:pt x="24108" y="1680"/>
                    <a:pt x="23611" y="1303"/>
                    <a:pt x="22943" y="960"/>
                  </a:cubicBezTo>
                  <a:lnTo>
                    <a:pt x="22943" y="960"/>
                  </a:lnTo>
                  <a:cubicBezTo>
                    <a:pt x="21778" y="395"/>
                    <a:pt x="20133" y="1"/>
                    <a:pt x="18146" y="1"/>
                  </a:cubicBezTo>
                  <a:lnTo>
                    <a:pt x="18146" y="1"/>
                  </a:lnTo>
                  <a:cubicBezTo>
                    <a:pt x="17083" y="1"/>
                    <a:pt x="15935" y="104"/>
                    <a:pt x="14702" y="36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1730950" y="3599625"/>
              <a:ext cx="446800" cy="392825"/>
            </a:xfrm>
            <a:custGeom>
              <a:avLst/>
              <a:gdLst/>
              <a:ahLst/>
              <a:cxnLst/>
              <a:rect l="l" t="t" r="r" b="b"/>
              <a:pathLst>
                <a:path w="17872" h="15713" extrusionOk="0">
                  <a:moveTo>
                    <a:pt x="977" y="394"/>
                  </a:moveTo>
                  <a:cubicBezTo>
                    <a:pt x="891" y="394"/>
                    <a:pt x="788" y="411"/>
                    <a:pt x="703" y="411"/>
                  </a:cubicBezTo>
                  <a:lnTo>
                    <a:pt x="703" y="411"/>
                  </a:lnTo>
                  <a:cubicBezTo>
                    <a:pt x="0" y="4044"/>
                    <a:pt x="2279" y="7060"/>
                    <a:pt x="2913" y="7916"/>
                  </a:cubicBezTo>
                  <a:lnTo>
                    <a:pt x="2913" y="7916"/>
                  </a:lnTo>
                  <a:cubicBezTo>
                    <a:pt x="3924" y="9236"/>
                    <a:pt x="8876" y="15712"/>
                    <a:pt x="16843" y="9321"/>
                  </a:cubicBezTo>
                  <a:lnTo>
                    <a:pt x="16843" y="9321"/>
                  </a:lnTo>
                  <a:cubicBezTo>
                    <a:pt x="17203" y="9030"/>
                    <a:pt x="17529" y="8739"/>
                    <a:pt x="17871" y="8447"/>
                  </a:cubicBezTo>
                  <a:lnTo>
                    <a:pt x="17871" y="8447"/>
                  </a:lnTo>
                  <a:cubicBezTo>
                    <a:pt x="17495" y="7899"/>
                    <a:pt x="16809" y="7625"/>
                    <a:pt x="16141" y="7522"/>
                  </a:cubicBezTo>
                  <a:lnTo>
                    <a:pt x="16141" y="7522"/>
                  </a:lnTo>
                  <a:cubicBezTo>
                    <a:pt x="15473" y="7419"/>
                    <a:pt x="14804" y="7436"/>
                    <a:pt x="14136" y="7317"/>
                  </a:cubicBezTo>
                  <a:lnTo>
                    <a:pt x="14136" y="7317"/>
                  </a:lnTo>
                  <a:cubicBezTo>
                    <a:pt x="12577" y="7042"/>
                    <a:pt x="11309" y="5963"/>
                    <a:pt x="10110" y="4935"/>
                  </a:cubicBezTo>
                  <a:lnTo>
                    <a:pt x="10110" y="4935"/>
                  </a:lnTo>
                  <a:cubicBezTo>
                    <a:pt x="8705" y="3718"/>
                    <a:pt x="7317" y="2519"/>
                    <a:pt x="5912" y="1302"/>
                  </a:cubicBezTo>
                  <a:lnTo>
                    <a:pt x="5912" y="1302"/>
                  </a:lnTo>
                  <a:cubicBezTo>
                    <a:pt x="5312" y="771"/>
                    <a:pt x="4661" y="223"/>
                    <a:pt x="3873" y="52"/>
                  </a:cubicBezTo>
                  <a:lnTo>
                    <a:pt x="3873" y="52"/>
                  </a:lnTo>
                  <a:cubicBezTo>
                    <a:pt x="3667" y="17"/>
                    <a:pt x="3479" y="0"/>
                    <a:pt x="3290" y="0"/>
                  </a:cubicBezTo>
                  <a:lnTo>
                    <a:pt x="3290" y="0"/>
                  </a:lnTo>
                  <a:cubicBezTo>
                    <a:pt x="2502" y="0"/>
                    <a:pt x="1748" y="291"/>
                    <a:pt x="977" y="394"/>
                  </a:cubicBezTo>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2071925" y="3328050"/>
              <a:ext cx="232625" cy="140950"/>
            </a:xfrm>
            <a:custGeom>
              <a:avLst/>
              <a:gdLst/>
              <a:ahLst/>
              <a:cxnLst/>
              <a:rect l="l" t="t" r="r" b="b"/>
              <a:pathLst>
                <a:path w="9305" h="5638" extrusionOk="0">
                  <a:moveTo>
                    <a:pt x="4301" y="5295"/>
                  </a:moveTo>
                  <a:cubicBezTo>
                    <a:pt x="2947" y="5637"/>
                    <a:pt x="1422" y="4147"/>
                    <a:pt x="0" y="4301"/>
                  </a:cubicBezTo>
                  <a:cubicBezTo>
                    <a:pt x="360" y="3101"/>
                    <a:pt x="703" y="1902"/>
                    <a:pt x="1063" y="720"/>
                  </a:cubicBezTo>
                  <a:cubicBezTo>
                    <a:pt x="4609" y="0"/>
                    <a:pt x="7522" y="446"/>
                    <a:pt x="9304" y="1319"/>
                  </a:cubicBezTo>
                  <a:cubicBezTo>
                    <a:pt x="8071" y="2382"/>
                    <a:pt x="6837" y="3427"/>
                    <a:pt x="5603" y="4489"/>
                  </a:cubicBezTo>
                  <a:cubicBezTo>
                    <a:pt x="5226" y="4815"/>
                    <a:pt x="4815" y="5157"/>
                    <a:pt x="4301" y="5295"/>
                  </a:cubicBezTo>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1789625" y="3378575"/>
              <a:ext cx="540625" cy="493925"/>
            </a:xfrm>
            <a:custGeom>
              <a:avLst/>
              <a:gdLst/>
              <a:ahLst/>
              <a:cxnLst/>
              <a:rect l="l" t="t" r="r" b="b"/>
              <a:pathLst>
                <a:path w="21625" h="19757" extrusionOk="0">
                  <a:moveTo>
                    <a:pt x="3805" y="3736"/>
                  </a:moveTo>
                  <a:cubicBezTo>
                    <a:pt x="1269" y="5535"/>
                    <a:pt x="1" y="7626"/>
                    <a:pt x="18" y="9956"/>
                  </a:cubicBezTo>
                  <a:lnTo>
                    <a:pt x="18" y="9956"/>
                  </a:lnTo>
                  <a:cubicBezTo>
                    <a:pt x="35" y="11704"/>
                    <a:pt x="789" y="13554"/>
                    <a:pt x="2245" y="15490"/>
                  </a:cubicBezTo>
                  <a:lnTo>
                    <a:pt x="2245" y="15490"/>
                  </a:lnTo>
                  <a:cubicBezTo>
                    <a:pt x="3719" y="17409"/>
                    <a:pt x="5295" y="18643"/>
                    <a:pt x="6974" y="19123"/>
                  </a:cubicBezTo>
                  <a:lnTo>
                    <a:pt x="6974" y="19123"/>
                  </a:lnTo>
                  <a:cubicBezTo>
                    <a:pt x="9219" y="19757"/>
                    <a:pt x="11566" y="19106"/>
                    <a:pt x="13982" y="17152"/>
                  </a:cubicBezTo>
                  <a:lnTo>
                    <a:pt x="13982" y="17152"/>
                  </a:lnTo>
                  <a:cubicBezTo>
                    <a:pt x="21624" y="10984"/>
                    <a:pt x="21539" y="3616"/>
                    <a:pt x="20202" y="1869"/>
                  </a:cubicBezTo>
                  <a:lnTo>
                    <a:pt x="20202" y="1869"/>
                  </a:lnTo>
                  <a:cubicBezTo>
                    <a:pt x="19534" y="978"/>
                    <a:pt x="17375" y="1"/>
                    <a:pt x="14394" y="1"/>
                  </a:cubicBezTo>
                  <a:lnTo>
                    <a:pt x="14394" y="1"/>
                  </a:lnTo>
                  <a:cubicBezTo>
                    <a:pt x="11481" y="1"/>
                    <a:pt x="7745" y="926"/>
                    <a:pt x="3805" y="373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5"/>
            <p:cNvSpPr/>
            <p:nvPr/>
          </p:nvSpPr>
          <p:spPr>
            <a:xfrm>
              <a:off x="1806325" y="3395875"/>
              <a:ext cx="506350" cy="449325"/>
            </a:xfrm>
            <a:custGeom>
              <a:avLst/>
              <a:gdLst/>
              <a:ahLst/>
              <a:cxnLst/>
              <a:rect l="l" t="t" r="r" b="b"/>
              <a:pathLst>
                <a:path w="20254" h="17973" extrusionOk="0">
                  <a:moveTo>
                    <a:pt x="13874" y="1"/>
                  </a:moveTo>
                  <a:cubicBezTo>
                    <a:pt x="11098" y="1"/>
                    <a:pt x="7470" y="868"/>
                    <a:pt x="3565" y="3644"/>
                  </a:cubicBezTo>
                  <a:cubicBezTo>
                    <a:pt x="1200" y="5340"/>
                    <a:pt x="1" y="7276"/>
                    <a:pt x="18" y="9384"/>
                  </a:cubicBezTo>
                  <a:cubicBezTo>
                    <a:pt x="35" y="10960"/>
                    <a:pt x="721" y="12657"/>
                    <a:pt x="2057" y="14421"/>
                  </a:cubicBezTo>
                  <a:cubicBezTo>
                    <a:pt x="3411" y="16203"/>
                    <a:pt x="4850" y="17317"/>
                    <a:pt x="6358" y="17763"/>
                  </a:cubicBezTo>
                  <a:cubicBezTo>
                    <a:pt x="6847" y="17902"/>
                    <a:pt x="7344" y="17972"/>
                    <a:pt x="7848" y="17972"/>
                  </a:cubicBezTo>
                  <a:cubicBezTo>
                    <a:pt x="9447" y="17972"/>
                    <a:pt x="11119" y="17271"/>
                    <a:pt x="12852" y="15878"/>
                  </a:cubicBezTo>
                  <a:cubicBezTo>
                    <a:pt x="20254" y="9898"/>
                    <a:pt x="20117" y="2941"/>
                    <a:pt x="19054" y="1536"/>
                  </a:cubicBezTo>
                  <a:cubicBezTo>
                    <a:pt x="18527" y="847"/>
                    <a:pt x="16615" y="1"/>
                    <a:pt x="1387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5"/>
            <p:cNvSpPr/>
            <p:nvPr/>
          </p:nvSpPr>
          <p:spPr>
            <a:xfrm>
              <a:off x="1805475" y="3456125"/>
              <a:ext cx="407400" cy="382550"/>
            </a:xfrm>
            <a:custGeom>
              <a:avLst/>
              <a:gdLst/>
              <a:ahLst/>
              <a:cxnLst/>
              <a:rect l="l" t="t" r="r" b="b"/>
              <a:pathLst>
                <a:path w="16296" h="15302" extrusionOk="0">
                  <a:moveTo>
                    <a:pt x="4918" y="840"/>
                  </a:moveTo>
                  <a:cubicBezTo>
                    <a:pt x="4044" y="1371"/>
                    <a:pt x="3239" y="2073"/>
                    <a:pt x="2674" y="2587"/>
                  </a:cubicBezTo>
                  <a:lnTo>
                    <a:pt x="2674" y="2587"/>
                  </a:lnTo>
                  <a:cubicBezTo>
                    <a:pt x="1046" y="4078"/>
                    <a:pt x="1" y="5946"/>
                    <a:pt x="463" y="8190"/>
                  </a:cubicBezTo>
                  <a:lnTo>
                    <a:pt x="463" y="8190"/>
                  </a:lnTo>
                  <a:cubicBezTo>
                    <a:pt x="789" y="9715"/>
                    <a:pt x="1628" y="11429"/>
                    <a:pt x="2828" y="12474"/>
                  </a:cubicBezTo>
                  <a:lnTo>
                    <a:pt x="2828" y="12474"/>
                  </a:lnTo>
                  <a:cubicBezTo>
                    <a:pt x="3993" y="13485"/>
                    <a:pt x="5055" y="14582"/>
                    <a:pt x="6615" y="15010"/>
                  </a:cubicBezTo>
                  <a:lnTo>
                    <a:pt x="6615" y="15010"/>
                  </a:lnTo>
                  <a:cubicBezTo>
                    <a:pt x="7471" y="15250"/>
                    <a:pt x="8379" y="15301"/>
                    <a:pt x="9270" y="15164"/>
                  </a:cubicBezTo>
                  <a:lnTo>
                    <a:pt x="9270" y="15164"/>
                  </a:lnTo>
                  <a:cubicBezTo>
                    <a:pt x="10144" y="15027"/>
                    <a:pt x="10624" y="14684"/>
                    <a:pt x="11344" y="14205"/>
                  </a:cubicBezTo>
                  <a:lnTo>
                    <a:pt x="11344" y="14205"/>
                  </a:lnTo>
                  <a:cubicBezTo>
                    <a:pt x="11892" y="13828"/>
                    <a:pt x="12440" y="13451"/>
                    <a:pt x="12954" y="13022"/>
                  </a:cubicBezTo>
                  <a:lnTo>
                    <a:pt x="12954" y="13022"/>
                  </a:lnTo>
                  <a:cubicBezTo>
                    <a:pt x="13880" y="12268"/>
                    <a:pt x="14736" y="11412"/>
                    <a:pt x="15456" y="10435"/>
                  </a:cubicBezTo>
                  <a:lnTo>
                    <a:pt x="15456" y="10435"/>
                  </a:lnTo>
                  <a:cubicBezTo>
                    <a:pt x="16295" y="9287"/>
                    <a:pt x="15593" y="7882"/>
                    <a:pt x="14856" y="6888"/>
                  </a:cubicBezTo>
                  <a:lnTo>
                    <a:pt x="14856" y="6888"/>
                  </a:lnTo>
                  <a:cubicBezTo>
                    <a:pt x="13862" y="5517"/>
                    <a:pt x="12766" y="4198"/>
                    <a:pt x="11601" y="2982"/>
                  </a:cubicBezTo>
                  <a:lnTo>
                    <a:pt x="11601" y="2982"/>
                  </a:lnTo>
                  <a:cubicBezTo>
                    <a:pt x="10624" y="1971"/>
                    <a:pt x="9510" y="651"/>
                    <a:pt x="8174" y="154"/>
                  </a:cubicBezTo>
                  <a:lnTo>
                    <a:pt x="8174" y="154"/>
                  </a:lnTo>
                  <a:cubicBezTo>
                    <a:pt x="7900" y="52"/>
                    <a:pt x="7625" y="0"/>
                    <a:pt x="7351" y="0"/>
                  </a:cubicBezTo>
                  <a:lnTo>
                    <a:pt x="7351" y="0"/>
                  </a:lnTo>
                  <a:cubicBezTo>
                    <a:pt x="6563" y="0"/>
                    <a:pt x="5706" y="360"/>
                    <a:pt x="4918" y="84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15"/>
            <p:cNvSpPr/>
            <p:nvPr/>
          </p:nvSpPr>
          <p:spPr>
            <a:xfrm>
              <a:off x="1789200" y="3376575"/>
              <a:ext cx="525200" cy="330150"/>
            </a:xfrm>
            <a:custGeom>
              <a:avLst/>
              <a:gdLst/>
              <a:ahLst/>
              <a:cxnLst/>
              <a:rect l="l" t="t" r="r" b="b"/>
              <a:pathLst>
                <a:path w="21008" h="13206" extrusionOk="0">
                  <a:moveTo>
                    <a:pt x="14291" y="1"/>
                  </a:moveTo>
                  <a:cubicBezTo>
                    <a:pt x="13997" y="1"/>
                    <a:pt x="13706" y="10"/>
                    <a:pt x="13417" y="29"/>
                  </a:cubicBezTo>
                  <a:cubicBezTo>
                    <a:pt x="10315" y="252"/>
                    <a:pt x="7488" y="1383"/>
                    <a:pt x="4987" y="2925"/>
                  </a:cubicBezTo>
                  <a:cubicBezTo>
                    <a:pt x="3753" y="3713"/>
                    <a:pt x="2536" y="4570"/>
                    <a:pt x="1594" y="5718"/>
                  </a:cubicBezTo>
                  <a:cubicBezTo>
                    <a:pt x="652" y="6883"/>
                    <a:pt x="1" y="8357"/>
                    <a:pt x="35" y="10036"/>
                  </a:cubicBezTo>
                  <a:cubicBezTo>
                    <a:pt x="52" y="8374"/>
                    <a:pt x="754" y="6952"/>
                    <a:pt x="1714" y="5855"/>
                  </a:cubicBezTo>
                  <a:cubicBezTo>
                    <a:pt x="2656" y="4724"/>
                    <a:pt x="3856" y="3868"/>
                    <a:pt x="5089" y="3079"/>
                  </a:cubicBezTo>
                  <a:cubicBezTo>
                    <a:pt x="7574" y="1537"/>
                    <a:pt x="10384" y="424"/>
                    <a:pt x="13451" y="201"/>
                  </a:cubicBezTo>
                  <a:cubicBezTo>
                    <a:pt x="13740" y="182"/>
                    <a:pt x="14032" y="172"/>
                    <a:pt x="14325" y="172"/>
                  </a:cubicBezTo>
                  <a:cubicBezTo>
                    <a:pt x="14813" y="172"/>
                    <a:pt x="15306" y="199"/>
                    <a:pt x="15798" y="252"/>
                  </a:cubicBezTo>
                  <a:cubicBezTo>
                    <a:pt x="16587" y="321"/>
                    <a:pt x="17375" y="492"/>
                    <a:pt x="18163" y="766"/>
                  </a:cubicBezTo>
                  <a:cubicBezTo>
                    <a:pt x="18557" y="903"/>
                    <a:pt x="18934" y="1075"/>
                    <a:pt x="19311" y="1280"/>
                  </a:cubicBezTo>
                  <a:cubicBezTo>
                    <a:pt x="19671" y="1503"/>
                    <a:pt x="20031" y="1760"/>
                    <a:pt x="20253" y="2137"/>
                  </a:cubicBezTo>
                  <a:cubicBezTo>
                    <a:pt x="20459" y="2497"/>
                    <a:pt x="20596" y="2908"/>
                    <a:pt x="20682" y="3319"/>
                  </a:cubicBezTo>
                  <a:cubicBezTo>
                    <a:pt x="20733" y="3525"/>
                    <a:pt x="20750" y="3748"/>
                    <a:pt x="20767" y="3953"/>
                  </a:cubicBezTo>
                  <a:cubicBezTo>
                    <a:pt x="20802" y="4159"/>
                    <a:pt x="20802" y="4364"/>
                    <a:pt x="20819" y="4570"/>
                  </a:cubicBezTo>
                  <a:cubicBezTo>
                    <a:pt x="20836" y="5393"/>
                    <a:pt x="20750" y="6198"/>
                    <a:pt x="20613" y="6969"/>
                  </a:cubicBezTo>
                  <a:cubicBezTo>
                    <a:pt x="20442" y="7740"/>
                    <a:pt x="20236" y="8494"/>
                    <a:pt x="19962" y="9213"/>
                  </a:cubicBezTo>
                  <a:cubicBezTo>
                    <a:pt x="19448" y="10653"/>
                    <a:pt x="18728" y="11989"/>
                    <a:pt x="17872" y="13206"/>
                  </a:cubicBezTo>
                  <a:cubicBezTo>
                    <a:pt x="18780" y="12041"/>
                    <a:pt x="19551" y="10738"/>
                    <a:pt x="20116" y="9299"/>
                  </a:cubicBezTo>
                  <a:lnTo>
                    <a:pt x="20322" y="8751"/>
                  </a:lnTo>
                  <a:cubicBezTo>
                    <a:pt x="20373" y="8562"/>
                    <a:pt x="20425" y="8374"/>
                    <a:pt x="20493" y="8185"/>
                  </a:cubicBezTo>
                  <a:cubicBezTo>
                    <a:pt x="20613" y="7808"/>
                    <a:pt x="20682" y="7414"/>
                    <a:pt x="20767" y="7037"/>
                  </a:cubicBezTo>
                  <a:cubicBezTo>
                    <a:pt x="20922" y="6249"/>
                    <a:pt x="21007" y="5427"/>
                    <a:pt x="20973" y="4587"/>
                  </a:cubicBezTo>
                  <a:cubicBezTo>
                    <a:pt x="20973" y="4382"/>
                    <a:pt x="20973" y="4176"/>
                    <a:pt x="20939" y="3953"/>
                  </a:cubicBezTo>
                  <a:cubicBezTo>
                    <a:pt x="20922" y="3748"/>
                    <a:pt x="20887" y="3542"/>
                    <a:pt x="20836" y="3319"/>
                  </a:cubicBezTo>
                  <a:cubicBezTo>
                    <a:pt x="20750" y="2891"/>
                    <a:pt x="20613" y="2463"/>
                    <a:pt x="20373" y="2051"/>
                  </a:cubicBezTo>
                  <a:cubicBezTo>
                    <a:pt x="20133" y="1640"/>
                    <a:pt x="19739" y="1366"/>
                    <a:pt x="19362" y="1143"/>
                  </a:cubicBezTo>
                  <a:cubicBezTo>
                    <a:pt x="18985" y="920"/>
                    <a:pt x="18591" y="749"/>
                    <a:pt x="18180" y="595"/>
                  </a:cubicBezTo>
                  <a:cubicBezTo>
                    <a:pt x="17392" y="321"/>
                    <a:pt x="16587" y="149"/>
                    <a:pt x="15781" y="81"/>
                  </a:cubicBezTo>
                  <a:cubicBezTo>
                    <a:pt x="15278" y="27"/>
                    <a:pt x="14781" y="1"/>
                    <a:pt x="14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805475" y="3477100"/>
              <a:ext cx="323875" cy="361575"/>
            </a:xfrm>
            <a:custGeom>
              <a:avLst/>
              <a:gdLst/>
              <a:ahLst/>
              <a:cxnLst/>
              <a:rect l="l" t="t" r="r" b="b"/>
              <a:pathLst>
                <a:path w="12955" h="14463" extrusionOk="0">
                  <a:moveTo>
                    <a:pt x="2674" y="1748"/>
                  </a:moveTo>
                  <a:cubicBezTo>
                    <a:pt x="1046" y="3239"/>
                    <a:pt x="1" y="5107"/>
                    <a:pt x="463" y="7351"/>
                  </a:cubicBezTo>
                  <a:lnTo>
                    <a:pt x="463" y="7351"/>
                  </a:lnTo>
                  <a:cubicBezTo>
                    <a:pt x="789" y="8876"/>
                    <a:pt x="1628" y="10590"/>
                    <a:pt x="2828" y="11635"/>
                  </a:cubicBezTo>
                  <a:lnTo>
                    <a:pt x="2828" y="11635"/>
                  </a:lnTo>
                  <a:cubicBezTo>
                    <a:pt x="3993" y="12646"/>
                    <a:pt x="5055" y="13743"/>
                    <a:pt x="6615" y="14171"/>
                  </a:cubicBezTo>
                  <a:lnTo>
                    <a:pt x="6615" y="14171"/>
                  </a:lnTo>
                  <a:cubicBezTo>
                    <a:pt x="7471" y="14411"/>
                    <a:pt x="8379" y="14462"/>
                    <a:pt x="9270" y="14325"/>
                  </a:cubicBezTo>
                  <a:lnTo>
                    <a:pt x="9270" y="14325"/>
                  </a:lnTo>
                  <a:cubicBezTo>
                    <a:pt x="10144" y="14188"/>
                    <a:pt x="10624" y="13845"/>
                    <a:pt x="11344" y="13366"/>
                  </a:cubicBezTo>
                  <a:lnTo>
                    <a:pt x="11344" y="13366"/>
                  </a:lnTo>
                  <a:cubicBezTo>
                    <a:pt x="11892" y="12989"/>
                    <a:pt x="12440" y="12612"/>
                    <a:pt x="12954" y="12183"/>
                  </a:cubicBezTo>
                  <a:lnTo>
                    <a:pt x="12954" y="12183"/>
                  </a:lnTo>
                  <a:cubicBezTo>
                    <a:pt x="12440" y="12526"/>
                    <a:pt x="11875" y="12800"/>
                    <a:pt x="11275" y="12834"/>
                  </a:cubicBezTo>
                  <a:lnTo>
                    <a:pt x="11275" y="12834"/>
                  </a:lnTo>
                  <a:cubicBezTo>
                    <a:pt x="11224" y="12355"/>
                    <a:pt x="11464" y="12063"/>
                    <a:pt x="11738" y="11669"/>
                  </a:cubicBezTo>
                  <a:lnTo>
                    <a:pt x="11738" y="11669"/>
                  </a:lnTo>
                  <a:cubicBezTo>
                    <a:pt x="12098" y="11155"/>
                    <a:pt x="12423" y="10556"/>
                    <a:pt x="12834" y="10076"/>
                  </a:cubicBezTo>
                  <a:lnTo>
                    <a:pt x="12834" y="10076"/>
                  </a:lnTo>
                  <a:cubicBezTo>
                    <a:pt x="11772" y="11309"/>
                    <a:pt x="10521" y="12543"/>
                    <a:pt x="9065" y="13263"/>
                  </a:cubicBezTo>
                  <a:lnTo>
                    <a:pt x="9065" y="13263"/>
                  </a:lnTo>
                  <a:cubicBezTo>
                    <a:pt x="8979" y="13314"/>
                    <a:pt x="8859" y="13348"/>
                    <a:pt x="8791" y="13280"/>
                  </a:cubicBezTo>
                  <a:lnTo>
                    <a:pt x="8791" y="13280"/>
                  </a:lnTo>
                  <a:cubicBezTo>
                    <a:pt x="8722" y="13228"/>
                    <a:pt x="8756" y="13126"/>
                    <a:pt x="8773" y="13040"/>
                  </a:cubicBezTo>
                  <a:lnTo>
                    <a:pt x="8773" y="13040"/>
                  </a:lnTo>
                  <a:cubicBezTo>
                    <a:pt x="9099" y="12098"/>
                    <a:pt x="9562" y="11241"/>
                    <a:pt x="10110" y="10418"/>
                  </a:cubicBezTo>
                  <a:lnTo>
                    <a:pt x="10110" y="10418"/>
                  </a:lnTo>
                  <a:cubicBezTo>
                    <a:pt x="10624" y="9665"/>
                    <a:pt x="11275" y="9031"/>
                    <a:pt x="11926" y="8379"/>
                  </a:cubicBezTo>
                  <a:lnTo>
                    <a:pt x="11926" y="8379"/>
                  </a:lnTo>
                  <a:cubicBezTo>
                    <a:pt x="11138" y="9116"/>
                    <a:pt x="10161" y="9750"/>
                    <a:pt x="9476" y="10556"/>
                  </a:cubicBezTo>
                  <a:lnTo>
                    <a:pt x="9476" y="10556"/>
                  </a:lnTo>
                  <a:cubicBezTo>
                    <a:pt x="8825" y="11344"/>
                    <a:pt x="7985" y="11943"/>
                    <a:pt x="7111" y="12492"/>
                  </a:cubicBezTo>
                  <a:lnTo>
                    <a:pt x="7111" y="12492"/>
                  </a:lnTo>
                  <a:cubicBezTo>
                    <a:pt x="6974" y="12577"/>
                    <a:pt x="6837" y="12646"/>
                    <a:pt x="6683" y="12595"/>
                  </a:cubicBezTo>
                  <a:lnTo>
                    <a:pt x="6683" y="12595"/>
                  </a:lnTo>
                  <a:cubicBezTo>
                    <a:pt x="6580" y="12560"/>
                    <a:pt x="6495" y="12440"/>
                    <a:pt x="6477" y="12320"/>
                  </a:cubicBezTo>
                  <a:lnTo>
                    <a:pt x="6477" y="12320"/>
                  </a:lnTo>
                  <a:cubicBezTo>
                    <a:pt x="6460" y="12218"/>
                    <a:pt x="6495" y="12098"/>
                    <a:pt x="6512" y="11978"/>
                  </a:cubicBezTo>
                  <a:lnTo>
                    <a:pt x="6512" y="11978"/>
                  </a:lnTo>
                  <a:cubicBezTo>
                    <a:pt x="6786" y="10950"/>
                    <a:pt x="7540" y="10161"/>
                    <a:pt x="8157" y="9339"/>
                  </a:cubicBezTo>
                  <a:lnTo>
                    <a:pt x="8157" y="9339"/>
                  </a:lnTo>
                  <a:cubicBezTo>
                    <a:pt x="8911" y="8362"/>
                    <a:pt x="9647" y="7386"/>
                    <a:pt x="10418" y="6409"/>
                  </a:cubicBezTo>
                  <a:lnTo>
                    <a:pt x="10418" y="6409"/>
                  </a:lnTo>
                  <a:cubicBezTo>
                    <a:pt x="9065" y="7951"/>
                    <a:pt x="7711" y="9510"/>
                    <a:pt x="5963" y="10590"/>
                  </a:cubicBezTo>
                  <a:lnTo>
                    <a:pt x="5963" y="10590"/>
                  </a:lnTo>
                  <a:cubicBezTo>
                    <a:pt x="5672" y="10778"/>
                    <a:pt x="5329" y="10950"/>
                    <a:pt x="4987" y="10984"/>
                  </a:cubicBezTo>
                  <a:lnTo>
                    <a:pt x="4987" y="10984"/>
                  </a:lnTo>
                  <a:cubicBezTo>
                    <a:pt x="4627" y="11001"/>
                    <a:pt x="4233" y="10813"/>
                    <a:pt x="4130" y="10470"/>
                  </a:cubicBezTo>
                  <a:lnTo>
                    <a:pt x="4130" y="10470"/>
                  </a:lnTo>
                  <a:cubicBezTo>
                    <a:pt x="3976" y="10024"/>
                    <a:pt x="4353" y="9579"/>
                    <a:pt x="4678" y="9270"/>
                  </a:cubicBezTo>
                  <a:lnTo>
                    <a:pt x="4678" y="9270"/>
                  </a:lnTo>
                  <a:cubicBezTo>
                    <a:pt x="6306" y="7728"/>
                    <a:pt x="8002" y="6135"/>
                    <a:pt x="9750" y="4713"/>
                  </a:cubicBezTo>
                  <a:lnTo>
                    <a:pt x="9750" y="4713"/>
                  </a:lnTo>
                  <a:cubicBezTo>
                    <a:pt x="8208" y="5964"/>
                    <a:pt x="6615" y="7163"/>
                    <a:pt x="5004" y="8311"/>
                  </a:cubicBezTo>
                  <a:lnTo>
                    <a:pt x="5004" y="8311"/>
                  </a:lnTo>
                  <a:cubicBezTo>
                    <a:pt x="4661" y="8568"/>
                    <a:pt x="3171" y="9545"/>
                    <a:pt x="3359" y="8482"/>
                  </a:cubicBezTo>
                  <a:lnTo>
                    <a:pt x="3359" y="8482"/>
                  </a:lnTo>
                  <a:cubicBezTo>
                    <a:pt x="3410" y="8191"/>
                    <a:pt x="3582" y="7934"/>
                    <a:pt x="3770" y="7694"/>
                  </a:cubicBezTo>
                  <a:lnTo>
                    <a:pt x="3770" y="7694"/>
                  </a:lnTo>
                  <a:cubicBezTo>
                    <a:pt x="4987" y="6049"/>
                    <a:pt x="6392" y="4490"/>
                    <a:pt x="7934" y="3136"/>
                  </a:cubicBezTo>
                  <a:lnTo>
                    <a:pt x="7934" y="3136"/>
                  </a:lnTo>
                  <a:cubicBezTo>
                    <a:pt x="6529" y="4319"/>
                    <a:pt x="2331" y="7728"/>
                    <a:pt x="1800" y="6940"/>
                  </a:cubicBezTo>
                  <a:lnTo>
                    <a:pt x="1800" y="6940"/>
                  </a:lnTo>
                  <a:cubicBezTo>
                    <a:pt x="1594" y="6615"/>
                    <a:pt x="1868" y="6221"/>
                    <a:pt x="2142" y="5946"/>
                  </a:cubicBezTo>
                  <a:lnTo>
                    <a:pt x="2142" y="5946"/>
                  </a:lnTo>
                  <a:cubicBezTo>
                    <a:pt x="3719" y="4336"/>
                    <a:pt x="5295" y="2708"/>
                    <a:pt x="6992" y="1217"/>
                  </a:cubicBezTo>
                  <a:lnTo>
                    <a:pt x="6992" y="1217"/>
                  </a:lnTo>
                  <a:cubicBezTo>
                    <a:pt x="5484" y="2417"/>
                    <a:pt x="3907" y="3513"/>
                    <a:pt x="2245" y="4507"/>
                  </a:cubicBezTo>
                  <a:lnTo>
                    <a:pt x="2245" y="4507"/>
                  </a:lnTo>
                  <a:cubicBezTo>
                    <a:pt x="2040" y="4627"/>
                    <a:pt x="1731" y="4747"/>
                    <a:pt x="1560" y="4559"/>
                  </a:cubicBezTo>
                  <a:lnTo>
                    <a:pt x="1560" y="4559"/>
                  </a:lnTo>
                  <a:cubicBezTo>
                    <a:pt x="1440" y="4421"/>
                    <a:pt x="1509" y="4199"/>
                    <a:pt x="1577" y="4010"/>
                  </a:cubicBezTo>
                  <a:lnTo>
                    <a:pt x="1577" y="4010"/>
                  </a:lnTo>
                  <a:cubicBezTo>
                    <a:pt x="2228" y="2485"/>
                    <a:pt x="3513" y="977"/>
                    <a:pt x="4918" y="1"/>
                  </a:cubicBezTo>
                  <a:lnTo>
                    <a:pt x="4918" y="1"/>
                  </a:lnTo>
                  <a:cubicBezTo>
                    <a:pt x="4044" y="532"/>
                    <a:pt x="3239" y="1234"/>
                    <a:pt x="2674" y="174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5"/>
            <p:cNvSpPr/>
            <p:nvPr/>
          </p:nvSpPr>
          <p:spPr>
            <a:xfrm>
              <a:off x="2622800" y="2660225"/>
              <a:ext cx="654975" cy="655425"/>
            </a:xfrm>
            <a:custGeom>
              <a:avLst/>
              <a:gdLst/>
              <a:ahLst/>
              <a:cxnLst/>
              <a:rect l="l" t="t" r="r" b="b"/>
              <a:pathLst>
                <a:path w="26199" h="26217" extrusionOk="0">
                  <a:moveTo>
                    <a:pt x="14719" y="360"/>
                  </a:moveTo>
                  <a:cubicBezTo>
                    <a:pt x="11891" y="926"/>
                    <a:pt x="8670" y="2228"/>
                    <a:pt x="5312" y="4627"/>
                  </a:cubicBezTo>
                  <a:lnTo>
                    <a:pt x="5312" y="4627"/>
                  </a:lnTo>
                  <a:cubicBezTo>
                    <a:pt x="2382" y="6734"/>
                    <a:pt x="1097" y="8910"/>
                    <a:pt x="720" y="10915"/>
                  </a:cubicBezTo>
                  <a:lnTo>
                    <a:pt x="720" y="10915"/>
                  </a:lnTo>
                  <a:cubicBezTo>
                    <a:pt x="0" y="14548"/>
                    <a:pt x="2279" y="17563"/>
                    <a:pt x="2930" y="18420"/>
                  </a:cubicBezTo>
                  <a:lnTo>
                    <a:pt x="2930" y="18420"/>
                  </a:lnTo>
                  <a:cubicBezTo>
                    <a:pt x="3924" y="19739"/>
                    <a:pt x="8893" y="26216"/>
                    <a:pt x="16843" y="19825"/>
                  </a:cubicBezTo>
                  <a:lnTo>
                    <a:pt x="16843" y="19825"/>
                  </a:lnTo>
                  <a:cubicBezTo>
                    <a:pt x="17203" y="19534"/>
                    <a:pt x="17546" y="19242"/>
                    <a:pt x="17871" y="18951"/>
                  </a:cubicBezTo>
                  <a:lnTo>
                    <a:pt x="17871" y="18951"/>
                  </a:lnTo>
                  <a:cubicBezTo>
                    <a:pt x="25650" y="12132"/>
                    <a:pt x="26199" y="4421"/>
                    <a:pt x="24434" y="2108"/>
                  </a:cubicBezTo>
                  <a:lnTo>
                    <a:pt x="24434" y="2108"/>
                  </a:lnTo>
                  <a:cubicBezTo>
                    <a:pt x="24108" y="1680"/>
                    <a:pt x="23611" y="1286"/>
                    <a:pt x="22943" y="960"/>
                  </a:cubicBezTo>
                  <a:lnTo>
                    <a:pt x="22943" y="960"/>
                  </a:lnTo>
                  <a:cubicBezTo>
                    <a:pt x="21795" y="378"/>
                    <a:pt x="20133" y="1"/>
                    <a:pt x="18145" y="1"/>
                  </a:cubicBezTo>
                  <a:lnTo>
                    <a:pt x="18145" y="1"/>
                  </a:lnTo>
                  <a:cubicBezTo>
                    <a:pt x="17100" y="1"/>
                    <a:pt x="15935" y="103"/>
                    <a:pt x="14719" y="360"/>
                  </a:cubicBezTo>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5"/>
            <p:cNvSpPr/>
            <p:nvPr/>
          </p:nvSpPr>
          <p:spPr>
            <a:xfrm>
              <a:off x="2622800" y="2922800"/>
              <a:ext cx="446800" cy="392850"/>
            </a:xfrm>
            <a:custGeom>
              <a:avLst/>
              <a:gdLst/>
              <a:ahLst/>
              <a:cxnLst/>
              <a:rect l="l" t="t" r="r" b="b"/>
              <a:pathLst>
                <a:path w="17872" h="15714" extrusionOk="0">
                  <a:moveTo>
                    <a:pt x="977" y="378"/>
                  </a:moveTo>
                  <a:cubicBezTo>
                    <a:pt x="891" y="395"/>
                    <a:pt x="805" y="395"/>
                    <a:pt x="720" y="412"/>
                  </a:cubicBezTo>
                  <a:lnTo>
                    <a:pt x="720" y="412"/>
                  </a:lnTo>
                  <a:cubicBezTo>
                    <a:pt x="0" y="4045"/>
                    <a:pt x="2279" y="7060"/>
                    <a:pt x="2930" y="7917"/>
                  </a:cubicBezTo>
                  <a:lnTo>
                    <a:pt x="2930" y="7917"/>
                  </a:lnTo>
                  <a:cubicBezTo>
                    <a:pt x="3924" y="9236"/>
                    <a:pt x="8893" y="15713"/>
                    <a:pt x="16843" y="9322"/>
                  </a:cubicBezTo>
                  <a:lnTo>
                    <a:pt x="16843" y="9322"/>
                  </a:lnTo>
                  <a:cubicBezTo>
                    <a:pt x="17203" y="9031"/>
                    <a:pt x="17546" y="8739"/>
                    <a:pt x="17871" y="8448"/>
                  </a:cubicBezTo>
                  <a:lnTo>
                    <a:pt x="17871" y="8448"/>
                  </a:lnTo>
                  <a:cubicBezTo>
                    <a:pt x="17494" y="7900"/>
                    <a:pt x="16826" y="7626"/>
                    <a:pt x="16158" y="7523"/>
                  </a:cubicBezTo>
                  <a:lnTo>
                    <a:pt x="16158" y="7523"/>
                  </a:lnTo>
                  <a:cubicBezTo>
                    <a:pt x="15490" y="7420"/>
                    <a:pt x="14804" y="7437"/>
                    <a:pt x="14153" y="7317"/>
                  </a:cubicBezTo>
                  <a:lnTo>
                    <a:pt x="14153" y="7317"/>
                  </a:lnTo>
                  <a:cubicBezTo>
                    <a:pt x="12594" y="7026"/>
                    <a:pt x="11309" y="5964"/>
                    <a:pt x="10126" y="4919"/>
                  </a:cubicBezTo>
                  <a:lnTo>
                    <a:pt x="10126" y="4919"/>
                  </a:lnTo>
                  <a:cubicBezTo>
                    <a:pt x="8721" y="3719"/>
                    <a:pt x="7316" y="2503"/>
                    <a:pt x="5929" y="1303"/>
                  </a:cubicBezTo>
                  <a:lnTo>
                    <a:pt x="5929" y="1303"/>
                  </a:lnTo>
                  <a:cubicBezTo>
                    <a:pt x="5312" y="772"/>
                    <a:pt x="4661" y="224"/>
                    <a:pt x="3872" y="52"/>
                  </a:cubicBezTo>
                  <a:lnTo>
                    <a:pt x="3872" y="52"/>
                  </a:lnTo>
                  <a:cubicBezTo>
                    <a:pt x="3684" y="18"/>
                    <a:pt x="3478" y="1"/>
                    <a:pt x="3290" y="1"/>
                  </a:cubicBezTo>
                  <a:lnTo>
                    <a:pt x="3290" y="1"/>
                  </a:lnTo>
                  <a:cubicBezTo>
                    <a:pt x="2519" y="1"/>
                    <a:pt x="1765" y="275"/>
                    <a:pt x="977" y="378"/>
                  </a:cubicBezTo>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5"/>
            <p:cNvSpPr/>
            <p:nvPr/>
          </p:nvSpPr>
          <p:spPr>
            <a:xfrm>
              <a:off x="2964200" y="2651225"/>
              <a:ext cx="232200" cy="140975"/>
            </a:xfrm>
            <a:custGeom>
              <a:avLst/>
              <a:gdLst/>
              <a:ahLst/>
              <a:cxnLst/>
              <a:rect l="l" t="t" r="r" b="b"/>
              <a:pathLst>
                <a:path w="9288" h="5639" extrusionOk="0">
                  <a:moveTo>
                    <a:pt x="4301" y="5295"/>
                  </a:moveTo>
                  <a:cubicBezTo>
                    <a:pt x="2947" y="5638"/>
                    <a:pt x="1422" y="4147"/>
                    <a:pt x="0" y="4302"/>
                  </a:cubicBezTo>
                  <a:cubicBezTo>
                    <a:pt x="343" y="3102"/>
                    <a:pt x="703" y="1903"/>
                    <a:pt x="1063" y="720"/>
                  </a:cubicBezTo>
                  <a:cubicBezTo>
                    <a:pt x="4592" y="1"/>
                    <a:pt x="7522" y="446"/>
                    <a:pt x="9287" y="1320"/>
                  </a:cubicBezTo>
                  <a:cubicBezTo>
                    <a:pt x="8070" y="2383"/>
                    <a:pt x="6837" y="3428"/>
                    <a:pt x="5603" y="4490"/>
                  </a:cubicBezTo>
                  <a:cubicBezTo>
                    <a:pt x="5209" y="4816"/>
                    <a:pt x="4815" y="5158"/>
                    <a:pt x="4301" y="5295"/>
                  </a:cubicBezTo>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5"/>
            <p:cNvSpPr/>
            <p:nvPr/>
          </p:nvSpPr>
          <p:spPr>
            <a:xfrm>
              <a:off x="2681900" y="2701775"/>
              <a:ext cx="540625" cy="493925"/>
            </a:xfrm>
            <a:custGeom>
              <a:avLst/>
              <a:gdLst/>
              <a:ahLst/>
              <a:cxnLst/>
              <a:rect l="l" t="t" r="r" b="b"/>
              <a:pathLst>
                <a:path w="21625" h="19757" extrusionOk="0">
                  <a:moveTo>
                    <a:pt x="3787" y="3736"/>
                  </a:moveTo>
                  <a:cubicBezTo>
                    <a:pt x="1269" y="5535"/>
                    <a:pt x="1" y="7625"/>
                    <a:pt x="18" y="9956"/>
                  </a:cubicBezTo>
                  <a:lnTo>
                    <a:pt x="18" y="9956"/>
                  </a:lnTo>
                  <a:cubicBezTo>
                    <a:pt x="35" y="11686"/>
                    <a:pt x="772" y="13554"/>
                    <a:pt x="2245" y="15490"/>
                  </a:cubicBezTo>
                  <a:lnTo>
                    <a:pt x="2245" y="15490"/>
                  </a:lnTo>
                  <a:cubicBezTo>
                    <a:pt x="3702" y="17409"/>
                    <a:pt x="5295" y="18626"/>
                    <a:pt x="6974" y="19123"/>
                  </a:cubicBezTo>
                  <a:lnTo>
                    <a:pt x="6974" y="19123"/>
                  </a:lnTo>
                  <a:cubicBezTo>
                    <a:pt x="9202" y="19757"/>
                    <a:pt x="11566" y="19105"/>
                    <a:pt x="13965" y="17152"/>
                  </a:cubicBezTo>
                  <a:lnTo>
                    <a:pt x="13965" y="17152"/>
                  </a:lnTo>
                  <a:cubicBezTo>
                    <a:pt x="21624" y="10967"/>
                    <a:pt x="21521" y="3616"/>
                    <a:pt x="20185" y="1851"/>
                  </a:cubicBezTo>
                  <a:lnTo>
                    <a:pt x="20185" y="1851"/>
                  </a:lnTo>
                  <a:cubicBezTo>
                    <a:pt x="19517" y="977"/>
                    <a:pt x="17375" y="1"/>
                    <a:pt x="14376" y="1"/>
                  </a:cubicBezTo>
                  <a:lnTo>
                    <a:pt x="14376" y="1"/>
                  </a:lnTo>
                  <a:cubicBezTo>
                    <a:pt x="11464" y="1"/>
                    <a:pt x="7745" y="926"/>
                    <a:pt x="3787" y="3736"/>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5"/>
            <p:cNvSpPr/>
            <p:nvPr/>
          </p:nvSpPr>
          <p:spPr>
            <a:xfrm>
              <a:off x="2698600" y="2718900"/>
              <a:ext cx="506350" cy="449300"/>
            </a:xfrm>
            <a:custGeom>
              <a:avLst/>
              <a:gdLst/>
              <a:ahLst/>
              <a:cxnLst/>
              <a:rect l="l" t="t" r="r" b="b"/>
              <a:pathLst>
                <a:path w="20254" h="17972" extrusionOk="0">
                  <a:moveTo>
                    <a:pt x="13875" y="1"/>
                  </a:moveTo>
                  <a:cubicBezTo>
                    <a:pt x="11098" y="1"/>
                    <a:pt x="7466" y="871"/>
                    <a:pt x="3565" y="3651"/>
                  </a:cubicBezTo>
                  <a:cubicBezTo>
                    <a:pt x="1183" y="5347"/>
                    <a:pt x="1" y="7283"/>
                    <a:pt x="18" y="9391"/>
                  </a:cubicBezTo>
                  <a:cubicBezTo>
                    <a:pt x="18" y="10967"/>
                    <a:pt x="703" y="12663"/>
                    <a:pt x="2057" y="14428"/>
                  </a:cubicBezTo>
                  <a:cubicBezTo>
                    <a:pt x="3411" y="16210"/>
                    <a:pt x="4850" y="17324"/>
                    <a:pt x="6358" y="17752"/>
                  </a:cubicBezTo>
                  <a:cubicBezTo>
                    <a:pt x="6855" y="17898"/>
                    <a:pt x="7360" y="17971"/>
                    <a:pt x="7873" y="17971"/>
                  </a:cubicBezTo>
                  <a:cubicBezTo>
                    <a:pt x="9463" y="17971"/>
                    <a:pt x="11124" y="17271"/>
                    <a:pt x="12835" y="15885"/>
                  </a:cubicBezTo>
                  <a:cubicBezTo>
                    <a:pt x="20254" y="9905"/>
                    <a:pt x="20099" y="2931"/>
                    <a:pt x="19037" y="1543"/>
                  </a:cubicBezTo>
                  <a:cubicBezTo>
                    <a:pt x="18518" y="846"/>
                    <a:pt x="16611" y="1"/>
                    <a:pt x="13875"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5"/>
            <p:cNvSpPr/>
            <p:nvPr/>
          </p:nvSpPr>
          <p:spPr>
            <a:xfrm>
              <a:off x="2697325" y="2779300"/>
              <a:ext cx="407825" cy="382550"/>
            </a:xfrm>
            <a:custGeom>
              <a:avLst/>
              <a:gdLst/>
              <a:ahLst/>
              <a:cxnLst/>
              <a:rect l="l" t="t" r="r" b="b"/>
              <a:pathLst>
                <a:path w="16313" h="15302" extrusionOk="0">
                  <a:moveTo>
                    <a:pt x="4935" y="841"/>
                  </a:moveTo>
                  <a:cubicBezTo>
                    <a:pt x="4044" y="1372"/>
                    <a:pt x="3239" y="2074"/>
                    <a:pt x="2673" y="2588"/>
                  </a:cubicBezTo>
                  <a:lnTo>
                    <a:pt x="2673" y="2588"/>
                  </a:lnTo>
                  <a:cubicBezTo>
                    <a:pt x="1063" y="4079"/>
                    <a:pt x="0" y="5947"/>
                    <a:pt x="480" y="8174"/>
                  </a:cubicBezTo>
                  <a:lnTo>
                    <a:pt x="480" y="8174"/>
                  </a:lnTo>
                  <a:cubicBezTo>
                    <a:pt x="789" y="9716"/>
                    <a:pt x="1645" y="11430"/>
                    <a:pt x="2845" y="12458"/>
                  </a:cubicBezTo>
                  <a:lnTo>
                    <a:pt x="2845" y="12458"/>
                  </a:lnTo>
                  <a:cubicBezTo>
                    <a:pt x="4010" y="13486"/>
                    <a:pt x="5072" y="14565"/>
                    <a:pt x="6614" y="15011"/>
                  </a:cubicBezTo>
                  <a:lnTo>
                    <a:pt x="6614" y="15011"/>
                  </a:lnTo>
                  <a:cubicBezTo>
                    <a:pt x="7488" y="15251"/>
                    <a:pt x="8396" y="15302"/>
                    <a:pt x="9270" y="15165"/>
                  </a:cubicBezTo>
                  <a:lnTo>
                    <a:pt x="9270" y="15165"/>
                  </a:lnTo>
                  <a:cubicBezTo>
                    <a:pt x="10161" y="15028"/>
                    <a:pt x="10641" y="14685"/>
                    <a:pt x="11343" y="14205"/>
                  </a:cubicBezTo>
                  <a:lnTo>
                    <a:pt x="11343" y="14205"/>
                  </a:lnTo>
                  <a:cubicBezTo>
                    <a:pt x="11909" y="13828"/>
                    <a:pt x="12440" y="13434"/>
                    <a:pt x="12954" y="13023"/>
                  </a:cubicBezTo>
                  <a:lnTo>
                    <a:pt x="12954" y="13023"/>
                  </a:lnTo>
                  <a:cubicBezTo>
                    <a:pt x="13896" y="12252"/>
                    <a:pt x="14753" y="11412"/>
                    <a:pt x="15473" y="10436"/>
                  </a:cubicBezTo>
                  <a:lnTo>
                    <a:pt x="15473" y="10436"/>
                  </a:lnTo>
                  <a:cubicBezTo>
                    <a:pt x="16312" y="9271"/>
                    <a:pt x="15593" y="7883"/>
                    <a:pt x="14873" y="6889"/>
                  </a:cubicBezTo>
                  <a:lnTo>
                    <a:pt x="14873" y="6889"/>
                  </a:lnTo>
                  <a:cubicBezTo>
                    <a:pt x="13879" y="5501"/>
                    <a:pt x="12783" y="4199"/>
                    <a:pt x="11600" y="2982"/>
                  </a:cubicBezTo>
                  <a:lnTo>
                    <a:pt x="11600" y="2982"/>
                  </a:lnTo>
                  <a:cubicBezTo>
                    <a:pt x="10641" y="1971"/>
                    <a:pt x="9527" y="635"/>
                    <a:pt x="8174" y="138"/>
                  </a:cubicBezTo>
                  <a:lnTo>
                    <a:pt x="8174" y="138"/>
                  </a:lnTo>
                  <a:cubicBezTo>
                    <a:pt x="7917" y="52"/>
                    <a:pt x="7642" y="1"/>
                    <a:pt x="7368" y="1"/>
                  </a:cubicBezTo>
                  <a:lnTo>
                    <a:pt x="7368" y="1"/>
                  </a:lnTo>
                  <a:cubicBezTo>
                    <a:pt x="6563" y="1"/>
                    <a:pt x="5723" y="361"/>
                    <a:pt x="4935" y="8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5"/>
            <p:cNvSpPr/>
            <p:nvPr/>
          </p:nvSpPr>
          <p:spPr>
            <a:xfrm>
              <a:off x="2681475" y="2699625"/>
              <a:ext cx="524775" cy="330300"/>
            </a:xfrm>
            <a:custGeom>
              <a:avLst/>
              <a:gdLst/>
              <a:ahLst/>
              <a:cxnLst/>
              <a:rect l="l" t="t" r="r" b="b"/>
              <a:pathLst>
                <a:path w="20991" h="13212" extrusionOk="0">
                  <a:moveTo>
                    <a:pt x="14436" y="0"/>
                  </a:moveTo>
                  <a:cubicBezTo>
                    <a:pt x="14093" y="0"/>
                    <a:pt x="13753" y="13"/>
                    <a:pt x="13417" y="35"/>
                  </a:cubicBezTo>
                  <a:cubicBezTo>
                    <a:pt x="10298" y="258"/>
                    <a:pt x="7471" y="1372"/>
                    <a:pt x="4987" y="2931"/>
                  </a:cubicBezTo>
                  <a:cubicBezTo>
                    <a:pt x="3736" y="3719"/>
                    <a:pt x="2536" y="4576"/>
                    <a:pt x="1577" y="5724"/>
                  </a:cubicBezTo>
                  <a:cubicBezTo>
                    <a:pt x="652" y="6872"/>
                    <a:pt x="0" y="8363"/>
                    <a:pt x="35" y="10042"/>
                  </a:cubicBezTo>
                  <a:cubicBezTo>
                    <a:pt x="52" y="8380"/>
                    <a:pt x="754" y="6958"/>
                    <a:pt x="1714" y="5861"/>
                  </a:cubicBezTo>
                  <a:cubicBezTo>
                    <a:pt x="2656" y="4713"/>
                    <a:pt x="3856" y="3856"/>
                    <a:pt x="5089" y="3085"/>
                  </a:cubicBezTo>
                  <a:cubicBezTo>
                    <a:pt x="7557" y="1543"/>
                    <a:pt x="10384" y="429"/>
                    <a:pt x="13451" y="207"/>
                  </a:cubicBezTo>
                  <a:cubicBezTo>
                    <a:pt x="13788" y="184"/>
                    <a:pt x="14124" y="172"/>
                    <a:pt x="14462" y="172"/>
                  </a:cubicBezTo>
                  <a:cubicBezTo>
                    <a:pt x="14898" y="172"/>
                    <a:pt x="15337" y="193"/>
                    <a:pt x="15781" y="241"/>
                  </a:cubicBezTo>
                  <a:cubicBezTo>
                    <a:pt x="16569" y="327"/>
                    <a:pt x="17375" y="481"/>
                    <a:pt x="18163" y="772"/>
                  </a:cubicBezTo>
                  <a:cubicBezTo>
                    <a:pt x="18540" y="909"/>
                    <a:pt x="18934" y="1080"/>
                    <a:pt x="19294" y="1286"/>
                  </a:cubicBezTo>
                  <a:cubicBezTo>
                    <a:pt x="19654" y="1509"/>
                    <a:pt x="20031" y="1766"/>
                    <a:pt x="20236" y="2126"/>
                  </a:cubicBezTo>
                  <a:cubicBezTo>
                    <a:pt x="20459" y="2503"/>
                    <a:pt x="20596" y="2914"/>
                    <a:pt x="20665" y="3325"/>
                  </a:cubicBezTo>
                  <a:cubicBezTo>
                    <a:pt x="20716" y="3531"/>
                    <a:pt x="20750" y="3736"/>
                    <a:pt x="20767" y="3942"/>
                  </a:cubicBezTo>
                  <a:cubicBezTo>
                    <a:pt x="20802" y="4165"/>
                    <a:pt x="20802" y="4353"/>
                    <a:pt x="20802" y="4576"/>
                  </a:cubicBezTo>
                  <a:cubicBezTo>
                    <a:pt x="20836" y="5398"/>
                    <a:pt x="20750" y="6186"/>
                    <a:pt x="20596" y="6975"/>
                  </a:cubicBezTo>
                  <a:cubicBezTo>
                    <a:pt x="20442" y="7746"/>
                    <a:pt x="20236" y="8500"/>
                    <a:pt x="19962" y="9202"/>
                  </a:cubicBezTo>
                  <a:cubicBezTo>
                    <a:pt x="19448" y="10659"/>
                    <a:pt x="18728" y="11995"/>
                    <a:pt x="17872" y="13212"/>
                  </a:cubicBezTo>
                  <a:cubicBezTo>
                    <a:pt x="18763" y="12029"/>
                    <a:pt x="19551" y="10727"/>
                    <a:pt x="20116" y="9305"/>
                  </a:cubicBezTo>
                  <a:lnTo>
                    <a:pt x="20305" y="8757"/>
                  </a:lnTo>
                  <a:cubicBezTo>
                    <a:pt x="20373" y="8568"/>
                    <a:pt x="20425" y="8380"/>
                    <a:pt x="20476" y="8191"/>
                  </a:cubicBezTo>
                  <a:cubicBezTo>
                    <a:pt x="20596" y="7814"/>
                    <a:pt x="20682" y="7420"/>
                    <a:pt x="20767" y="7043"/>
                  </a:cubicBezTo>
                  <a:cubicBezTo>
                    <a:pt x="20904" y="6255"/>
                    <a:pt x="20990" y="5433"/>
                    <a:pt x="20973" y="4593"/>
                  </a:cubicBezTo>
                  <a:cubicBezTo>
                    <a:pt x="20956" y="4387"/>
                    <a:pt x="20956" y="4182"/>
                    <a:pt x="20939" y="3959"/>
                  </a:cubicBezTo>
                  <a:cubicBezTo>
                    <a:pt x="20904" y="3753"/>
                    <a:pt x="20887" y="3531"/>
                    <a:pt x="20836" y="3325"/>
                  </a:cubicBezTo>
                  <a:cubicBezTo>
                    <a:pt x="20750" y="2897"/>
                    <a:pt x="20613" y="2468"/>
                    <a:pt x="20373" y="2057"/>
                  </a:cubicBezTo>
                  <a:cubicBezTo>
                    <a:pt x="20116" y="1646"/>
                    <a:pt x="19722" y="1372"/>
                    <a:pt x="19362" y="1149"/>
                  </a:cubicBezTo>
                  <a:cubicBezTo>
                    <a:pt x="18968" y="909"/>
                    <a:pt x="18574" y="738"/>
                    <a:pt x="18180" y="601"/>
                  </a:cubicBezTo>
                  <a:cubicBezTo>
                    <a:pt x="17375" y="327"/>
                    <a:pt x="16569" y="155"/>
                    <a:pt x="15781" y="70"/>
                  </a:cubicBezTo>
                  <a:cubicBezTo>
                    <a:pt x="15327" y="21"/>
                    <a:pt x="14879" y="0"/>
                    <a:pt x="14436" y="0"/>
                  </a:cubicBezTo>
                  <a:close/>
                </a:path>
              </a:pathLst>
            </a:custGeom>
            <a:solidFill>
              <a:srgbClr val="FF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15"/>
            <p:cNvSpPr/>
            <p:nvPr/>
          </p:nvSpPr>
          <p:spPr>
            <a:xfrm>
              <a:off x="2697325" y="2800300"/>
              <a:ext cx="323875" cy="361550"/>
            </a:xfrm>
            <a:custGeom>
              <a:avLst/>
              <a:gdLst/>
              <a:ahLst/>
              <a:cxnLst/>
              <a:rect l="l" t="t" r="r" b="b"/>
              <a:pathLst>
                <a:path w="12955" h="14462" extrusionOk="0">
                  <a:moveTo>
                    <a:pt x="2673" y="1748"/>
                  </a:moveTo>
                  <a:cubicBezTo>
                    <a:pt x="1063" y="3239"/>
                    <a:pt x="0" y="5107"/>
                    <a:pt x="480" y="7334"/>
                  </a:cubicBezTo>
                  <a:lnTo>
                    <a:pt x="480" y="7334"/>
                  </a:lnTo>
                  <a:cubicBezTo>
                    <a:pt x="789" y="8876"/>
                    <a:pt x="1645" y="10590"/>
                    <a:pt x="2845" y="11618"/>
                  </a:cubicBezTo>
                  <a:lnTo>
                    <a:pt x="2845" y="11618"/>
                  </a:lnTo>
                  <a:cubicBezTo>
                    <a:pt x="4010" y="12646"/>
                    <a:pt x="5072" y="13725"/>
                    <a:pt x="6614" y="14171"/>
                  </a:cubicBezTo>
                  <a:lnTo>
                    <a:pt x="6614" y="14171"/>
                  </a:lnTo>
                  <a:cubicBezTo>
                    <a:pt x="7488" y="14411"/>
                    <a:pt x="8396" y="14462"/>
                    <a:pt x="9270" y="14325"/>
                  </a:cubicBezTo>
                  <a:lnTo>
                    <a:pt x="9270" y="14325"/>
                  </a:lnTo>
                  <a:cubicBezTo>
                    <a:pt x="10161" y="14188"/>
                    <a:pt x="10641" y="13845"/>
                    <a:pt x="11343" y="13365"/>
                  </a:cubicBezTo>
                  <a:lnTo>
                    <a:pt x="11343" y="13365"/>
                  </a:lnTo>
                  <a:cubicBezTo>
                    <a:pt x="11909" y="12988"/>
                    <a:pt x="12440" y="12594"/>
                    <a:pt x="12954" y="12183"/>
                  </a:cubicBezTo>
                  <a:lnTo>
                    <a:pt x="12954" y="12183"/>
                  </a:lnTo>
                  <a:cubicBezTo>
                    <a:pt x="12457" y="12526"/>
                    <a:pt x="11892" y="12800"/>
                    <a:pt x="11292" y="12834"/>
                  </a:cubicBezTo>
                  <a:lnTo>
                    <a:pt x="11292" y="12834"/>
                  </a:lnTo>
                  <a:cubicBezTo>
                    <a:pt x="11241" y="12337"/>
                    <a:pt x="11480" y="12063"/>
                    <a:pt x="11755" y="11669"/>
                  </a:cubicBezTo>
                  <a:lnTo>
                    <a:pt x="11755" y="11669"/>
                  </a:lnTo>
                  <a:cubicBezTo>
                    <a:pt x="12097" y="11155"/>
                    <a:pt x="12423" y="10555"/>
                    <a:pt x="12834" y="10076"/>
                  </a:cubicBezTo>
                  <a:lnTo>
                    <a:pt x="12834" y="10076"/>
                  </a:lnTo>
                  <a:cubicBezTo>
                    <a:pt x="11772" y="11309"/>
                    <a:pt x="10538" y="12526"/>
                    <a:pt x="9082" y="13263"/>
                  </a:cubicBezTo>
                  <a:lnTo>
                    <a:pt x="9082" y="13263"/>
                  </a:lnTo>
                  <a:cubicBezTo>
                    <a:pt x="8996" y="13314"/>
                    <a:pt x="8876" y="13348"/>
                    <a:pt x="8808" y="13280"/>
                  </a:cubicBezTo>
                  <a:lnTo>
                    <a:pt x="8808" y="13280"/>
                  </a:lnTo>
                  <a:cubicBezTo>
                    <a:pt x="8739" y="13211"/>
                    <a:pt x="8756" y="13108"/>
                    <a:pt x="8790" y="13023"/>
                  </a:cubicBezTo>
                  <a:lnTo>
                    <a:pt x="8790" y="13023"/>
                  </a:lnTo>
                  <a:cubicBezTo>
                    <a:pt x="9099" y="12097"/>
                    <a:pt x="9561" y="11224"/>
                    <a:pt x="10127" y="10418"/>
                  </a:cubicBezTo>
                  <a:lnTo>
                    <a:pt x="10127" y="10418"/>
                  </a:lnTo>
                  <a:cubicBezTo>
                    <a:pt x="10641" y="9664"/>
                    <a:pt x="11292" y="9030"/>
                    <a:pt x="11943" y="8379"/>
                  </a:cubicBezTo>
                  <a:lnTo>
                    <a:pt x="11943" y="8379"/>
                  </a:lnTo>
                  <a:cubicBezTo>
                    <a:pt x="11155" y="9116"/>
                    <a:pt x="10161" y="9733"/>
                    <a:pt x="9493" y="10555"/>
                  </a:cubicBezTo>
                  <a:lnTo>
                    <a:pt x="9493" y="10555"/>
                  </a:lnTo>
                  <a:cubicBezTo>
                    <a:pt x="8825" y="11343"/>
                    <a:pt x="7985" y="11943"/>
                    <a:pt x="7128" y="12491"/>
                  </a:cubicBezTo>
                  <a:lnTo>
                    <a:pt x="7128" y="12491"/>
                  </a:lnTo>
                  <a:cubicBezTo>
                    <a:pt x="6991" y="12560"/>
                    <a:pt x="6837" y="12646"/>
                    <a:pt x="6700" y="12594"/>
                  </a:cubicBezTo>
                  <a:lnTo>
                    <a:pt x="6700" y="12594"/>
                  </a:lnTo>
                  <a:cubicBezTo>
                    <a:pt x="6580" y="12560"/>
                    <a:pt x="6512" y="12440"/>
                    <a:pt x="6494" y="12320"/>
                  </a:cubicBezTo>
                  <a:lnTo>
                    <a:pt x="6494" y="12320"/>
                  </a:lnTo>
                  <a:cubicBezTo>
                    <a:pt x="6477" y="12200"/>
                    <a:pt x="6494" y="12080"/>
                    <a:pt x="6529" y="11977"/>
                  </a:cubicBezTo>
                  <a:lnTo>
                    <a:pt x="6529" y="11977"/>
                  </a:lnTo>
                  <a:cubicBezTo>
                    <a:pt x="6786" y="10949"/>
                    <a:pt x="7540" y="10161"/>
                    <a:pt x="8174" y="9339"/>
                  </a:cubicBezTo>
                  <a:lnTo>
                    <a:pt x="8174" y="9339"/>
                  </a:lnTo>
                  <a:cubicBezTo>
                    <a:pt x="8910" y="8362"/>
                    <a:pt x="9664" y="7368"/>
                    <a:pt x="10418" y="6409"/>
                  </a:cubicBezTo>
                  <a:lnTo>
                    <a:pt x="10418" y="6409"/>
                  </a:lnTo>
                  <a:cubicBezTo>
                    <a:pt x="9082" y="7951"/>
                    <a:pt x="7711" y="9510"/>
                    <a:pt x="5980" y="10590"/>
                  </a:cubicBezTo>
                  <a:lnTo>
                    <a:pt x="5980" y="10590"/>
                  </a:lnTo>
                  <a:cubicBezTo>
                    <a:pt x="5672" y="10778"/>
                    <a:pt x="5346" y="10949"/>
                    <a:pt x="4987" y="10967"/>
                  </a:cubicBezTo>
                  <a:lnTo>
                    <a:pt x="4987" y="10967"/>
                  </a:lnTo>
                  <a:cubicBezTo>
                    <a:pt x="4627" y="10984"/>
                    <a:pt x="4233" y="10795"/>
                    <a:pt x="4130" y="10470"/>
                  </a:cubicBezTo>
                  <a:lnTo>
                    <a:pt x="4130" y="10470"/>
                  </a:lnTo>
                  <a:cubicBezTo>
                    <a:pt x="3993" y="10007"/>
                    <a:pt x="4353" y="9579"/>
                    <a:pt x="4695" y="9253"/>
                  </a:cubicBezTo>
                  <a:lnTo>
                    <a:pt x="4695" y="9253"/>
                  </a:lnTo>
                  <a:cubicBezTo>
                    <a:pt x="6323" y="7728"/>
                    <a:pt x="8019" y="6118"/>
                    <a:pt x="9767" y="4713"/>
                  </a:cubicBezTo>
                  <a:lnTo>
                    <a:pt x="9767" y="4713"/>
                  </a:lnTo>
                  <a:cubicBezTo>
                    <a:pt x="8208" y="5946"/>
                    <a:pt x="6631" y="7163"/>
                    <a:pt x="5004" y="8311"/>
                  </a:cubicBezTo>
                  <a:lnTo>
                    <a:pt x="5004" y="8311"/>
                  </a:lnTo>
                  <a:cubicBezTo>
                    <a:pt x="4661" y="8551"/>
                    <a:pt x="3187" y="9544"/>
                    <a:pt x="3359" y="8482"/>
                  </a:cubicBezTo>
                  <a:lnTo>
                    <a:pt x="3359" y="8482"/>
                  </a:lnTo>
                  <a:cubicBezTo>
                    <a:pt x="3410" y="8191"/>
                    <a:pt x="3599" y="7934"/>
                    <a:pt x="3770" y="7694"/>
                  </a:cubicBezTo>
                  <a:lnTo>
                    <a:pt x="3770" y="7694"/>
                  </a:lnTo>
                  <a:cubicBezTo>
                    <a:pt x="4987" y="6049"/>
                    <a:pt x="6392" y="4490"/>
                    <a:pt x="7934" y="3119"/>
                  </a:cubicBezTo>
                  <a:lnTo>
                    <a:pt x="7934" y="3119"/>
                  </a:lnTo>
                  <a:cubicBezTo>
                    <a:pt x="6546" y="4318"/>
                    <a:pt x="2331" y="7728"/>
                    <a:pt x="1800" y="6923"/>
                  </a:cubicBezTo>
                  <a:lnTo>
                    <a:pt x="1800" y="6923"/>
                  </a:lnTo>
                  <a:cubicBezTo>
                    <a:pt x="1594" y="6614"/>
                    <a:pt x="1885" y="6203"/>
                    <a:pt x="2142" y="5946"/>
                  </a:cubicBezTo>
                  <a:lnTo>
                    <a:pt x="2142" y="5946"/>
                  </a:lnTo>
                  <a:cubicBezTo>
                    <a:pt x="3736" y="4336"/>
                    <a:pt x="5312" y="2708"/>
                    <a:pt x="6991" y="1200"/>
                  </a:cubicBezTo>
                  <a:lnTo>
                    <a:pt x="6991" y="1200"/>
                  </a:lnTo>
                  <a:cubicBezTo>
                    <a:pt x="5501" y="2417"/>
                    <a:pt x="3907" y="3513"/>
                    <a:pt x="2262" y="4507"/>
                  </a:cubicBezTo>
                  <a:lnTo>
                    <a:pt x="2262" y="4507"/>
                  </a:lnTo>
                  <a:cubicBezTo>
                    <a:pt x="2039" y="4627"/>
                    <a:pt x="1748" y="4747"/>
                    <a:pt x="1577" y="4558"/>
                  </a:cubicBezTo>
                  <a:lnTo>
                    <a:pt x="1577" y="4558"/>
                  </a:lnTo>
                  <a:cubicBezTo>
                    <a:pt x="1457" y="4404"/>
                    <a:pt x="1508" y="4181"/>
                    <a:pt x="1594" y="4010"/>
                  </a:cubicBezTo>
                  <a:lnTo>
                    <a:pt x="1594" y="4010"/>
                  </a:lnTo>
                  <a:cubicBezTo>
                    <a:pt x="2245" y="2485"/>
                    <a:pt x="3530" y="977"/>
                    <a:pt x="4935" y="1"/>
                  </a:cubicBezTo>
                  <a:lnTo>
                    <a:pt x="4935" y="1"/>
                  </a:lnTo>
                  <a:cubicBezTo>
                    <a:pt x="4044" y="532"/>
                    <a:pt x="3239" y="1234"/>
                    <a:pt x="2673" y="174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15"/>
            <p:cNvSpPr/>
            <p:nvPr/>
          </p:nvSpPr>
          <p:spPr>
            <a:xfrm>
              <a:off x="1482925" y="3773950"/>
              <a:ext cx="305875" cy="303750"/>
            </a:xfrm>
            <a:custGeom>
              <a:avLst/>
              <a:gdLst/>
              <a:ahLst/>
              <a:cxnLst/>
              <a:rect l="l" t="t" r="r" b="b"/>
              <a:pathLst>
                <a:path w="12235" h="12150" extrusionOk="0">
                  <a:moveTo>
                    <a:pt x="3804" y="583"/>
                  </a:moveTo>
                  <a:cubicBezTo>
                    <a:pt x="1354" y="1783"/>
                    <a:pt x="1" y="4473"/>
                    <a:pt x="532" y="7112"/>
                  </a:cubicBezTo>
                  <a:lnTo>
                    <a:pt x="532" y="7112"/>
                  </a:lnTo>
                  <a:cubicBezTo>
                    <a:pt x="583" y="7300"/>
                    <a:pt x="634" y="7506"/>
                    <a:pt x="686" y="7694"/>
                  </a:cubicBezTo>
                  <a:lnTo>
                    <a:pt x="686" y="7694"/>
                  </a:lnTo>
                  <a:cubicBezTo>
                    <a:pt x="1251" y="9425"/>
                    <a:pt x="2708" y="10847"/>
                    <a:pt x="4593" y="11498"/>
                  </a:cubicBezTo>
                  <a:lnTo>
                    <a:pt x="4593" y="11498"/>
                  </a:lnTo>
                  <a:cubicBezTo>
                    <a:pt x="6426" y="12149"/>
                    <a:pt x="8413" y="11943"/>
                    <a:pt x="9870" y="10967"/>
                  </a:cubicBezTo>
                  <a:lnTo>
                    <a:pt x="9870" y="10967"/>
                  </a:lnTo>
                  <a:cubicBezTo>
                    <a:pt x="11361" y="9956"/>
                    <a:pt x="12234" y="8465"/>
                    <a:pt x="12200" y="6992"/>
                  </a:cubicBezTo>
                  <a:lnTo>
                    <a:pt x="12200" y="6992"/>
                  </a:lnTo>
                  <a:cubicBezTo>
                    <a:pt x="12183" y="6203"/>
                    <a:pt x="12046" y="5432"/>
                    <a:pt x="11806" y="4679"/>
                  </a:cubicBezTo>
                  <a:lnTo>
                    <a:pt x="11806" y="4679"/>
                  </a:lnTo>
                  <a:cubicBezTo>
                    <a:pt x="11481" y="3650"/>
                    <a:pt x="10949" y="2708"/>
                    <a:pt x="10281" y="1920"/>
                  </a:cubicBezTo>
                  <a:lnTo>
                    <a:pt x="10281" y="1920"/>
                  </a:lnTo>
                  <a:cubicBezTo>
                    <a:pt x="9185" y="652"/>
                    <a:pt x="7745" y="1"/>
                    <a:pt x="6255" y="1"/>
                  </a:cubicBezTo>
                  <a:lnTo>
                    <a:pt x="6255" y="1"/>
                  </a:lnTo>
                  <a:cubicBezTo>
                    <a:pt x="5449" y="1"/>
                    <a:pt x="4610" y="189"/>
                    <a:pt x="3804" y="583"/>
                  </a:cubicBezTo>
                  <a:close/>
                </a:path>
              </a:pathLst>
            </a:custGeom>
            <a:solidFill>
              <a:srgbClr val="B2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15"/>
            <p:cNvSpPr/>
            <p:nvPr/>
          </p:nvSpPr>
          <p:spPr>
            <a:xfrm>
              <a:off x="1496625" y="3791525"/>
              <a:ext cx="274600" cy="269025"/>
            </a:xfrm>
            <a:custGeom>
              <a:avLst/>
              <a:gdLst/>
              <a:ahLst/>
              <a:cxnLst/>
              <a:rect l="l" t="t" r="r" b="b"/>
              <a:pathLst>
                <a:path w="10984" h="10761" extrusionOk="0">
                  <a:moveTo>
                    <a:pt x="686" y="6272"/>
                  </a:moveTo>
                  <a:cubicBezTo>
                    <a:pt x="823" y="6923"/>
                    <a:pt x="1080" y="7522"/>
                    <a:pt x="1440" y="8054"/>
                  </a:cubicBezTo>
                  <a:lnTo>
                    <a:pt x="1440" y="8054"/>
                  </a:lnTo>
                  <a:cubicBezTo>
                    <a:pt x="1954" y="8790"/>
                    <a:pt x="2674" y="9390"/>
                    <a:pt x="3479" y="9801"/>
                  </a:cubicBezTo>
                  <a:lnTo>
                    <a:pt x="3479" y="9801"/>
                  </a:lnTo>
                  <a:cubicBezTo>
                    <a:pt x="5193" y="10675"/>
                    <a:pt x="7317" y="10761"/>
                    <a:pt x="8928" y="9681"/>
                  </a:cubicBezTo>
                  <a:lnTo>
                    <a:pt x="8928" y="9681"/>
                  </a:lnTo>
                  <a:cubicBezTo>
                    <a:pt x="10093" y="8893"/>
                    <a:pt x="10984" y="7659"/>
                    <a:pt x="10950" y="6306"/>
                  </a:cubicBezTo>
                  <a:lnTo>
                    <a:pt x="10950" y="6306"/>
                  </a:lnTo>
                  <a:cubicBezTo>
                    <a:pt x="10933" y="5261"/>
                    <a:pt x="10676" y="4198"/>
                    <a:pt x="10213" y="3239"/>
                  </a:cubicBezTo>
                  <a:lnTo>
                    <a:pt x="10213" y="3239"/>
                  </a:lnTo>
                  <a:cubicBezTo>
                    <a:pt x="9939" y="2673"/>
                    <a:pt x="9596" y="2159"/>
                    <a:pt x="9202" y="1680"/>
                  </a:cubicBezTo>
                  <a:lnTo>
                    <a:pt x="9202" y="1680"/>
                  </a:lnTo>
                  <a:cubicBezTo>
                    <a:pt x="8397" y="771"/>
                    <a:pt x="7471" y="257"/>
                    <a:pt x="6512" y="86"/>
                  </a:cubicBezTo>
                  <a:lnTo>
                    <a:pt x="6512" y="86"/>
                  </a:lnTo>
                  <a:cubicBezTo>
                    <a:pt x="6238" y="35"/>
                    <a:pt x="5964" y="0"/>
                    <a:pt x="5707" y="0"/>
                  </a:cubicBezTo>
                  <a:lnTo>
                    <a:pt x="5707" y="0"/>
                  </a:lnTo>
                  <a:cubicBezTo>
                    <a:pt x="2794" y="0"/>
                    <a:pt x="1" y="2862"/>
                    <a:pt x="686" y="6272"/>
                  </a:cubicBezTo>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5"/>
            <p:cNvSpPr/>
            <p:nvPr/>
          </p:nvSpPr>
          <p:spPr>
            <a:xfrm>
              <a:off x="1532625" y="3793675"/>
              <a:ext cx="219325" cy="242900"/>
            </a:xfrm>
            <a:custGeom>
              <a:avLst/>
              <a:gdLst/>
              <a:ahLst/>
              <a:cxnLst/>
              <a:rect l="l" t="t" r="r" b="b"/>
              <a:pathLst>
                <a:path w="8773" h="9716" extrusionOk="0">
                  <a:moveTo>
                    <a:pt x="2039" y="9715"/>
                  </a:moveTo>
                  <a:cubicBezTo>
                    <a:pt x="1234" y="9304"/>
                    <a:pt x="514" y="8704"/>
                    <a:pt x="0" y="7968"/>
                  </a:cubicBezTo>
                  <a:cubicBezTo>
                    <a:pt x="1576" y="5226"/>
                    <a:pt x="3273" y="2570"/>
                    <a:pt x="5072" y="0"/>
                  </a:cubicBezTo>
                  <a:cubicBezTo>
                    <a:pt x="6031" y="171"/>
                    <a:pt x="6957" y="685"/>
                    <a:pt x="7762" y="1594"/>
                  </a:cubicBezTo>
                  <a:cubicBezTo>
                    <a:pt x="8156" y="2073"/>
                    <a:pt x="8499" y="2587"/>
                    <a:pt x="8773" y="3153"/>
                  </a:cubicBezTo>
                  <a:cubicBezTo>
                    <a:pt x="6528" y="5346"/>
                    <a:pt x="4284" y="7522"/>
                    <a:pt x="2039" y="9715"/>
                  </a:cubicBezTo>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15"/>
            <p:cNvSpPr/>
            <p:nvPr/>
          </p:nvSpPr>
          <p:spPr>
            <a:xfrm>
              <a:off x="1610575" y="3814225"/>
              <a:ext cx="145250" cy="193650"/>
            </a:xfrm>
            <a:custGeom>
              <a:avLst/>
              <a:gdLst/>
              <a:ahLst/>
              <a:cxnLst/>
              <a:rect l="l" t="t" r="r" b="b"/>
              <a:pathLst>
                <a:path w="5810" h="7746" extrusionOk="0">
                  <a:moveTo>
                    <a:pt x="1" y="189"/>
                  </a:moveTo>
                  <a:cubicBezTo>
                    <a:pt x="1268" y="2571"/>
                    <a:pt x="2862" y="5364"/>
                    <a:pt x="4130" y="7745"/>
                  </a:cubicBezTo>
                  <a:lnTo>
                    <a:pt x="4130" y="7745"/>
                  </a:lnTo>
                  <a:cubicBezTo>
                    <a:pt x="4970" y="7557"/>
                    <a:pt x="5552" y="6734"/>
                    <a:pt x="5672" y="5895"/>
                  </a:cubicBezTo>
                  <a:lnTo>
                    <a:pt x="5672" y="5895"/>
                  </a:lnTo>
                  <a:cubicBezTo>
                    <a:pt x="5809" y="5038"/>
                    <a:pt x="5552" y="4181"/>
                    <a:pt x="5244" y="3393"/>
                  </a:cubicBezTo>
                  <a:lnTo>
                    <a:pt x="5244" y="3393"/>
                  </a:lnTo>
                  <a:cubicBezTo>
                    <a:pt x="4490" y="1508"/>
                    <a:pt x="3119" y="0"/>
                    <a:pt x="1200" y="0"/>
                  </a:cubicBezTo>
                  <a:lnTo>
                    <a:pt x="1200" y="0"/>
                  </a:lnTo>
                  <a:cubicBezTo>
                    <a:pt x="823" y="0"/>
                    <a:pt x="429" y="52"/>
                    <a:pt x="1" y="189"/>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15"/>
            <p:cNvSpPr/>
            <p:nvPr/>
          </p:nvSpPr>
          <p:spPr>
            <a:xfrm>
              <a:off x="1522750" y="3839500"/>
              <a:ext cx="157675" cy="203075"/>
            </a:xfrm>
            <a:custGeom>
              <a:avLst/>
              <a:gdLst/>
              <a:ahLst/>
              <a:cxnLst/>
              <a:rect l="l" t="t" r="r" b="b"/>
              <a:pathLst>
                <a:path w="6307" h="8123" extrusionOk="0">
                  <a:moveTo>
                    <a:pt x="2006" y="6135"/>
                  </a:moveTo>
                  <a:cubicBezTo>
                    <a:pt x="2537" y="6820"/>
                    <a:pt x="3137" y="7471"/>
                    <a:pt x="3925" y="7797"/>
                  </a:cubicBezTo>
                  <a:lnTo>
                    <a:pt x="3925" y="7797"/>
                  </a:lnTo>
                  <a:cubicBezTo>
                    <a:pt x="4713" y="8122"/>
                    <a:pt x="5724" y="8054"/>
                    <a:pt x="6306" y="7437"/>
                  </a:cubicBezTo>
                  <a:lnTo>
                    <a:pt x="6306" y="7437"/>
                  </a:lnTo>
                  <a:cubicBezTo>
                    <a:pt x="4919" y="5124"/>
                    <a:pt x="3359" y="2314"/>
                    <a:pt x="1971" y="0"/>
                  </a:cubicBezTo>
                  <a:lnTo>
                    <a:pt x="1971" y="0"/>
                  </a:lnTo>
                  <a:cubicBezTo>
                    <a:pt x="1" y="1800"/>
                    <a:pt x="549" y="4198"/>
                    <a:pt x="2006" y="6135"/>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15"/>
            <p:cNvSpPr/>
            <p:nvPr/>
          </p:nvSpPr>
          <p:spPr>
            <a:xfrm>
              <a:off x="3281175" y="2407500"/>
              <a:ext cx="321300" cy="292600"/>
            </a:xfrm>
            <a:custGeom>
              <a:avLst/>
              <a:gdLst/>
              <a:ahLst/>
              <a:cxnLst/>
              <a:rect l="l" t="t" r="r" b="b"/>
              <a:pathLst>
                <a:path w="12852" h="11704" extrusionOk="0">
                  <a:moveTo>
                    <a:pt x="2279" y="1645"/>
                  </a:moveTo>
                  <a:cubicBezTo>
                    <a:pt x="360" y="3599"/>
                    <a:pt x="1" y="6580"/>
                    <a:pt x="1371" y="8893"/>
                  </a:cubicBezTo>
                  <a:lnTo>
                    <a:pt x="1371" y="8893"/>
                  </a:lnTo>
                  <a:cubicBezTo>
                    <a:pt x="1474" y="9064"/>
                    <a:pt x="1577" y="9236"/>
                    <a:pt x="1697" y="9390"/>
                  </a:cubicBezTo>
                  <a:lnTo>
                    <a:pt x="1697" y="9390"/>
                  </a:lnTo>
                  <a:cubicBezTo>
                    <a:pt x="2811" y="10846"/>
                    <a:pt x="4661" y="11703"/>
                    <a:pt x="6649" y="11686"/>
                  </a:cubicBezTo>
                  <a:lnTo>
                    <a:pt x="6649" y="11686"/>
                  </a:lnTo>
                  <a:cubicBezTo>
                    <a:pt x="8602" y="11686"/>
                    <a:pt x="10401" y="10829"/>
                    <a:pt x="11446" y="9424"/>
                  </a:cubicBezTo>
                  <a:lnTo>
                    <a:pt x="11446" y="9424"/>
                  </a:lnTo>
                  <a:cubicBezTo>
                    <a:pt x="12526" y="7985"/>
                    <a:pt x="12851" y="6289"/>
                    <a:pt x="12320" y="4901"/>
                  </a:cubicBezTo>
                  <a:lnTo>
                    <a:pt x="12320" y="4901"/>
                  </a:lnTo>
                  <a:cubicBezTo>
                    <a:pt x="12046" y="4164"/>
                    <a:pt x="11669" y="3479"/>
                    <a:pt x="11189" y="2845"/>
                  </a:cubicBezTo>
                  <a:lnTo>
                    <a:pt x="11189" y="2845"/>
                  </a:lnTo>
                  <a:cubicBezTo>
                    <a:pt x="10538" y="1988"/>
                    <a:pt x="9733" y="1268"/>
                    <a:pt x="8825" y="771"/>
                  </a:cubicBezTo>
                  <a:lnTo>
                    <a:pt x="8825" y="771"/>
                  </a:lnTo>
                  <a:cubicBezTo>
                    <a:pt x="7934" y="257"/>
                    <a:pt x="6991" y="0"/>
                    <a:pt x="6066" y="0"/>
                  </a:cubicBezTo>
                  <a:lnTo>
                    <a:pt x="6066" y="0"/>
                  </a:lnTo>
                  <a:cubicBezTo>
                    <a:pt x="4678" y="0"/>
                    <a:pt x="3359" y="566"/>
                    <a:pt x="2279" y="1645"/>
                  </a:cubicBezTo>
                </a:path>
              </a:pathLst>
            </a:custGeom>
            <a:solidFill>
              <a:srgbClr val="B22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15"/>
            <p:cNvSpPr/>
            <p:nvPr/>
          </p:nvSpPr>
          <p:spPr>
            <a:xfrm>
              <a:off x="3282025" y="2425050"/>
              <a:ext cx="302875" cy="262200"/>
            </a:xfrm>
            <a:custGeom>
              <a:avLst/>
              <a:gdLst/>
              <a:ahLst/>
              <a:cxnLst/>
              <a:rect l="l" t="t" r="r" b="b"/>
              <a:pathLst>
                <a:path w="12115" h="10488" extrusionOk="0">
                  <a:moveTo>
                    <a:pt x="5381" y="52"/>
                  </a:moveTo>
                  <a:cubicBezTo>
                    <a:pt x="2177" y="549"/>
                    <a:pt x="1" y="4559"/>
                    <a:pt x="1937" y="7831"/>
                  </a:cubicBezTo>
                  <a:lnTo>
                    <a:pt x="1937" y="7831"/>
                  </a:lnTo>
                  <a:cubicBezTo>
                    <a:pt x="2280" y="8414"/>
                    <a:pt x="2725" y="8876"/>
                    <a:pt x="3256" y="9253"/>
                  </a:cubicBezTo>
                  <a:lnTo>
                    <a:pt x="3256" y="9253"/>
                  </a:lnTo>
                  <a:cubicBezTo>
                    <a:pt x="3993" y="9785"/>
                    <a:pt x="4850" y="10110"/>
                    <a:pt x="5758" y="10230"/>
                  </a:cubicBezTo>
                  <a:lnTo>
                    <a:pt x="5758" y="10230"/>
                  </a:lnTo>
                  <a:cubicBezTo>
                    <a:pt x="7660" y="10487"/>
                    <a:pt x="9699" y="9853"/>
                    <a:pt x="10847" y="8294"/>
                  </a:cubicBezTo>
                  <a:lnTo>
                    <a:pt x="10847" y="8294"/>
                  </a:lnTo>
                  <a:cubicBezTo>
                    <a:pt x="11687" y="7163"/>
                    <a:pt x="12115" y="5724"/>
                    <a:pt x="11635" y="4439"/>
                  </a:cubicBezTo>
                  <a:lnTo>
                    <a:pt x="11635" y="4439"/>
                  </a:lnTo>
                  <a:cubicBezTo>
                    <a:pt x="11258" y="3462"/>
                    <a:pt x="10676" y="2554"/>
                    <a:pt x="9922" y="1800"/>
                  </a:cubicBezTo>
                  <a:lnTo>
                    <a:pt x="9922" y="1800"/>
                  </a:lnTo>
                  <a:cubicBezTo>
                    <a:pt x="9476" y="1372"/>
                    <a:pt x="8979" y="978"/>
                    <a:pt x="8448" y="669"/>
                  </a:cubicBezTo>
                  <a:lnTo>
                    <a:pt x="8448" y="669"/>
                  </a:lnTo>
                  <a:cubicBezTo>
                    <a:pt x="7626" y="207"/>
                    <a:pt x="6820" y="1"/>
                    <a:pt x="6049" y="1"/>
                  </a:cubicBezTo>
                  <a:lnTo>
                    <a:pt x="6049" y="1"/>
                  </a:lnTo>
                  <a:cubicBezTo>
                    <a:pt x="5827" y="1"/>
                    <a:pt x="5604" y="18"/>
                    <a:pt x="5381" y="52"/>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15"/>
            <p:cNvSpPr/>
            <p:nvPr/>
          </p:nvSpPr>
          <p:spPr>
            <a:xfrm>
              <a:off x="3363425" y="2422500"/>
              <a:ext cx="166650" cy="258325"/>
            </a:xfrm>
            <a:custGeom>
              <a:avLst/>
              <a:gdLst/>
              <a:ahLst/>
              <a:cxnLst/>
              <a:rect l="l" t="t" r="r" b="b"/>
              <a:pathLst>
                <a:path w="6666" h="10333" extrusionOk="0">
                  <a:moveTo>
                    <a:pt x="2502" y="10332"/>
                  </a:moveTo>
                  <a:cubicBezTo>
                    <a:pt x="1594" y="10212"/>
                    <a:pt x="737" y="9887"/>
                    <a:pt x="0" y="9355"/>
                  </a:cubicBezTo>
                  <a:cubicBezTo>
                    <a:pt x="583" y="6254"/>
                    <a:pt x="1285" y="3187"/>
                    <a:pt x="2125" y="154"/>
                  </a:cubicBezTo>
                  <a:cubicBezTo>
                    <a:pt x="3085" y="0"/>
                    <a:pt x="4130" y="171"/>
                    <a:pt x="5192" y="771"/>
                  </a:cubicBezTo>
                  <a:cubicBezTo>
                    <a:pt x="5723" y="1080"/>
                    <a:pt x="6220" y="1474"/>
                    <a:pt x="6666" y="1902"/>
                  </a:cubicBezTo>
                  <a:cubicBezTo>
                    <a:pt x="5278" y="4712"/>
                    <a:pt x="3890" y="7522"/>
                    <a:pt x="2502" y="10332"/>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15"/>
            <p:cNvSpPr/>
            <p:nvPr/>
          </p:nvSpPr>
          <p:spPr>
            <a:xfrm>
              <a:off x="3378850" y="2447325"/>
              <a:ext cx="185500" cy="163250"/>
            </a:xfrm>
            <a:custGeom>
              <a:avLst/>
              <a:gdLst/>
              <a:ahLst/>
              <a:cxnLst/>
              <a:rect l="l" t="t" r="r" b="b"/>
              <a:pathLst>
                <a:path w="7420" h="6530" extrusionOk="0">
                  <a:moveTo>
                    <a:pt x="0" y="772"/>
                  </a:moveTo>
                  <a:cubicBezTo>
                    <a:pt x="2005" y="2588"/>
                    <a:pt x="4421" y="4696"/>
                    <a:pt x="6426" y="6529"/>
                  </a:cubicBezTo>
                  <a:lnTo>
                    <a:pt x="6426" y="6529"/>
                  </a:lnTo>
                  <a:cubicBezTo>
                    <a:pt x="7145" y="6066"/>
                    <a:pt x="7419" y="5107"/>
                    <a:pt x="7248" y="4267"/>
                  </a:cubicBezTo>
                  <a:lnTo>
                    <a:pt x="7248" y="4267"/>
                  </a:lnTo>
                  <a:cubicBezTo>
                    <a:pt x="7094" y="3428"/>
                    <a:pt x="6563" y="2691"/>
                    <a:pt x="6014" y="2057"/>
                  </a:cubicBezTo>
                  <a:lnTo>
                    <a:pt x="6014" y="2057"/>
                  </a:lnTo>
                  <a:cubicBezTo>
                    <a:pt x="4952" y="858"/>
                    <a:pt x="3633" y="1"/>
                    <a:pt x="2228" y="1"/>
                  </a:cubicBezTo>
                  <a:lnTo>
                    <a:pt x="2228" y="1"/>
                  </a:lnTo>
                  <a:cubicBezTo>
                    <a:pt x="1491" y="1"/>
                    <a:pt x="754" y="224"/>
                    <a:pt x="0" y="772"/>
                  </a:cubicBezTo>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15"/>
            <p:cNvSpPr/>
            <p:nvPr/>
          </p:nvSpPr>
          <p:spPr>
            <a:xfrm>
              <a:off x="3317600" y="2498750"/>
              <a:ext cx="195775" cy="168775"/>
            </a:xfrm>
            <a:custGeom>
              <a:avLst/>
              <a:gdLst/>
              <a:ahLst/>
              <a:cxnLst/>
              <a:rect l="l" t="t" r="r" b="b"/>
              <a:pathLst>
                <a:path w="7831" h="6751" extrusionOk="0">
                  <a:moveTo>
                    <a:pt x="3358" y="5774"/>
                  </a:moveTo>
                  <a:cubicBezTo>
                    <a:pt x="4061" y="6237"/>
                    <a:pt x="4849" y="6665"/>
                    <a:pt x="5706" y="6700"/>
                  </a:cubicBezTo>
                  <a:lnTo>
                    <a:pt x="5706" y="6700"/>
                  </a:lnTo>
                  <a:cubicBezTo>
                    <a:pt x="6563" y="6751"/>
                    <a:pt x="7488" y="6357"/>
                    <a:pt x="7830" y="5569"/>
                  </a:cubicBezTo>
                  <a:lnTo>
                    <a:pt x="7830" y="5569"/>
                  </a:lnTo>
                  <a:cubicBezTo>
                    <a:pt x="5757" y="3855"/>
                    <a:pt x="3341" y="1731"/>
                    <a:pt x="1268" y="0"/>
                  </a:cubicBezTo>
                  <a:lnTo>
                    <a:pt x="1268" y="0"/>
                  </a:lnTo>
                  <a:cubicBezTo>
                    <a:pt x="0" y="2365"/>
                    <a:pt x="1337" y="4438"/>
                    <a:pt x="3358" y="5774"/>
                  </a:cubicBezTo>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15"/>
            <p:cNvSpPr/>
            <p:nvPr/>
          </p:nvSpPr>
          <p:spPr>
            <a:xfrm>
              <a:off x="1359975" y="4039550"/>
              <a:ext cx="135400" cy="111825"/>
            </a:xfrm>
            <a:custGeom>
              <a:avLst/>
              <a:gdLst/>
              <a:ahLst/>
              <a:cxnLst/>
              <a:rect l="l" t="t" r="r" b="b"/>
              <a:pathLst>
                <a:path w="5416" h="4473" extrusionOk="0">
                  <a:moveTo>
                    <a:pt x="2537" y="1062"/>
                  </a:moveTo>
                  <a:cubicBezTo>
                    <a:pt x="1629" y="1714"/>
                    <a:pt x="789" y="2433"/>
                    <a:pt x="1" y="3221"/>
                  </a:cubicBezTo>
                  <a:lnTo>
                    <a:pt x="1" y="3221"/>
                  </a:lnTo>
                  <a:cubicBezTo>
                    <a:pt x="224" y="3718"/>
                    <a:pt x="481" y="4215"/>
                    <a:pt x="960" y="4472"/>
                  </a:cubicBezTo>
                  <a:lnTo>
                    <a:pt x="960" y="4472"/>
                  </a:lnTo>
                  <a:cubicBezTo>
                    <a:pt x="2143" y="3855"/>
                    <a:pt x="3222" y="3136"/>
                    <a:pt x="4199" y="2279"/>
                  </a:cubicBezTo>
                  <a:lnTo>
                    <a:pt x="4199" y="2279"/>
                  </a:lnTo>
                  <a:cubicBezTo>
                    <a:pt x="4610" y="1919"/>
                    <a:pt x="5021" y="1525"/>
                    <a:pt x="5415" y="1097"/>
                  </a:cubicBezTo>
                  <a:lnTo>
                    <a:pt x="5415" y="1097"/>
                  </a:lnTo>
                  <a:cubicBezTo>
                    <a:pt x="5295" y="480"/>
                    <a:pt x="4816" y="86"/>
                    <a:pt x="4182" y="0"/>
                  </a:cubicBezTo>
                  <a:lnTo>
                    <a:pt x="4182" y="0"/>
                  </a:lnTo>
                  <a:cubicBezTo>
                    <a:pt x="3616" y="326"/>
                    <a:pt x="3068" y="686"/>
                    <a:pt x="2537" y="1062"/>
                  </a:cubicBezTo>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15"/>
            <p:cNvSpPr/>
            <p:nvPr/>
          </p:nvSpPr>
          <p:spPr>
            <a:xfrm>
              <a:off x="1359975" y="4066100"/>
              <a:ext cx="104975" cy="85275"/>
            </a:xfrm>
            <a:custGeom>
              <a:avLst/>
              <a:gdLst/>
              <a:ahLst/>
              <a:cxnLst/>
              <a:rect l="l" t="t" r="r" b="b"/>
              <a:pathLst>
                <a:path w="4199" h="3411" extrusionOk="0">
                  <a:moveTo>
                    <a:pt x="2537" y="0"/>
                  </a:moveTo>
                  <a:cubicBezTo>
                    <a:pt x="1629" y="652"/>
                    <a:pt x="789" y="1371"/>
                    <a:pt x="1" y="2159"/>
                  </a:cubicBezTo>
                  <a:lnTo>
                    <a:pt x="1" y="2159"/>
                  </a:lnTo>
                  <a:cubicBezTo>
                    <a:pt x="224" y="2656"/>
                    <a:pt x="481" y="3153"/>
                    <a:pt x="960" y="3410"/>
                  </a:cubicBezTo>
                  <a:lnTo>
                    <a:pt x="960" y="3410"/>
                  </a:lnTo>
                  <a:cubicBezTo>
                    <a:pt x="2143" y="2793"/>
                    <a:pt x="3222" y="2074"/>
                    <a:pt x="4199" y="1217"/>
                  </a:cubicBezTo>
                  <a:lnTo>
                    <a:pt x="4199" y="1217"/>
                  </a:lnTo>
                  <a:cubicBezTo>
                    <a:pt x="3513" y="1697"/>
                    <a:pt x="2777" y="2108"/>
                    <a:pt x="2023" y="2451"/>
                  </a:cubicBezTo>
                  <a:lnTo>
                    <a:pt x="2023" y="2451"/>
                  </a:lnTo>
                  <a:cubicBezTo>
                    <a:pt x="1697" y="2177"/>
                    <a:pt x="1320" y="1765"/>
                    <a:pt x="1115" y="1388"/>
                  </a:cubicBezTo>
                  <a:lnTo>
                    <a:pt x="1115" y="1388"/>
                  </a:lnTo>
                  <a:cubicBezTo>
                    <a:pt x="1560" y="891"/>
                    <a:pt x="2057" y="429"/>
                    <a:pt x="2554" y="0"/>
                  </a:cubicBezTo>
                  <a:lnTo>
                    <a:pt x="2554" y="0"/>
                  </a:lnTo>
                  <a:cubicBezTo>
                    <a:pt x="2554" y="0"/>
                    <a:pt x="2537" y="0"/>
                    <a:pt x="2537" y="0"/>
                  </a:cubicBezTo>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15"/>
            <p:cNvSpPr/>
            <p:nvPr/>
          </p:nvSpPr>
          <p:spPr>
            <a:xfrm>
              <a:off x="2150725" y="3216225"/>
              <a:ext cx="503800" cy="254475"/>
            </a:xfrm>
            <a:custGeom>
              <a:avLst/>
              <a:gdLst/>
              <a:ahLst/>
              <a:cxnLst/>
              <a:rect l="l" t="t" r="r" b="b"/>
              <a:pathLst>
                <a:path w="20152" h="10179" extrusionOk="0">
                  <a:moveTo>
                    <a:pt x="52" y="1"/>
                  </a:moveTo>
                  <a:lnTo>
                    <a:pt x="1" y="189"/>
                  </a:lnTo>
                  <a:cubicBezTo>
                    <a:pt x="3668" y="1046"/>
                    <a:pt x="7232" y="2348"/>
                    <a:pt x="10573" y="4062"/>
                  </a:cubicBezTo>
                  <a:cubicBezTo>
                    <a:pt x="12252" y="4884"/>
                    <a:pt x="13897" y="5810"/>
                    <a:pt x="15473" y="6838"/>
                  </a:cubicBezTo>
                  <a:cubicBezTo>
                    <a:pt x="17050" y="7849"/>
                    <a:pt x="18575" y="8979"/>
                    <a:pt x="20014" y="10179"/>
                  </a:cubicBezTo>
                  <a:lnTo>
                    <a:pt x="20151" y="10025"/>
                  </a:lnTo>
                  <a:cubicBezTo>
                    <a:pt x="18712" y="8791"/>
                    <a:pt x="17204" y="7660"/>
                    <a:pt x="15628" y="6598"/>
                  </a:cubicBezTo>
                  <a:cubicBezTo>
                    <a:pt x="14051" y="5553"/>
                    <a:pt x="12423" y="4593"/>
                    <a:pt x="10727" y="3736"/>
                  </a:cubicBezTo>
                  <a:cubicBezTo>
                    <a:pt x="7335" y="2074"/>
                    <a:pt x="3736" y="806"/>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15"/>
            <p:cNvSpPr/>
            <p:nvPr/>
          </p:nvSpPr>
          <p:spPr>
            <a:xfrm>
              <a:off x="2505425" y="2952375"/>
              <a:ext cx="156800" cy="528175"/>
            </a:xfrm>
            <a:custGeom>
              <a:avLst/>
              <a:gdLst/>
              <a:ahLst/>
              <a:cxnLst/>
              <a:rect l="l" t="t" r="r" b="b"/>
              <a:pathLst>
                <a:path w="6272" h="21127" extrusionOk="0">
                  <a:moveTo>
                    <a:pt x="189" y="0"/>
                  </a:moveTo>
                  <a:lnTo>
                    <a:pt x="0" y="52"/>
                  </a:lnTo>
                  <a:cubicBezTo>
                    <a:pt x="566" y="1799"/>
                    <a:pt x="1114" y="3547"/>
                    <a:pt x="1645" y="5295"/>
                  </a:cubicBezTo>
                  <a:cubicBezTo>
                    <a:pt x="2176" y="7042"/>
                    <a:pt x="2690" y="8790"/>
                    <a:pt x="3170" y="10555"/>
                  </a:cubicBezTo>
                  <a:cubicBezTo>
                    <a:pt x="4215" y="14050"/>
                    <a:pt x="5192" y="17580"/>
                    <a:pt x="6083" y="21127"/>
                  </a:cubicBezTo>
                  <a:lnTo>
                    <a:pt x="6271" y="21075"/>
                  </a:lnTo>
                  <a:cubicBezTo>
                    <a:pt x="5432" y="17512"/>
                    <a:pt x="4507" y="13982"/>
                    <a:pt x="3530" y="10452"/>
                  </a:cubicBezTo>
                  <a:cubicBezTo>
                    <a:pt x="2999" y="8704"/>
                    <a:pt x="2450" y="6957"/>
                    <a:pt x="1902" y="5209"/>
                  </a:cubicBezTo>
                  <a:cubicBezTo>
                    <a:pt x="1354" y="3461"/>
                    <a:pt x="771" y="1731"/>
                    <a:pt x="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15"/>
            <p:cNvSpPr/>
            <p:nvPr/>
          </p:nvSpPr>
          <p:spPr>
            <a:xfrm>
              <a:off x="2520850" y="2958800"/>
              <a:ext cx="276300" cy="385125"/>
            </a:xfrm>
            <a:custGeom>
              <a:avLst/>
              <a:gdLst/>
              <a:ahLst/>
              <a:cxnLst/>
              <a:rect l="l" t="t" r="r" b="b"/>
              <a:pathLst>
                <a:path w="11052" h="15405" extrusionOk="0">
                  <a:moveTo>
                    <a:pt x="154" y="0"/>
                  </a:moveTo>
                  <a:lnTo>
                    <a:pt x="0" y="120"/>
                  </a:lnTo>
                  <a:cubicBezTo>
                    <a:pt x="2108" y="2450"/>
                    <a:pt x="4061" y="4918"/>
                    <a:pt x="5843" y="7471"/>
                  </a:cubicBezTo>
                  <a:cubicBezTo>
                    <a:pt x="6768" y="8739"/>
                    <a:pt x="7659" y="10041"/>
                    <a:pt x="8482" y="11360"/>
                  </a:cubicBezTo>
                  <a:cubicBezTo>
                    <a:pt x="9321" y="12680"/>
                    <a:pt x="10127" y="14033"/>
                    <a:pt x="10880" y="15404"/>
                  </a:cubicBezTo>
                  <a:lnTo>
                    <a:pt x="11052" y="15301"/>
                  </a:lnTo>
                  <a:cubicBezTo>
                    <a:pt x="10315" y="13913"/>
                    <a:pt x="9544" y="12560"/>
                    <a:pt x="8721" y="11223"/>
                  </a:cubicBezTo>
                  <a:cubicBezTo>
                    <a:pt x="7899" y="9870"/>
                    <a:pt x="7042" y="8550"/>
                    <a:pt x="6151" y="7265"/>
                  </a:cubicBezTo>
                  <a:cubicBezTo>
                    <a:pt x="4301" y="4729"/>
                    <a:pt x="2296" y="2296"/>
                    <a:pt x="1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15"/>
            <p:cNvSpPr/>
            <p:nvPr/>
          </p:nvSpPr>
          <p:spPr>
            <a:xfrm>
              <a:off x="2337500" y="3074875"/>
              <a:ext cx="468225" cy="276750"/>
            </a:xfrm>
            <a:custGeom>
              <a:avLst/>
              <a:gdLst/>
              <a:ahLst/>
              <a:cxnLst/>
              <a:rect l="l" t="t" r="r" b="b"/>
              <a:pathLst>
                <a:path w="18729" h="11070" extrusionOk="0">
                  <a:moveTo>
                    <a:pt x="86" y="1"/>
                  </a:moveTo>
                  <a:lnTo>
                    <a:pt x="1" y="172"/>
                  </a:lnTo>
                  <a:cubicBezTo>
                    <a:pt x="3256" y="1714"/>
                    <a:pt x="6443" y="3410"/>
                    <a:pt x="9527" y="5244"/>
                  </a:cubicBezTo>
                  <a:cubicBezTo>
                    <a:pt x="11087" y="6152"/>
                    <a:pt x="12629" y="7077"/>
                    <a:pt x="14136" y="8054"/>
                  </a:cubicBezTo>
                  <a:cubicBezTo>
                    <a:pt x="15644" y="9013"/>
                    <a:pt x="17135" y="10024"/>
                    <a:pt x="18609" y="11069"/>
                  </a:cubicBezTo>
                  <a:lnTo>
                    <a:pt x="18728" y="10915"/>
                  </a:lnTo>
                  <a:cubicBezTo>
                    <a:pt x="17272" y="9853"/>
                    <a:pt x="15798" y="8808"/>
                    <a:pt x="14291" y="7814"/>
                  </a:cubicBezTo>
                  <a:cubicBezTo>
                    <a:pt x="12783" y="6820"/>
                    <a:pt x="11258" y="5861"/>
                    <a:pt x="9716" y="4935"/>
                  </a:cubicBezTo>
                  <a:cubicBezTo>
                    <a:pt x="6580" y="3136"/>
                    <a:pt x="3376" y="1491"/>
                    <a:pt x="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15"/>
            <p:cNvSpPr/>
            <p:nvPr/>
          </p:nvSpPr>
          <p:spPr>
            <a:xfrm>
              <a:off x="2339225" y="3071025"/>
              <a:ext cx="122950" cy="549600"/>
            </a:xfrm>
            <a:custGeom>
              <a:avLst/>
              <a:gdLst/>
              <a:ahLst/>
              <a:cxnLst/>
              <a:rect l="l" t="t" r="r" b="b"/>
              <a:pathLst>
                <a:path w="4918" h="21984" extrusionOk="0">
                  <a:moveTo>
                    <a:pt x="171" y="0"/>
                  </a:moveTo>
                  <a:lnTo>
                    <a:pt x="0" y="86"/>
                  </a:lnTo>
                  <a:cubicBezTo>
                    <a:pt x="805" y="1782"/>
                    <a:pt x="1491" y="3547"/>
                    <a:pt x="2073" y="5329"/>
                  </a:cubicBezTo>
                  <a:cubicBezTo>
                    <a:pt x="2673" y="7111"/>
                    <a:pt x="3153" y="8927"/>
                    <a:pt x="3513" y="10778"/>
                  </a:cubicBezTo>
                  <a:cubicBezTo>
                    <a:pt x="4318" y="14445"/>
                    <a:pt x="4678" y="18214"/>
                    <a:pt x="4558" y="21984"/>
                  </a:cubicBezTo>
                  <a:lnTo>
                    <a:pt x="4763" y="21984"/>
                  </a:lnTo>
                  <a:cubicBezTo>
                    <a:pt x="4918" y="18214"/>
                    <a:pt x="4609" y="14410"/>
                    <a:pt x="3872" y="10709"/>
                  </a:cubicBezTo>
                  <a:cubicBezTo>
                    <a:pt x="3478" y="8859"/>
                    <a:pt x="2947" y="7026"/>
                    <a:pt x="2348" y="5244"/>
                  </a:cubicBezTo>
                  <a:cubicBezTo>
                    <a:pt x="1731" y="3444"/>
                    <a:pt x="994" y="1697"/>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15"/>
            <p:cNvSpPr/>
            <p:nvPr/>
          </p:nvSpPr>
          <p:spPr>
            <a:xfrm>
              <a:off x="2142175" y="3203825"/>
              <a:ext cx="42000" cy="46700"/>
            </a:xfrm>
            <a:custGeom>
              <a:avLst/>
              <a:gdLst/>
              <a:ahLst/>
              <a:cxnLst/>
              <a:rect l="l" t="t" r="r" b="b"/>
              <a:pathLst>
                <a:path w="1680" h="1868" extrusionOk="0">
                  <a:moveTo>
                    <a:pt x="35" y="703"/>
                  </a:moveTo>
                  <a:cubicBezTo>
                    <a:pt x="120" y="1405"/>
                    <a:pt x="1011" y="1868"/>
                    <a:pt x="1474" y="1217"/>
                  </a:cubicBezTo>
                  <a:lnTo>
                    <a:pt x="1474" y="1217"/>
                  </a:lnTo>
                  <a:cubicBezTo>
                    <a:pt x="1679" y="908"/>
                    <a:pt x="1645" y="463"/>
                    <a:pt x="1371" y="206"/>
                  </a:cubicBezTo>
                  <a:lnTo>
                    <a:pt x="1371" y="206"/>
                  </a:lnTo>
                  <a:cubicBezTo>
                    <a:pt x="1234" y="51"/>
                    <a:pt x="1028" y="0"/>
                    <a:pt x="806" y="0"/>
                  </a:cubicBezTo>
                  <a:lnTo>
                    <a:pt x="806" y="0"/>
                  </a:lnTo>
                  <a:cubicBezTo>
                    <a:pt x="412" y="0"/>
                    <a:pt x="0" y="257"/>
                    <a:pt x="35" y="703"/>
                  </a:cubicBezTo>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15"/>
            <p:cNvSpPr/>
            <p:nvPr/>
          </p:nvSpPr>
          <p:spPr>
            <a:xfrm>
              <a:off x="2151600" y="3206375"/>
              <a:ext cx="24875" cy="27450"/>
            </a:xfrm>
            <a:custGeom>
              <a:avLst/>
              <a:gdLst/>
              <a:ahLst/>
              <a:cxnLst/>
              <a:rect l="l" t="t" r="r" b="b"/>
              <a:pathLst>
                <a:path w="995" h="1098" extrusionOk="0">
                  <a:moveTo>
                    <a:pt x="17" y="429"/>
                  </a:moveTo>
                  <a:cubicBezTo>
                    <a:pt x="69" y="823"/>
                    <a:pt x="583" y="1097"/>
                    <a:pt x="857" y="721"/>
                  </a:cubicBezTo>
                  <a:lnTo>
                    <a:pt x="857" y="721"/>
                  </a:lnTo>
                  <a:cubicBezTo>
                    <a:pt x="994" y="549"/>
                    <a:pt x="960" y="275"/>
                    <a:pt x="806" y="121"/>
                  </a:cubicBezTo>
                  <a:lnTo>
                    <a:pt x="806" y="121"/>
                  </a:lnTo>
                  <a:cubicBezTo>
                    <a:pt x="720" y="35"/>
                    <a:pt x="600" y="1"/>
                    <a:pt x="480" y="1"/>
                  </a:cubicBezTo>
                  <a:lnTo>
                    <a:pt x="480" y="1"/>
                  </a:lnTo>
                  <a:cubicBezTo>
                    <a:pt x="240" y="1"/>
                    <a:pt x="0" y="155"/>
                    <a:pt x="17" y="429"/>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5"/>
            <p:cNvSpPr/>
            <p:nvPr/>
          </p:nvSpPr>
          <p:spPr>
            <a:xfrm>
              <a:off x="2321225" y="3056025"/>
              <a:ext cx="42425" cy="46725"/>
            </a:xfrm>
            <a:custGeom>
              <a:avLst/>
              <a:gdLst/>
              <a:ahLst/>
              <a:cxnLst/>
              <a:rect l="l" t="t" r="r" b="b"/>
              <a:pathLst>
                <a:path w="1697" h="1869" extrusionOk="0">
                  <a:moveTo>
                    <a:pt x="52" y="720"/>
                  </a:moveTo>
                  <a:cubicBezTo>
                    <a:pt x="120" y="1406"/>
                    <a:pt x="1011" y="1868"/>
                    <a:pt x="1474" y="1217"/>
                  </a:cubicBezTo>
                  <a:lnTo>
                    <a:pt x="1474" y="1217"/>
                  </a:lnTo>
                  <a:cubicBezTo>
                    <a:pt x="1697" y="926"/>
                    <a:pt x="1645" y="463"/>
                    <a:pt x="1388" y="206"/>
                  </a:cubicBezTo>
                  <a:lnTo>
                    <a:pt x="1388" y="206"/>
                  </a:lnTo>
                  <a:cubicBezTo>
                    <a:pt x="1234" y="69"/>
                    <a:pt x="1029" y="1"/>
                    <a:pt x="823" y="1"/>
                  </a:cubicBezTo>
                  <a:lnTo>
                    <a:pt x="823" y="1"/>
                  </a:lnTo>
                  <a:cubicBezTo>
                    <a:pt x="412" y="1"/>
                    <a:pt x="0" y="258"/>
                    <a:pt x="52" y="720"/>
                  </a:cubicBezTo>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15"/>
            <p:cNvSpPr/>
            <p:nvPr/>
          </p:nvSpPr>
          <p:spPr>
            <a:xfrm>
              <a:off x="2330650" y="3059025"/>
              <a:ext cx="24875" cy="27450"/>
            </a:xfrm>
            <a:custGeom>
              <a:avLst/>
              <a:gdLst/>
              <a:ahLst/>
              <a:cxnLst/>
              <a:rect l="l" t="t" r="r" b="b"/>
              <a:pathLst>
                <a:path w="995" h="1098" extrusionOk="0">
                  <a:moveTo>
                    <a:pt x="35" y="412"/>
                  </a:moveTo>
                  <a:cubicBezTo>
                    <a:pt x="69" y="823"/>
                    <a:pt x="600" y="1097"/>
                    <a:pt x="874" y="703"/>
                  </a:cubicBezTo>
                  <a:lnTo>
                    <a:pt x="874" y="703"/>
                  </a:lnTo>
                  <a:cubicBezTo>
                    <a:pt x="994" y="532"/>
                    <a:pt x="960" y="275"/>
                    <a:pt x="806" y="121"/>
                  </a:cubicBezTo>
                  <a:lnTo>
                    <a:pt x="806" y="121"/>
                  </a:lnTo>
                  <a:cubicBezTo>
                    <a:pt x="720" y="35"/>
                    <a:pt x="600" y="1"/>
                    <a:pt x="480" y="1"/>
                  </a:cubicBezTo>
                  <a:lnTo>
                    <a:pt x="480" y="1"/>
                  </a:lnTo>
                  <a:cubicBezTo>
                    <a:pt x="240" y="1"/>
                    <a:pt x="0" y="155"/>
                    <a:pt x="35" y="412"/>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5"/>
            <p:cNvSpPr/>
            <p:nvPr/>
          </p:nvSpPr>
          <p:spPr>
            <a:xfrm>
              <a:off x="2488275" y="2940800"/>
              <a:ext cx="42450" cy="46725"/>
            </a:xfrm>
            <a:custGeom>
              <a:avLst/>
              <a:gdLst/>
              <a:ahLst/>
              <a:cxnLst/>
              <a:rect l="l" t="t" r="r" b="b"/>
              <a:pathLst>
                <a:path w="1698" h="1869" extrusionOk="0">
                  <a:moveTo>
                    <a:pt x="52" y="720"/>
                  </a:moveTo>
                  <a:cubicBezTo>
                    <a:pt x="121" y="1406"/>
                    <a:pt x="1012" y="1868"/>
                    <a:pt x="1474" y="1217"/>
                  </a:cubicBezTo>
                  <a:lnTo>
                    <a:pt x="1474" y="1217"/>
                  </a:lnTo>
                  <a:cubicBezTo>
                    <a:pt x="1697" y="926"/>
                    <a:pt x="1646" y="463"/>
                    <a:pt x="1389" y="206"/>
                  </a:cubicBezTo>
                  <a:lnTo>
                    <a:pt x="1389" y="206"/>
                  </a:lnTo>
                  <a:cubicBezTo>
                    <a:pt x="1235" y="69"/>
                    <a:pt x="1029" y="1"/>
                    <a:pt x="823" y="1"/>
                  </a:cubicBezTo>
                  <a:lnTo>
                    <a:pt x="823" y="1"/>
                  </a:lnTo>
                  <a:cubicBezTo>
                    <a:pt x="412" y="1"/>
                    <a:pt x="1" y="258"/>
                    <a:pt x="52" y="720"/>
                  </a:cubicBezTo>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5"/>
            <p:cNvSpPr/>
            <p:nvPr/>
          </p:nvSpPr>
          <p:spPr>
            <a:xfrm>
              <a:off x="2497700" y="2943800"/>
              <a:ext cx="24875" cy="27450"/>
            </a:xfrm>
            <a:custGeom>
              <a:avLst/>
              <a:gdLst/>
              <a:ahLst/>
              <a:cxnLst/>
              <a:rect l="l" t="t" r="r" b="b"/>
              <a:pathLst>
                <a:path w="995" h="1098" extrusionOk="0">
                  <a:moveTo>
                    <a:pt x="35" y="412"/>
                  </a:moveTo>
                  <a:cubicBezTo>
                    <a:pt x="69" y="823"/>
                    <a:pt x="601" y="1097"/>
                    <a:pt x="875" y="703"/>
                  </a:cubicBezTo>
                  <a:lnTo>
                    <a:pt x="875" y="703"/>
                  </a:lnTo>
                  <a:cubicBezTo>
                    <a:pt x="995" y="532"/>
                    <a:pt x="960" y="275"/>
                    <a:pt x="806" y="121"/>
                  </a:cubicBezTo>
                  <a:lnTo>
                    <a:pt x="806" y="121"/>
                  </a:lnTo>
                  <a:cubicBezTo>
                    <a:pt x="720" y="35"/>
                    <a:pt x="601" y="1"/>
                    <a:pt x="481" y="1"/>
                  </a:cubicBezTo>
                  <a:lnTo>
                    <a:pt x="481" y="1"/>
                  </a:lnTo>
                  <a:cubicBezTo>
                    <a:pt x="241" y="1"/>
                    <a:pt x="1" y="155"/>
                    <a:pt x="35" y="412"/>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5"/>
            <p:cNvSpPr/>
            <p:nvPr/>
          </p:nvSpPr>
          <p:spPr>
            <a:xfrm>
              <a:off x="2431325" y="3590625"/>
              <a:ext cx="50125" cy="45425"/>
            </a:xfrm>
            <a:custGeom>
              <a:avLst/>
              <a:gdLst/>
              <a:ahLst/>
              <a:cxnLst/>
              <a:rect l="l" t="t" r="r" b="b"/>
              <a:pathLst>
                <a:path w="2005" h="1817" extrusionOk="0">
                  <a:moveTo>
                    <a:pt x="754" y="52"/>
                  </a:moveTo>
                  <a:cubicBezTo>
                    <a:pt x="0" y="326"/>
                    <a:pt x="223" y="1303"/>
                    <a:pt x="857" y="1560"/>
                  </a:cubicBezTo>
                  <a:lnTo>
                    <a:pt x="857" y="1560"/>
                  </a:lnTo>
                  <a:cubicBezTo>
                    <a:pt x="1508" y="1817"/>
                    <a:pt x="2005" y="943"/>
                    <a:pt x="1713" y="412"/>
                  </a:cubicBezTo>
                  <a:lnTo>
                    <a:pt x="1713" y="412"/>
                  </a:lnTo>
                  <a:cubicBezTo>
                    <a:pt x="1576" y="172"/>
                    <a:pt x="1285" y="0"/>
                    <a:pt x="1011" y="0"/>
                  </a:cubicBezTo>
                  <a:lnTo>
                    <a:pt x="1011" y="0"/>
                  </a:lnTo>
                  <a:cubicBezTo>
                    <a:pt x="925" y="0"/>
                    <a:pt x="840" y="18"/>
                    <a:pt x="754" y="52"/>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5"/>
            <p:cNvSpPr/>
            <p:nvPr/>
          </p:nvSpPr>
          <p:spPr>
            <a:xfrm>
              <a:off x="2447150" y="3599625"/>
              <a:ext cx="29175" cy="26150"/>
            </a:xfrm>
            <a:custGeom>
              <a:avLst/>
              <a:gdLst/>
              <a:ahLst/>
              <a:cxnLst/>
              <a:rect l="l" t="t" r="r" b="b"/>
              <a:pathLst>
                <a:path w="1167" h="1046" extrusionOk="0">
                  <a:moveTo>
                    <a:pt x="446" y="17"/>
                  </a:moveTo>
                  <a:cubicBezTo>
                    <a:pt x="1" y="172"/>
                    <a:pt x="121" y="754"/>
                    <a:pt x="498" y="908"/>
                  </a:cubicBezTo>
                  <a:lnTo>
                    <a:pt x="498" y="908"/>
                  </a:lnTo>
                  <a:cubicBezTo>
                    <a:pt x="875" y="1045"/>
                    <a:pt x="1166" y="549"/>
                    <a:pt x="995" y="240"/>
                  </a:cubicBezTo>
                  <a:lnTo>
                    <a:pt x="995" y="240"/>
                  </a:lnTo>
                  <a:cubicBezTo>
                    <a:pt x="926" y="86"/>
                    <a:pt x="755" y="0"/>
                    <a:pt x="584" y="0"/>
                  </a:cubicBezTo>
                  <a:lnTo>
                    <a:pt x="584" y="0"/>
                  </a:lnTo>
                  <a:cubicBezTo>
                    <a:pt x="532" y="0"/>
                    <a:pt x="498" y="0"/>
                    <a:pt x="446" y="17"/>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5"/>
            <p:cNvSpPr/>
            <p:nvPr/>
          </p:nvSpPr>
          <p:spPr>
            <a:xfrm>
              <a:off x="2621925" y="3457825"/>
              <a:ext cx="49725" cy="45425"/>
            </a:xfrm>
            <a:custGeom>
              <a:avLst/>
              <a:gdLst/>
              <a:ahLst/>
              <a:cxnLst/>
              <a:rect l="l" t="t" r="r" b="b"/>
              <a:pathLst>
                <a:path w="1989" h="1817" extrusionOk="0">
                  <a:moveTo>
                    <a:pt x="755" y="52"/>
                  </a:moveTo>
                  <a:cubicBezTo>
                    <a:pt x="1" y="326"/>
                    <a:pt x="206" y="1303"/>
                    <a:pt x="858" y="1560"/>
                  </a:cubicBezTo>
                  <a:lnTo>
                    <a:pt x="858" y="1560"/>
                  </a:lnTo>
                  <a:cubicBezTo>
                    <a:pt x="1492" y="1817"/>
                    <a:pt x="1988" y="943"/>
                    <a:pt x="1697" y="412"/>
                  </a:cubicBezTo>
                  <a:lnTo>
                    <a:pt x="1697" y="412"/>
                  </a:lnTo>
                  <a:cubicBezTo>
                    <a:pt x="1560" y="155"/>
                    <a:pt x="1286" y="1"/>
                    <a:pt x="995" y="1"/>
                  </a:cubicBezTo>
                  <a:lnTo>
                    <a:pt x="995" y="1"/>
                  </a:lnTo>
                  <a:cubicBezTo>
                    <a:pt x="909" y="1"/>
                    <a:pt x="823" y="18"/>
                    <a:pt x="755" y="52"/>
                  </a:cubicBezTo>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5"/>
            <p:cNvSpPr/>
            <p:nvPr/>
          </p:nvSpPr>
          <p:spPr>
            <a:xfrm>
              <a:off x="2637775" y="3466400"/>
              <a:ext cx="29150" cy="26575"/>
            </a:xfrm>
            <a:custGeom>
              <a:avLst/>
              <a:gdLst/>
              <a:ahLst/>
              <a:cxnLst/>
              <a:rect l="l" t="t" r="r" b="b"/>
              <a:pathLst>
                <a:path w="1166" h="1063" extrusionOk="0">
                  <a:moveTo>
                    <a:pt x="429" y="35"/>
                  </a:moveTo>
                  <a:cubicBezTo>
                    <a:pt x="1" y="189"/>
                    <a:pt x="121" y="771"/>
                    <a:pt x="498" y="926"/>
                  </a:cubicBezTo>
                  <a:lnTo>
                    <a:pt x="498" y="926"/>
                  </a:lnTo>
                  <a:cubicBezTo>
                    <a:pt x="875" y="1063"/>
                    <a:pt x="1166" y="566"/>
                    <a:pt x="995" y="240"/>
                  </a:cubicBezTo>
                  <a:lnTo>
                    <a:pt x="995" y="240"/>
                  </a:lnTo>
                  <a:cubicBezTo>
                    <a:pt x="909" y="103"/>
                    <a:pt x="738" y="0"/>
                    <a:pt x="583" y="0"/>
                  </a:cubicBezTo>
                  <a:lnTo>
                    <a:pt x="583" y="0"/>
                  </a:lnTo>
                  <a:cubicBezTo>
                    <a:pt x="532" y="0"/>
                    <a:pt x="481" y="18"/>
                    <a:pt x="429" y="35"/>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15"/>
            <p:cNvSpPr/>
            <p:nvPr/>
          </p:nvSpPr>
          <p:spPr>
            <a:xfrm>
              <a:off x="2777850" y="3328050"/>
              <a:ext cx="49725" cy="45425"/>
            </a:xfrm>
            <a:custGeom>
              <a:avLst/>
              <a:gdLst/>
              <a:ahLst/>
              <a:cxnLst/>
              <a:rect l="l" t="t" r="r" b="b"/>
              <a:pathLst>
                <a:path w="1989" h="1817" extrusionOk="0">
                  <a:moveTo>
                    <a:pt x="755" y="34"/>
                  </a:moveTo>
                  <a:cubicBezTo>
                    <a:pt x="1" y="308"/>
                    <a:pt x="206" y="1302"/>
                    <a:pt x="857" y="1559"/>
                  </a:cubicBezTo>
                  <a:lnTo>
                    <a:pt x="857" y="1559"/>
                  </a:lnTo>
                  <a:cubicBezTo>
                    <a:pt x="1491" y="1816"/>
                    <a:pt x="1988" y="942"/>
                    <a:pt x="1697" y="411"/>
                  </a:cubicBezTo>
                  <a:lnTo>
                    <a:pt x="1697" y="411"/>
                  </a:lnTo>
                  <a:cubicBezTo>
                    <a:pt x="1560" y="154"/>
                    <a:pt x="1286" y="0"/>
                    <a:pt x="995" y="0"/>
                  </a:cubicBezTo>
                  <a:lnTo>
                    <a:pt x="995" y="0"/>
                  </a:lnTo>
                  <a:cubicBezTo>
                    <a:pt x="909" y="0"/>
                    <a:pt x="823" y="17"/>
                    <a:pt x="755" y="34"/>
                  </a:cubicBezTo>
                  <a:close/>
                </a:path>
              </a:pathLst>
            </a:custGeom>
            <a:solidFill>
              <a:srgbClr val="445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15"/>
            <p:cNvSpPr/>
            <p:nvPr/>
          </p:nvSpPr>
          <p:spPr>
            <a:xfrm>
              <a:off x="2793700" y="3336600"/>
              <a:ext cx="29150" cy="26600"/>
            </a:xfrm>
            <a:custGeom>
              <a:avLst/>
              <a:gdLst/>
              <a:ahLst/>
              <a:cxnLst/>
              <a:rect l="l" t="t" r="r" b="b"/>
              <a:pathLst>
                <a:path w="1166" h="1064" extrusionOk="0">
                  <a:moveTo>
                    <a:pt x="429" y="35"/>
                  </a:moveTo>
                  <a:cubicBezTo>
                    <a:pt x="1" y="189"/>
                    <a:pt x="121" y="755"/>
                    <a:pt x="498" y="909"/>
                  </a:cubicBezTo>
                  <a:lnTo>
                    <a:pt x="498" y="909"/>
                  </a:lnTo>
                  <a:cubicBezTo>
                    <a:pt x="875" y="1063"/>
                    <a:pt x="1166" y="549"/>
                    <a:pt x="994" y="241"/>
                  </a:cubicBezTo>
                  <a:lnTo>
                    <a:pt x="994" y="241"/>
                  </a:lnTo>
                  <a:cubicBezTo>
                    <a:pt x="909" y="104"/>
                    <a:pt x="737" y="1"/>
                    <a:pt x="583" y="1"/>
                  </a:cubicBezTo>
                  <a:lnTo>
                    <a:pt x="583" y="1"/>
                  </a:lnTo>
                  <a:cubicBezTo>
                    <a:pt x="532" y="1"/>
                    <a:pt x="480" y="18"/>
                    <a:pt x="429" y="35"/>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15"/>
            <p:cNvSpPr/>
            <p:nvPr/>
          </p:nvSpPr>
          <p:spPr>
            <a:xfrm>
              <a:off x="3607150" y="2056250"/>
              <a:ext cx="480225" cy="420675"/>
            </a:xfrm>
            <a:custGeom>
              <a:avLst/>
              <a:gdLst/>
              <a:ahLst/>
              <a:cxnLst/>
              <a:rect l="l" t="t" r="r" b="b"/>
              <a:pathLst>
                <a:path w="19209" h="16827" extrusionOk="0">
                  <a:moveTo>
                    <a:pt x="16107" y="35"/>
                  </a:moveTo>
                  <a:cubicBezTo>
                    <a:pt x="10539" y="2519"/>
                    <a:pt x="5158" y="5586"/>
                    <a:pt x="138" y="9116"/>
                  </a:cubicBezTo>
                  <a:lnTo>
                    <a:pt x="138" y="9116"/>
                  </a:lnTo>
                  <a:lnTo>
                    <a:pt x="1" y="9201"/>
                  </a:lnTo>
                  <a:lnTo>
                    <a:pt x="69" y="9338"/>
                  </a:lnTo>
                  <a:cubicBezTo>
                    <a:pt x="703" y="10521"/>
                    <a:pt x="1423" y="11617"/>
                    <a:pt x="2211" y="12663"/>
                  </a:cubicBezTo>
                  <a:lnTo>
                    <a:pt x="2211" y="12663"/>
                  </a:lnTo>
                  <a:cubicBezTo>
                    <a:pt x="3274" y="14068"/>
                    <a:pt x="4473" y="15387"/>
                    <a:pt x="5689" y="16706"/>
                  </a:cubicBezTo>
                  <a:lnTo>
                    <a:pt x="5689" y="16706"/>
                  </a:lnTo>
                  <a:lnTo>
                    <a:pt x="5792" y="16826"/>
                  </a:lnTo>
                  <a:lnTo>
                    <a:pt x="5929" y="16723"/>
                  </a:lnTo>
                  <a:cubicBezTo>
                    <a:pt x="11601" y="12148"/>
                    <a:pt x="16056" y="7848"/>
                    <a:pt x="19140" y="3924"/>
                  </a:cubicBezTo>
                  <a:lnTo>
                    <a:pt x="19140" y="3924"/>
                  </a:lnTo>
                  <a:lnTo>
                    <a:pt x="19209" y="3838"/>
                  </a:lnTo>
                  <a:lnTo>
                    <a:pt x="19157" y="3753"/>
                  </a:lnTo>
                  <a:cubicBezTo>
                    <a:pt x="18660" y="2433"/>
                    <a:pt x="17701" y="1200"/>
                    <a:pt x="16296" y="69"/>
                  </a:cubicBezTo>
                  <a:lnTo>
                    <a:pt x="16296" y="69"/>
                  </a:lnTo>
                  <a:lnTo>
                    <a:pt x="16210" y="0"/>
                  </a:lnTo>
                  <a:close/>
                  <a:moveTo>
                    <a:pt x="464" y="9321"/>
                  </a:moveTo>
                  <a:cubicBezTo>
                    <a:pt x="5415" y="5860"/>
                    <a:pt x="10693" y="2862"/>
                    <a:pt x="16159" y="411"/>
                  </a:cubicBezTo>
                  <a:lnTo>
                    <a:pt x="16159" y="411"/>
                  </a:lnTo>
                  <a:cubicBezTo>
                    <a:pt x="17427" y="1457"/>
                    <a:pt x="18318" y="2605"/>
                    <a:pt x="18797" y="3787"/>
                  </a:cubicBezTo>
                  <a:lnTo>
                    <a:pt x="18797" y="3787"/>
                  </a:lnTo>
                  <a:cubicBezTo>
                    <a:pt x="15747" y="7625"/>
                    <a:pt x="11395" y="11857"/>
                    <a:pt x="5827" y="16329"/>
                  </a:cubicBezTo>
                  <a:lnTo>
                    <a:pt x="5827" y="16329"/>
                  </a:lnTo>
                  <a:cubicBezTo>
                    <a:pt x="3805" y="14119"/>
                    <a:pt x="1869" y="11909"/>
                    <a:pt x="464" y="932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7" name="Google Shape;1187;p15"/>
          <p:cNvSpPr txBox="1">
            <a:spLocks noGrp="1"/>
          </p:cNvSpPr>
          <p:nvPr>
            <p:ph type="title"/>
          </p:nvPr>
        </p:nvSpPr>
        <p:spPr>
          <a:xfrm>
            <a:off x="950967" y="719333"/>
            <a:ext cx="10290000" cy="75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8" name="Google Shape;1188;p15"/>
          <p:cNvSpPr/>
          <p:nvPr/>
        </p:nvSpPr>
        <p:spPr>
          <a:xfrm rot="10800000" flipH="1">
            <a:off x="356820" y="5036163"/>
            <a:ext cx="32437" cy="50412"/>
          </a:xfrm>
          <a:custGeom>
            <a:avLst/>
            <a:gdLst/>
            <a:ahLst/>
            <a:cxnLst/>
            <a:rect l="l" t="t" r="r" b="b"/>
            <a:pathLst>
              <a:path w="222" h="345" extrusionOk="0">
                <a:moveTo>
                  <a:pt x="59" y="305"/>
                </a:moveTo>
                <a:cubicBezTo>
                  <a:pt x="20" y="208"/>
                  <a:pt x="1" y="104"/>
                  <a:pt x="7" y="1"/>
                </a:cubicBezTo>
                <a:cubicBezTo>
                  <a:pt x="156" y="14"/>
                  <a:pt x="221" y="254"/>
                  <a:pt x="98" y="344"/>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9" name="Google Shape;1189;p15"/>
          <p:cNvSpPr/>
          <p:nvPr/>
        </p:nvSpPr>
        <p:spPr>
          <a:xfrm rot="10800000" flipH="1">
            <a:off x="11506483" y="6474115"/>
            <a:ext cx="28639" cy="55964"/>
          </a:xfrm>
          <a:custGeom>
            <a:avLst/>
            <a:gdLst/>
            <a:ahLst/>
            <a:cxnLst/>
            <a:rect l="l" t="t" r="r" b="b"/>
            <a:pathLst>
              <a:path w="196" h="383" extrusionOk="0">
                <a:moveTo>
                  <a:pt x="0" y="350"/>
                </a:moveTo>
                <a:cubicBezTo>
                  <a:pt x="26" y="279"/>
                  <a:pt x="0" y="208"/>
                  <a:pt x="13" y="136"/>
                </a:cubicBezTo>
                <a:cubicBezTo>
                  <a:pt x="26" y="65"/>
                  <a:pt x="117" y="0"/>
                  <a:pt x="163" y="52"/>
                </a:cubicBezTo>
                <a:cubicBezTo>
                  <a:pt x="176" y="65"/>
                  <a:pt x="182" y="91"/>
                  <a:pt x="189" y="110"/>
                </a:cubicBezTo>
                <a:cubicBezTo>
                  <a:pt x="195" y="214"/>
                  <a:pt x="156" y="318"/>
                  <a:pt x="85" y="38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0" name="Google Shape;1190;p15"/>
          <p:cNvSpPr/>
          <p:nvPr/>
        </p:nvSpPr>
        <p:spPr>
          <a:xfrm rot="10800000" flipH="1">
            <a:off x="5979541" y="6631567"/>
            <a:ext cx="82556" cy="85335"/>
          </a:xfrm>
          <a:custGeom>
            <a:avLst/>
            <a:gdLst/>
            <a:ahLst/>
            <a:cxnLst/>
            <a:rect l="l" t="t" r="r" b="b"/>
            <a:pathLst>
              <a:path w="565" h="584" extrusionOk="0">
                <a:moveTo>
                  <a:pt x="20" y="0"/>
                </a:moveTo>
                <a:cubicBezTo>
                  <a:pt x="0" y="169"/>
                  <a:pt x="20" y="357"/>
                  <a:pt x="143" y="473"/>
                </a:cubicBezTo>
                <a:cubicBezTo>
                  <a:pt x="273" y="584"/>
                  <a:pt x="526" y="532"/>
                  <a:pt x="545" y="363"/>
                </a:cubicBezTo>
                <a:cubicBezTo>
                  <a:pt x="565" y="188"/>
                  <a:pt x="351" y="97"/>
                  <a:pt x="182" y="52"/>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1" name="Google Shape;1191;p15"/>
          <p:cNvSpPr/>
          <p:nvPr/>
        </p:nvSpPr>
        <p:spPr>
          <a:xfrm rot="10800000" flipH="1">
            <a:off x="5428086" y="6355840"/>
            <a:ext cx="40913" cy="57864"/>
          </a:xfrm>
          <a:custGeom>
            <a:avLst/>
            <a:gdLst/>
            <a:ahLst/>
            <a:cxnLst/>
            <a:rect l="l" t="t" r="r" b="b"/>
            <a:pathLst>
              <a:path w="280" h="396" extrusionOk="0">
                <a:moveTo>
                  <a:pt x="143" y="299"/>
                </a:moveTo>
                <a:cubicBezTo>
                  <a:pt x="78" y="214"/>
                  <a:pt x="26" y="110"/>
                  <a:pt x="0" y="0"/>
                </a:cubicBezTo>
                <a:cubicBezTo>
                  <a:pt x="85" y="39"/>
                  <a:pt x="175" y="78"/>
                  <a:pt x="227" y="156"/>
                </a:cubicBezTo>
                <a:cubicBezTo>
                  <a:pt x="279" y="234"/>
                  <a:pt x="273" y="350"/>
                  <a:pt x="195" y="396"/>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15"/>
          <p:cNvSpPr/>
          <p:nvPr/>
        </p:nvSpPr>
        <p:spPr>
          <a:xfrm rot="10800000" flipH="1">
            <a:off x="7401863" y="6387985"/>
            <a:ext cx="51287" cy="85480"/>
          </a:xfrm>
          <a:custGeom>
            <a:avLst/>
            <a:gdLst/>
            <a:ahLst/>
            <a:cxnLst/>
            <a:rect l="l" t="t" r="r" b="b"/>
            <a:pathLst>
              <a:path w="351" h="585" extrusionOk="0">
                <a:moveTo>
                  <a:pt x="39" y="584"/>
                </a:moveTo>
                <a:cubicBezTo>
                  <a:pt x="0" y="377"/>
                  <a:pt x="65" y="156"/>
                  <a:pt x="208" y="1"/>
                </a:cubicBezTo>
                <a:cubicBezTo>
                  <a:pt x="305" y="66"/>
                  <a:pt x="350" y="202"/>
                  <a:pt x="305" y="312"/>
                </a:cubicBezTo>
                <a:cubicBezTo>
                  <a:pt x="266" y="422"/>
                  <a:pt x="149" y="500"/>
                  <a:pt x="33" y="487"/>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15"/>
          <p:cNvSpPr/>
          <p:nvPr/>
        </p:nvSpPr>
        <p:spPr>
          <a:xfrm rot="10800000" flipH="1">
            <a:off x="10094757" y="6475495"/>
            <a:ext cx="46465" cy="53188"/>
          </a:xfrm>
          <a:custGeom>
            <a:avLst/>
            <a:gdLst/>
            <a:ahLst/>
            <a:cxnLst/>
            <a:rect l="l" t="t" r="r" b="b"/>
            <a:pathLst>
              <a:path w="318" h="364" extrusionOk="0">
                <a:moveTo>
                  <a:pt x="221" y="364"/>
                </a:moveTo>
                <a:cubicBezTo>
                  <a:pt x="188" y="293"/>
                  <a:pt x="104" y="254"/>
                  <a:pt x="52" y="195"/>
                </a:cubicBezTo>
                <a:cubicBezTo>
                  <a:pt x="0" y="130"/>
                  <a:pt x="13" y="1"/>
                  <a:pt x="97" y="1"/>
                </a:cubicBezTo>
                <a:cubicBezTo>
                  <a:pt x="123" y="1"/>
                  <a:pt x="143" y="14"/>
                  <a:pt x="162" y="33"/>
                </a:cubicBezTo>
                <a:cubicBezTo>
                  <a:pt x="253" y="98"/>
                  <a:pt x="311" y="208"/>
                  <a:pt x="318" y="325"/>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15"/>
          <p:cNvSpPr/>
          <p:nvPr/>
        </p:nvSpPr>
        <p:spPr>
          <a:xfrm rot="10800000" flipH="1">
            <a:off x="11805882" y="6239438"/>
            <a:ext cx="92053" cy="53188"/>
          </a:xfrm>
          <a:custGeom>
            <a:avLst/>
            <a:gdLst/>
            <a:ahLst/>
            <a:cxnLst/>
            <a:rect l="l" t="t" r="r" b="b"/>
            <a:pathLst>
              <a:path w="630" h="364" extrusionOk="0">
                <a:moveTo>
                  <a:pt x="377" y="52"/>
                </a:moveTo>
                <a:cubicBezTo>
                  <a:pt x="280" y="40"/>
                  <a:pt x="189" y="27"/>
                  <a:pt x="91" y="14"/>
                </a:cubicBezTo>
                <a:cubicBezTo>
                  <a:pt x="1" y="143"/>
                  <a:pt x="150" y="318"/>
                  <a:pt x="305" y="344"/>
                </a:cubicBezTo>
                <a:cubicBezTo>
                  <a:pt x="409" y="364"/>
                  <a:pt x="532" y="338"/>
                  <a:pt x="584" y="241"/>
                </a:cubicBezTo>
                <a:cubicBezTo>
                  <a:pt x="630" y="143"/>
                  <a:pt x="532" y="1"/>
                  <a:pt x="435" y="46"/>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15"/>
          <p:cNvSpPr/>
          <p:nvPr/>
        </p:nvSpPr>
        <p:spPr>
          <a:xfrm rot="10800000" flipH="1">
            <a:off x="9382834" y="6462290"/>
            <a:ext cx="49388" cy="65461"/>
          </a:xfrm>
          <a:custGeom>
            <a:avLst/>
            <a:gdLst/>
            <a:ahLst/>
            <a:cxnLst/>
            <a:rect l="l" t="t" r="r" b="b"/>
            <a:pathLst>
              <a:path w="338" h="448" extrusionOk="0">
                <a:moveTo>
                  <a:pt x="78" y="448"/>
                </a:moveTo>
                <a:cubicBezTo>
                  <a:pt x="39" y="363"/>
                  <a:pt x="0" y="279"/>
                  <a:pt x="7" y="188"/>
                </a:cubicBezTo>
                <a:cubicBezTo>
                  <a:pt x="13" y="97"/>
                  <a:pt x="78" y="7"/>
                  <a:pt x="169" y="0"/>
                </a:cubicBezTo>
                <a:cubicBezTo>
                  <a:pt x="266" y="0"/>
                  <a:pt x="337" y="104"/>
                  <a:pt x="324" y="201"/>
                </a:cubicBezTo>
                <a:cubicBezTo>
                  <a:pt x="311" y="292"/>
                  <a:pt x="234" y="370"/>
                  <a:pt x="143" y="402"/>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15"/>
          <p:cNvSpPr/>
          <p:nvPr/>
        </p:nvSpPr>
        <p:spPr>
          <a:xfrm rot="10800000" flipH="1">
            <a:off x="5880033" y="6387986"/>
            <a:ext cx="56985" cy="63708"/>
          </a:xfrm>
          <a:custGeom>
            <a:avLst/>
            <a:gdLst/>
            <a:ahLst/>
            <a:cxnLst/>
            <a:rect l="l" t="t" r="r" b="b"/>
            <a:pathLst>
              <a:path w="390" h="436" extrusionOk="0">
                <a:moveTo>
                  <a:pt x="176" y="435"/>
                </a:moveTo>
                <a:cubicBezTo>
                  <a:pt x="117" y="351"/>
                  <a:pt x="59" y="267"/>
                  <a:pt x="1" y="182"/>
                </a:cubicBezTo>
                <a:cubicBezTo>
                  <a:pt x="20" y="66"/>
                  <a:pt x="169" y="1"/>
                  <a:pt x="273" y="59"/>
                </a:cubicBezTo>
                <a:cubicBezTo>
                  <a:pt x="370" y="111"/>
                  <a:pt x="390" y="280"/>
                  <a:pt x="299" y="351"/>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15"/>
          <p:cNvSpPr/>
          <p:nvPr/>
        </p:nvSpPr>
        <p:spPr>
          <a:xfrm rot="10800000" flipH="1">
            <a:off x="4550640" y="6374690"/>
            <a:ext cx="72181" cy="60785"/>
          </a:xfrm>
          <a:custGeom>
            <a:avLst/>
            <a:gdLst/>
            <a:ahLst/>
            <a:cxnLst/>
            <a:rect l="l" t="t" r="r" b="b"/>
            <a:pathLst>
              <a:path w="494" h="416" extrusionOk="0">
                <a:moveTo>
                  <a:pt x="85" y="0"/>
                </a:moveTo>
                <a:cubicBezTo>
                  <a:pt x="59" y="110"/>
                  <a:pt x="26" y="227"/>
                  <a:pt x="0" y="344"/>
                </a:cubicBezTo>
                <a:cubicBezTo>
                  <a:pt x="91" y="376"/>
                  <a:pt x="188" y="415"/>
                  <a:pt x="279" y="402"/>
                </a:cubicBezTo>
                <a:cubicBezTo>
                  <a:pt x="376" y="396"/>
                  <a:pt x="474" y="324"/>
                  <a:pt x="487" y="227"/>
                </a:cubicBezTo>
                <a:cubicBezTo>
                  <a:pt x="493" y="130"/>
                  <a:pt x="376" y="39"/>
                  <a:pt x="299" y="91"/>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15"/>
          <p:cNvSpPr/>
          <p:nvPr/>
        </p:nvSpPr>
        <p:spPr>
          <a:xfrm rot="10800000" flipH="1">
            <a:off x="5674443" y="6737649"/>
            <a:ext cx="49388" cy="37115"/>
          </a:xfrm>
          <a:custGeom>
            <a:avLst/>
            <a:gdLst/>
            <a:ahLst/>
            <a:cxnLst/>
            <a:rect l="l" t="t" r="r" b="b"/>
            <a:pathLst>
              <a:path w="338" h="254" extrusionOk="0">
                <a:moveTo>
                  <a:pt x="33" y="253"/>
                </a:moveTo>
                <a:cubicBezTo>
                  <a:pt x="136" y="221"/>
                  <a:pt x="234" y="195"/>
                  <a:pt x="338" y="169"/>
                </a:cubicBezTo>
                <a:cubicBezTo>
                  <a:pt x="305" y="26"/>
                  <a:pt x="72" y="1"/>
                  <a:pt x="0" y="130"/>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15"/>
          <p:cNvSpPr/>
          <p:nvPr/>
        </p:nvSpPr>
        <p:spPr>
          <a:xfrm rot="10800000" flipH="1">
            <a:off x="7688987" y="6711056"/>
            <a:ext cx="92053" cy="53333"/>
          </a:xfrm>
          <a:custGeom>
            <a:avLst/>
            <a:gdLst/>
            <a:ahLst/>
            <a:cxnLst/>
            <a:rect l="l" t="t" r="r" b="b"/>
            <a:pathLst>
              <a:path w="630" h="365" extrusionOk="0">
                <a:moveTo>
                  <a:pt x="370" y="46"/>
                </a:moveTo>
                <a:cubicBezTo>
                  <a:pt x="279" y="33"/>
                  <a:pt x="182" y="27"/>
                  <a:pt x="84" y="14"/>
                </a:cubicBezTo>
                <a:cubicBezTo>
                  <a:pt x="0" y="144"/>
                  <a:pt x="143" y="319"/>
                  <a:pt x="298" y="345"/>
                </a:cubicBezTo>
                <a:cubicBezTo>
                  <a:pt x="402" y="364"/>
                  <a:pt x="532" y="338"/>
                  <a:pt x="577" y="241"/>
                </a:cubicBezTo>
                <a:cubicBezTo>
                  <a:pt x="629" y="144"/>
                  <a:pt x="525" y="1"/>
                  <a:pt x="428" y="46"/>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15"/>
          <p:cNvSpPr/>
          <p:nvPr/>
        </p:nvSpPr>
        <p:spPr>
          <a:xfrm rot="10800000" flipH="1">
            <a:off x="11889316" y="6462718"/>
            <a:ext cx="56985" cy="64585"/>
          </a:xfrm>
          <a:custGeom>
            <a:avLst/>
            <a:gdLst/>
            <a:ahLst/>
            <a:cxnLst/>
            <a:rect l="l" t="t" r="r" b="b"/>
            <a:pathLst>
              <a:path w="390" h="442" extrusionOk="0">
                <a:moveTo>
                  <a:pt x="175" y="442"/>
                </a:moveTo>
                <a:cubicBezTo>
                  <a:pt x="117" y="357"/>
                  <a:pt x="59" y="273"/>
                  <a:pt x="0" y="189"/>
                </a:cubicBezTo>
                <a:cubicBezTo>
                  <a:pt x="20" y="72"/>
                  <a:pt x="169" y="1"/>
                  <a:pt x="273" y="59"/>
                </a:cubicBezTo>
                <a:cubicBezTo>
                  <a:pt x="370" y="117"/>
                  <a:pt x="389" y="279"/>
                  <a:pt x="299" y="357"/>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1" name="Google Shape;1201;p15"/>
          <p:cNvSpPr/>
          <p:nvPr/>
        </p:nvSpPr>
        <p:spPr>
          <a:xfrm rot="10800000" flipH="1">
            <a:off x="745934" y="6336849"/>
            <a:ext cx="28639" cy="55964"/>
          </a:xfrm>
          <a:custGeom>
            <a:avLst/>
            <a:gdLst/>
            <a:ahLst/>
            <a:cxnLst/>
            <a:rect l="l" t="t" r="r" b="b"/>
            <a:pathLst>
              <a:path w="196" h="383" extrusionOk="0">
                <a:moveTo>
                  <a:pt x="0" y="350"/>
                </a:moveTo>
                <a:cubicBezTo>
                  <a:pt x="26" y="279"/>
                  <a:pt x="0" y="208"/>
                  <a:pt x="13" y="136"/>
                </a:cubicBezTo>
                <a:cubicBezTo>
                  <a:pt x="26" y="65"/>
                  <a:pt x="117" y="0"/>
                  <a:pt x="163" y="52"/>
                </a:cubicBezTo>
                <a:cubicBezTo>
                  <a:pt x="176" y="65"/>
                  <a:pt x="182" y="91"/>
                  <a:pt x="189" y="110"/>
                </a:cubicBezTo>
                <a:cubicBezTo>
                  <a:pt x="195" y="214"/>
                  <a:pt x="156" y="318"/>
                  <a:pt x="85" y="38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2" name="Google Shape;1202;p15"/>
          <p:cNvSpPr/>
          <p:nvPr/>
        </p:nvSpPr>
        <p:spPr>
          <a:xfrm rot="10800000" flipH="1">
            <a:off x="2826923" y="6416567"/>
            <a:ext cx="82556" cy="85335"/>
          </a:xfrm>
          <a:custGeom>
            <a:avLst/>
            <a:gdLst/>
            <a:ahLst/>
            <a:cxnLst/>
            <a:rect l="l" t="t" r="r" b="b"/>
            <a:pathLst>
              <a:path w="565" h="584" extrusionOk="0">
                <a:moveTo>
                  <a:pt x="20" y="0"/>
                </a:moveTo>
                <a:cubicBezTo>
                  <a:pt x="0" y="169"/>
                  <a:pt x="20" y="357"/>
                  <a:pt x="143" y="473"/>
                </a:cubicBezTo>
                <a:cubicBezTo>
                  <a:pt x="273" y="584"/>
                  <a:pt x="526" y="532"/>
                  <a:pt x="545" y="363"/>
                </a:cubicBezTo>
                <a:cubicBezTo>
                  <a:pt x="565" y="188"/>
                  <a:pt x="351" y="97"/>
                  <a:pt x="182" y="52"/>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3" name="Google Shape;1203;p15"/>
          <p:cNvSpPr/>
          <p:nvPr/>
        </p:nvSpPr>
        <p:spPr>
          <a:xfrm rot="10800000" flipH="1">
            <a:off x="843541" y="6431534"/>
            <a:ext cx="48511" cy="53188"/>
          </a:xfrm>
          <a:custGeom>
            <a:avLst/>
            <a:gdLst/>
            <a:ahLst/>
            <a:cxnLst/>
            <a:rect l="l" t="t" r="r" b="b"/>
            <a:pathLst>
              <a:path w="332" h="364" extrusionOk="0">
                <a:moveTo>
                  <a:pt x="0" y="318"/>
                </a:moveTo>
                <a:cubicBezTo>
                  <a:pt x="26" y="234"/>
                  <a:pt x="46" y="143"/>
                  <a:pt x="65" y="52"/>
                </a:cubicBezTo>
                <a:cubicBezTo>
                  <a:pt x="156" y="0"/>
                  <a:pt x="286" y="59"/>
                  <a:pt x="312" y="156"/>
                </a:cubicBezTo>
                <a:cubicBezTo>
                  <a:pt x="331" y="253"/>
                  <a:pt x="234" y="363"/>
                  <a:pt x="130" y="350"/>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4" name="Google Shape;1204;p15"/>
          <p:cNvSpPr/>
          <p:nvPr/>
        </p:nvSpPr>
        <p:spPr>
          <a:xfrm rot="10800000" flipH="1">
            <a:off x="3589664" y="6527754"/>
            <a:ext cx="92053" cy="53188"/>
          </a:xfrm>
          <a:custGeom>
            <a:avLst/>
            <a:gdLst/>
            <a:ahLst/>
            <a:cxnLst/>
            <a:rect l="l" t="t" r="r" b="b"/>
            <a:pathLst>
              <a:path w="630" h="364" extrusionOk="0">
                <a:moveTo>
                  <a:pt x="377" y="52"/>
                </a:moveTo>
                <a:cubicBezTo>
                  <a:pt x="280" y="40"/>
                  <a:pt x="189" y="27"/>
                  <a:pt x="91" y="14"/>
                </a:cubicBezTo>
                <a:cubicBezTo>
                  <a:pt x="1" y="143"/>
                  <a:pt x="150" y="318"/>
                  <a:pt x="305" y="344"/>
                </a:cubicBezTo>
                <a:cubicBezTo>
                  <a:pt x="409" y="364"/>
                  <a:pt x="532" y="338"/>
                  <a:pt x="584" y="241"/>
                </a:cubicBezTo>
                <a:cubicBezTo>
                  <a:pt x="630" y="143"/>
                  <a:pt x="532" y="1"/>
                  <a:pt x="435" y="46"/>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5" name="Google Shape;1205;p15"/>
          <p:cNvSpPr/>
          <p:nvPr/>
        </p:nvSpPr>
        <p:spPr>
          <a:xfrm rot="10800000" flipH="1">
            <a:off x="3672076" y="6595563"/>
            <a:ext cx="46611" cy="53333"/>
          </a:xfrm>
          <a:custGeom>
            <a:avLst/>
            <a:gdLst/>
            <a:ahLst/>
            <a:cxnLst/>
            <a:rect l="l" t="t" r="r" b="b"/>
            <a:pathLst>
              <a:path w="319" h="365" extrusionOk="0">
                <a:moveTo>
                  <a:pt x="221" y="364"/>
                </a:moveTo>
                <a:cubicBezTo>
                  <a:pt x="189" y="293"/>
                  <a:pt x="105" y="254"/>
                  <a:pt x="53" y="189"/>
                </a:cubicBezTo>
                <a:cubicBezTo>
                  <a:pt x="1" y="131"/>
                  <a:pt x="14" y="1"/>
                  <a:pt x="98" y="1"/>
                </a:cubicBezTo>
                <a:cubicBezTo>
                  <a:pt x="124" y="1"/>
                  <a:pt x="144" y="14"/>
                  <a:pt x="163" y="33"/>
                </a:cubicBezTo>
                <a:cubicBezTo>
                  <a:pt x="260" y="98"/>
                  <a:pt x="312" y="208"/>
                  <a:pt x="319" y="325"/>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6" name="Google Shape;1206;p15"/>
          <p:cNvSpPr/>
          <p:nvPr/>
        </p:nvSpPr>
        <p:spPr>
          <a:xfrm rot="10800000" flipH="1">
            <a:off x="2521826" y="6522649"/>
            <a:ext cx="49388" cy="37115"/>
          </a:xfrm>
          <a:custGeom>
            <a:avLst/>
            <a:gdLst/>
            <a:ahLst/>
            <a:cxnLst/>
            <a:rect l="l" t="t" r="r" b="b"/>
            <a:pathLst>
              <a:path w="338" h="254" extrusionOk="0">
                <a:moveTo>
                  <a:pt x="33" y="253"/>
                </a:moveTo>
                <a:cubicBezTo>
                  <a:pt x="136" y="221"/>
                  <a:pt x="234" y="195"/>
                  <a:pt x="338" y="169"/>
                </a:cubicBezTo>
                <a:cubicBezTo>
                  <a:pt x="305" y="26"/>
                  <a:pt x="72" y="1"/>
                  <a:pt x="0" y="130"/>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7" name="Google Shape;1207;p15"/>
          <p:cNvSpPr/>
          <p:nvPr/>
        </p:nvSpPr>
        <p:spPr>
          <a:xfrm rot="10800000" flipH="1">
            <a:off x="1128766" y="6325452"/>
            <a:ext cx="56985" cy="64585"/>
          </a:xfrm>
          <a:custGeom>
            <a:avLst/>
            <a:gdLst/>
            <a:ahLst/>
            <a:cxnLst/>
            <a:rect l="l" t="t" r="r" b="b"/>
            <a:pathLst>
              <a:path w="390" h="442" extrusionOk="0">
                <a:moveTo>
                  <a:pt x="175" y="442"/>
                </a:moveTo>
                <a:cubicBezTo>
                  <a:pt x="117" y="357"/>
                  <a:pt x="59" y="273"/>
                  <a:pt x="0" y="189"/>
                </a:cubicBezTo>
                <a:cubicBezTo>
                  <a:pt x="20" y="72"/>
                  <a:pt x="169" y="1"/>
                  <a:pt x="273" y="59"/>
                </a:cubicBezTo>
                <a:cubicBezTo>
                  <a:pt x="370" y="117"/>
                  <a:pt x="389" y="279"/>
                  <a:pt x="299" y="357"/>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8" name="Google Shape;1208;p15"/>
          <p:cNvGrpSpPr/>
          <p:nvPr/>
        </p:nvGrpSpPr>
        <p:grpSpPr>
          <a:xfrm rot="1144318">
            <a:off x="10424412" y="225017"/>
            <a:ext cx="1259392" cy="1296343"/>
            <a:chOff x="4691250" y="2420500"/>
            <a:chExt cx="369800" cy="380650"/>
          </a:xfrm>
        </p:grpSpPr>
        <p:sp>
          <p:nvSpPr>
            <p:cNvPr id="1209" name="Google Shape;1209;p15"/>
            <p:cNvSpPr/>
            <p:nvPr/>
          </p:nvSpPr>
          <p:spPr>
            <a:xfrm>
              <a:off x="4691500" y="2420500"/>
              <a:ext cx="136825" cy="150525"/>
            </a:xfrm>
            <a:custGeom>
              <a:avLst/>
              <a:gdLst/>
              <a:ahLst/>
              <a:cxnLst/>
              <a:rect l="l" t="t" r="r" b="b"/>
              <a:pathLst>
                <a:path w="5473" h="6021" fill="none" extrusionOk="0">
                  <a:moveTo>
                    <a:pt x="5472" y="312"/>
                  </a:moveTo>
                  <a:cubicBezTo>
                    <a:pt x="5472" y="312"/>
                    <a:pt x="4849" y="1"/>
                    <a:pt x="3998" y="1"/>
                  </a:cubicBezTo>
                  <a:cubicBezTo>
                    <a:pt x="3157" y="1"/>
                    <a:pt x="0" y="1012"/>
                    <a:pt x="0" y="4802"/>
                  </a:cubicBezTo>
                  <a:cubicBezTo>
                    <a:pt x="38" y="6021"/>
                    <a:pt x="265" y="5898"/>
                    <a:pt x="265" y="5898"/>
                  </a:cubicBezTo>
                  <a:cubicBezTo>
                    <a:pt x="265" y="5898"/>
                    <a:pt x="3941" y="416"/>
                    <a:pt x="5472" y="312"/>
                  </a:cubicBezTo>
                  <a:close/>
                </a:path>
              </a:pathLst>
            </a:custGeom>
            <a:solidFill>
              <a:srgbClr val="434343">
                <a:alpha val="28090"/>
              </a:srgbClr>
            </a:solidFill>
            <a:ln w="11350" cap="flat" cmpd="sng">
              <a:solidFill>
                <a:srgbClr val="D2CFCF"/>
              </a:solidFill>
              <a:prstDash val="solid"/>
              <a:miter lim="94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15"/>
            <p:cNvSpPr/>
            <p:nvPr/>
          </p:nvSpPr>
          <p:spPr>
            <a:xfrm>
              <a:off x="4924225" y="2420500"/>
              <a:ext cx="136825" cy="150525"/>
            </a:xfrm>
            <a:custGeom>
              <a:avLst/>
              <a:gdLst/>
              <a:ahLst/>
              <a:cxnLst/>
              <a:rect l="l" t="t" r="r" b="b"/>
              <a:pathLst>
                <a:path w="5473" h="6021" fill="none" extrusionOk="0">
                  <a:moveTo>
                    <a:pt x="0" y="312"/>
                  </a:moveTo>
                  <a:cubicBezTo>
                    <a:pt x="0" y="312"/>
                    <a:pt x="624" y="1"/>
                    <a:pt x="1465" y="1"/>
                  </a:cubicBezTo>
                  <a:cubicBezTo>
                    <a:pt x="2316" y="1"/>
                    <a:pt x="5472" y="1012"/>
                    <a:pt x="5472" y="4802"/>
                  </a:cubicBezTo>
                  <a:cubicBezTo>
                    <a:pt x="5434" y="6021"/>
                    <a:pt x="5208" y="5898"/>
                    <a:pt x="5208" y="5898"/>
                  </a:cubicBezTo>
                  <a:cubicBezTo>
                    <a:pt x="5208" y="5898"/>
                    <a:pt x="1531" y="416"/>
                    <a:pt x="0" y="312"/>
                  </a:cubicBezTo>
                  <a:close/>
                </a:path>
              </a:pathLst>
            </a:custGeom>
            <a:solidFill>
              <a:srgbClr val="434343">
                <a:alpha val="28090"/>
              </a:srgbClr>
            </a:solidFill>
            <a:ln w="11350" cap="flat" cmpd="sng">
              <a:solidFill>
                <a:srgbClr val="D2CFCF"/>
              </a:solidFill>
              <a:prstDash val="solid"/>
              <a:miter lim="94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5"/>
            <p:cNvSpPr/>
            <p:nvPr/>
          </p:nvSpPr>
          <p:spPr>
            <a:xfrm>
              <a:off x="4691250" y="2650625"/>
              <a:ext cx="136825" cy="150525"/>
            </a:xfrm>
            <a:custGeom>
              <a:avLst/>
              <a:gdLst/>
              <a:ahLst/>
              <a:cxnLst/>
              <a:rect l="l" t="t" r="r" b="b"/>
              <a:pathLst>
                <a:path w="5473" h="6021" fill="none" extrusionOk="0">
                  <a:moveTo>
                    <a:pt x="5473" y="5709"/>
                  </a:moveTo>
                  <a:cubicBezTo>
                    <a:pt x="5473" y="5709"/>
                    <a:pt x="4859" y="6021"/>
                    <a:pt x="4008" y="6021"/>
                  </a:cubicBezTo>
                  <a:cubicBezTo>
                    <a:pt x="3167" y="6021"/>
                    <a:pt x="1" y="5009"/>
                    <a:pt x="1" y="1220"/>
                  </a:cubicBezTo>
                  <a:cubicBezTo>
                    <a:pt x="48" y="1"/>
                    <a:pt x="266" y="123"/>
                    <a:pt x="266" y="123"/>
                  </a:cubicBezTo>
                  <a:cubicBezTo>
                    <a:pt x="266" y="123"/>
                    <a:pt x="3951" y="5605"/>
                    <a:pt x="5473" y="5709"/>
                  </a:cubicBezTo>
                  <a:close/>
                </a:path>
              </a:pathLst>
            </a:custGeom>
            <a:solidFill>
              <a:srgbClr val="434343">
                <a:alpha val="28090"/>
              </a:srgbClr>
            </a:solidFill>
            <a:ln w="11350" cap="flat" cmpd="sng">
              <a:solidFill>
                <a:srgbClr val="D2CFCF"/>
              </a:solidFill>
              <a:prstDash val="solid"/>
              <a:miter lim="94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5"/>
            <p:cNvSpPr/>
            <p:nvPr/>
          </p:nvSpPr>
          <p:spPr>
            <a:xfrm>
              <a:off x="4924225" y="2650625"/>
              <a:ext cx="136825" cy="150525"/>
            </a:xfrm>
            <a:custGeom>
              <a:avLst/>
              <a:gdLst/>
              <a:ahLst/>
              <a:cxnLst/>
              <a:rect l="l" t="t" r="r" b="b"/>
              <a:pathLst>
                <a:path w="5473" h="6021" fill="none" extrusionOk="0">
                  <a:moveTo>
                    <a:pt x="0" y="5709"/>
                  </a:moveTo>
                  <a:cubicBezTo>
                    <a:pt x="0" y="5709"/>
                    <a:pt x="624" y="6021"/>
                    <a:pt x="1465" y="6021"/>
                  </a:cubicBezTo>
                  <a:cubicBezTo>
                    <a:pt x="2306" y="6021"/>
                    <a:pt x="5472" y="5009"/>
                    <a:pt x="5472" y="1220"/>
                  </a:cubicBezTo>
                  <a:cubicBezTo>
                    <a:pt x="5434" y="1"/>
                    <a:pt x="5208" y="123"/>
                    <a:pt x="5208" y="123"/>
                  </a:cubicBezTo>
                  <a:cubicBezTo>
                    <a:pt x="5208" y="123"/>
                    <a:pt x="1531" y="5605"/>
                    <a:pt x="0" y="5709"/>
                  </a:cubicBezTo>
                  <a:close/>
                </a:path>
              </a:pathLst>
            </a:custGeom>
            <a:solidFill>
              <a:srgbClr val="434343">
                <a:alpha val="28090"/>
              </a:srgbClr>
            </a:solidFill>
            <a:ln w="11350" cap="flat" cmpd="sng">
              <a:solidFill>
                <a:srgbClr val="D2CFCF"/>
              </a:solidFill>
              <a:prstDash val="solid"/>
              <a:miter lim="94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3" name="Google Shape;1213;p15"/>
          <p:cNvSpPr/>
          <p:nvPr/>
        </p:nvSpPr>
        <p:spPr>
          <a:xfrm>
            <a:off x="10473867" y="250400"/>
            <a:ext cx="1245600" cy="1245600"/>
          </a:xfrm>
          <a:prstGeom prst="donut">
            <a:avLst>
              <a:gd name="adj" fmla="val 25000"/>
            </a:avLst>
          </a:prstGeom>
          <a:solidFill>
            <a:srgbClr val="434343">
              <a:alpha val="280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14" name="Google Shape;1214;p15"/>
          <p:cNvGrpSpPr/>
          <p:nvPr/>
        </p:nvGrpSpPr>
        <p:grpSpPr>
          <a:xfrm rot="1144318">
            <a:off x="10406366" y="176073"/>
            <a:ext cx="1295492" cy="1296343"/>
            <a:chOff x="4686075" y="2420500"/>
            <a:chExt cx="380400" cy="380650"/>
          </a:xfrm>
        </p:grpSpPr>
        <p:sp>
          <p:nvSpPr>
            <p:cNvPr id="1215" name="Google Shape;1215;p15"/>
            <p:cNvSpPr/>
            <p:nvPr/>
          </p:nvSpPr>
          <p:spPr>
            <a:xfrm>
              <a:off x="4691500" y="2420500"/>
              <a:ext cx="136825" cy="150525"/>
            </a:xfrm>
            <a:custGeom>
              <a:avLst/>
              <a:gdLst/>
              <a:ahLst/>
              <a:cxnLst/>
              <a:rect l="l" t="t" r="r" b="b"/>
              <a:pathLst>
                <a:path w="5473" h="6021" fill="none" extrusionOk="0">
                  <a:moveTo>
                    <a:pt x="5472" y="312"/>
                  </a:moveTo>
                  <a:cubicBezTo>
                    <a:pt x="5472" y="312"/>
                    <a:pt x="4849" y="1"/>
                    <a:pt x="3998" y="1"/>
                  </a:cubicBezTo>
                  <a:cubicBezTo>
                    <a:pt x="3157" y="1"/>
                    <a:pt x="0" y="1012"/>
                    <a:pt x="0" y="4802"/>
                  </a:cubicBezTo>
                  <a:cubicBezTo>
                    <a:pt x="38" y="6021"/>
                    <a:pt x="265" y="5898"/>
                    <a:pt x="265" y="5898"/>
                  </a:cubicBezTo>
                  <a:cubicBezTo>
                    <a:pt x="265" y="5898"/>
                    <a:pt x="3941" y="416"/>
                    <a:pt x="5472" y="312"/>
                  </a:cubicBezTo>
                  <a:close/>
                </a:path>
              </a:pathLst>
            </a:custGeom>
            <a:noFill/>
            <a:ln w="11350" cap="flat" cmpd="sng">
              <a:solidFill>
                <a:srgbClr val="FFC53D"/>
              </a:solidFill>
              <a:prstDash val="solid"/>
              <a:miter lim="94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5"/>
            <p:cNvSpPr/>
            <p:nvPr/>
          </p:nvSpPr>
          <p:spPr>
            <a:xfrm>
              <a:off x="4924225" y="2420500"/>
              <a:ext cx="136825" cy="150525"/>
            </a:xfrm>
            <a:custGeom>
              <a:avLst/>
              <a:gdLst/>
              <a:ahLst/>
              <a:cxnLst/>
              <a:rect l="l" t="t" r="r" b="b"/>
              <a:pathLst>
                <a:path w="5473" h="6021" fill="none" extrusionOk="0">
                  <a:moveTo>
                    <a:pt x="0" y="312"/>
                  </a:moveTo>
                  <a:cubicBezTo>
                    <a:pt x="0" y="312"/>
                    <a:pt x="624" y="1"/>
                    <a:pt x="1465" y="1"/>
                  </a:cubicBezTo>
                  <a:cubicBezTo>
                    <a:pt x="2316" y="1"/>
                    <a:pt x="5472" y="1012"/>
                    <a:pt x="5472" y="4802"/>
                  </a:cubicBezTo>
                  <a:cubicBezTo>
                    <a:pt x="5434" y="6021"/>
                    <a:pt x="5208" y="5898"/>
                    <a:pt x="5208" y="5898"/>
                  </a:cubicBezTo>
                  <a:cubicBezTo>
                    <a:pt x="5208" y="5898"/>
                    <a:pt x="1531" y="416"/>
                    <a:pt x="0" y="312"/>
                  </a:cubicBezTo>
                  <a:close/>
                </a:path>
              </a:pathLst>
            </a:custGeom>
            <a:noFill/>
            <a:ln w="11350" cap="flat" cmpd="sng">
              <a:solidFill>
                <a:srgbClr val="FFC53D"/>
              </a:solidFill>
              <a:prstDash val="solid"/>
              <a:miter lim="94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5"/>
            <p:cNvSpPr/>
            <p:nvPr/>
          </p:nvSpPr>
          <p:spPr>
            <a:xfrm>
              <a:off x="4691250" y="2650625"/>
              <a:ext cx="136825" cy="150525"/>
            </a:xfrm>
            <a:custGeom>
              <a:avLst/>
              <a:gdLst/>
              <a:ahLst/>
              <a:cxnLst/>
              <a:rect l="l" t="t" r="r" b="b"/>
              <a:pathLst>
                <a:path w="5473" h="6021" fill="none" extrusionOk="0">
                  <a:moveTo>
                    <a:pt x="5473" y="5709"/>
                  </a:moveTo>
                  <a:cubicBezTo>
                    <a:pt x="5473" y="5709"/>
                    <a:pt x="4859" y="6021"/>
                    <a:pt x="4008" y="6021"/>
                  </a:cubicBezTo>
                  <a:cubicBezTo>
                    <a:pt x="3167" y="6021"/>
                    <a:pt x="1" y="5009"/>
                    <a:pt x="1" y="1220"/>
                  </a:cubicBezTo>
                  <a:cubicBezTo>
                    <a:pt x="48" y="1"/>
                    <a:pt x="266" y="123"/>
                    <a:pt x="266" y="123"/>
                  </a:cubicBezTo>
                  <a:cubicBezTo>
                    <a:pt x="266" y="123"/>
                    <a:pt x="3951" y="5605"/>
                    <a:pt x="5473" y="5709"/>
                  </a:cubicBezTo>
                  <a:close/>
                </a:path>
              </a:pathLst>
            </a:custGeom>
            <a:noFill/>
            <a:ln w="11350" cap="flat" cmpd="sng">
              <a:solidFill>
                <a:srgbClr val="FFC53D"/>
              </a:solidFill>
              <a:prstDash val="solid"/>
              <a:miter lim="94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5"/>
            <p:cNvSpPr/>
            <p:nvPr/>
          </p:nvSpPr>
          <p:spPr>
            <a:xfrm>
              <a:off x="4924225" y="2650625"/>
              <a:ext cx="136825" cy="150525"/>
            </a:xfrm>
            <a:custGeom>
              <a:avLst/>
              <a:gdLst/>
              <a:ahLst/>
              <a:cxnLst/>
              <a:rect l="l" t="t" r="r" b="b"/>
              <a:pathLst>
                <a:path w="5473" h="6021" fill="none" extrusionOk="0">
                  <a:moveTo>
                    <a:pt x="0" y="5709"/>
                  </a:moveTo>
                  <a:cubicBezTo>
                    <a:pt x="0" y="5709"/>
                    <a:pt x="624" y="6021"/>
                    <a:pt x="1465" y="6021"/>
                  </a:cubicBezTo>
                  <a:cubicBezTo>
                    <a:pt x="2306" y="6021"/>
                    <a:pt x="5472" y="5009"/>
                    <a:pt x="5472" y="1220"/>
                  </a:cubicBezTo>
                  <a:cubicBezTo>
                    <a:pt x="5434" y="1"/>
                    <a:pt x="5208" y="123"/>
                    <a:pt x="5208" y="123"/>
                  </a:cubicBezTo>
                  <a:cubicBezTo>
                    <a:pt x="5208" y="123"/>
                    <a:pt x="1531" y="5605"/>
                    <a:pt x="0" y="5709"/>
                  </a:cubicBezTo>
                  <a:close/>
                </a:path>
              </a:pathLst>
            </a:custGeom>
            <a:noFill/>
            <a:ln w="11350" cap="flat" cmpd="sng">
              <a:solidFill>
                <a:srgbClr val="FFC53D"/>
              </a:solidFill>
              <a:prstDash val="solid"/>
              <a:miter lim="94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5"/>
            <p:cNvSpPr/>
            <p:nvPr/>
          </p:nvSpPr>
          <p:spPr>
            <a:xfrm>
              <a:off x="4686075" y="2420500"/>
              <a:ext cx="380400" cy="380425"/>
            </a:xfrm>
            <a:custGeom>
              <a:avLst/>
              <a:gdLst/>
              <a:ahLst/>
              <a:cxnLst/>
              <a:rect l="l" t="t" r="r" b="b"/>
              <a:pathLst>
                <a:path w="15216" h="15217" extrusionOk="0">
                  <a:moveTo>
                    <a:pt x="7570" y="3743"/>
                  </a:moveTo>
                  <a:cubicBezTo>
                    <a:pt x="9696" y="3743"/>
                    <a:pt x="11416" y="5463"/>
                    <a:pt x="11416" y="7589"/>
                  </a:cubicBezTo>
                  <a:cubicBezTo>
                    <a:pt x="11416" y="9716"/>
                    <a:pt x="9696" y="11445"/>
                    <a:pt x="7570" y="11445"/>
                  </a:cubicBezTo>
                  <a:cubicBezTo>
                    <a:pt x="5434" y="11445"/>
                    <a:pt x="3714" y="9716"/>
                    <a:pt x="3714" y="7589"/>
                  </a:cubicBezTo>
                  <a:cubicBezTo>
                    <a:pt x="3714" y="5463"/>
                    <a:pt x="5434" y="3743"/>
                    <a:pt x="7570" y="3743"/>
                  </a:cubicBezTo>
                  <a:close/>
                  <a:moveTo>
                    <a:pt x="7608" y="1"/>
                  </a:moveTo>
                  <a:cubicBezTo>
                    <a:pt x="3402" y="1"/>
                    <a:pt x="0" y="3403"/>
                    <a:pt x="0" y="7608"/>
                  </a:cubicBezTo>
                  <a:cubicBezTo>
                    <a:pt x="0" y="11814"/>
                    <a:pt x="3402" y="15216"/>
                    <a:pt x="7608" y="15216"/>
                  </a:cubicBezTo>
                  <a:cubicBezTo>
                    <a:pt x="11804" y="15216"/>
                    <a:pt x="15216" y="11814"/>
                    <a:pt x="15216" y="7608"/>
                  </a:cubicBezTo>
                  <a:cubicBezTo>
                    <a:pt x="15216" y="3403"/>
                    <a:pt x="11804" y="1"/>
                    <a:pt x="7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5"/>
            <p:cNvSpPr/>
            <p:nvPr/>
          </p:nvSpPr>
          <p:spPr>
            <a:xfrm>
              <a:off x="4844125" y="2420750"/>
              <a:ext cx="63825" cy="99250"/>
            </a:xfrm>
            <a:custGeom>
              <a:avLst/>
              <a:gdLst/>
              <a:ahLst/>
              <a:cxnLst/>
              <a:rect l="l" t="t" r="r" b="b"/>
              <a:pathLst>
                <a:path w="2553" h="3970" extrusionOk="0">
                  <a:moveTo>
                    <a:pt x="1286" y="0"/>
                  </a:moveTo>
                  <a:cubicBezTo>
                    <a:pt x="851" y="0"/>
                    <a:pt x="416" y="38"/>
                    <a:pt x="1" y="104"/>
                  </a:cubicBezTo>
                  <a:lnTo>
                    <a:pt x="1" y="3950"/>
                  </a:lnTo>
                  <a:cubicBezTo>
                    <a:pt x="388" y="3818"/>
                    <a:pt x="813" y="3743"/>
                    <a:pt x="1248" y="3743"/>
                  </a:cubicBezTo>
                  <a:cubicBezTo>
                    <a:pt x="1702" y="3743"/>
                    <a:pt x="2146" y="3828"/>
                    <a:pt x="2552" y="3969"/>
                  </a:cubicBezTo>
                  <a:lnTo>
                    <a:pt x="2552" y="104"/>
                  </a:lnTo>
                  <a:cubicBezTo>
                    <a:pt x="2136" y="38"/>
                    <a:pt x="1711" y="0"/>
                    <a:pt x="1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5"/>
            <p:cNvSpPr/>
            <p:nvPr/>
          </p:nvSpPr>
          <p:spPr>
            <a:xfrm>
              <a:off x="4844350" y="2701175"/>
              <a:ext cx="63825" cy="99975"/>
            </a:xfrm>
            <a:custGeom>
              <a:avLst/>
              <a:gdLst/>
              <a:ahLst/>
              <a:cxnLst/>
              <a:rect l="l" t="t" r="r" b="b"/>
              <a:pathLst>
                <a:path w="2553" h="3999" extrusionOk="0">
                  <a:moveTo>
                    <a:pt x="2553" y="1"/>
                  </a:moveTo>
                  <a:cubicBezTo>
                    <a:pt x="2137" y="152"/>
                    <a:pt x="1693" y="228"/>
                    <a:pt x="1239" y="228"/>
                  </a:cubicBezTo>
                  <a:cubicBezTo>
                    <a:pt x="804" y="228"/>
                    <a:pt x="388" y="162"/>
                    <a:pt x="1" y="29"/>
                  </a:cubicBezTo>
                  <a:lnTo>
                    <a:pt x="1" y="3895"/>
                  </a:lnTo>
                  <a:cubicBezTo>
                    <a:pt x="417" y="3961"/>
                    <a:pt x="842" y="3999"/>
                    <a:pt x="1277" y="3999"/>
                  </a:cubicBezTo>
                  <a:cubicBezTo>
                    <a:pt x="1712" y="3999"/>
                    <a:pt x="2137" y="3961"/>
                    <a:pt x="2553" y="3895"/>
                  </a:cubicBezTo>
                  <a:lnTo>
                    <a:pt x="25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5"/>
            <p:cNvSpPr/>
            <p:nvPr/>
          </p:nvSpPr>
          <p:spPr>
            <a:xfrm>
              <a:off x="4966050" y="2579025"/>
              <a:ext cx="100425" cy="63825"/>
            </a:xfrm>
            <a:custGeom>
              <a:avLst/>
              <a:gdLst/>
              <a:ahLst/>
              <a:cxnLst/>
              <a:rect l="l" t="t" r="r" b="b"/>
              <a:pathLst>
                <a:path w="4017" h="2553" extrusionOk="0">
                  <a:moveTo>
                    <a:pt x="0" y="1"/>
                  </a:moveTo>
                  <a:cubicBezTo>
                    <a:pt x="142" y="398"/>
                    <a:pt x="217" y="823"/>
                    <a:pt x="217" y="1267"/>
                  </a:cubicBezTo>
                  <a:cubicBezTo>
                    <a:pt x="217" y="1712"/>
                    <a:pt x="142" y="2146"/>
                    <a:pt x="0" y="2553"/>
                  </a:cubicBezTo>
                  <a:lnTo>
                    <a:pt x="3913" y="2553"/>
                  </a:lnTo>
                  <a:cubicBezTo>
                    <a:pt x="3979" y="2137"/>
                    <a:pt x="4017" y="1712"/>
                    <a:pt x="4017" y="1277"/>
                  </a:cubicBezTo>
                  <a:cubicBezTo>
                    <a:pt x="4017" y="842"/>
                    <a:pt x="3979" y="417"/>
                    <a:pt x="3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5"/>
            <p:cNvSpPr/>
            <p:nvPr/>
          </p:nvSpPr>
          <p:spPr>
            <a:xfrm>
              <a:off x="4686075" y="2579275"/>
              <a:ext cx="98525" cy="63575"/>
            </a:xfrm>
            <a:custGeom>
              <a:avLst/>
              <a:gdLst/>
              <a:ahLst/>
              <a:cxnLst/>
              <a:rect l="l" t="t" r="r" b="b"/>
              <a:pathLst>
                <a:path w="3941" h="2543" extrusionOk="0">
                  <a:moveTo>
                    <a:pt x="104" y="0"/>
                  </a:moveTo>
                  <a:cubicBezTo>
                    <a:pt x="28" y="407"/>
                    <a:pt x="0" y="832"/>
                    <a:pt x="0" y="1267"/>
                  </a:cubicBezTo>
                  <a:cubicBezTo>
                    <a:pt x="0" y="1702"/>
                    <a:pt x="28" y="2127"/>
                    <a:pt x="104" y="2543"/>
                  </a:cubicBezTo>
                  <a:lnTo>
                    <a:pt x="3941" y="2543"/>
                  </a:lnTo>
                  <a:cubicBezTo>
                    <a:pt x="3790" y="2146"/>
                    <a:pt x="3714" y="1711"/>
                    <a:pt x="3714" y="1257"/>
                  </a:cubicBezTo>
                  <a:cubicBezTo>
                    <a:pt x="3714" y="813"/>
                    <a:pt x="3790" y="388"/>
                    <a:pt x="39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4" name="Google Shape;1224;p15"/>
          <p:cNvSpPr/>
          <p:nvPr/>
        </p:nvSpPr>
        <p:spPr>
          <a:xfrm rot="10800000" flipH="1">
            <a:off x="9386267" y="768033"/>
            <a:ext cx="28639" cy="55964"/>
          </a:xfrm>
          <a:custGeom>
            <a:avLst/>
            <a:gdLst/>
            <a:ahLst/>
            <a:cxnLst/>
            <a:rect l="l" t="t" r="r" b="b"/>
            <a:pathLst>
              <a:path w="196" h="383" extrusionOk="0">
                <a:moveTo>
                  <a:pt x="0" y="350"/>
                </a:moveTo>
                <a:cubicBezTo>
                  <a:pt x="26" y="279"/>
                  <a:pt x="0" y="208"/>
                  <a:pt x="13" y="136"/>
                </a:cubicBezTo>
                <a:cubicBezTo>
                  <a:pt x="26" y="65"/>
                  <a:pt x="117" y="0"/>
                  <a:pt x="163" y="52"/>
                </a:cubicBezTo>
                <a:cubicBezTo>
                  <a:pt x="176" y="65"/>
                  <a:pt x="182" y="91"/>
                  <a:pt x="189" y="110"/>
                </a:cubicBezTo>
                <a:cubicBezTo>
                  <a:pt x="195" y="214"/>
                  <a:pt x="156" y="318"/>
                  <a:pt x="85" y="383"/>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5" name="Google Shape;1225;p15"/>
          <p:cNvSpPr/>
          <p:nvPr/>
        </p:nvSpPr>
        <p:spPr>
          <a:xfrm rot="10800000" flipH="1">
            <a:off x="8922923" y="422167"/>
            <a:ext cx="82556" cy="85335"/>
          </a:xfrm>
          <a:custGeom>
            <a:avLst/>
            <a:gdLst/>
            <a:ahLst/>
            <a:cxnLst/>
            <a:rect l="l" t="t" r="r" b="b"/>
            <a:pathLst>
              <a:path w="565" h="584" extrusionOk="0">
                <a:moveTo>
                  <a:pt x="20" y="0"/>
                </a:moveTo>
                <a:cubicBezTo>
                  <a:pt x="0" y="169"/>
                  <a:pt x="20" y="357"/>
                  <a:pt x="143" y="473"/>
                </a:cubicBezTo>
                <a:cubicBezTo>
                  <a:pt x="273" y="584"/>
                  <a:pt x="526" y="532"/>
                  <a:pt x="545" y="363"/>
                </a:cubicBezTo>
                <a:cubicBezTo>
                  <a:pt x="565" y="188"/>
                  <a:pt x="351" y="97"/>
                  <a:pt x="182" y="52"/>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6" name="Google Shape;1226;p15"/>
          <p:cNvSpPr/>
          <p:nvPr/>
        </p:nvSpPr>
        <p:spPr>
          <a:xfrm rot="10800000" flipH="1">
            <a:off x="9483874" y="862718"/>
            <a:ext cx="48511" cy="53188"/>
          </a:xfrm>
          <a:custGeom>
            <a:avLst/>
            <a:gdLst/>
            <a:ahLst/>
            <a:cxnLst/>
            <a:rect l="l" t="t" r="r" b="b"/>
            <a:pathLst>
              <a:path w="332" h="364" extrusionOk="0">
                <a:moveTo>
                  <a:pt x="0" y="318"/>
                </a:moveTo>
                <a:cubicBezTo>
                  <a:pt x="26" y="234"/>
                  <a:pt x="46" y="143"/>
                  <a:pt x="65" y="52"/>
                </a:cubicBezTo>
                <a:cubicBezTo>
                  <a:pt x="156" y="0"/>
                  <a:pt x="286" y="59"/>
                  <a:pt x="312" y="156"/>
                </a:cubicBezTo>
                <a:cubicBezTo>
                  <a:pt x="331" y="253"/>
                  <a:pt x="234" y="363"/>
                  <a:pt x="130" y="350"/>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7" name="Google Shape;1227;p15"/>
          <p:cNvSpPr/>
          <p:nvPr/>
        </p:nvSpPr>
        <p:spPr>
          <a:xfrm rot="10800000" flipH="1">
            <a:off x="9685664" y="533354"/>
            <a:ext cx="92053" cy="53188"/>
          </a:xfrm>
          <a:custGeom>
            <a:avLst/>
            <a:gdLst/>
            <a:ahLst/>
            <a:cxnLst/>
            <a:rect l="l" t="t" r="r" b="b"/>
            <a:pathLst>
              <a:path w="630" h="364" extrusionOk="0">
                <a:moveTo>
                  <a:pt x="377" y="52"/>
                </a:moveTo>
                <a:cubicBezTo>
                  <a:pt x="280" y="40"/>
                  <a:pt x="189" y="27"/>
                  <a:pt x="91" y="14"/>
                </a:cubicBezTo>
                <a:cubicBezTo>
                  <a:pt x="1" y="143"/>
                  <a:pt x="150" y="318"/>
                  <a:pt x="305" y="344"/>
                </a:cubicBezTo>
                <a:cubicBezTo>
                  <a:pt x="409" y="364"/>
                  <a:pt x="532" y="338"/>
                  <a:pt x="584" y="241"/>
                </a:cubicBezTo>
                <a:cubicBezTo>
                  <a:pt x="630" y="143"/>
                  <a:pt x="532" y="1"/>
                  <a:pt x="435" y="46"/>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8" name="Google Shape;1228;p15"/>
          <p:cNvSpPr/>
          <p:nvPr/>
        </p:nvSpPr>
        <p:spPr>
          <a:xfrm rot="10800000" flipH="1">
            <a:off x="9768076" y="601163"/>
            <a:ext cx="46611" cy="53333"/>
          </a:xfrm>
          <a:custGeom>
            <a:avLst/>
            <a:gdLst/>
            <a:ahLst/>
            <a:cxnLst/>
            <a:rect l="l" t="t" r="r" b="b"/>
            <a:pathLst>
              <a:path w="319" h="365" extrusionOk="0">
                <a:moveTo>
                  <a:pt x="221" y="364"/>
                </a:moveTo>
                <a:cubicBezTo>
                  <a:pt x="189" y="293"/>
                  <a:pt x="105" y="254"/>
                  <a:pt x="53" y="189"/>
                </a:cubicBezTo>
                <a:cubicBezTo>
                  <a:pt x="1" y="131"/>
                  <a:pt x="14" y="1"/>
                  <a:pt x="98" y="1"/>
                </a:cubicBezTo>
                <a:cubicBezTo>
                  <a:pt x="124" y="1"/>
                  <a:pt x="144" y="14"/>
                  <a:pt x="163" y="33"/>
                </a:cubicBezTo>
                <a:cubicBezTo>
                  <a:pt x="260" y="98"/>
                  <a:pt x="312" y="208"/>
                  <a:pt x="319" y="325"/>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9" name="Google Shape;1229;p15"/>
          <p:cNvSpPr/>
          <p:nvPr/>
        </p:nvSpPr>
        <p:spPr>
          <a:xfrm rot="10800000" flipH="1">
            <a:off x="8617826" y="528249"/>
            <a:ext cx="49388" cy="37115"/>
          </a:xfrm>
          <a:custGeom>
            <a:avLst/>
            <a:gdLst/>
            <a:ahLst/>
            <a:cxnLst/>
            <a:rect l="l" t="t" r="r" b="b"/>
            <a:pathLst>
              <a:path w="338" h="254" extrusionOk="0">
                <a:moveTo>
                  <a:pt x="33" y="253"/>
                </a:moveTo>
                <a:cubicBezTo>
                  <a:pt x="136" y="221"/>
                  <a:pt x="234" y="195"/>
                  <a:pt x="338" y="169"/>
                </a:cubicBezTo>
                <a:cubicBezTo>
                  <a:pt x="305" y="26"/>
                  <a:pt x="72" y="1"/>
                  <a:pt x="0" y="130"/>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0" name="Google Shape;1230;p15"/>
          <p:cNvSpPr/>
          <p:nvPr/>
        </p:nvSpPr>
        <p:spPr>
          <a:xfrm rot="10800000" flipH="1">
            <a:off x="9703200" y="1002436"/>
            <a:ext cx="56985" cy="64585"/>
          </a:xfrm>
          <a:custGeom>
            <a:avLst/>
            <a:gdLst/>
            <a:ahLst/>
            <a:cxnLst/>
            <a:rect l="l" t="t" r="r" b="b"/>
            <a:pathLst>
              <a:path w="390" h="442" extrusionOk="0">
                <a:moveTo>
                  <a:pt x="175" y="442"/>
                </a:moveTo>
                <a:cubicBezTo>
                  <a:pt x="117" y="357"/>
                  <a:pt x="59" y="273"/>
                  <a:pt x="0" y="189"/>
                </a:cubicBezTo>
                <a:cubicBezTo>
                  <a:pt x="20" y="72"/>
                  <a:pt x="169" y="1"/>
                  <a:pt x="273" y="59"/>
                </a:cubicBezTo>
                <a:cubicBezTo>
                  <a:pt x="370" y="117"/>
                  <a:pt x="389" y="279"/>
                  <a:pt x="299" y="357"/>
                </a:cubicBezTo>
                <a:close/>
              </a:path>
            </a:pathLst>
          </a:custGeom>
          <a:solidFill>
            <a:srgbClr val="FFF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1" name="Google Shape;1231;p15"/>
          <p:cNvSpPr/>
          <p:nvPr/>
        </p:nvSpPr>
        <p:spPr>
          <a:xfrm rot="10800000" flipH="1">
            <a:off x="4907074" y="361390"/>
            <a:ext cx="72181" cy="60785"/>
          </a:xfrm>
          <a:custGeom>
            <a:avLst/>
            <a:gdLst/>
            <a:ahLst/>
            <a:cxnLst/>
            <a:rect l="l" t="t" r="r" b="b"/>
            <a:pathLst>
              <a:path w="494" h="416" extrusionOk="0">
                <a:moveTo>
                  <a:pt x="85" y="0"/>
                </a:moveTo>
                <a:cubicBezTo>
                  <a:pt x="59" y="110"/>
                  <a:pt x="26" y="227"/>
                  <a:pt x="0" y="344"/>
                </a:cubicBezTo>
                <a:cubicBezTo>
                  <a:pt x="91" y="376"/>
                  <a:pt x="188" y="415"/>
                  <a:pt x="279" y="402"/>
                </a:cubicBezTo>
                <a:cubicBezTo>
                  <a:pt x="376" y="396"/>
                  <a:pt x="474" y="324"/>
                  <a:pt x="487" y="227"/>
                </a:cubicBezTo>
                <a:cubicBezTo>
                  <a:pt x="493" y="130"/>
                  <a:pt x="376" y="39"/>
                  <a:pt x="299" y="91"/>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2" name="Google Shape;1232;p15"/>
          <p:cNvSpPr/>
          <p:nvPr/>
        </p:nvSpPr>
        <p:spPr>
          <a:xfrm rot="10800000" flipH="1">
            <a:off x="6919854" y="199997"/>
            <a:ext cx="32437" cy="50412"/>
          </a:xfrm>
          <a:custGeom>
            <a:avLst/>
            <a:gdLst/>
            <a:ahLst/>
            <a:cxnLst/>
            <a:rect l="l" t="t" r="r" b="b"/>
            <a:pathLst>
              <a:path w="222" h="345" extrusionOk="0">
                <a:moveTo>
                  <a:pt x="59" y="305"/>
                </a:moveTo>
                <a:cubicBezTo>
                  <a:pt x="20" y="208"/>
                  <a:pt x="1" y="104"/>
                  <a:pt x="7" y="1"/>
                </a:cubicBezTo>
                <a:cubicBezTo>
                  <a:pt x="156" y="14"/>
                  <a:pt x="221" y="254"/>
                  <a:pt x="98" y="344"/>
                </a:cubicBezTo>
                <a:close/>
              </a:path>
            </a:pathLst>
          </a:custGeom>
          <a:solidFill>
            <a:srgbClr val="D086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3" name="Google Shape;1233;p15"/>
          <p:cNvGrpSpPr/>
          <p:nvPr/>
        </p:nvGrpSpPr>
        <p:grpSpPr>
          <a:xfrm rot="217883">
            <a:off x="-405584" y="-871348"/>
            <a:ext cx="4785400" cy="603227"/>
            <a:chOff x="86975" y="2311163"/>
            <a:chExt cx="953125" cy="120150"/>
          </a:xfrm>
        </p:grpSpPr>
        <p:sp>
          <p:nvSpPr>
            <p:cNvPr id="1234" name="Google Shape;1234;p15"/>
            <p:cNvSpPr/>
            <p:nvPr/>
          </p:nvSpPr>
          <p:spPr>
            <a:xfrm>
              <a:off x="256550" y="2358338"/>
              <a:ext cx="566950" cy="23350"/>
            </a:xfrm>
            <a:custGeom>
              <a:avLst/>
              <a:gdLst/>
              <a:ahLst/>
              <a:cxnLst/>
              <a:rect l="l" t="t" r="r" b="b"/>
              <a:pathLst>
                <a:path w="22678" h="934" extrusionOk="0">
                  <a:moveTo>
                    <a:pt x="0" y="480"/>
                  </a:moveTo>
                  <a:lnTo>
                    <a:pt x="7" y="934"/>
                  </a:lnTo>
                  <a:lnTo>
                    <a:pt x="22677" y="603"/>
                  </a:lnTo>
                  <a:lnTo>
                    <a:pt x="226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5"/>
            <p:cNvSpPr/>
            <p:nvPr/>
          </p:nvSpPr>
          <p:spPr>
            <a:xfrm>
              <a:off x="86975" y="2327363"/>
              <a:ext cx="250975" cy="103950"/>
            </a:xfrm>
            <a:custGeom>
              <a:avLst/>
              <a:gdLst/>
              <a:ahLst/>
              <a:cxnLst/>
              <a:rect l="l" t="t" r="r" b="b"/>
              <a:pathLst>
                <a:path w="10039" h="4158" extrusionOk="0">
                  <a:moveTo>
                    <a:pt x="791" y="4157"/>
                  </a:moveTo>
                  <a:lnTo>
                    <a:pt x="6777" y="3820"/>
                  </a:lnTo>
                  <a:cubicBezTo>
                    <a:pt x="7224" y="3794"/>
                    <a:pt x="7639" y="3554"/>
                    <a:pt x="7886" y="3178"/>
                  </a:cubicBezTo>
                  <a:lnTo>
                    <a:pt x="7886" y="3178"/>
                  </a:lnTo>
                  <a:cubicBezTo>
                    <a:pt x="8106" y="2847"/>
                    <a:pt x="8378" y="2478"/>
                    <a:pt x="8560" y="2387"/>
                  </a:cubicBezTo>
                  <a:lnTo>
                    <a:pt x="8560" y="2387"/>
                  </a:lnTo>
                  <a:cubicBezTo>
                    <a:pt x="8891" y="2218"/>
                    <a:pt x="10039" y="2368"/>
                    <a:pt x="10039" y="2368"/>
                  </a:cubicBezTo>
                  <a:lnTo>
                    <a:pt x="10039" y="2368"/>
                  </a:lnTo>
                  <a:lnTo>
                    <a:pt x="10032" y="1466"/>
                  </a:lnTo>
                  <a:cubicBezTo>
                    <a:pt x="10032" y="1466"/>
                    <a:pt x="8943" y="1641"/>
                    <a:pt x="8631" y="1486"/>
                  </a:cubicBezTo>
                  <a:lnTo>
                    <a:pt x="8631" y="1486"/>
                  </a:lnTo>
                  <a:cubicBezTo>
                    <a:pt x="8450" y="1395"/>
                    <a:pt x="8210" y="1071"/>
                    <a:pt x="8015" y="766"/>
                  </a:cubicBezTo>
                  <a:lnTo>
                    <a:pt x="8015" y="766"/>
                  </a:lnTo>
                  <a:cubicBezTo>
                    <a:pt x="7756" y="370"/>
                    <a:pt x="7315" y="124"/>
                    <a:pt x="6842" y="117"/>
                  </a:cubicBezTo>
                  <a:lnTo>
                    <a:pt x="6842" y="117"/>
                  </a:lnTo>
                  <a:lnTo>
                    <a:pt x="791" y="1"/>
                  </a:lnTo>
                  <a:cubicBezTo>
                    <a:pt x="0" y="1914"/>
                    <a:pt x="791" y="4157"/>
                    <a:pt x="791" y="4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5"/>
            <p:cNvSpPr/>
            <p:nvPr/>
          </p:nvSpPr>
          <p:spPr>
            <a:xfrm>
              <a:off x="199150" y="2344863"/>
              <a:ext cx="138800" cy="57425"/>
            </a:xfrm>
            <a:custGeom>
              <a:avLst/>
              <a:gdLst/>
              <a:ahLst/>
              <a:cxnLst/>
              <a:rect l="l" t="t" r="r" b="b"/>
              <a:pathLst>
                <a:path w="5552" h="2297" extrusionOk="0">
                  <a:moveTo>
                    <a:pt x="3476" y="1"/>
                  </a:moveTo>
                  <a:cubicBezTo>
                    <a:pt x="3755" y="572"/>
                    <a:pt x="3898" y="792"/>
                    <a:pt x="3489" y="876"/>
                  </a:cubicBezTo>
                  <a:cubicBezTo>
                    <a:pt x="3081" y="954"/>
                    <a:pt x="20" y="1084"/>
                    <a:pt x="13" y="1337"/>
                  </a:cubicBezTo>
                  <a:cubicBezTo>
                    <a:pt x="1" y="1590"/>
                    <a:pt x="3626" y="1551"/>
                    <a:pt x="3703" y="1680"/>
                  </a:cubicBezTo>
                  <a:cubicBezTo>
                    <a:pt x="3781" y="1810"/>
                    <a:pt x="3522" y="2297"/>
                    <a:pt x="3522" y="2297"/>
                  </a:cubicBezTo>
                  <a:cubicBezTo>
                    <a:pt x="3522" y="2297"/>
                    <a:pt x="3833" y="1817"/>
                    <a:pt x="4073" y="1687"/>
                  </a:cubicBezTo>
                  <a:cubicBezTo>
                    <a:pt x="4313" y="1557"/>
                    <a:pt x="5552" y="1668"/>
                    <a:pt x="5552" y="1668"/>
                  </a:cubicBezTo>
                  <a:cubicBezTo>
                    <a:pt x="5552" y="1668"/>
                    <a:pt x="4994" y="1590"/>
                    <a:pt x="4028" y="1551"/>
                  </a:cubicBezTo>
                  <a:cubicBezTo>
                    <a:pt x="3061" y="1505"/>
                    <a:pt x="630" y="1531"/>
                    <a:pt x="571" y="1330"/>
                  </a:cubicBezTo>
                  <a:cubicBezTo>
                    <a:pt x="513" y="1129"/>
                    <a:pt x="3593" y="935"/>
                    <a:pt x="4280" y="928"/>
                  </a:cubicBezTo>
                  <a:cubicBezTo>
                    <a:pt x="4968" y="922"/>
                    <a:pt x="5545" y="766"/>
                    <a:pt x="5545" y="766"/>
                  </a:cubicBezTo>
                  <a:cubicBezTo>
                    <a:pt x="5545" y="766"/>
                    <a:pt x="4527" y="954"/>
                    <a:pt x="4177" y="799"/>
                  </a:cubicBezTo>
                  <a:cubicBezTo>
                    <a:pt x="3827" y="643"/>
                    <a:pt x="3788" y="358"/>
                    <a:pt x="3476" y="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5"/>
            <p:cNvSpPr/>
            <p:nvPr/>
          </p:nvSpPr>
          <p:spPr>
            <a:xfrm>
              <a:off x="197200" y="2364013"/>
              <a:ext cx="140750" cy="22550"/>
            </a:xfrm>
            <a:custGeom>
              <a:avLst/>
              <a:gdLst/>
              <a:ahLst/>
              <a:cxnLst/>
              <a:rect l="l" t="t" r="r" b="b"/>
              <a:pathLst>
                <a:path w="5630" h="902" extrusionOk="0">
                  <a:moveTo>
                    <a:pt x="5623" y="0"/>
                  </a:moveTo>
                  <a:cubicBezTo>
                    <a:pt x="5623" y="0"/>
                    <a:pt x="27" y="324"/>
                    <a:pt x="14" y="571"/>
                  </a:cubicBezTo>
                  <a:cubicBezTo>
                    <a:pt x="1" y="817"/>
                    <a:pt x="4942" y="830"/>
                    <a:pt x="5630" y="902"/>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5"/>
            <p:cNvSpPr/>
            <p:nvPr/>
          </p:nvSpPr>
          <p:spPr>
            <a:xfrm>
              <a:off x="123775" y="2381363"/>
              <a:ext cx="188075" cy="15750"/>
            </a:xfrm>
            <a:custGeom>
              <a:avLst/>
              <a:gdLst/>
              <a:ahLst/>
              <a:cxnLst/>
              <a:rect l="l" t="t" r="r" b="b"/>
              <a:pathLst>
                <a:path w="7523" h="630" extrusionOk="0">
                  <a:moveTo>
                    <a:pt x="0" y="149"/>
                  </a:moveTo>
                  <a:cubicBezTo>
                    <a:pt x="0" y="149"/>
                    <a:pt x="2490" y="0"/>
                    <a:pt x="3690" y="19"/>
                  </a:cubicBezTo>
                  <a:cubicBezTo>
                    <a:pt x="4890" y="39"/>
                    <a:pt x="7522" y="162"/>
                    <a:pt x="7522" y="162"/>
                  </a:cubicBezTo>
                  <a:cubicBezTo>
                    <a:pt x="7522" y="162"/>
                    <a:pt x="7127" y="123"/>
                    <a:pt x="6926" y="350"/>
                  </a:cubicBezTo>
                  <a:cubicBezTo>
                    <a:pt x="6725" y="571"/>
                    <a:pt x="6686" y="629"/>
                    <a:pt x="6686" y="629"/>
                  </a:cubicBezTo>
                  <a:cubicBezTo>
                    <a:pt x="6686" y="629"/>
                    <a:pt x="6459" y="305"/>
                    <a:pt x="6141" y="233"/>
                  </a:cubicBezTo>
                  <a:cubicBezTo>
                    <a:pt x="5817" y="169"/>
                    <a:pt x="1965" y="52"/>
                    <a:pt x="0" y="149"/>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15"/>
            <p:cNvSpPr/>
            <p:nvPr/>
          </p:nvSpPr>
          <p:spPr>
            <a:xfrm>
              <a:off x="789100" y="2311163"/>
              <a:ext cx="251000" cy="103925"/>
            </a:xfrm>
            <a:custGeom>
              <a:avLst/>
              <a:gdLst/>
              <a:ahLst/>
              <a:cxnLst/>
              <a:rect l="l" t="t" r="r" b="b"/>
              <a:pathLst>
                <a:path w="10040" h="4157" extrusionOk="0">
                  <a:moveTo>
                    <a:pt x="3263" y="337"/>
                  </a:moveTo>
                  <a:cubicBezTo>
                    <a:pt x="2809" y="363"/>
                    <a:pt x="2400" y="603"/>
                    <a:pt x="2154" y="979"/>
                  </a:cubicBezTo>
                  <a:lnTo>
                    <a:pt x="2154" y="979"/>
                  </a:lnTo>
                  <a:cubicBezTo>
                    <a:pt x="1933" y="1317"/>
                    <a:pt x="1661" y="1680"/>
                    <a:pt x="1479" y="1770"/>
                  </a:cubicBezTo>
                  <a:lnTo>
                    <a:pt x="1479" y="1770"/>
                  </a:lnTo>
                  <a:cubicBezTo>
                    <a:pt x="1149" y="1939"/>
                    <a:pt x="1" y="1790"/>
                    <a:pt x="1" y="1790"/>
                  </a:cubicBezTo>
                  <a:lnTo>
                    <a:pt x="1" y="1790"/>
                  </a:lnTo>
                  <a:lnTo>
                    <a:pt x="7" y="2691"/>
                  </a:lnTo>
                  <a:cubicBezTo>
                    <a:pt x="7" y="2691"/>
                    <a:pt x="1090" y="2516"/>
                    <a:pt x="1408" y="2672"/>
                  </a:cubicBezTo>
                  <a:lnTo>
                    <a:pt x="1408" y="2672"/>
                  </a:lnTo>
                  <a:cubicBezTo>
                    <a:pt x="1589" y="2763"/>
                    <a:pt x="1829" y="3087"/>
                    <a:pt x="2024" y="3392"/>
                  </a:cubicBezTo>
                  <a:lnTo>
                    <a:pt x="2024" y="3392"/>
                  </a:lnTo>
                  <a:cubicBezTo>
                    <a:pt x="2283" y="3787"/>
                    <a:pt x="2718" y="4034"/>
                    <a:pt x="3191" y="4040"/>
                  </a:cubicBezTo>
                  <a:lnTo>
                    <a:pt x="3191" y="4040"/>
                  </a:lnTo>
                  <a:lnTo>
                    <a:pt x="9248" y="4157"/>
                  </a:lnTo>
                  <a:cubicBezTo>
                    <a:pt x="10039" y="2244"/>
                    <a:pt x="9248" y="0"/>
                    <a:pt x="9248" y="0"/>
                  </a:cubicBezTo>
                  <a:lnTo>
                    <a:pt x="92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5"/>
            <p:cNvSpPr/>
            <p:nvPr/>
          </p:nvSpPr>
          <p:spPr>
            <a:xfrm>
              <a:off x="789100" y="2355888"/>
              <a:ext cx="157125" cy="22575"/>
            </a:xfrm>
            <a:custGeom>
              <a:avLst/>
              <a:gdLst/>
              <a:ahLst/>
              <a:cxnLst/>
              <a:rect l="l" t="t" r="r" b="b"/>
              <a:pathLst>
                <a:path w="6285" h="903" extrusionOk="0">
                  <a:moveTo>
                    <a:pt x="7" y="902"/>
                  </a:moveTo>
                  <a:cubicBezTo>
                    <a:pt x="7" y="902"/>
                    <a:pt x="6284" y="520"/>
                    <a:pt x="6284" y="325"/>
                  </a:cubicBezTo>
                  <a:cubicBezTo>
                    <a:pt x="6278" y="150"/>
                    <a:pt x="688" y="72"/>
                    <a:pt x="1"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5"/>
            <p:cNvSpPr/>
            <p:nvPr/>
          </p:nvSpPr>
          <p:spPr>
            <a:xfrm>
              <a:off x="812775" y="2366113"/>
              <a:ext cx="187925" cy="21250"/>
            </a:xfrm>
            <a:custGeom>
              <a:avLst/>
              <a:gdLst/>
              <a:ahLst/>
              <a:cxnLst/>
              <a:rect l="l" t="t" r="r" b="b"/>
              <a:pathLst>
                <a:path w="7517" h="850" extrusionOk="0">
                  <a:moveTo>
                    <a:pt x="7516" y="33"/>
                  </a:moveTo>
                  <a:cubicBezTo>
                    <a:pt x="7516" y="33"/>
                    <a:pt x="5195" y="0"/>
                    <a:pt x="3956" y="104"/>
                  </a:cubicBezTo>
                  <a:cubicBezTo>
                    <a:pt x="2763" y="195"/>
                    <a:pt x="1" y="403"/>
                    <a:pt x="1" y="403"/>
                  </a:cubicBezTo>
                  <a:cubicBezTo>
                    <a:pt x="1" y="403"/>
                    <a:pt x="390" y="357"/>
                    <a:pt x="597" y="578"/>
                  </a:cubicBezTo>
                  <a:cubicBezTo>
                    <a:pt x="798" y="798"/>
                    <a:pt x="844" y="850"/>
                    <a:pt x="844" y="850"/>
                  </a:cubicBezTo>
                  <a:cubicBezTo>
                    <a:pt x="844" y="850"/>
                    <a:pt x="1058" y="519"/>
                    <a:pt x="1382" y="448"/>
                  </a:cubicBezTo>
                  <a:cubicBezTo>
                    <a:pt x="1700" y="370"/>
                    <a:pt x="5415" y="156"/>
                    <a:pt x="7516" y="3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5"/>
            <p:cNvSpPr/>
            <p:nvPr/>
          </p:nvSpPr>
          <p:spPr>
            <a:xfrm>
              <a:off x="337775" y="2364013"/>
              <a:ext cx="10725" cy="22550"/>
            </a:xfrm>
            <a:custGeom>
              <a:avLst/>
              <a:gdLst/>
              <a:ahLst/>
              <a:cxnLst/>
              <a:rect l="l" t="t" r="r" b="b"/>
              <a:pathLst>
                <a:path w="429" h="902" extrusionOk="0">
                  <a:moveTo>
                    <a:pt x="0" y="0"/>
                  </a:moveTo>
                  <a:lnTo>
                    <a:pt x="7" y="902"/>
                  </a:lnTo>
                  <a:lnTo>
                    <a:pt x="428" y="895"/>
                  </a:lnTo>
                  <a:lnTo>
                    <a:pt x="383" y="0"/>
                  </a:lnTo>
                  <a:close/>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5"/>
            <p:cNvSpPr/>
            <p:nvPr/>
          </p:nvSpPr>
          <p:spPr>
            <a:xfrm>
              <a:off x="781650" y="2355888"/>
              <a:ext cx="7650" cy="22575"/>
            </a:xfrm>
            <a:custGeom>
              <a:avLst/>
              <a:gdLst/>
              <a:ahLst/>
              <a:cxnLst/>
              <a:rect l="l" t="t" r="r" b="b"/>
              <a:pathLst>
                <a:path w="306" h="903" extrusionOk="0">
                  <a:moveTo>
                    <a:pt x="0" y="7"/>
                  </a:moveTo>
                  <a:lnTo>
                    <a:pt x="13" y="902"/>
                  </a:lnTo>
                  <a:lnTo>
                    <a:pt x="305" y="902"/>
                  </a:lnTo>
                  <a:lnTo>
                    <a:pt x="299" y="1"/>
                  </a:lnTo>
                  <a:close/>
                </a:path>
              </a:pathLst>
            </a:custGeom>
            <a:solidFill>
              <a:srgbClr val="3430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5"/>
            <p:cNvSpPr/>
            <p:nvPr/>
          </p:nvSpPr>
          <p:spPr>
            <a:xfrm>
              <a:off x="769175" y="2359313"/>
              <a:ext cx="12825" cy="14775"/>
            </a:xfrm>
            <a:custGeom>
              <a:avLst/>
              <a:gdLst/>
              <a:ahLst/>
              <a:cxnLst/>
              <a:rect l="l" t="t" r="r" b="b"/>
              <a:pathLst>
                <a:path w="513" h="591" extrusionOk="0">
                  <a:moveTo>
                    <a:pt x="0" y="7"/>
                  </a:moveTo>
                  <a:cubicBezTo>
                    <a:pt x="0" y="7"/>
                    <a:pt x="415" y="78"/>
                    <a:pt x="376" y="590"/>
                  </a:cubicBezTo>
                  <a:lnTo>
                    <a:pt x="512" y="590"/>
                  </a:lnTo>
                  <a:lnTo>
                    <a:pt x="4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8801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FCF0-446F-43E9-AE74-0B420FAC5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3E2F4A-0301-4767-9800-CAFDCDD0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31FC0-3117-4487-A704-7CAC4DA93565}"/>
              </a:ext>
            </a:extLst>
          </p:cNvPr>
          <p:cNvSpPr>
            <a:spLocks noGrp="1"/>
          </p:cNvSpPr>
          <p:nvPr>
            <p:ph type="dt" sz="half" idx="10"/>
          </p:nvPr>
        </p:nvSpPr>
        <p:spPr/>
        <p:txBody>
          <a:bodyPr/>
          <a:lstStyle/>
          <a:p>
            <a:fld id="{DA9DE535-604C-4436-A385-D8DB163B13B8}" type="datetimeFigureOut">
              <a:rPr lang="en-US" smtClean="0"/>
              <a:t>4/27/2022</a:t>
            </a:fld>
            <a:endParaRPr lang="en-US"/>
          </a:p>
        </p:txBody>
      </p:sp>
      <p:sp>
        <p:nvSpPr>
          <p:cNvPr id="5" name="Footer Placeholder 4">
            <a:extLst>
              <a:ext uri="{FF2B5EF4-FFF2-40B4-BE49-F238E27FC236}">
                <a16:creationId xmlns:a16="http://schemas.microsoft.com/office/drawing/2014/main" id="{B09279D2-DA91-4A34-BA12-9722474D4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D2AB0-8AFF-43CA-91E5-EA93BC90F493}"/>
              </a:ext>
            </a:extLst>
          </p:cNvPr>
          <p:cNvSpPr>
            <a:spLocks noGrp="1"/>
          </p:cNvSpPr>
          <p:nvPr>
            <p:ph type="sldNum" sz="quarter" idx="12"/>
          </p:nvPr>
        </p:nvSpPr>
        <p:spPr/>
        <p:txBody>
          <a:bodyPr/>
          <a:lstStyle/>
          <a:p>
            <a:fld id="{7DB9879F-3E7B-41C3-B1D3-807335F753E1}" type="slidenum">
              <a:rPr lang="en-US" smtClean="0"/>
              <a:t>‹#›</a:t>
            </a:fld>
            <a:endParaRPr lang="en-US"/>
          </a:p>
        </p:txBody>
      </p:sp>
    </p:spTree>
    <p:extLst>
      <p:ext uri="{BB962C8B-B14F-4D97-AF65-F5344CB8AC3E}">
        <p14:creationId xmlns:p14="http://schemas.microsoft.com/office/powerpoint/2010/main" val="25157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54B0-2642-4BB7-8753-237D0917B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EEE8EA-A779-4FD2-9CAC-667C02B71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5224D6-8D08-46AA-96C8-6859446978CE}"/>
              </a:ext>
            </a:extLst>
          </p:cNvPr>
          <p:cNvSpPr>
            <a:spLocks noGrp="1"/>
          </p:cNvSpPr>
          <p:nvPr>
            <p:ph type="dt" sz="half" idx="10"/>
          </p:nvPr>
        </p:nvSpPr>
        <p:spPr/>
        <p:txBody>
          <a:bodyPr/>
          <a:lstStyle/>
          <a:p>
            <a:fld id="{DA9DE535-604C-4436-A385-D8DB163B13B8}" type="datetimeFigureOut">
              <a:rPr lang="en-US" smtClean="0"/>
              <a:t>4/27/2022</a:t>
            </a:fld>
            <a:endParaRPr lang="en-US"/>
          </a:p>
        </p:txBody>
      </p:sp>
      <p:sp>
        <p:nvSpPr>
          <p:cNvPr id="5" name="Footer Placeholder 4">
            <a:extLst>
              <a:ext uri="{FF2B5EF4-FFF2-40B4-BE49-F238E27FC236}">
                <a16:creationId xmlns:a16="http://schemas.microsoft.com/office/drawing/2014/main" id="{46C2F461-7A36-4B1A-96C0-16BBD701C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7E38C-D856-43EF-B81F-5FE8947032FB}"/>
              </a:ext>
            </a:extLst>
          </p:cNvPr>
          <p:cNvSpPr>
            <a:spLocks noGrp="1"/>
          </p:cNvSpPr>
          <p:nvPr>
            <p:ph type="sldNum" sz="quarter" idx="12"/>
          </p:nvPr>
        </p:nvSpPr>
        <p:spPr/>
        <p:txBody>
          <a:bodyPr/>
          <a:lstStyle/>
          <a:p>
            <a:fld id="{7DB9879F-3E7B-41C3-B1D3-807335F753E1}" type="slidenum">
              <a:rPr lang="en-US" smtClean="0"/>
              <a:t>‹#›</a:t>
            </a:fld>
            <a:endParaRPr lang="en-US"/>
          </a:p>
        </p:txBody>
      </p:sp>
    </p:spTree>
    <p:extLst>
      <p:ext uri="{BB962C8B-B14F-4D97-AF65-F5344CB8AC3E}">
        <p14:creationId xmlns:p14="http://schemas.microsoft.com/office/powerpoint/2010/main" val="130113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CD8C6-69E0-4E8D-8254-EFFBC106E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DC9A6-F79E-4ECB-8361-26D559B2FE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2E48D4-880E-4E67-B9B7-CBE7F66FB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6ADBC0-F63C-4CBA-93D1-4E25F8DF5C40}"/>
              </a:ext>
            </a:extLst>
          </p:cNvPr>
          <p:cNvSpPr>
            <a:spLocks noGrp="1"/>
          </p:cNvSpPr>
          <p:nvPr>
            <p:ph type="dt" sz="half" idx="10"/>
          </p:nvPr>
        </p:nvSpPr>
        <p:spPr/>
        <p:txBody>
          <a:bodyPr/>
          <a:lstStyle/>
          <a:p>
            <a:fld id="{DA9DE535-604C-4436-A385-D8DB163B13B8}" type="datetimeFigureOut">
              <a:rPr lang="en-US" smtClean="0"/>
              <a:t>4/27/2022</a:t>
            </a:fld>
            <a:endParaRPr lang="en-US"/>
          </a:p>
        </p:txBody>
      </p:sp>
      <p:sp>
        <p:nvSpPr>
          <p:cNvPr id="6" name="Footer Placeholder 5">
            <a:extLst>
              <a:ext uri="{FF2B5EF4-FFF2-40B4-BE49-F238E27FC236}">
                <a16:creationId xmlns:a16="http://schemas.microsoft.com/office/drawing/2014/main" id="{499FDC96-9D4C-4A20-849D-959C4D6C6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D127C-BABD-44A2-A513-C6F7A767CF56}"/>
              </a:ext>
            </a:extLst>
          </p:cNvPr>
          <p:cNvSpPr>
            <a:spLocks noGrp="1"/>
          </p:cNvSpPr>
          <p:nvPr>
            <p:ph type="sldNum" sz="quarter" idx="12"/>
          </p:nvPr>
        </p:nvSpPr>
        <p:spPr/>
        <p:txBody>
          <a:bodyPr/>
          <a:lstStyle/>
          <a:p>
            <a:fld id="{7DB9879F-3E7B-41C3-B1D3-807335F753E1}" type="slidenum">
              <a:rPr lang="en-US" smtClean="0"/>
              <a:t>‹#›</a:t>
            </a:fld>
            <a:endParaRPr lang="en-US"/>
          </a:p>
        </p:txBody>
      </p:sp>
    </p:spTree>
    <p:extLst>
      <p:ext uri="{BB962C8B-B14F-4D97-AF65-F5344CB8AC3E}">
        <p14:creationId xmlns:p14="http://schemas.microsoft.com/office/powerpoint/2010/main" val="289060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2EE6-6D4B-46F8-8FB5-7E5170EB59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19FB06-6FD2-4552-85BD-4B3F1F543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0168DB-C5A7-4421-9979-8C014F18CD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FF14B-0DD2-42CF-B27E-A3B8BF7597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6743C-B113-4C09-873A-637E2D0209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0FA488-1DDF-4443-B845-1C2D7A0F1F9A}"/>
              </a:ext>
            </a:extLst>
          </p:cNvPr>
          <p:cNvSpPr>
            <a:spLocks noGrp="1"/>
          </p:cNvSpPr>
          <p:nvPr>
            <p:ph type="dt" sz="half" idx="10"/>
          </p:nvPr>
        </p:nvSpPr>
        <p:spPr/>
        <p:txBody>
          <a:bodyPr/>
          <a:lstStyle/>
          <a:p>
            <a:fld id="{DA9DE535-604C-4436-A385-D8DB163B13B8}" type="datetimeFigureOut">
              <a:rPr lang="en-US" smtClean="0"/>
              <a:t>4/27/2022</a:t>
            </a:fld>
            <a:endParaRPr lang="en-US"/>
          </a:p>
        </p:txBody>
      </p:sp>
      <p:sp>
        <p:nvSpPr>
          <p:cNvPr id="8" name="Footer Placeholder 7">
            <a:extLst>
              <a:ext uri="{FF2B5EF4-FFF2-40B4-BE49-F238E27FC236}">
                <a16:creationId xmlns:a16="http://schemas.microsoft.com/office/drawing/2014/main" id="{DDF5A315-94F7-4C6E-AC30-DB4B8B84D7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606F43-5FD1-4EB4-871F-1AE26BFBD540}"/>
              </a:ext>
            </a:extLst>
          </p:cNvPr>
          <p:cNvSpPr>
            <a:spLocks noGrp="1"/>
          </p:cNvSpPr>
          <p:nvPr>
            <p:ph type="sldNum" sz="quarter" idx="12"/>
          </p:nvPr>
        </p:nvSpPr>
        <p:spPr/>
        <p:txBody>
          <a:bodyPr/>
          <a:lstStyle/>
          <a:p>
            <a:fld id="{7DB9879F-3E7B-41C3-B1D3-807335F753E1}" type="slidenum">
              <a:rPr lang="en-US" smtClean="0"/>
              <a:t>‹#›</a:t>
            </a:fld>
            <a:endParaRPr lang="en-US"/>
          </a:p>
        </p:txBody>
      </p:sp>
    </p:spTree>
    <p:extLst>
      <p:ext uri="{BB962C8B-B14F-4D97-AF65-F5344CB8AC3E}">
        <p14:creationId xmlns:p14="http://schemas.microsoft.com/office/powerpoint/2010/main" val="50361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607C-3F5F-49C2-8531-90421DF306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98F275-1C46-41DD-96EC-B876C0AB9008}"/>
              </a:ext>
            </a:extLst>
          </p:cNvPr>
          <p:cNvSpPr>
            <a:spLocks noGrp="1"/>
          </p:cNvSpPr>
          <p:nvPr>
            <p:ph type="dt" sz="half" idx="10"/>
          </p:nvPr>
        </p:nvSpPr>
        <p:spPr/>
        <p:txBody>
          <a:bodyPr/>
          <a:lstStyle/>
          <a:p>
            <a:fld id="{DA9DE535-604C-4436-A385-D8DB163B13B8}" type="datetimeFigureOut">
              <a:rPr lang="en-US" smtClean="0"/>
              <a:t>4/27/2022</a:t>
            </a:fld>
            <a:endParaRPr lang="en-US"/>
          </a:p>
        </p:txBody>
      </p:sp>
      <p:sp>
        <p:nvSpPr>
          <p:cNvPr id="4" name="Footer Placeholder 3">
            <a:extLst>
              <a:ext uri="{FF2B5EF4-FFF2-40B4-BE49-F238E27FC236}">
                <a16:creationId xmlns:a16="http://schemas.microsoft.com/office/drawing/2014/main" id="{48659FB7-63DC-479F-A0F7-10A4DCD0CC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4E381-9F8F-4FF5-91E2-06DC345236B7}"/>
              </a:ext>
            </a:extLst>
          </p:cNvPr>
          <p:cNvSpPr>
            <a:spLocks noGrp="1"/>
          </p:cNvSpPr>
          <p:nvPr>
            <p:ph type="sldNum" sz="quarter" idx="12"/>
          </p:nvPr>
        </p:nvSpPr>
        <p:spPr/>
        <p:txBody>
          <a:bodyPr/>
          <a:lstStyle/>
          <a:p>
            <a:fld id="{7DB9879F-3E7B-41C3-B1D3-807335F753E1}" type="slidenum">
              <a:rPr lang="en-US" smtClean="0"/>
              <a:t>‹#›</a:t>
            </a:fld>
            <a:endParaRPr lang="en-US"/>
          </a:p>
        </p:txBody>
      </p:sp>
    </p:spTree>
    <p:extLst>
      <p:ext uri="{BB962C8B-B14F-4D97-AF65-F5344CB8AC3E}">
        <p14:creationId xmlns:p14="http://schemas.microsoft.com/office/powerpoint/2010/main" val="16543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FEE24A-D247-4466-91CB-8B20A963F570}"/>
              </a:ext>
            </a:extLst>
          </p:cNvPr>
          <p:cNvSpPr>
            <a:spLocks noGrp="1"/>
          </p:cNvSpPr>
          <p:nvPr>
            <p:ph type="dt" sz="half" idx="10"/>
          </p:nvPr>
        </p:nvSpPr>
        <p:spPr/>
        <p:txBody>
          <a:bodyPr/>
          <a:lstStyle/>
          <a:p>
            <a:fld id="{DA9DE535-604C-4436-A385-D8DB163B13B8}" type="datetimeFigureOut">
              <a:rPr lang="en-US" smtClean="0"/>
              <a:t>4/27/2022</a:t>
            </a:fld>
            <a:endParaRPr lang="en-US"/>
          </a:p>
        </p:txBody>
      </p:sp>
      <p:sp>
        <p:nvSpPr>
          <p:cNvPr id="3" name="Footer Placeholder 2">
            <a:extLst>
              <a:ext uri="{FF2B5EF4-FFF2-40B4-BE49-F238E27FC236}">
                <a16:creationId xmlns:a16="http://schemas.microsoft.com/office/drawing/2014/main" id="{A765689D-8874-4C48-BB41-B2C4EC1ED5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D9234B-76A8-48BA-BA79-BF2DCD6A6739}"/>
              </a:ext>
            </a:extLst>
          </p:cNvPr>
          <p:cNvSpPr>
            <a:spLocks noGrp="1"/>
          </p:cNvSpPr>
          <p:nvPr>
            <p:ph type="sldNum" sz="quarter" idx="12"/>
          </p:nvPr>
        </p:nvSpPr>
        <p:spPr/>
        <p:txBody>
          <a:bodyPr/>
          <a:lstStyle/>
          <a:p>
            <a:fld id="{7DB9879F-3E7B-41C3-B1D3-807335F753E1}" type="slidenum">
              <a:rPr lang="en-US" smtClean="0"/>
              <a:t>‹#›</a:t>
            </a:fld>
            <a:endParaRPr lang="en-US"/>
          </a:p>
        </p:txBody>
      </p:sp>
    </p:spTree>
    <p:extLst>
      <p:ext uri="{BB962C8B-B14F-4D97-AF65-F5344CB8AC3E}">
        <p14:creationId xmlns:p14="http://schemas.microsoft.com/office/powerpoint/2010/main" val="104809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1D2C-210E-46E4-B96F-698894120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899FD6-DAB0-4834-BF37-EC4287AFEB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99FD1-9CA5-4BAA-A7A0-267DF2440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CB945-10C5-4146-B934-1E44CFEEB88A}"/>
              </a:ext>
            </a:extLst>
          </p:cNvPr>
          <p:cNvSpPr>
            <a:spLocks noGrp="1"/>
          </p:cNvSpPr>
          <p:nvPr>
            <p:ph type="dt" sz="half" idx="10"/>
          </p:nvPr>
        </p:nvSpPr>
        <p:spPr/>
        <p:txBody>
          <a:bodyPr/>
          <a:lstStyle/>
          <a:p>
            <a:fld id="{DA9DE535-604C-4436-A385-D8DB163B13B8}" type="datetimeFigureOut">
              <a:rPr lang="en-US" smtClean="0"/>
              <a:t>4/27/2022</a:t>
            </a:fld>
            <a:endParaRPr lang="en-US"/>
          </a:p>
        </p:txBody>
      </p:sp>
      <p:sp>
        <p:nvSpPr>
          <p:cNvPr id="6" name="Footer Placeholder 5">
            <a:extLst>
              <a:ext uri="{FF2B5EF4-FFF2-40B4-BE49-F238E27FC236}">
                <a16:creationId xmlns:a16="http://schemas.microsoft.com/office/drawing/2014/main" id="{7F4795C1-C30B-49CD-8061-2AA50EF3B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DD1FA-CED9-49BA-82E5-E55BD391FB54}"/>
              </a:ext>
            </a:extLst>
          </p:cNvPr>
          <p:cNvSpPr>
            <a:spLocks noGrp="1"/>
          </p:cNvSpPr>
          <p:nvPr>
            <p:ph type="sldNum" sz="quarter" idx="12"/>
          </p:nvPr>
        </p:nvSpPr>
        <p:spPr/>
        <p:txBody>
          <a:bodyPr/>
          <a:lstStyle/>
          <a:p>
            <a:fld id="{7DB9879F-3E7B-41C3-B1D3-807335F753E1}" type="slidenum">
              <a:rPr lang="en-US" smtClean="0"/>
              <a:t>‹#›</a:t>
            </a:fld>
            <a:endParaRPr lang="en-US"/>
          </a:p>
        </p:txBody>
      </p:sp>
    </p:spTree>
    <p:extLst>
      <p:ext uri="{BB962C8B-B14F-4D97-AF65-F5344CB8AC3E}">
        <p14:creationId xmlns:p14="http://schemas.microsoft.com/office/powerpoint/2010/main" val="214341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FD62-2EC3-4F56-A3E9-EFF1A11AC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894609-99CF-4CC6-9E4D-7727A275A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0A5D70-82A9-4405-A28D-9C7E23B34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F13F3-CFBD-4530-88E9-9DA998E12F2A}"/>
              </a:ext>
            </a:extLst>
          </p:cNvPr>
          <p:cNvSpPr>
            <a:spLocks noGrp="1"/>
          </p:cNvSpPr>
          <p:nvPr>
            <p:ph type="dt" sz="half" idx="10"/>
          </p:nvPr>
        </p:nvSpPr>
        <p:spPr/>
        <p:txBody>
          <a:bodyPr/>
          <a:lstStyle/>
          <a:p>
            <a:fld id="{DA9DE535-604C-4436-A385-D8DB163B13B8}" type="datetimeFigureOut">
              <a:rPr lang="en-US" smtClean="0"/>
              <a:t>4/27/2022</a:t>
            </a:fld>
            <a:endParaRPr lang="en-US"/>
          </a:p>
        </p:txBody>
      </p:sp>
      <p:sp>
        <p:nvSpPr>
          <p:cNvPr id="6" name="Footer Placeholder 5">
            <a:extLst>
              <a:ext uri="{FF2B5EF4-FFF2-40B4-BE49-F238E27FC236}">
                <a16:creationId xmlns:a16="http://schemas.microsoft.com/office/drawing/2014/main" id="{71493BB0-ABB1-4FB4-8F1E-2912928FEF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67257B-4326-4DE0-AE9F-9F7019369A67}"/>
              </a:ext>
            </a:extLst>
          </p:cNvPr>
          <p:cNvSpPr>
            <a:spLocks noGrp="1"/>
          </p:cNvSpPr>
          <p:nvPr>
            <p:ph type="sldNum" sz="quarter" idx="12"/>
          </p:nvPr>
        </p:nvSpPr>
        <p:spPr/>
        <p:txBody>
          <a:bodyPr/>
          <a:lstStyle/>
          <a:p>
            <a:fld id="{7DB9879F-3E7B-41C3-B1D3-807335F753E1}" type="slidenum">
              <a:rPr lang="en-US" smtClean="0"/>
              <a:t>‹#›</a:t>
            </a:fld>
            <a:endParaRPr lang="en-US"/>
          </a:p>
        </p:txBody>
      </p:sp>
    </p:spTree>
    <p:extLst>
      <p:ext uri="{BB962C8B-B14F-4D97-AF65-F5344CB8AC3E}">
        <p14:creationId xmlns:p14="http://schemas.microsoft.com/office/powerpoint/2010/main" val="282319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E229A-AAFD-4E48-BCF0-EEC3692DE6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EB29E9-9CC3-4DAA-8001-F19FA37A06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DAF9E-799F-4BB9-BE2B-B2C8AB0073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DE535-604C-4436-A385-D8DB163B13B8}" type="datetimeFigureOut">
              <a:rPr lang="en-US" smtClean="0"/>
              <a:t>4/27/2022</a:t>
            </a:fld>
            <a:endParaRPr lang="en-US"/>
          </a:p>
        </p:txBody>
      </p:sp>
      <p:sp>
        <p:nvSpPr>
          <p:cNvPr id="5" name="Footer Placeholder 4">
            <a:extLst>
              <a:ext uri="{FF2B5EF4-FFF2-40B4-BE49-F238E27FC236}">
                <a16:creationId xmlns:a16="http://schemas.microsoft.com/office/drawing/2014/main" id="{85E8AF8A-D63B-4576-9830-9A2F39315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85DA4E-AB60-4DEC-A15D-0ADDF3AEC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9879F-3E7B-41C3-B1D3-807335F753E1}" type="slidenum">
              <a:rPr lang="en-US" smtClean="0"/>
              <a:t>‹#›</a:t>
            </a:fld>
            <a:endParaRPr lang="en-US"/>
          </a:p>
        </p:txBody>
      </p:sp>
    </p:spTree>
    <p:extLst>
      <p:ext uri="{BB962C8B-B14F-4D97-AF65-F5344CB8AC3E}">
        <p14:creationId xmlns:p14="http://schemas.microsoft.com/office/powerpoint/2010/main" val="90346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ết quả hình ảnh cho hình nền powerpoint">
            <a:extLst>
              <a:ext uri="{FF2B5EF4-FFF2-40B4-BE49-F238E27FC236}">
                <a16:creationId xmlns:a16="http://schemas.microsoft.com/office/drawing/2014/main" id="{C52D9036-59E4-409C-BCB7-D65960488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BECE3F4-A572-4F18-ACEC-D429DC80E3CC}"/>
              </a:ext>
            </a:extLst>
          </p:cNvPr>
          <p:cNvSpPr/>
          <p:nvPr/>
        </p:nvSpPr>
        <p:spPr>
          <a:xfrm>
            <a:off x="533400" y="1752600"/>
            <a:ext cx="10847071"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Thứ</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ngày</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tháng</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năm</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2022</a:t>
            </a:r>
          </a:p>
        </p:txBody>
      </p:sp>
      <p:sp>
        <p:nvSpPr>
          <p:cNvPr id="6" name="Title 1">
            <a:extLst>
              <a:ext uri="{FF2B5EF4-FFF2-40B4-BE49-F238E27FC236}">
                <a16:creationId xmlns:a16="http://schemas.microsoft.com/office/drawing/2014/main" id="{8A4A623D-10BE-423C-9F27-4E15CDD20E96}"/>
              </a:ext>
            </a:extLst>
          </p:cNvPr>
          <p:cNvSpPr txBox="1">
            <a:spLocks noChangeArrowheads="1"/>
          </p:cNvSpPr>
          <p:nvPr/>
        </p:nvSpPr>
        <p:spPr bwMode="auto">
          <a:xfrm>
            <a:off x="636271" y="2234515"/>
            <a:ext cx="1074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sz="4000" b="1" u="sng" dirty="0">
                <a:solidFill>
                  <a:srgbClr val="0000FF"/>
                </a:solidFill>
                <a:latin typeface="Times New Roman" panose="02020603050405020304" pitchFamily="18" charset="0"/>
                <a:cs typeface="Times New Roman" panose="02020603050405020304" pitchFamily="18" charset="0"/>
              </a:rPr>
              <a:t>TẬP ĐỌC</a:t>
            </a:r>
            <a:endParaRPr lang="en-US" altLang="en-US" sz="5000" b="1" dirty="0">
              <a:solidFill>
                <a:srgbClr val="0000FF"/>
              </a:solidFill>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id="{53E8B4B3-785C-4A0F-9070-4093255543D5}"/>
              </a:ext>
            </a:extLst>
          </p:cNvPr>
          <p:cNvSpPr txBox="1">
            <a:spLocks noChangeArrowheads="1"/>
          </p:cNvSpPr>
          <p:nvPr/>
        </p:nvSpPr>
        <p:spPr bwMode="auto">
          <a:xfrm>
            <a:off x="672465" y="3239938"/>
            <a:ext cx="1084707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4000" b="1" dirty="0">
                <a:solidFill>
                  <a:srgbClr val="FF0000"/>
                </a:solidFill>
                <a:latin typeface="Times New Roman" panose="02020603050405020304" pitchFamily="18" charset="0"/>
                <a:cs typeface="Times New Roman" panose="02020603050405020304" pitchFamily="18" charset="0"/>
              </a:rPr>
              <a:t>HƠN MỘT NGHÌN NGÀY VÒNG QUANH TRÁI ĐẤT</a:t>
            </a:r>
          </a:p>
        </p:txBody>
      </p:sp>
      <p:sp>
        <p:nvSpPr>
          <p:cNvPr id="8" name="Title 1">
            <a:extLst>
              <a:ext uri="{FF2B5EF4-FFF2-40B4-BE49-F238E27FC236}">
                <a16:creationId xmlns:a16="http://schemas.microsoft.com/office/drawing/2014/main" id="{4B5601EC-3DF1-4099-8B5E-A3A4FE11085C}"/>
              </a:ext>
            </a:extLst>
          </p:cNvPr>
          <p:cNvSpPr txBox="1">
            <a:spLocks noChangeArrowheads="1"/>
          </p:cNvSpPr>
          <p:nvPr/>
        </p:nvSpPr>
        <p:spPr bwMode="auto">
          <a:xfrm>
            <a:off x="6457950" y="4433202"/>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i="1" dirty="0">
                <a:latin typeface="Times New Roman" panose="02020603050405020304" pitchFamily="18" charset="0"/>
                <a:cs typeface="Times New Roman" panose="02020603050405020304" pitchFamily="18" charset="0"/>
              </a:rPr>
              <a:t>Trang 114</a:t>
            </a:r>
          </a:p>
        </p:txBody>
      </p:sp>
    </p:spTree>
    <p:extLst>
      <p:ext uri="{BB962C8B-B14F-4D97-AF65-F5344CB8AC3E}">
        <p14:creationId xmlns:p14="http://schemas.microsoft.com/office/powerpoint/2010/main" val="188343573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8"/>
          <p:cNvSpPr txBox="1">
            <a:spLocks noChangeArrowheads="1"/>
          </p:cNvSpPr>
          <p:nvPr/>
        </p:nvSpPr>
        <p:spPr bwMode="auto">
          <a:xfrm>
            <a:off x="0" y="761674"/>
            <a:ext cx="58895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b="1" u="sng" dirty="0" err="1">
                <a:solidFill>
                  <a:srgbClr val="0000FF"/>
                </a:solidFill>
                <a:latin typeface="Times New Roman" pitchFamily="18" charset="0"/>
                <a:cs typeface="Times New Roman" pitchFamily="18" charset="0"/>
              </a:rPr>
              <a:t>Luyện</a:t>
            </a:r>
            <a:r>
              <a:rPr lang="en-US" altLang="en-US" sz="3600" b="1" u="sng" dirty="0">
                <a:solidFill>
                  <a:srgbClr val="0000FF"/>
                </a:solidFill>
                <a:latin typeface="Times New Roman" pitchFamily="18" charset="0"/>
                <a:cs typeface="Times New Roman" pitchFamily="18" charset="0"/>
              </a:rPr>
              <a:t> </a:t>
            </a:r>
            <a:r>
              <a:rPr lang="en-US" altLang="en-US" sz="3600" b="1" u="sng" dirty="0" err="1">
                <a:solidFill>
                  <a:srgbClr val="0000FF"/>
                </a:solidFill>
                <a:latin typeface="Times New Roman" pitchFamily="18" charset="0"/>
                <a:cs typeface="Times New Roman" pitchFamily="18" charset="0"/>
              </a:rPr>
              <a:t>đọc</a:t>
            </a:r>
            <a:r>
              <a:rPr lang="en-US" altLang="en-US" sz="3600" b="1" u="sng" dirty="0">
                <a:solidFill>
                  <a:srgbClr val="0000FF"/>
                </a:solidFill>
                <a:latin typeface="Times New Roman" pitchFamily="18" charset="0"/>
                <a:cs typeface="Times New Roman" pitchFamily="18" charset="0"/>
              </a:rPr>
              <a:t> </a:t>
            </a:r>
            <a:r>
              <a:rPr lang="en-US" altLang="en-US" sz="3600" b="1" u="sng" dirty="0" err="1">
                <a:solidFill>
                  <a:srgbClr val="0000FF"/>
                </a:solidFill>
                <a:latin typeface="Times New Roman" pitchFamily="18" charset="0"/>
                <a:cs typeface="Times New Roman" pitchFamily="18" charset="0"/>
              </a:rPr>
              <a:t>từ</a:t>
            </a:r>
            <a:r>
              <a:rPr lang="en-US" altLang="en-US" sz="3600" b="1" dirty="0">
                <a:solidFill>
                  <a:srgbClr val="0000FF"/>
                </a:solidFill>
                <a:latin typeface="Times New Roman" pitchFamily="18" charset="0"/>
                <a:cs typeface="Times New Roman" pitchFamily="18" charset="0"/>
              </a:rPr>
              <a:t>:</a:t>
            </a:r>
          </a:p>
        </p:txBody>
      </p:sp>
      <p:sp>
        <p:nvSpPr>
          <p:cNvPr id="2052" name="Text Box 9"/>
          <p:cNvSpPr txBox="1">
            <a:spLocks noChangeArrowheads="1"/>
          </p:cNvSpPr>
          <p:nvPr/>
        </p:nvSpPr>
        <p:spPr bwMode="auto">
          <a:xfrm>
            <a:off x="5889594" y="761673"/>
            <a:ext cx="63024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600" b="1" u="sng" dirty="0" err="1">
                <a:solidFill>
                  <a:srgbClr val="0000FF"/>
                </a:solidFill>
                <a:latin typeface="Times New Roman" pitchFamily="18" charset="0"/>
                <a:cs typeface="Times New Roman" pitchFamily="18" charset="0"/>
              </a:rPr>
              <a:t>Luyện</a:t>
            </a:r>
            <a:r>
              <a:rPr lang="en-US" altLang="en-US" sz="3600" b="1" u="sng" dirty="0">
                <a:solidFill>
                  <a:srgbClr val="0000FF"/>
                </a:solidFill>
                <a:latin typeface="Times New Roman" pitchFamily="18" charset="0"/>
                <a:cs typeface="Times New Roman" pitchFamily="18" charset="0"/>
              </a:rPr>
              <a:t> </a:t>
            </a:r>
            <a:r>
              <a:rPr lang="en-US" altLang="en-US" sz="3600" b="1" u="sng" dirty="0" err="1">
                <a:solidFill>
                  <a:srgbClr val="0000FF"/>
                </a:solidFill>
                <a:latin typeface="Times New Roman" pitchFamily="18" charset="0"/>
                <a:cs typeface="Times New Roman" pitchFamily="18" charset="0"/>
              </a:rPr>
              <a:t>đọc</a:t>
            </a:r>
            <a:r>
              <a:rPr lang="en-US" altLang="en-US" sz="3600" b="1" u="sng" dirty="0">
                <a:solidFill>
                  <a:srgbClr val="0000FF"/>
                </a:solidFill>
                <a:latin typeface="Times New Roman" pitchFamily="18" charset="0"/>
                <a:cs typeface="Times New Roman" pitchFamily="18" charset="0"/>
              </a:rPr>
              <a:t> </a:t>
            </a:r>
            <a:r>
              <a:rPr lang="en-US" altLang="en-US" sz="3600" b="1" u="sng" dirty="0" err="1">
                <a:solidFill>
                  <a:srgbClr val="0000FF"/>
                </a:solidFill>
                <a:latin typeface="Times New Roman" pitchFamily="18" charset="0"/>
                <a:cs typeface="Times New Roman" pitchFamily="18" charset="0"/>
              </a:rPr>
              <a:t>câu</a:t>
            </a:r>
            <a:r>
              <a:rPr lang="en-US" altLang="en-US" sz="3600" b="1" u="sng" dirty="0">
                <a:solidFill>
                  <a:srgbClr val="0000FF"/>
                </a:solidFill>
                <a:latin typeface="Times New Roman" pitchFamily="18" charset="0"/>
                <a:cs typeface="Times New Roman" pitchFamily="18" charset="0"/>
              </a:rPr>
              <a:t>:</a:t>
            </a:r>
          </a:p>
        </p:txBody>
      </p:sp>
      <p:grpSp>
        <p:nvGrpSpPr>
          <p:cNvPr id="2053" name="Group 10"/>
          <p:cNvGrpSpPr>
            <a:grpSpLocks/>
          </p:cNvGrpSpPr>
          <p:nvPr/>
        </p:nvGrpSpPr>
        <p:grpSpPr bwMode="auto">
          <a:xfrm>
            <a:off x="4772022" y="1257300"/>
            <a:ext cx="2235200" cy="4343400"/>
            <a:chOff x="2304" y="1488"/>
            <a:chExt cx="1056" cy="2832"/>
          </a:xfrm>
        </p:grpSpPr>
        <p:sp>
          <p:nvSpPr>
            <p:cNvPr id="8206" name="Line 7"/>
            <p:cNvSpPr>
              <a:spLocks noChangeShapeType="1"/>
            </p:cNvSpPr>
            <p:nvPr/>
          </p:nvSpPr>
          <p:spPr bwMode="auto">
            <a:xfrm>
              <a:off x="2832" y="1488"/>
              <a:ext cx="0" cy="28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8207" name="Line 12"/>
            <p:cNvSpPr>
              <a:spLocks noChangeShapeType="1"/>
            </p:cNvSpPr>
            <p:nvPr/>
          </p:nvSpPr>
          <p:spPr bwMode="auto">
            <a:xfrm>
              <a:off x="2304" y="1488"/>
              <a:ext cx="1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grpSp>
      <p:sp>
        <p:nvSpPr>
          <p:cNvPr id="14" name="Rectangle 3"/>
          <p:cNvSpPr txBox="1">
            <a:spLocks noChangeArrowheads="1"/>
          </p:cNvSpPr>
          <p:nvPr/>
        </p:nvSpPr>
        <p:spPr bwMode="auto">
          <a:xfrm>
            <a:off x="0" y="3971087"/>
            <a:ext cx="5889601" cy="71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FontTx/>
              <a:buNone/>
            </a:pPr>
            <a:r>
              <a:rPr lang="en-US" altLang="en-US" sz="3600" b="1" dirty="0" err="1">
                <a:solidFill>
                  <a:srgbClr val="000000"/>
                </a:solidFill>
                <a:latin typeface="Times New Roman" pitchFamily="18" charset="0"/>
                <a:cs typeface="Times New Roman" pitchFamily="18" charset="0"/>
              </a:rPr>
              <a:t>thắt</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lưng</a:t>
            </a:r>
            <a:endParaRPr lang="en-US" altLang="en-US" sz="3600" b="1" dirty="0">
              <a:solidFill>
                <a:srgbClr val="00000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0" y="1526735"/>
            <a:ext cx="58896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FontTx/>
              <a:buNone/>
            </a:pPr>
            <a:r>
              <a:rPr lang="en-US" altLang="en-US" sz="3600" b="1" dirty="0" err="1">
                <a:solidFill>
                  <a:srgbClr val="000000"/>
                </a:solidFill>
                <a:latin typeface="Times New Roman" pitchFamily="18" charset="0"/>
                <a:cs typeface="Times New Roman" pitchFamily="18" charset="0"/>
              </a:rPr>
              <a:t>Xê</a:t>
            </a:r>
            <a:r>
              <a:rPr lang="en-US" altLang="en-US" sz="3600" b="1" dirty="0">
                <a:solidFill>
                  <a:srgbClr val="000000"/>
                </a:solidFill>
                <a:latin typeface="Times New Roman" pitchFamily="18" charset="0"/>
                <a:cs typeface="Times New Roman" pitchFamily="18" charset="0"/>
              </a:rPr>
              <a:t> - vi - la</a:t>
            </a:r>
          </a:p>
        </p:txBody>
      </p:sp>
      <p:sp>
        <p:nvSpPr>
          <p:cNvPr id="18" name="TextBox 17"/>
          <p:cNvSpPr txBox="1">
            <a:spLocks noChangeArrowheads="1"/>
          </p:cNvSpPr>
          <p:nvPr/>
        </p:nvSpPr>
        <p:spPr bwMode="auto">
          <a:xfrm>
            <a:off x="0" y="2073808"/>
            <a:ext cx="58896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FontTx/>
              <a:buNone/>
            </a:pPr>
            <a:r>
              <a:rPr lang="en-US" altLang="en-US" sz="3600" b="1" dirty="0">
                <a:solidFill>
                  <a:srgbClr val="000000"/>
                </a:solidFill>
                <a:latin typeface="Times New Roman" pitchFamily="18" charset="0"/>
                <a:cs typeface="Times New Roman" pitchFamily="18" charset="0"/>
              </a:rPr>
              <a:t>Ma - </a:t>
            </a:r>
            <a:r>
              <a:rPr lang="en-US" altLang="en-US" sz="3600" b="1" dirty="0" err="1">
                <a:solidFill>
                  <a:srgbClr val="000000"/>
                </a:solidFill>
                <a:latin typeface="Times New Roman" pitchFamily="18" charset="0"/>
                <a:cs typeface="Times New Roman" pitchFamily="18" charset="0"/>
              </a:rPr>
              <a:t>gien</a:t>
            </a:r>
            <a:r>
              <a:rPr lang="en-US" altLang="en-US" sz="3600" b="1" dirty="0">
                <a:solidFill>
                  <a:srgbClr val="000000"/>
                </a:solidFill>
                <a:latin typeface="Times New Roman" pitchFamily="18" charset="0"/>
                <a:cs typeface="Times New Roman" pitchFamily="18" charset="0"/>
              </a:rPr>
              <a:t> - </a:t>
            </a:r>
            <a:r>
              <a:rPr lang="en-US" altLang="en-US" sz="3600" b="1" dirty="0" err="1">
                <a:solidFill>
                  <a:srgbClr val="000000"/>
                </a:solidFill>
                <a:latin typeface="Times New Roman" pitchFamily="18" charset="0"/>
                <a:cs typeface="Times New Roman" pitchFamily="18" charset="0"/>
              </a:rPr>
              <a:t>lăng</a:t>
            </a:r>
            <a:endParaRPr lang="en-US" altLang="en-US" sz="3600" b="1" dirty="0">
              <a:solidFill>
                <a:srgbClr val="000000"/>
              </a:solidFill>
              <a:latin typeface="Times New Roman" pitchFamily="18" charset="0"/>
              <a:cs typeface="Times New Roman" pitchFamily="18" charset="0"/>
            </a:endParaRPr>
          </a:p>
        </p:txBody>
      </p:sp>
      <p:sp>
        <p:nvSpPr>
          <p:cNvPr id="20" name="TextBox 19"/>
          <p:cNvSpPr txBox="1">
            <a:spLocks noChangeArrowheads="1"/>
          </p:cNvSpPr>
          <p:nvPr/>
        </p:nvSpPr>
        <p:spPr bwMode="auto">
          <a:xfrm>
            <a:off x="-8" y="2701178"/>
            <a:ext cx="5889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FontTx/>
              <a:buNone/>
            </a:pPr>
            <a:r>
              <a:rPr lang="en-US" altLang="en-US" sz="3600" b="1" dirty="0">
                <a:solidFill>
                  <a:srgbClr val="000000"/>
                </a:solidFill>
                <a:latin typeface="Times New Roman" pitchFamily="18" charset="0"/>
                <a:cs typeface="Times New Roman" pitchFamily="18" charset="0"/>
              </a:rPr>
              <a:t>Ma - tan</a:t>
            </a:r>
          </a:p>
        </p:txBody>
      </p:sp>
      <p:sp>
        <p:nvSpPr>
          <p:cNvPr id="24" name="TextBox 23"/>
          <p:cNvSpPr txBox="1">
            <a:spLocks noChangeArrowheads="1"/>
          </p:cNvSpPr>
          <p:nvPr/>
        </p:nvSpPr>
        <p:spPr bwMode="auto">
          <a:xfrm>
            <a:off x="-1" y="3324756"/>
            <a:ext cx="5889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FontTx/>
              <a:buNone/>
            </a:pPr>
            <a:r>
              <a:rPr lang="en-US" altLang="en-US" sz="3600" b="1" dirty="0" err="1">
                <a:solidFill>
                  <a:srgbClr val="000000"/>
                </a:solidFill>
                <a:latin typeface="Times New Roman" pitchFamily="18" charset="0"/>
                <a:cs typeface="Times New Roman" pitchFamily="18" charset="0"/>
              </a:rPr>
              <a:t>ninh</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nhừ</a:t>
            </a:r>
            <a:endParaRPr lang="en-US" altLang="en-US" sz="3600" b="1" dirty="0">
              <a:solidFill>
                <a:srgbClr val="000000"/>
              </a:solidFill>
              <a:latin typeface="Times New Roman" pitchFamily="18" charset="0"/>
              <a:cs typeface="Times New Roman" pitchFamily="18" charset="0"/>
            </a:endParaRPr>
          </a:p>
        </p:txBody>
      </p:sp>
      <p:sp>
        <p:nvSpPr>
          <p:cNvPr id="13" name="Rectangle 3"/>
          <p:cNvSpPr txBox="1">
            <a:spLocks noChangeArrowheads="1"/>
          </p:cNvSpPr>
          <p:nvPr/>
        </p:nvSpPr>
        <p:spPr bwMode="auto">
          <a:xfrm>
            <a:off x="0" y="4594665"/>
            <a:ext cx="5889597" cy="71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FontTx/>
              <a:buNone/>
            </a:pPr>
            <a:r>
              <a:rPr lang="en-US" altLang="en-US" sz="3600" b="1" dirty="0" err="1">
                <a:solidFill>
                  <a:srgbClr val="000000"/>
                </a:solidFill>
                <a:latin typeface="Times New Roman" pitchFamily="18" charset="0"/>
                <a:cs typeface="Times New Roman" pitchFamily="18" charset="0"/>
              </a:rPr>
              <a:t>nảy</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sinh</a:t>
            </a:r>
            <a:endParaRPr lang="en-US" altLang="en-US" sz="3600" b="1" dirty="0">
              <a:solidFill>
                <a:srgbClr val="000000"/>
              </a:solidFill>
              <a:latin typeface="Times New Roman" pitchFamily="18" charset="0"/>
              <a:cs typeface="Times New Roman" pitchFamily="18" charset="0"/>
            </a:endParaRPr>
          </a:p>
        </p:txBody>
      </p:sp>
      <p:sp>
        <p:nvSpPr>
          <p:cNvPr id="15" name="Google Shape;3933;p50">
            <a:extLst>
              <a:ext uri="{FF2B5EF4-FFF2-40B4-BE49-F238E27FC236}">
                <a16:creationId xmlns:a16="http://schemas.microsoft.com/office/drawing/2014/main" id="{21F62D6A-9814-4832-9624-598E15420E93}"/>
              </a:ext>
            </a:extLst>
          </p:cNvPr>
          <p:cNvSpPr txBox="1">
            <a:spLocks/>
          </p:cNvSpPr>
          <p:nvPr/>
        </p:nvSpPr>
        <p:spPr>
          <a:xfrm>
            <a:off x="5889622" y="2173066"/>
            <a:ext cx="6302378" cy="205535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vi-VN" altLang="en-US" sz="3200" dirty="0">
                <a:latin typeface="Times New Roman" panose="02020603050405020304" pitchFamily="18" charset="0"/>
                <a:cs typeface="Times New Roman" panose="02020603050405020304" pitchFamily="18" charset="0"/>
              </a:rPr>
              <a:t>Đó là hạm đội do Ma-gien-lăng chỉ huy,</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với nhiệm vụ khám phá con đường trên biển dẫn đến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những vùng đất mới.</a:t>
            </a:r>
            <a:endParaRPr lang="vi-VN" sz="3200" dirty="0"/>
          </a:p>
        </p:txBody>
      </p:sp>
      <p:pic>
        <p:nvPicPr>
          <p:cNvPr id="17" name="图片 6">
            <a:extLst>
              <a:ext uri="{FF2B5EF4-FFF2-40B4-BE49-F238E27FC236}">
                <a16:creationId xmlns:a16="http://schemas.microsoft.com/office/drawing/2014/main" id="{45C05C65-D8DF-4DE3-9C44-CE779BE214D9}"/>
              </a:ext>
            </a:extLst>
          </p:cNvPr>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30">
            <a:extLst>
              <a:ext uri="{FF2B5EF4-FFF2-40B4-BE49-F238E27FC236}">
                <a16:creationId xmlns:a16="http://schemas.microsoft.com/office/drawing/2014/main" id="{F341E372-8AE4-4B31-BACA-0A68D92359FA}"/>
              </a:ext>
            </a:extLst>
          </p:cNvPr>
          <p:cNvPicPr>
            <a:picLocks noChangeAspect="1"/>
          </p:cNvPicPr>
          <p:nvPr/>
        </p:nvPicPr>
        <p:blipFill>
          <a:blip r:embed="rId4" cstate="hqprint">
            <a:extLst>
              <a:ext uri="{28A0092B-C50C-407E-A947-70E740481C1C}">
                <a14:useLocalDpi xmlns:a14="http://schemas.microsoft.com/office/drawing/2010/main" val="0"/>
              </a:ext>
            </a:extLst>
          </a:blip>
          <a:srcRect t="22717"/>
          <a:stretch>
            <a:fillRect/>
          </a:stretch>
        </p:blipFill>
        <p:spPr bwMode="auto">
          <a:xfrm>
            <a:off x="-22225" y="-1342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8">
            <a:extLst>
              <a:ext uri="{FF2B5EF4-FFF2-40B4-BE49-F238E27FC236}">
                <a16:creationId xmlns:a16="http://schemas.microsoft.com/office/drawing/2014/main" id="{67170839-7676-488B-93BA-770BAF47880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0989" y="5158691"/>
            <a:ext cx="1870759" cy="1870759"/>
          </a:xfrm>
          <a:prstGeom prst="rect">
            <a:avLst/>
          </a:prstGeom>
        </p:spPr>
      </p:pic>
      <p:pic>
        <p:nvPicPr>
          <p:cNvPr id="22" name="图片 8">
            <a:extLst>
              <a:ext uri="{FF2B5EF4-FFF2-40B4-BE49-F238E27FC236}">
                <a16:creationId xmlns:a16="http://schemas.microsoft.com/office/drawing/2014/main" id="{EF6A81A7-FD3B-4062-8482-6A3B46D07FE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59244" y="5158690"/>
            <a:ext cx="1870759" cy="1870759"/>
          </a:xfrm>
          <a:prstGeom prst="rect">
            <a:avLst/>
          </a:prstGeom>
        </p:spPr>
      </p:pic>
      <p:pic>
        <p:nvPicPr>
          <p:cNvPr id="23" name="图片 1">
            <a:extLst>
              <a:ext uri="{FF2B5EF4-FFF2-40B4-BE49-F238E27FC236}">
                <a16:creationId xmlns:a16="http://schemas.microsoft.com/office/drawing/2014/main" id="{3323EA8F-657F-4669-8593-3EC27B47187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01925" y="330201"/>
            <a:ext cx="6273800" cy="126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141">
            <a:extLst>
              <a:ext uri="{FF2B5EF4-FFF2-40B4-BE49-F238E27FC236}">
                <a16:creationId xmlns:a16="http://schemas.microsoft.com/office/drawing/2014/main" id="{F011EE7F-5928-4937-A0BA-BEEA9DFD8694}"/>
              </a:ext>
            </a:extLst>
          </p:cNvPr>
          <p:cNvSpPr txBox="1"/>
          <p:nvPr/>
        </p:nvSpPr>
        <p:spPr bwMode="auto">
          <a:xfrm>
            <a:off x="3551767" y="501761"/>
            <a:ext cx="5423958" cy="64633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23">
              <a:lnSpc>
                <a:spcPct val="100000"/>
              </a:lnSpc>
              <a:defRPr/>
            </a:pPr>
            <a:r>
              <a:rPr lang="en-US" altLang="zh-CN"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26" name="Text Box 8">
            <a:extLst>
              <a:ext uri="{FF2B5EF4-FFF2-40B4-BE49-F238E27FC236}">
                <a16:creationId xmlns:a16="http://schemas.microsoft.com/office/drawing/2014/main" id="{5B65D3E3-A68E-4AA5-B051-B6975F6EF622}"/>
              </a:ext>
            </a:extLst>
          </p:cNvPr>
          <p:cNvSpPr txBox="1">
            <a:spLocks noChangeArrowheads="1"/>
          </p:cNvSpPr>
          <p:nvPr/>
        </p:nvSpPr>
        <p:spPr bwMode="auto">
          <a:xfrm>
            <a:off x="0" y="194345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dirty="0">
                <a:latin typeface="Times New Roman" panose="02020603050405020304" pitchFamily="18" charset="0"/>
                <a:cs typeface="Times New Roman" panose="02020603050405020304" pitchFamily="18" charset="0"/>
              </a:rPr>
              <a:t>- Ma-tan: Một đảo thuộc quần đảo Phi-líp-pin ngày nay.</a:t>
            </a:r>
          </a:p>
        </p:txBody>
      </p:sp>
      <p:pic>
        <p:nvPicPr>
          <p:cNvPr id="27" name="Picture 26">
            <a:extLst>
              <a:ext uri="{FF2B5EF4-FFF2-40B4-BE49-F238E27FC236}">
                <a16:creationId xmlns:a16="http://schemas.microsoft.com/office/drawing/2014/main" id="{42F04402-7E42-4853-8108-F90727A7CC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7764" y="2689044"/>
            <a:ext cx="6256158" cy="4059847"/>
          </a:xfrm>
          <a:prstGeom prst="rect">
            <a:avLst/>
          </a:prstGeom>
        </p:spPr>
      </p:pic>
      <p:sp>
        <p:nvSpPr>
          <p:cNvPr id="28" name="Text Box 9">
            <a:extLst>
              <a:ext uri="{FF2B5EF4-FFF2-40B4-BE49-F238E27FC236}">
                <a16:creationId xmlns:a16="http://schemas.microsoft.com/office/drawing/2014/main" id="{DE2BB117-6649-46FC-B0C4-1E35F5F87746}"/>
              </a:ext>
            </a:extLst>
          </p:cNvPr>
          <p:cNvSpPr txBox="1">
            <a:spLocks noChangeArrowheads="1"/>
          </p:cNvSpPr>
          <p:nvPr/>
        </p:nvSpPr>
        <p:spPr bwMode="auto">
          <a:xfrm>
            <a:off x="0" y="1547163"/>
            <a:ext cx="1219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dirty="0">
                <a:latin typeface="Times New Roman" panose="02020603050405020304" pitchFamily="18" charset="0"/>
                <a:cs typeface="Times New Roman" panose="02020603050405020304" pitchFamily="18" charset="0"/>
              </a:rPr>
              <a:t>- Hạm đội: là một đội hình quân sự gồm nhiều tàu chiến và là đội hình lớn nhất của hải quân.</a:t>
            </a:r>
          </a:p>
        </p:txBody>
      </p:sp>
      <p:pic>
        <p:nvPicPr>
          <p:cNvPr id="1026" name="Picture 2" descr="Hải quân Mỹ muốn lập thêm hạm đội ở châu Á - VnExpress">
            <a:extLst>
              <a:ext uri="{FF2B5EF4-FFF2-40B4-BE49-F238E27FC236}">
                <a16:creationId xmlns:a16="http://schemas.microsoft.com/office/drawing/2014/main" id="{9377B5DD-C600-4BD3-831A-AB09C6BF75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763" y="2679445"/>
            <a:ext cx="6256158" cy="405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084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1000"/>
                                        <p:tgtEl>
                                          <p:spTgt spid="2053"/>
                                        </p:tgtEl>
                                      </p:cBhvr>
                                    </p:animEffect>
                                    <p:anim calcmode="lin" valueType="num">
                                      <p:cBhvr>
                                        <p:cTn id="18" dur="1000" fill="hold"/>
                                        <p:tgtEl>
                                          <p:spTgt spid="2053"/>
                                        </p:tgtEl>
                                        <p:attrNameLst>
                                          <p:attrName>ppt_x</p:attrName>
                                        </p:attrNameLst>
                                      </p:cBhvr>
                                      <p:tavLst>
                                        <p:tav tm="0">
                                          <p:val>
                                            <p:strVal val="#ppt_x"/>
                                          </p:val>
                                        </p:tav>
                                        <p:tav tm="100000">
                                          <p:val>
                                            <p:strVal val="#ppt_x"/>
                                          </p:val>
                                        </p:tav>
                                      </p:tavLst>
                                    </p:anim>
                                    <p:anim calcmode="lin" valueType="num">
                                      <p:cBhvr>
                                        <p:cTn id="19"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fade">
                                      <p:cBhvr>
                                        <p:cTn id="45" dur="1000"/>
                                        <p:tgtEl>
                                          <p:spTgt spid="24">
                                            <p:txEl>
                                              <p:pRg st="0" end="0"/>
                                            </p:txEl>
                                          </p:spTgt>
                                        </p:tgtEl>
                                      </p:cBhvr>
                                    </p:animEffect>
                                    <p:anim calcmode="lin" valueType="num">
                                      <p:cBhvr>
                                        <p:cTn id="46"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50" presetClass="exit" presetSubtype="0" accel="100000" fill="hold" grpId="1" nodeType="clickEffect">
                                  <p:stCondLst>
                                    <p:cond delay="0"/>
                                  </p:stCondLst>
                                  <p:childTnLst>
                                    <p:anim calcmode="lin" valueType="num">
                                      <p:cBhvr>
                                        <p:cTn id="70" dur="1000"/>
                                        <p:tgtEl>
                                          <p:spTgt spid="2051"/>
                                        </p:tgtEl>
                                        <p:attrNameLst>
                                          <p:attrName>ppt_w</p:attrName>
                                        </p:attrNameLst>
                                      </p:cBhvr>
                                      <p:tavLst>
                                        <p:tav tm="0">
                                          <p:val>
                                            <p:strVal val="ppt_w"/>
                                          </p:val>
                                        </p:tav>
                                        <p:tav tm="100000">
                                          <p:val>
                                            <p:strVal val="ppt_w+.3"/>
                                          </p:val>
                                        </p:tav>
                                      </p:tavLst>
                                    </p:anim>
                                    <p:anim calcmode="lin" valueType="num">
                                      <p:cBhvr>
                                        <p:cTn id="71" dur="1000"/>
                                        <p:tgtEl>
                                          <p:spTgt spid="2051"/>
                                        </p:tgtEl>
                                        <p:attrNameLst>
                                          <p:attrName>ppt_h</p:attrName>
                                        </p:attrNameLst>
                                      </p:cBhvr>
                                      <p:tavLst>
                                        <p:tav tm="0">
                                          <p:val>
                                            <p:strVal val="ppt_h"/>
                                          </p:val>
                                        </p:tav>
                                        <p:tav tm="100000">
                                          <p:val>
                                            <p:strVal val="ppt_h"/>
                                          </p:val>
                                        </p:tav>
                                      </p:tavLst>
                                    </p:anim>
                                    <p:animEffect transition="out" filter="fade">
                                      <p:cBhvr>
                                        <p:cTn id="72" dur="1000"/>
                                        <p:tgtEl>
                                          <p:spTgt spid="2051"/>
                                        </p:tgtEl>
                                      </p:cBhvr>
                                    </p:animEffect>
                                    <p:set>
                                      <p:cBhvr>
                                        <p:cTn id="73" dur="1" fill="hold">
                                          <p:stCondLst>
                                            <p:cond delay="999"/>
                                          </p:stCondLst>
                                        </p:cTn>
                                        <p:tgtEl>
                                          <p:spTgt spid="2051"/>
                                        </p:tgtEl>
                                        <p:attrNameLst>
                                          <p:attrName>style.visibility</p:attrName>
                                        </p:attrNameLst>
                                      </p:cBhvr>
                                      <p:to>
                                        <p:strVal val="hidden"/>
                                      </p:to>
                                    </p:set>
                                  </p:childTnLst>
                                </p:cTn>
                              </p:par>
                              <p:par>
                                <p:cTn id="74" presetID="50" presetClass="exit" presetSubtype="0" accel="100000" fill="hold" grpId="1" nodeType="withEffect">
                                  <p:stCondLst>
                                    <p:cond delay="0"/>
                                  </p:stCondLst>
                                  <p:childTnLst>
                                    <p:anim calcmode="lin" valueType="num">
                                      <p:cBhvr>
                                        <p:cTn id="75" dur="1000"/>
                                        <p:tgtEl>
                                          <p:spTgt spid="2052"/>
                                        </p:tgtEl>
                                        <p:attrNameLst>
                                          <p:attrName>ppt_w</p:attrName>
                                        </p:attrNameLst>
                                      </p:cBhvr>
                                      <p:tavLst>
                                        <p:tav tm="0">
                                          <p:val>
                                            <p:strVal val="ppt_w"/>
                                          </p:val>
                                        </p:tav>
                                        <p:tav tm="100000">
                                          <p:val>
                                            <p:strVal val="ppt_w+.3"/>
                                          </p:val>
                                        </p:tav>
                                      </p:tavLst>
                                    </p:anim>
                                    <p:anim calcmode="lin" valueType="num">
                                      <p:cBhvr>
                                        <p:cTn id="76" dur="1000"/>
                                        <p:tgtEl>
                                          <p:spTgt spid="2052"/>
                                        </p:tgtEl>
                                        <p:attrNameLst>
                                          <p:attrName>ppt_h</p:attrName>
                                        </p:attrNameLst>
                                      </p:cBhvr>
                                      <p:tavLst>
                                        <p:tav tm="0">
                                          <p:val>
                                            <p:strVal val="ppt_h"/>
                                          </p:val>
                                        </p:tav>
                                        <p:tav tm="100000">
                                          <p:val>
                                            <p:strVal val="ppt_h"/>
                                          </p:val>
                                        </p:tav>
                                      </p:tavLst>
                                    </p:anim>
                                    <p:animEffect transition="out" filter="fade">
                                      <p:cBhvr>
                                        <p:cTn id="77" dur="1000"/>
                                        <p:tgtEl>
                                          <p:spTgt spid="2052"/>
                                        </p:tgtEl>
                                      </p:cBhvr>
                                    </p:animEffect>
                                    <p:set>
                                      <p:cBhvr>
                                        <p:cTn id="78" dur="1" fill="hold">
                                          <p:stCondLst>
                                            <p:cond delay="999"/>
                                          </p:stCondLst>
                                        </p:cTn>
                                        <p:tgtEl>
                                          <p:spTgt spid="2052"/>
                                        </p:tgtEl>
                                        <p:attrNameLst>
                                          <p:attrName>style.visibility</p:attrName>
                                        </p:attrNameLst>
                                      </p:cBhvr>
                                      <p:to>
                                        <p:strVal val="hidden"/>
                                      </p:to>
                                    </p:set>
                                  </p:childTnLst>
                                </p:cTn>
                              </p:par>
                              <p:par>
                                <p:cTn id="79" presetID="50" presetClass="exit" presetSubtype="0" accel="100000" fill="hold" nodeType="withEffect">
                                  <p:stCondLst>
                                    <p:cond delay="0"/>
                                  </p:stCondLst>
                                  <p:childTnLst>
                                    <p:anim calcmode="lin" valueType="num">
                                      <p:cBhvr>
                                        <p:cTn id="80" dur="1000"/>
                                        <p:tgtEl>
                                          <p:spTgt spid="2053"/>
                                        </p:tgtEl>
                                        <p:attrNameLst>
                                          <p:attrName>ppt_w</p:attrName>
                                        </p:attrNameLst>
                                      </p:cBhvr>
                                      <p:tavLst>
                                        <p:tav tm="0">
                                          <p:val>
                                            <p:strVal val="ppt_w"/>
                                          </p:val>
                                        </p:tav>
                                        <p:tav tm="100000">
                                          <p:val>
                                            <p:strVal val="ppt_w+.3"/>
                                          </p:val>
                                        </p:tav>
                                      </p:tavLst>
                                    </p:anim>
                                    <p:anim calcmode="lin" valueType="num">
                                      <p:cBhvr>
                                        <p:cTn id="81" dur="1000"/>
                                        <p:tgtEl>
                                          <p:spTgt spid="2053"/>
                                        </p:tgtEl>
                                        <p:attrNameLst>
                                          <p:attrName>ppt_h</p:attrName>
                                        </p:attrNameLst>
                                      </p:cBhvr>
                                      <p:tavLst>
                                        <p:tav tm="0">
                                          <p:val>
                                            <p:strVal val="ppt_h"/>
                                          </p:val>
                                        </p:tav>
                                        <p:tav tm="100000">
                                          <p:val>
                                            <p:strVal val="ppt_h"/>
                                          </p:val>
                                        </p:tav>
                                      </p:tavLst>
                                    </p:anim>
                                    <p:animEffect transition="out" filter="fade">
                                      <p:cBhvr>
                                        <p:cTn id="82" dur="1000"/>
                                        <p:tgtEl>
                                          <p:spTgt spid="2053"/>
                                        </p:tgtEl>
                                      </p:cBhvr>
                                    </p:animEffect>
                                    <p:set>
                                      <p:cBhvr>
                                        <p:cTn id="83" dur="1" fill="hold">
                                          <p:stCondLst>
                                            <p:cond delay="999"/>
                                          </p:stCondLst>
                                        </p:cTn>
                                        <p:tgtEl>
                                          <p:spTgt spid="2053"/>
                                        </p:tgtEl>
                                        <p:attrNameLst>
                                          <p:attrName>style.visibility</p:attrName>
                                        </p:attrNameLst>
                                      </p:cBhvr>
                                      <p:to>
                                        <p:strVal val="hidden"/>
                                      </p:to>
                                    </p:set>
                                  </p:childTnLst>
                                </p:cTn>
                              </p:par>
                              <p:par>
                                <p:cTn id="84" presetID="50" presetClass="exit" presetSubtype="0" accel="100000" fill="hold" grpId="1" nodeType="withEffect">
                                  <p:stCondLst>
                                    <p:cond delay="0"/>
                                  </p:stCondLst>
                                  <p:childTnLst>
                                    <p:anim calcmode="lin" valueType="num">
                                      <p:cBhvr>
                                        <p:cTn id="85" dur="1000"/>
                                        <p:tgtEl>
                                          <p:spTgt spid="16"/>
                                        </p:tgtEl>
                                        <p:attrNameLst>
                                          <p:attrName>ppt_w</p:attrName>
                                        </p:attrNameLst>
                                      </p:cBhvr>
                                      <p:tavLst>
                                        <p:tav tm="0">
                                          <p:val>
                                            <p:strVal val="ppt_w"/>
                                          </p:val>
                                        </p:tav>
                                        <p:tav tm="100000">
                                          <p:val>
                                            <p:strVal val="ppt_w+.3"/>
                                          </p:val>
                                        </p:tav>
                                      </p:tavLst>
                                    </p:anim>
                                    <p:anim calcmode="lin" valueType="num">
                                      <p:cBhvr>
                                        <p:cTn id="86" dur="1000"/>
                                        <p:tgtEl>
                                          <p:spTgt spid="16"/>
                                        </p:tgtEl>
                                        <p:attrNameLst>
                                          <p:attrName>ppt_h</p:attrName>
                                        </p:attrNameLst>
                                      </p:cBhvr>
                                      <p:tavLst>
                                        <p:tav tm="0">
                                          <p:val>
                                            <p:strVal val="ppt_h"/>
                                          </p:val>
                                        </p:tav>
                                        <p:tav tm="100000">
                                          <p:val>
                                            <p:strVal val="ppt_h"/>
                                          </p:val>
                                        </p:tav>
                                      </p:tavLst>
                                    </p:anim>
                                    <p:animEffect transition="out" filter="fade">
                                      <p:cBhvr>
                                        <p:cTn id="87" dur="1000"/>
                                        <p:tgtEl>
                                          <p:spTgt spid="16"/>
                                        </p:tgtEl>
                                      </p:cBhvr>
                                    </p:animEffect>
                                    <p:set>
                                      <p:cBhvr>
                                        <p:cTn id="88" dur="1" fill="hold">
                                          <p:stCondLst>
                                            <p:cond delay="999"/>
                                          </p:stCondLst>
                                        </p:cTn>
                                        <p:tgtEl>
                                          <p:spTgt spid="16"/>
                                        </p:tgtEl>
                                        <p:attrNameLst>
                                          <p:attrName>style.visibility</p:attrName>
                                        </p:attrNameLst>
                                      </p:cBhvr>
                                      <p:to>
                                        <p:strVal val="hidden"/>
                                      </p:to>
                                    </p:set>
                                  </p:childTnLst>
                                </p:cTn>
                              </p:par>
                              <p:par>
                                <p:cTn id="89" presetID="50" presetClass="exit" presetSubtype="0" accel="100000" fill="hold" grpId="1" nodeType="withEffect">
                                  <p:stCondLst>
                                    <p:cond delay="0"/>
                                  </p:stCondLst>
                                  <p:childTnLst>
                                    <p:anim calcmode="lin" valueType="num">
                                      <p:cBhvr>
                                        <p:cTn id="90" dur="1000"/>
                                        <p:tgtEl>
                                          <p:spTgt spid="18"/>
                                        </p:tgtEl>
                                        <p:attrNameLst>
                                          <p:attrName>ppt_w</p:attrName>
                                        </p:attrNameLst>
                                      </p:cBhvr>
                                      <p:tavLst>
                                        <p:tav tm="0">
                                          <p:val>
                                            <p:strVal val="ppt_w"/>
                                          </p:val>
                                        </p:tav>
                                        <p:tav tm="100000">
                                          <p:val>
                                            <p:strVal val="ppt_w+.3"/>
                                          </p:val>
                                        </p:tav>
                                      </p:tavLst>
                                    </p:anim>
                                    <p:anim calcmode="lin" valueType="num">
                                      <p:cBhvr>
                                        <p:cTn id="91" dur="1000"/>
                                        <p:tgtEl>
                                          <p:spTgt spid="18"/>
                                        </p:tgtEl>
                                        <p:attrNameLst>
                                          <p:attrName>ppt_h</p:attrName>
                                        </p:attrNameLst>
                                      </p:cBhvr>
                                      <p:tavLst>
                                        <p:tav tm="0">
                                          <p:val>
                                            <p:strVal val="ppt_h"/>
                                          </p:val>
                                        </p:tav>
                                        <p:tav tm="100000">
                                          <p:val>
                                            <p:strVal val="ppt_h"/>
                                          </p:val>
                                        </p:tav>
                                      </p:tavLst>
                                    </p:anim>
                                    <p:animEffect transition="out" filter="fade">
                                      <p:cBhvr>
                                        <p:cTn id="92" dur="1000"/>
                                        <p:tgtEl>
                                          <p:spTgt spid="18"/>
                                        </p:tgtEl>
                                      </p:cBhvr>
                                    </p:animEffect>
                                    <p:set>
                                      <p:cBhvr>
                                        <p:cTn id="93" dur="1" fill="hold">
                                          <p:stCondLst>
                                            <p:cond delay="999"/>
                                          </p:stCondLst>
                                        </p:cTn>
                                        <p:tgtEl>
                                          <p:spTgt spid="18"/>
                                        </p:tgtEl>
                                        <p:attrNameLst>
                                          <p:attrName>style.visibility</p:attrName>
                                        </p:attrNameLst>
                                      </p:cBhvr>
                                      <p:to>
                                        <p:strVal val="hidden"/>
                                      </p:to>
                                    </p:set>
                                  </p:childTnLst>
                                </p:cTn>
                              </p:par>
                              <p:par>
                                <p:cTn id="94" presetID="50" presetClass="exit" presetSubtype="0" accel="100000" fill="hold" grpId="1" nodeType="withEffect">
                                  <p:stCondLst>
                                    <p:cond delay="0"/>
                                  </p:stCondLst>
                                  <p:childTnLst>
                                    <p:anim calcmode="lin" valueType="num">
                                      <p:cBhvr>
                                        <p:cTn id="95" dur="1000"/>
                                        <p:tgtEl>
                                          <p:spTgt spid="20"/>
                                        </p:tgtEl>
                                        <p:attrNameLst>
                                          <p:attrName>ppt_w</p:attrName>
                                        </p:attrNameLst>
                                      </p:cBhvr>
                                      <p:tavLst>
                                        <p:tav tm="0">
                                          <p:val>
                                            <p:strVal val="ppt_w"/>
                                          </p:val>
                                        </p:tav>
                                        <p:tav tm="100000">
                                          <p:val>
                                            <p:strVal val="ppt_w+.3"/>
                                          </p:val>
                                        </p:tav>
                                      </p:tavLst>
                                    </p:anim>
                                    <p:anim calcmode="lin" valueType="num">
                                      <p:cBhvr>
                                        <p:cTn id="96" dur="1000"/>
                                        <p:tgtEl>
                                          <p:spTgt spid="20"/>
                                        </p:tgtEl>
                                        <p:attrNameLst>
                                          <p:attrName>ppt_h</p:attrName>
                                        </p:attrNameLst>
                                      </p:cBhvr>
                                      <p:tavLst>
                                        <p:tav tm="0">
                                          <p:val>
                                            <p:strVal val="ppt_h"/>
                                          </p:val>
                                        </p:tav>
                                        <p:tav tm="100000">
                                          <p:val>
                                            <p:strVal val="ppt_h"/>
                                          </p:val>
                                        </p:tav>
                                      </p:tavLst>
                                    </p:anim>
                                    <p:animEffect transition="out" filter="fade">
                                      <p:cBhvr>
                                        <p:cTn id="97" dur="1000"/>
                                        <p:tgtEl>
                                          <p:spTgt spid="20"/>
                                        </p:tgtEl>
                                      </p:cBhvr>
                                    </p:animEffect>
                                    <p:set>
                                      <p:cBhvr>
                                        <p:cTn id="98" dur="1" fill="hold">
                                          <p:stCondLst>
                                            <p:cond delay="999"/>
                                          </p:stCondLst>
                                        </p:cTn>
                                        <p:tgtEl>
                                          <p:spTgt spid="20"/>
                                        </p:tgtEl>
                                        <p:attrNameLst>
                                          <p:attrName>style.visibility</p:attrName>
                                        </p:attrNameLst>
                                      </p:cBhvr>
                                      <p:to>
                                        <p:strVal val="hidden"/>
                                      </p:to>
                                    </p:set>
                                  </p:childTnLst>
                                </p:cTn>
                              </p:par>
                              <p:par>
                                <p:cTn id="99" presetID="50" presetClass="exit" presetSubtype="0" accel="100000" fill="hold" grpId="0" nodeType="withEffect">
                                  <p:stCondLst>
                                    <p:cond delay="0"/>
                                  </p:stCondLst>
                                  <p:childTnLst>
                                    <p:anim calcmode="lin" valueType="num">
                                      <p:cBhvr>
                                        <p:cTn id="100" dur="1000"/>
                                        <p:tgtEl>
                                          <p:spTgt spid="24">
                                            <p:txEl>
                                              <p:pRg st="0" end="0"/>
                                            </p:txEl>
                                          </p:spTgt>
                                        </p:tgtEl>
                                        <p:attrNameLst>
                                          <p:attrName>ppt_w</p:attrName>
                                        </p:attrNameLst>
                                      </p:cBhvr>
                                      <p:tavLst>
                                        <p:tav tm="0">
                                          <p:val>
                                            <p:strVal val="ppt_w"/>
                                          </p:val>
                                        </p:tav>
                                        <p:tav tm="100000">
                                          <p:val>
                                            <p:strVal val="ppt_w+.3"/>
                                          </p:val>
                                        </p:tav>
                                      </p:tavLst>
                                    </p:anim>
                                    <p:anim calcmode="lin" valueType="num">
                                      <p:cBhvr>
                                        <p:cTn id="101" dur="1000"/>
                                        <p:tgtEl>
                                          <p:spTgt spid="24">
                                            <p:txEl>
                                              <p:pRg st="0" end="0"/>
                                            </p:txEl>
                                          </p:spTgt>
                                        </p:tgtEl>
                                        <p:attrNameLst>
                                          <p:attrName>ppt_h</p:attrName>
                                        </p:attrNameLst>
                                      </p:cBhvr>
                                      <p:tavLst>
                                        <p:tav tm="0">
                                          <p:val>
                                            <p:strVal val="ppt_h"/>
                                          </p:val>
                                        </p:tav>
                                        <p:tav tm="100000">
                                          <p:val>
                                            <p:strVal val="ppt_h"/>
                                          </p:val>
                                        </p:tav>
                                      </p:tavLst>
                                    </p:anim>
                                    <p:animEffect transition="out" filter="fade">
                                      <p:cBhvr>
                                        <p:cTn id="102" dur="1000"/>
                                        <p:tgtEl>
                                          <p:spTgt spid="24">
                                            <p:txEl>
                                              <p:pRg st="0" end="0"/>
                                            </p:txEl>
                                          </p:spTgt>
                                        </p:tgtEl>
                                      </p:cBhvr>
                                    </p:animEffect>
                                    <p:set>
                                      <p:cBhvr>
                                        <p:cTn id="103" dur="1" fill="hold">
                                          <p:stCondLst>
                                            <p:cond delay="999"/>
                                          </p:stCondLst>
                                        </p:cTn>
                                        <p:tgtEl>
                                          <p:spTgt spid="24">
                                            <p:txEl>
                                              <p:pRg st="0" end="0"/>
                                            </p:txEl>
                                          </p:spTgt>
                                        </p:tgtEl>
                                        <p:attrNameLst>
                                          <p:attrName>style.visibility</p:attrName>
                                        </p:attrNameLst>
                                      </p:cBhvr>
                                      <p:to>
                                        <p:strVal val="hidden"/>
                                      </p:to>
                                    </p:set>
                                  </p:childTnLst>
                                </p:cTn>
                              </p:par>
                              <p:par>
                                <p:cTn id="104" presetID="50" presetClass="exit" presetSubtype="0" accel="100000" fill="hold" grpId="1" nodeType="withEffect">
                                  <p:stCondLst>
                                    <p:cond delay="0"/>
                                  </p:stCondLst>
                                  <p:childTnLst>
                                    <p:anim calcmode="lin" valueType="num">
                                      <p:cBhvr>
                                        <p:cTn id="105" dur="1000"/>
                                        <p:tgtEl>
                                          <p:spTgt spid="14"/>
                                        </p:tgtEl>
                                        <p:attrNameLst>
                                          <p:attrName>ppt_w</p:attrName>
                                        </p:attrNameLst>
                                      </p:cBhvr>
                                      <p:tavLst>
                                        <p:tav tm="0">
                                          <p:val>
                                            <p:strVal val="ppt_w"/>
                                          </p:val>
                                        </p:tav>
                                        <p:tav tm="100000">
                                          <p:val>
                                            <p:strVal val="ppt_w+.3"/>
                                          </p:val>
                                        </p:tav>
                                      </p:tavLst>
                                    </p:anim>
                                    <p:anim calcmode="lin" valueType="num">
                                      <p:cBhvr>
                                        <p:cTn id="106" dur="1000"/>
                                        <p:tgtEl>
                                          <p:spTgt spid="14"/>
                                        </p:tgtEl>
                                        <p:attrNameLst>
                                          <p:attrName>ppt_h</p:attrName>
                                        </p:attrNameLst>
                                      </p:cBhvr>
                                      <p:tavLst>
                                        <p:tav tm="0">
                                          <p:val>
                                            <p:strVal val="ppt_h"/>
                                          </p:val>
                                        </p:tav>
                                        <p:tav tm="100000">
                                          <p:val>
                                            <p:strVal val="ppt_h"/>
                                          </p:val>
                                        </p:tav>
                                      </p:tavLst>
                                    </p:anim>
                                    <p:animEffect transition="out" filter="fade">
                                      <p:cBhvr>
                                        <p:cTn id="107" dur="1000"/>
                                        <p:tgtEl>
                                          <p:spTgt spid="14"/>
                                        </p:tgtEl>
                                      </p:cBhvr>
                                    </p:animEffect>
                                    <p:set>
                                      <p:cBhvr>
                                        <p:cTn id="108" dur="1" fill="hold">
                                          <p:stCondLst>
                                            <p:cond delay="999"/>
                                          </p:stCondLst>
                                        </p:cTn>
                                        <p:tgtEl>
                                          <p:spTgt spid="14"/>
                                        </p:tgtEl>
                                        <p:attrNameLst>
                                          <p:attrName>style.visibility</p:attrName>
                                        </p:attrNameLst>
                                      </p:cBhvr>
                                      <p:to>
                                        <p:strVal val="hidden"/>
                                      </p:to>
                                    </p:set>
                                  </p:childTnLst>
                                </p:cTn>
                              </p:par>
                              <p:par>
                                <p:cTn id="109" presetID="50" presetClass="exit" presetSubtype="0" accel="100000" fill="hold" grpId="1" nodeType="withEffect">
                                  <p:stCondLst>
                                    <p:cond delay="0"/>
                                  </p:stCondLst>
                                  <p:childTnLst>
                                    <p:anim calcmode="lin" valueType="num">
                                      <p:cBhvr>
                                        <p:cTn id="110" dur="1000"/>
                                        <p:tgtEl>
                                          <p:spTgt spid="13"/>
                                        </p:tgtEl>
                                        <p:attrNameLst>
                                          <p:attrName>ppt_w</p:attrName>
                                        </p:attrNameLst>
                                      </p:cBhvr>
                                      <p:tavLst>
                                        <p:tav tm="0">
                                          <p:val>
                                            <p:strVal val="ppt_w"/>
                                          </p:val>
                                        </p:tav>
                                        <p:tav tm="100000">
                                          <p:val>
                                            <p:strVal val="ppt_w+.3"/>
                                          </p:val>
                                        </p:tav>
                                      </p:tavLst>
                                    </p:anim>
                                    <p:anim calcmode="lin" valueType="num">
                                      <p:cBhvr>
                                        <p:cTn id="111" dur="1000"/>
                                        <p:tgtEl>
                                          <p:spTgt spid="13"/>
                                        </p:tgtEl>
                                        <p:attrNameLst>
                                          <p:attrName>ppt_h</p:attrName>
                                        </p:attrNameLst>
                                      </p:cBhvr>
                                      <p:tavLst>
                                        <p:tav tm="0">
                                          <p:val>
                                            <p:strVal val="ppt_h"/>
                                          </p:val>
                                        </p:tav>
                                        <p:tav tm="100000">
                                          <p:val>
                                            <p:strVal val="ppt_h"/>
                                          </p:val>
                                        </p:tav>
                                      </p:tavLst>
                                    </p:anim>
                                    <p:animEffect transition="out" filter="fade">
                                      <p:cBhvr>
                                        <p:cTn id="112" dur="1000"/>
                                        <p:tgtEl>
                                          <p:spTgt spid="13"/>
                                        </p:tgtEl>
                                      </p:cBhvr>
                                    </p:animEffect>
                                    <p:set>
                                      <p:cBhvr>
                                        <p:cTn id="113" dur="1" fill="hold">
                                          <p:stCondLst>
                                            <p:cond delay="999"/>
                                          </p:stCondLst>
                                        </p:cTn>
                                        <p:tgtEl>
                                          <p:spTgt spid="13"/>
                                        </p:tgtEl>
                                        <p:attrNameLst>
                                          <p:attrName>style.visibility</p:attrName>
                                        </p:attrNameLst>
                                      </p:cBhvr>
                                      <p:to>
                                        <p:strVal val="hidden"/>
                                      </p:to>
                                    </p:set>
                                  </p:childTnLst>
                                </p:cTn>
                              </p:par>
                              <p:par>
                                <p:cTn id="114" presetID="50" presetClass="exit" presetSubtype="0" accel="100000" fill="hold" grpId="1" nodeType="withEffect">
                                  <p:stCondLst>
                                    <p:cond delay="0"/>
                                  </p:stCondLst>
                                  <p:childTnLst>
                                    <p:anim calcmode="lin" valueType="num">
                                      <p:cBhvr>
                                        <p:cTn id="115" dur="1000"/>
                                        <p:tgtEl>
                                          <p:spTgt spid="15"/>
                                        </p:tgtEl>
                                        <p:attrNameLst>
                                          <p:attrName>ppt_w</p:attrName>
                                        </p:attrNameLst>
                                      </p:cBhvr>
                                      <p:tavLst>
                                        <p:tav tm="0">
                                          <p:val>
                                            <p:strVal val="ppt_w"/>
                                          </p:val>
                                        </p:tav>
                                        <p:tav tm="100000">
                                          <p:val>
                                            <p:strVal val="ppt_w+.3"/>
                                          </p:val>
                                        </p:tav>
                                      </p:tavLst>
                                    </p:anim>
                                    <p:anim calcmode="lin" valueType="num">
                                      <p:cBhvr>
                                        <p:cTn id="116" dur="1000"/>
                                        <p:tgtEl>
                                          <p:spTgt spid="15"/>
                                        </p:tgtEl>
                                        <p:attrNameLst>
                                          <p:attrName>ppt_h</p:attrName>
                                        </p:attrNameLst>
                                      </p:cBhvr>
                                      <p:tavLst>
                                        <p:tav tm="0">
                                          <p:val>
                                            <p:strVal val="ppt_h"/>
                                          </p:val>
                                        </p:tav>
                                        <p:tav tm="100000">
                                          <p:val>
                                            <p:strVal val="ppt_h"/>
                                          </p:val>
                                        </p:tav>
                                      </p:tavLst>
                                    </p:anim>
                                    <p:animEffect transition="out" filter="fade">
                                      <p:cBhvr>
                                        <p:cTn id="117" dur="1000"/>
                                        <p:tgtEl>
                                          <p:spTgt spid="15"/>
                                        </p:tgtEl>
                                      </p:cBhvr>
                                    </p:animEffect>
                                    <p:set>
                                      <p:cBhvr>
                                        <p:cTn id="118" dur="1" fill="hold">
                                          <p:stCondLst>
                                            <p:cond delay="999"/>
                                          </p:stCondLst>
                                        </p:cTn>
                                        <p:tgtEl>
                                          <p:spTgt spid="15"/>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1000"/>
                                        <p:tgtEl>
                                          <p:spTgt spid="25"/>
                                        </p:tgtEl>
                                      </p:cBhvr>
                                    </p:animEffect>
                                    <p:anim calcmode="lin" valueType="num">
                                      <p:cBhvr>
                                        <p:cTn id="124" dur="1000" fill="hold"/>
                                        <p:tgtEl>
                                          <p:spTgt spid="25"/>
                                        </p:tgtEl>
                                        <p:attrNameLst>
                                          <p:attrName>ppt_x</p:attrName>
                                        </p:attrNameLst>
                                      </p:cBhvr>
                                      <p:tavLst>
                                        <p:tav tm="0">
                                          <p:val>
                                            <p:strVal val="#ppt_x"/>
                                          </p:val>
                                        </p:tav>
                                        <p:tav tm="100000">
                                          <p:val>
                                            <p:strVal val="#ppt_x"/>
                                          </p:val>
                                        </p:tav>
                                      </p:tavLst>
                                    </p:anim>
                                    <p:anim calcmode="lin" valueType="num">
                                      <p:cBhvr>
                                        <p:cTn id="125" dur="1000" fill="hold"/>
                                        <p:tgtEl>
                                          <p:spTgt spid="25"/>
                                        </p:tgtEl>
                                        <p:attrNameLst>
                                          <p:attrName>ppt_y</p:attrName>
                                        </p:attrNameLst>
                                      </p:cBhvr>
                                      <p:tavLst>
                                        <p:tav tm="0">
                                          <p:val>
                                            <p:strVal val="#ppt_y+.1"/>
                                          </p:val>
                                        </p:tav>
                                        <p:tav tm="100000">
                                          <p:val>
                                            <p:strVal val="#ppt_y"/>
                                          </p:val>
                                        </p:tav>
                                      </p:tavLst>
                                    </p:anim>
                                  </p:childTnLst>
                                </p:cTn>
                              </p:par>
                              <p:par>
                                <p:cTn id="126" presetID="42" presetClass="entr" presetSubtype="0" fill="hold"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fade">
                                      <p:cBhvr>
                                        <p:cTn id="128" dur="1000"/>
                                        <p:tgtEl>
                                          <p:spTgt spid="23"/>
                                        </p:tgtEl>
                                      </p:cBhvr>
                                    </p:animEffect>
                                    <p:anim calcmode="lin" valueType="num">
                                      <p:cBhvr>
                                        <p:cTn id="129" dur="1000" fill="hold"/>
                                        <p:tgtEl>
                                          <p:spTgt spid="23"/>
                                        </p:tgtEl>
                                        <p:attrNameLst>
                                          <p:attrName>ppt_x</p:attrName>
                                        </p:attrNameLst>
                                      </p:cBhvr>
                                      <p:tavLst>
                                        <p:tav tm="0">
                                          <p:val>
                                            <p:strVal val="#ppt_x"/>
                                          </p:val>
                                        </p:tav>
                                        <p:tav tm="100000">
                                          <p:val>
                                            <p:strVal val="#ppt_x"/>
                                          </p:val>
                                        </p:tav>
                                      </p:tavLst>
                                    </p:anim>
                                    <p:anim calcmode="lin" valueType="num">
                                      <p:cBhvr>
                                        <p:cTn id="1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1" presetClass="entr" presetSubtype="1" fill="hold" grpId="0" nodeType="click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wheel(1)">
                                      <p:cBhvr>
                                        <p:cTn id="135" dur="2000"/>
                                        <p:tgtEl>
                                          <p:spTgt spid="26"/>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nodeType="click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barn(inVertical)">
                                      <p:cBhvr>
                                        <p:cTn id="140" dur="500"/>
                                        <p:tgtEl>
                                          <p:spTgt spid="27"/>
                                        </p:tgtEl>
                                      </p:cBhvr>
                                    </p:animEffect>
                                  </p:childTnLst>
                                </p:cTn>
                              </p:par>
                            </p:childTnLst>
                          </p:cTn>
                        </p:par>
                      </p:childTnLst>
                    </p:cTn>
                  </p:par>
                  <p:par>
                    <p:cTn id="141" fill="hold">
                      <p:stCondLst>
                        <p:cond delay="indefinite"/>
                      </p:stCondLst>
                      <p:childTnLst>
                        <p:par>
                          <p:cTn id="142" fill="hold">
                            <p:stCondLst>
                              <p:cond delay="0"/>
                            </p:stCondLst>
                            <p:childTnLst>
                              <p:par>
                                <p:cTn id="143" presetID="8" presetClass="exit" presetSubtype="32" fill="hold" grpId="1" nodeType="clickEffect">
                                  <p:stCondLst>
                                    <p:cond delay="0"/>
                                  </p:stCondLst>
                                  <p:childTnLst>
                                    <p:animEffect transition="out" filter="diamond(out)">
                                      <p:cBhvr>
                                        <p:cTn id="144" dur="2000"/>
                                        <p:tgtEl>
                                          <p:spTgt spid="26"/>
                                        </p:tgtEl>
                                      </p:cBhvr>
                                    </p:animEffect>
                                    <p:set>
                                      <p:cBhvr>
                                        <p:cTn id="145" dur="1" fill="hold">
                                          <p:stCondLst>
                                            <p:cond delay="1999"/>
                                          </p:stCondLst>
                                        </p:cTn>
                                        <p:tgtEl>
                                          <p:spTgt spid="26"/>
                                        </p:tgtEl>
                                        <p:attrNameLst>
                                          <p:attrName>style.visibility</p:attrName>
                                        </p:attrNameLst>
                                      </p:cBhvr>
                                      <p:to>
                                        <p:strVal val="hidden"/>
                                      </p:to>
                                    </p:set>
                                  </p:childTnLst>
                                </p:cTn>
                              </p:par>
                              <p:par>
                                <p:cTn id="146" presetID="17" presetClass="exit" presetSubtype="10" fill="hold" nodeType="withEffect">
                                  <p:stCondLst>
                                    <p:cond delay="0"/>
                                  </p:stCondLst>
                                  <p:childTnLst>
                                    <p:anim calcmode="lin" valueType="num">
                                      <p:cBhvr>
                                        <p:cTn id="147" dur="500"/>
                                        <p:tgtEl>
                                          <p:spTgt spid="27"/>
                                        </p:tgtEl>
                                        <p:attrNameLst>
                                          <p:attrName>ppt_w</p:attrName>
                                        </p:attrNameLst>
                                      </p:cBhvr>
                                      <p:tavLst>
                                        <p:tav tm="0">
                                          <p:val>
                                            <p:strVal val="ppt_w"/>
                                          </p:val>
                                        </p:tav>
                                        <p:tav tm="100000">
                                          <p:val>
                                            <p:fltVal val="0"/>
                                          </p:val>
                                        </p:tav>
                                      </p:tavLst>
                                    </p:anim>
                                    <p:anim calcmode="lin" valueType="num">
                                      <p:cBhvr>
                                        <p:cTn id="148" dur="500"/>
                                        <p:tgtEl>
                                          <p:spTgt spid="27"/>
                                        </p:tgtEl>
                                        <p:attrNameLst>
                                          <p:attrName>ppt_h</p:attrName>
                                        </p:attrNameLst>
                                      </p:cBhvr>
                                      <p:tavLst>
                                        <p:tav tm="0">
                                          <p:val>
                                            <p:strVal val="ppt_h"/>
                                          </p:val>
                                        </p:tav>
                                        <p:tav tm="100000">
                                          <p:val>
                                            <p:strVal val="ppt_h"/>
                                          </p:val>
                                        </p:tav>
                                      </p:tavLst>
                                    </p:anim>
                                    <p:set>
                                      <p:cBhvr>
                                        <p:cTn id="149" dur="1" fill="hold">
                                          <p:stCondLst>
                                            <p:cond delay="499"/>
                                          </p:stCondLst>
                                        </p:cTn>
                                        <p:tgtEl>
                                          <p:spTgt spid="27"/>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7" presetClass="entr" presetSubtype="0" fill="hold" grpId="0" nodeType="clickEffect">
                                  <p:stCondLst>
                                    <p:cond delay="0"/>
                                  </p:stCondLst>
                                  <p:iterate type="lt">
                                    <p:tmPct val="50000"/>
                                  </p:iterate>
                                  <p:childTnLst>
                                    <p:set>
                                      <p:cBhvr>
                                        <p:cTn id="153" dur="1" fill="hold">
                                          <p:stCondLst>
                                            <p:cond delay="0"/>
                                          </p:stCondLst>
                                        </p:cTn>
                                        <p:tgtEl>
                                          <p:spTgt spid="28"/>
                                        </p:tgtEl>
                                        <p:attrNameLst>
                                          <p:attrName>style.visibility</p:attrName>
                                        </p:attrNameLst>
                                      </p:cBhvr>
                                      <p:to>
                                        <p:strVal val="visible"/>
                                      </p:to>
                                    </p:set>
                                    <p:anim calcmode="discrete" valueType="clr">
                                      <p:cBhvr override="childStyle">
                                        <p:cTn id="154"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155" dur="80"/>
                                        <p:tgtEl>
                                          <p:spTgt spid="28"/>
                                        </p:tgtEl>
                                        <p:attrNameLst>
                                          <p:attrName>fillcolor</p:attrName>
                                        </p:attrNameLst>
                                      </p:cBhvr>
                                      <p:tavLst>
                                        <p:tav tm="0">
                                          <p:val>
                                            <p:clrVal>
                                              <a:schemeClr val="accent2"/>
                                            </p:clrVal>
                                          </p:val>
                                        </p:tav>
                                        <p:tav tm="50000">
                                          <p:val>
                                            <p:clrVal>
                                              <a:schemeClr val="hlink"/>
                                            </p:clrVal>
                                          </p:val>
                                        </p:tav>
                                      </p:tavLst>
                                    </p:anim>
                                    <p:set>
                                      <p:cBhvr>
                                        <p:cTn id="156" dur="80"/>
                                        <p:tgtEl>
                                          <p:spTgt spid="28"/>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nodeType="clickEffect">
                                  <p:stCondLst>
                                    <p:cond delay="0"/>
                                  </p:stCondLst>
                                  <p:childTnLst>
                                    <p:set>
                                      <p:cBhvr>
                                        <p:cTn id="160" dur="1" fill="hold">
                                          <p:stCondLst>
                                            <p:cond delay="0"/>
                                          </p:stCondLst>
                                        </p:cTn>
                                        <p:tgtEl>
                                          <p:spTgt spid="1026"/>
                                        </p:tgtEl>
                                        <p:attrNameLst>
                                          <p:attrName>style.visibility</p:attrName>
                                        </p:attrNameLst>
                                      </p:cBhvr>
                                      <p:to>
                                        <p:strVal val="visible"/>
                                      </p:to>
                                    </p:set>
                                    <p:animEffect transition="in" filter="wipe(down)">
                                      <p:cBhvr>
                                        <p:cTn id="16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1" grpId="1"/>
      <p:bldP spid="2052" grpId="0"/>
      <p:bldP spid="2052" grpId="1"/>
      <p:bldP spid="14" grpId="0"/>
      <p:bldP spid="14" grpId="1"/>
      <p:bldP spid="16" grpId="0"/>
      <p:bldP spid="16" grpId="1"/>
      <p:bldP spid="18" grpId="0"/>
      <p:bldP spid="18" grpId="1"/>
      <p:bldP spid="20" grpId="0"/>
      <p:bldP spid="20" grpId="1"/>
      <p:bldP spid="24" grpId="0" build="allAtOnce"/>
      <p:bldP spid="13" grpId="0"/>
      <p:bldP spid="13" grpId="1"/>
      <p:bldP spid="15" grpId="0"/>
      <p:bldP spid="15" grpId="1"/>
      <p:bldP spid="25" grpId="0"/>
      <p:bldP spid="26" grpId="0"/>
      <p:bldP spid="26" grpId="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05D2E1-FE03-45A5-9CB4-0A45C4910936}"/>
              </a:ext>
            </a:extLst>
          </p:cNvPr>
          <p:cNvSpPr txBox="1"/>
          <p:nvPr/>
        </p:nvSpPr>
        <p:spPr>
          <a:xfrm>
            <a:off x="0" y="0"/>
            <a:ext cx="12192000" cy="523220"/>
          </a:xfrm>
          <a:prstGeom prst="rect">
            <a:avLst/>
          </a:prstGeom>
          <a:noFill/>
        </p:spPr>
        <p:txBody>
          <a:bodyPr wrap="square">
            <a:spAutoFit/>
          </a:bodyPr>
          <a:lstStyle/>
          <a:p>
            <a:pPr algn="ctr"/>
            <a:r>
              <a:rPr lang="vi-VN" sz="2800" b="1" dirty="0">
                <a:solidFill>
                  <a:srgbClr val="FF0000"/>
                </a:solidFill>
                <a:latin typeface="Cambria" panose="02040503050406030204" pitchFamily="18" charset="0"/>
                <a:ea typeface="Cambria" panose="02040503050406030204" pitchFamily="18" charset="0"/>
              </a:rPr>
              <a:t>Hơn một nghìn ngày vòng quanh trái đất</a:t>
            </a:r>
          </a:p>
        </p:txBody>
      </p:sp>
      <p:sp>
        <p:nvSpPr>
          <p:cNvPr id="5" name="TextBox 4">
            <a:extLst>
              <a:ext uri="{FF2B5EF4-FFF2-40B4-BE49-F238E27FC236}">
                <a16:creationId xmlns:a16="http://schemas.microsoft.com/office/drawing/2014/main" id="{8C657E89-A55C-4E0B-B555-F27B92B13FE4}"/>
              </a:ext>
            </a:extLst>
          </p:cNvPr>
          <p:cNvSpPr txBox="1"/>
          <p:nvPr/>
        </p:nvSpPr>
        <p:spPr>
          <a:xfrm>
            <a:off x="92467" y="523220"/>
            <a:ext cx="12099533" cy="6186309"/>
          </a:xfrm>
          <a:prstGeom prst="rect">
            <a:avLst/>
          </a:prstGeom>
          <a:noFill/>
        </p:spPr>
        <p:txBody>
          <a:bodyPr wrap="square">
            <a:spAutoFit/>
          </a:bodyPr>
          <a:lstStyle/>
          <a:p>
            <a:r>
              <a:rPr lang="vi-VN" sz="2200" dirty="0">
                <a:latin typeface="+mj-lt"/>
              </a:rPr>
              <a:t>Ngày 20 tháng 9 năm 1519, từ cảng Xê-vi-la lớn giong buồm ra khơi. Đó là hạm đội do Ma-gien-lăng chỉ huy, với nhiệm vụ khám phá con đường trên biển dẫn đến những vùng đất mới.</a:t>
            </a:r>
          </a:p>
          <a:p>
            <a:r>
              <a:rPr lang="vi-VN" sz="2200" dirty="0">
                <a:latin typeface="+mj-lt"/>
              </a:rPr>
              <a:t>   Vượt 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r>
              <a:rPr lang="vi-VN" sz="2200" dirty="0">
                <a:latin typeface="+mj-lt"/>
              </a:rPr>
              <a:t>   Thái 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r>
              <a:rPr lang="vi-VN" sz="2200" dirty="0">
                <a:latin typeface="+mj-lt"/>
              </a:rPr>
              <a:t>   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r>
              <a:rPr lang="vi-VN" sz="2200" dirty="0">
                <a:latin typeface="+mj-lt"/>
              </a:rPr>
              <a:t>   Những thủy thủ còn lại tiếp tục vượt Ấn Độ Dương tìm đường trở về châu Âu. Ngày 8 tháng 9 năm 1522, đoàn thám hiểm chỉ còn một chiếc thuyền với mười tám thủy thủ trở về Tây Ban Nha.</a:t>
            </a:r>
          </a:p>
          <a:p>
            <a:r>
              <a:rPr lang="vi-VN" sz="2200" dirty="0">
                <a:latin typeface="+mj-lt"/>
              </a:rPr>
              <a:t>   Chuyến đi đầu tiên vòng quanh thế giới của Ma-gien-lăng kéo dài 1083 ngày, mất bốn chiếc thuyền lớn với gần hai trăm người bỏ mạng dọc đường. Nhưng đoàn thám hiểm đã hoàn thành xứ mạng, khẳng định trái đất hình cầu, phát hiện Thái Bình Dương và nhiều vùng đất mới.</a:t>
            </a:r>
          </a:p>
          <a:p>
            <a:pPr algn="r"/>
            <a:r>
              <a:rPr lang="vi-VN" sz="2200" i="1" dirty="0">
                <a:latin typeface="+mj-lt"/>
              </a:rPr>
              <a:t>Theo</a:t>
            </a:r>
            <a:r>
              <a:rPr lang="vi-VN" sz="2200" dirty="0">
                <a:latin typeface="+mj-lt"/>
              </a:rPr>
              <a:t> </a:t>
            </a:r>
            <a:r>
              <a:rPr lang="vi-VN" sz="2200" b="1" dirty="0">
                <a:latin typeface="+mj-lt"/>
              </a:rPr>
              <a:t>TRẦN DIỆU TẤN</a:t>
            </a:r>
            <a:r>
              <a:rPr lang="vi-VN" sz="2200" dirty="0">
                <a:latin typeface="+mj-lt"/>
              </a:rPr>
              <a:t> và </a:t>
            </a:r>
            <a:r>
              <a:rPr lang="vi-VN" sz="2200" b="1" dirty="0">
                <a:latin typeface="+mj-lt"/>
              </a:rPr>
              <a:t>ĐỖ THÁ</a:t>
            </a:r>
            <a:r>
              <a:rPr lang="en-US" sz="2200" b="1" dirty="0">
                <a:latin typeface="Times New Roman" panose="02020603050405020304" pitchFamily="18" charset="0"/>
                <a:cs typeface="Times New Roman" panose="02020603050405020304" pitchFamily="18" charset="0"/>
              </a:rPr>
              <a:t>I</a:t>
            </a:r>
            <a:endParaRPr lang="vi-VN"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517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8AAAC3D0-C443-46F9-BE6B-B13838FF988B}"/>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F3380D94-855E-4CB5-A591-BC9F0C088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A713C861-54C5-4A4D-870C-9A28EC23C984}"/>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496A8958-9C66-4FE1-854F-C6D0553F56A2}"/>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TÌM HIỂU</a:t>
            </a:r>
          </a:p>
          <a:p>
            <a:pPr algn="ctr"/>
            <a:r>
              <a:rPr lang="en-US" sz="8800" b="1" dirty="0">
                <a:solidFill>
                  <a:schemeClr val="accent5">
                    <a:lumMod val="75000"/>
                  </a:schemeClr>
                </a:solidFill>
                <a:effectLst>
                  <a:glow rad="63500">
                    <a:schemeClr val="accent3">
                      <a:satMod val="175000"/>
                      <a:alpha val="40000"/>
                    </a:schemeClr>
                  </a:glow>
                </a:effectLst>
              </a:rPr>
              <a:t>BÀI</a:t>
            </a:r>
          </a:p>
        </p:txBody>
      </p:sp>
    </p:spTree>
    <p:extLst>
      <p:ext uri="{BB962C8B-B14F-4D97-AF65-F5344CB8AC3E}">
        <p14:creationId xmlns:p14="http://schemas.microsoft.com/office/powerpoint/2010/main" val="101155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FEEF0A0-7CCB-489B-9475-F4B10482EC2B}"/>
              </a:ext>
            </a:extLst>
          </p:cNvPr>
          <p:cNvSpPr/>
          <p:nvPr/>
        </p:nvSpPr>
        <p:spPr>
          <a:xfrm>
            <a:off x="-2" y="0"/>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939638DF-CC8F-44E5-AD08-CAE08153B223}"/>
              </a:ext>
            </a:extLst>
          </p:cNvPr>
          <p:cNvSpPr txBox="1">
            <a:spLocks/>
          </p:cNvSpPr>
          <p:nvPr/>
        </p:nvSpPr>
        <p:spPr>
          <a:xfrm>
            <a:off x="838197" y="136337"/>
            <a:ext cx="10515600" cy="10906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A516FA13-D884-4D98-822A-EF4D3A7D1E12}"/>
              </a:ext>
            </a:extLst>
          </p:cNvPr>
          <p:cNvSpPr txBox="1">
            <a:spLocks/>
          </p:cNvSpPr>
          <p:nvPr/>
        </p:nvSpPr>
        <p:spPr>
          <a:xfrm>
            <a:off x="838200" y="1047599"/>
            <a:ext cx="10515600" cy="752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nghìn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 Box 9">
            <a:extLst>
              <a:ext uri="{FF2B5EF4-FFF2-40B4-BE49-F238E27FC236}">
                <a16:creationId xmlns:a16="http://schemas.microsoft.com/office/drawing/2014/main" id="{457AF617-2F65-4224-964A-E6B360203BD6}"/>
              </a:ext>
            </a:extLst>
          </p:cNvPr>
          <p:cNvSpPr txBox="1">
            <a:spLocks noChangeArrowheads="1"/>
          </p:cNvSpPr>
          <p:nvPr/>
        </p:nvSpPr>
        <p:spPr bwMode="auto">
          <a:xfrm>
            <a:off x="685800" y="1785787"/>
            <a:ext cx="1082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1 </a:t>
            </a:r>
            <a:r>
              <a:rPr lang="en-US" altLang="en-US" sz="2800" dirty="0">
                <a:latin typeface="Times New Roman" panose="02020603050405020304" pitchFamily="18" charset="0"/>
              </a:rPr>
              <a:t>: Ma-</a:t>
            </a:r>
            <a:r>
              <a:rPr lang="en-US" altLang="en-US" sz="2800" dirty="0" err="1">
                <a:latin typeface="Times New Roman" panose="02020603050405020304" pitchFamily="18" charset="0"/>
              </a:rPr>
              <a:t>gien</a:t>
            </a:r>
            <a:r>
              <a:rPr lang="en-US" altLang="en-US" sz="2800" dirty="0">
                <a:latin typeface="Times New Roman" panose="02020603050405020304" pitchFamily="18" charset="0"/>
              </a:rPr>
              <a:t>-</a:t>
            </a:r>
            <a:r>
              <a:rPr lang="en-US" altLang="en-US" sz="2800" dirty="0" err="1">
                <a:latin typeface="Times New Roman" panose="02020603050405020304" pitchFamily="18" charset="0"/>
              </a:rPr>
              <a:t>lăng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hiện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cuộc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thám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hiểm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với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mục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đích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gì</a:t>
            </a:r>
            <a:r>
              <a:rPr lang="en-US" altLang="en-US" sz="2800" dirty="0">
                <a:latin typeface="Times New Roman" panose="02020603050405020304" pitchFamily="18" charset="0"/>
              </a:rPr>
              <a:t> ?</a:t>
            </a:r>
          </a:p>
        </p:txBody>
      </p:sp>
      <p:sp>
        <p:nvSpPr>
          <p:cNvPr id="7" name="Text Box 15">
            <a:extLst>
              <a:ext uri="{FF2B5EF4-FFF2-40B4-BE49-F238E27FC236}">
                <a16:creationId xmlns:a16="http://schemas.microsoft.com/office/drawing/2014/main" id="{B9AC7A93-9A03-44F9-B059-8C55B201F2ED}"/>
              </a:ext>
            </a:extLst>
          </p:cNvPr>
          <p:cNvSpPr txBox="1">
            <a:spLocks noChangeArrowheads="1"/>
          </p:cNvSpPr>
          <p:nvPr/>
        </p:nvSpPr>
        <p:spPr bwMode="auto">
          <a:xfrm>
            <a:off x="613929" y="2336071"/>
            <a:ext cx="107398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 Ma-</a:t>
            </a:r>
            <a:r>
              <a:rPr lang="en-US" altLang="en-US" sz="2800" dirty="0" err="1">
                <a:latin typeface="Times New Roman" panose="02020603050405020304" pitchFamily="18" charset="0"/>
                <a:cs typeface="Times New Roman" panose="02020603050405020304" pitchFamily="18" charset="0"/>
              </a:rPr>
              <a:t>gien</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lăng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thám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a:t>
            </a:r>
            <a:r>
              <a:rPr lang="en-US" altLang="en-US" sz="2800" dirty="0">
                <a:latin typeface="Times New Roman" panose="02020603050405020304" pitchFamily="18" charset="0"/>
                <a:cs typeface="Times New Roman" panose="02020603050405020304" pitchFamily="18" charset="0"/>
              </a:rPr>
              <a:t> con </a:t>
            </a:r>
            <a:r>
              <a:rPr lang="en-US" altLang="en-US" sz="2800" dirty="0" err="1">
                <a:latin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dẫn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mới</a:t>
            </a:r>
            <a:r>
              <a:rPr lang="en-US" altLang="en-US" sz="2800" dirty="0">
                <a:latin typeface="Times New Roman" panose="02020603050405020304" pitchFamily="18" charset="0"/>
                <a:cs typeface="Times New Roman" panose="02020603050405020304" pitchFamily="18" charset="0"/>
              </a:rPr>
              <a:t>.</a:t>
            </a:r>
          </a:p>
        </p:txBody>
      </p:sp>
      <p:sp>
        <p:nvSpPr>
          <p:cNvPr id="8" name="Text Box 22">
            <a:extLst>
              <a:ext uri="{FF2B5EF4-FFF2-40B4-BE49-F238E27FC236}">
                <a16:creationId xmlns:a16="http://schemas.microsoft.com/office/drawing/2014/main" id="{D00E5473-49F7-4B80-98B4-C2A02AF1C7FB}"/>
              </a:ext>
            </a:extLst>
          </p:cNvPr>
          <p:cNvSpPr txBox="1">
            <a:spLocks noChangeArrowheads="1"/>
          </p:cNvSpPr>
          <p:nvPr/>
        </p:nvSpPr>
        <p:spPr bwMode="auto">
          <a:xfrm>
            <a:off x="613929" y="3428998"/>
            <a:ext cx="11306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dọc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theo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bờ</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biển</a:t>
            </a:r>
            <a:r>
              <a:rPr lang="en-US" altLang="en-US" sz="2800" b="1" dirty="0">
                <a:latin typeface="Times New Roman" panose="02020603050405020304" pitchFamily="18" charset="0"/>
                <a:cs typeface="Times New Roman" panose="02020603050405020304" pitchFamily="18" charset="0"/>
              </a:rPr>
              <a:t> Nam Mỹ, </a:t>
            </a:r>
            <a:r>
              <a:rPr lang="en-US" altLang="en-US" sz="2800" b="1" dirty="0" err="1">
                <a:latin typeface="Times New Roman" panose="02020603050405020304" pitchFamily="18" charset="0"/>
                <a:cs typeface="Times New Roman" panose="02020603050405020304" pitchFamily="18" charset="0"/>
              </a:rPr>
              <a:t>đoàn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thám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hiểm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p>
        </p:txBody>
      </p:sp>
      <p:sp>
        <p:nvSpPr>
          <p:cNvPr id="9" name="Text Box 23">
            <a:extLst>
              <a:ext uri="{FF2B5EF4-FFF2-40B4-BE49-F238E27FC236}">
                <a16:creationId xmlns:a16="http://schemas.microsoft.com/office/drawing/2014/main" id="{750A3938-59F6-4BA3-BAFC-50ACFDF20CF8}"/>
              </a:ext>
            </a:extLst>
          </p:cNvPr>
          <p:cNvSpPr txBox="1">
            <a:spLocks noChangeArrowheads="1"/>
          </p:cNvSpPr>
          <p:nvPr/>
        </p:nvSpPr>
        <p:spPr bwMode="auto">
          <a:xfrm>
            <a:off x="613929" y="4113994"/>
            <a:ext cx="1073987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thám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mênh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mông</a:t>
            </a:r>
            <a:r>
              <a:rPr lang="en-US" alt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97921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
                                        </p:tgtEl>
                                        <p:attrNameLst>
                                          <p:attrName>style.visibility</p:attrName>
                                        </p:attrNameLst>
                                      </p:cBhvr>
                                      <p:to>
                                        <p:strVal val="visible"/>
                                      </p:to>
                                    </p:set>
                                    <p:anim calcmode="discrete" valueType="clr">
                                      <p:cBhvr override="childStyle">
                                        <p:cTn id="1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gtEl>
                                        <p:attrNameLst>
                                          <p:attrName>fillcolor</p:attrName>
                                        </p:attrNameLst>
                                      </p:cBhvr>
                                      <p:tavLst>
                                        <p:tav tm="0">
                                          <p:val>
                                            <p:clrVal>
                                              <a:schemeClr val="accent2"/>
                                            </p:clrVal>
                                          </p:val>
                                        </p:tav>
                                        <p:tav tm="50000">
                                          <p:val>
                                            <p:clrVal>
                                              <a:schemeClr val="hlink"/>
                                            </p:clrVal>
                                          </p:val>
                                        </p:tav>
                                      </p:tavLst>
                                    </p:anim>
                                    <p:set>
                                      <p:cBhvr>
                                        <p:cTn id="21" dur="80"/>
                                        <p:tgtEl>
                                          <p:spTgt spid="8"/>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9"/>
                                        </p:tgtEl>
                                        <p:attrNameLst>
                                          <p:attrName>style.visibility</p:attrName>
                                        </p:attrNameLst>
                                      </p:cBhvr>
                                      <p:to>
                                        <p:strVal val="visible"/>
                                      </p:to>
                                    </p:set>
                                    <p:anim calcmode="discrete" valueType="clr">
                                      <p:cBhvr override="childStyle">
                                        <p:cTn id="2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9"/>
                                        </p:tgtEl>
                                        <p:attrNameLst>
                                          <p:attrName>fillcolor</p:attrName>
                                        </p:attrNameLst>
                                      </p:cBhvr>
                                      <p:tavLst>
                                        <p:tav tm="0">
                                          <p:val>
                                            <p:clrVal>
                                              <a:schemeClr val="accent2"/>
                                            </p:clrVal>
                                          </p:val>
                                        </p:tav>
                                        <p:tav tm="50000">
                                          <p:val>
                                            <p:clrVal>
                                              <a:schemeClr val="hlink"/>
                                            </p:clrVal>
                                          </p:val>
                                        </p:tav>
                                      </p:tavLst>
                                    </p:anim>
                                    <p:set>
                                      <p:cBhvr>
                                        <p:cTn id="28"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86200" y="-4763"/>
            <a:ext cx="8305800" cy="6862763"/>
          </a:xfrm>
        </p:spPr>
      </p:pic>
      <p:sp>
        <p:nvSpPr>
          <p:cNvPr id="12291" name="TextBox 4"/>
          <p:cNvSpPr txBox="1">
            <a:spLocks noChangeArrowheads="1"/>
          </p:cNvSpPr>
          <p:nvPr/>
        </p:nvSpPr>
        <p:spPr bwMode="auto">
          <a:xfrm>
            <a:off x="2136775" y="419101"/>
            <a:ext cx="2057400" cy="584775"/>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defRPr/>
            </a:pPr>
            <a:r>
              <a:rPr lang="vi-VN" altLang="en-US" sz="3200" b="1" dirty="0">
                <a:solidFill>
                  <a:srgbClr val="0000FF"/>
                </a:solidFill>
                <a:latin typeface="+mj-lt"/>
              </a:rPr>
              <a:t>Eo biển</a:t>
            </a:r>
            <a:endParaRPr lang="en-US" altLang="zh-CN" sz="3200" b="1" dirty="0">
              <a:solidFill>
                <a:srgbClr val="0000FF"/>
              </a:solidFill>
              <a:latin typeface="+mj-lt"/>
              <a:ea typeface="宋体" panose="02010600030101010101" pitchFamily="2" charset="-122"/>
            </a:endParaRPr>
          </a:p>
        </p:txBody>
      </p:sp>
      <p:cxnSp>
        <p:nvCxnSpPr>
          <p:cNvPr id="3" name="Straight Arrow Connector 2"/>
          <p:cNvCxnSpPr>
            <a:cxnSpLocks/>
          </p:cNvCxnSpPr>
          <p:nvPr/>
        </p:nvCxnSpPr>
        <p:spPr>
          <a:xfrm>
            <a:off x="3048000" y="838201"/>
            <a:ext cx="4648200" cy="2587625"/>
          </a:xfrm>
          <a:prstGeom prst="straightConnector1">
            <a:avLst/>
          </a:prstGeom>
          <a:ln w="38100">
            <a:solidFill>
              <a:srgbClr val="FF3300"/>
            </a:solidFill>
            <a:tailEnd type="triangle"/>
          </a:ln>
        </p:spPr>
        <p:style>
          <a:lnRef idx="3">
            <a:schemeClr val="dk1"/>
          </a:lnRef>
          <a:fillRef idx="0">
            <a:schemeClr val="dk1"/>
          </a:fillRef>
          <a:effectRef idx="2">
            <a:schemeClr val="dk1"/>
          </a:effectRef>
          <a:fontRef idx="minor">
            <a:schemeClr val="tx1"/>
          </a:fontRef>
        </p:style>
      </p:cxnSp>
      <p:sp>
        <p:nvSpPr>
          <p:cNvPr id="6" name="Rectangle 1">
            <a:extLst>
              <a:ext uri="{FF2B5EF4-FFF2-40B4-BE49-F238E27FC236}">
                <a16:creationId xmlns:a16="http://schemas.microsoft.com/office/drawing/2014/main" id="{D18DCFE9-65E9-4F5F-B71E-B281B232A3BD}"/>
              </a:ext>
            </a:extLst>
          </p:cNvPr>
          <p:cNvSpPr>
            <a:spLocks noChangeArrowheads="1"/>
          </p:cNvSpPr>
          <p:nvPr/>
        </p:nvSpPr>
        <p:spPr bwMode="auto">
          <a:xfrm>
            <a:off x="123825" y="1656111"/>
            <a:ext cx="35433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vi-VN" altLang="en-US" sz="3200" dirty="0">
                <a:latin typeface="Times New Roman Regular" charset="0"/>
              </a:rPr>
              <a:t>Là</a:t>
            </a:r>
            <a:r>
              <a:rPr lang="en-US" altLang="en-US" sz="3200" dirty="0">
                <a:latin typeface="Times New Roman Regular" charset="0"/>
              </a:rPr>
              <a:t> </a:t>
            </a:r>
            <a:r>
              <a:rPr lang="vi-VN" altLang="en-US" sz="3200" dirty="0">
                <a:latin typeface="Times New Roman Regular" charset="0"/>
              </a:rPr>
              <a:t>đường</a:t>
            </a:r>
            <a:r>
              <a:rPr lang="en-US" altLang="en-US" sz="3200" dirty="0">
                <a:latin typeface="Times New Roman Regular" charset="0"/>
              </a:rPr>
              <a:t> </a:t>
            </a:r>
            <a:r>
              <a:rPr lang="vi-VN" altLang="en-US" sz="3200" dirty="0">
                <a:latin typeface="Times New Roman Regular" charset="0"/>
              </a:rPr>
              <a:t>biển tự nhiên dài và hẹp nằm ở giữa hai khoảng đất, thường là hai lục địa nối liền hai vùng biển với nhau</a:t>
            </a:r>
          </a:p>
        </p:txBody>
      </p:sp>
    </p:spTree>
    <p:extLst>
      <p:ext uri="{BB962C8B-B14F-4D97-AF65-F5344CB8AC3E}">
        <p14:creationId xmlns:p14="http://schemas.microsoft.com/office/powerpoint/2010/main" val="34228727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FEEF0A0-7CCB-489B-9475-F4B10482EC2B}"/>
              </a:ext>
            </a:extLst>
          </p:cNvPr>
          <p:cNvSpPr/>
          <p:nvPr/>
        </p:nvSpPr>
        <p:spPr>
          <a:xfrm>
            <a:off x="-2" y="0"/>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939638DF-CC8F-44E5-AD08-CAE08153B223}"/>
              </a:ext>
            </a:extLst>
          </p:cNvPr>
          <p:cNvSpPr txBox="1">
            <a:spLocks/>
          </p:cNvSpPr>
          <p:nvPr/>
        </p:nvSpPr>
        <p:spPr>
          <a:xfrm>
            <a:off x="838197" y="136337"/>
            <a:ext cx="10515600" cy="10906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A516FA13-D884-4D98-822A-EF4D3A7D1E12}"/>
              </a:ext>
            </a:extLst>
          </p:cNvPr>
          <p:cNvSpPr txBox="1">
            <a:spLocks/>
          </p:cNvSpPr>
          <p:nvPr/>
        </p:nvSpPr>
        <p:spPr>
          <a:xfrm>
            <a:off x="838200" y="1047599"/>
            <a:ext cx="10515600" cy="752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nghìn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 Box 9">
            <a:extLst>
              <a:ext uri="{FF2B5EF4-FFF2-40B4-BE49-F238E27FC236}">
                <a16:creationId xmlns:a16="http://schemas.microsoft.com/office/drawing/2014/main" id="{457AF617-2F65-4224-964A-E6B360203BD6}"/>
              </a:ext>
            </a:extLst>
          </p:cNvPr>
          <p:cNvSpPr txBox="1">
            <a:spLocks noChangeArrowheads="1"/>
          </p:cNvSpPr>
          <p:nvPr/>
        </p:nvSpPr>
        <p:spPr bwMode="auto">
          <a:xfrm>
            <a:off x="685800" y="1785787"/>
            <a:ext cx="1082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1 </a:t>
            </a:r>
            <a:r>
              <a:rPr lang="en-US" altLang="en-US" sz="2800" dirty="0">
                <a:latin typeface="Times New Roman" panose="02020603050405020304" pitchFamily="18" charset="0"/>
              </a:rPr>
              <a:t>: Ma-</a:t>
            </a:r>
            <a:r>
              <a:rPr lang="en-US" altLang="en-US" sz="2800" dirty="0" err="1">
                <a:latin typeface="Times New Roman" panose="02020603050405020304" pitchFamily="18" charset="0"/>
              </a:rPr>
              <a:t>gien</a:t>
            </a:r>
            <a:r>
              <a:rPr lang="en-US" altLang="en-US" sz="2800" dirty="0">
                <a:latin typeface="Times New Roman" panose="02020603050405020304" pitchFamily="18" charset="0"/>
              </a:rPr>
              <a:t>-</a:t>
            </a:r>
            <a:r>
              <a:rPr lang="en-US" altLang="en-US" sz="2800" dirty="0" err="1">
                <a:latin typeface="Times New Roman" panose="02020603050405020304" pitchFamily="18" charset="0"/>
              </a:rPr>
              <a:t>lăng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hiện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cuộc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thám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hiểm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với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mục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đích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gì</a:t>
            </a:r>
            <a:r>
              <a:rPr lang="en-US" altLang="en-US" sz="2800" dirty="0">
                <a:latin typeface="Times New Roman" panose="02020603050405020304" pitchFamily="18" charset="0"/>
              </a:rPr>
              <a:t> ?</a:t>
            </a:r>
          </a:p>
        </p:txBody>
      </p:sp>
      <p:sp>
        <p:nvSpPr>
          <p:cNvPr id="7" name="Text Box 15">
            <a:extLst>
              <a:ext uri="{FF2B5EF4-FFF2-40B4-BE49-F238E27FC236}">
                <a16:creationId xmlns:a16="http://schemas.microsoft.com/office/drawing/2014/main" id="{B9AC7A93-9A03-44F9-B059-8C55B201F2ED}"/>
              </a:ext>
            </a:extLst>
          </p:cNvPr>
          <p:cNvSpPr txBox="1">
            <a:spLocks noChangeArrowheads="1"/>
          </p:cNvSpPr>
          <p:nvPr/>
        </p:nvSpPr>
        <p:spPr bwMode="auto">
          <a:xfrm>
            <a:off x="613929" y="2336071"/>
            <a:ext cx="107398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 Ma-</a:t>
            </a:r>
            <a:r>
              <a:rPr lang="en-US" altLang="en-US" sz="2800" dirty="0" err="1">
                <a:latin typeface="Times New Roman" panose="02020603050405020304" pitchFamily="18" charset="0"/>
                <a:cs typeface="Times New Roman" panose="02020603050405020304" pitchFamily="18" charset="0"/>
              </a:rPr>
              <a:t>gien</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lăng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thám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hiểm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mục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a:t>
            </a:r>
            <a:r>
              <a:rPr lang="en-US" altLang="en-US" sz="2800" dirty="0">
                <a:latin typeface="Times New Roman" panose="02020603050405020304" pitchFamily="18" charset="0"/>
                <a:cs typeface="Times New Roman" panose="02020603050405020304" pitchFamily="18" charset="0"/>
              </a:rPr>
              <a:t> con </a:t>
            </a:r>
            <a:r>
              <a:rPr lang="en-US" altLang="en-US" sz="2800" dirty="0" err="1">
                <a:latin typeface="Times New Roman" panose="02020603050405020304" pitchFamily="18" charset="0"/>
                <a:cs typeface="Times New Roman" panose="02020603050405020304" pitchFamily="18" charset="0"/>
              </a:rPr>
              <a:t>đường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dẫn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mới</a:t>
            </a:r>
            <a:r>
              <a:rPr lang="en-US" altLang="en-US" sz="2800" dirty="0">
                <a:latin typeface="Times New Roman" panose="02020603050405020304" pitchFamily="18" charset="0"/>
                <a:cs typeface="Times New Roman" panose="02020603050405020304" pitchFamily="18" charset="0"/>
              </a:rPr>
              <a:t>.</a:t>
            </a:r>
          </a:p>
        </p:txBody>
      </p:sp>
      <p:sp>
        <p:nvSpPr>
          <p:cNvPr id="8" name="Text Box 22">
            <a:extLst>
              <a:ext uri="{FF2B5EF4-FFF2-40B4-BE49-F238E27FC236}">
                <a16:creationId xmlns:a16="http://schemas.microsoft.com/office/drawing/2014/main" id="{D00E5473-49F7-4B80-98B4-C2A02AF1C7FB}"/>
              </a:ext>
            </a:extLst>
          </p:cNvPr>
          <p:cNvSpPr txBox="1">
            <a:spLocks noChangeArrowheads="1"/>
          </p:cNvSpPr>
          <p:nvPr/>
        </p:nvSpPr>
        <p:spPr bwMode="auto">
          <a:xfrm>
            <a:off x="613929" y="3428998"/>
            <a:ext cx="11306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dọc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theo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bờ</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biển</a:t>
            </a:r>
            <a:r>
              <a:rPr lang="en-US" altLang="en-US" sz="2800" b="1" dirty="0">
                <a:latin typeface="Times New Roman" panose="02020603050405020304" pitchFamily="18" charset="0"/>
                <a:cs typeface="Times New Roman" panose="02020603050405020304" pitchFamily="18" charset="0"/>
              </a:rPr>
              <a:t> Nam Mỹ, </a:t>
            </a:r>
            <a:r>
              <a:rPr lang="en-US" altLang="en-US" sz="2800" b="1" dirty="0" err="1">
                <a:latin typeface="Times New Roman" panose="02020603050405020304" pitchFamily="18" charset="0"/>
                <a:cs typeface="Times New Roman" panose="02020603050405020304" pitchFamily="18" charset="0"/>
              </a:rPr>
              <a:t>đoàn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thám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hiểm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p>
        </p:txBody>
      </p:sp>
      <p:sp>
        <p:nvSpPr>
          <p:cNvPr id="9" name="Text Box 23">
            <a:extLst>
              <a:ext uri="{FF2B5EF4-FFF2-40B4-BE49-F238E27FC236}">
                <a16:creationId xmlns:a16="http://schemas.microsoft.com/office/drawing/2014/main" id="{750A3938-59F6-4BA3-BAFC-50ACFDF20CF8}"/>
              </a:ext>
            </a:extLst>
          </p:cNvPr>
          <p:cNvSpPr txBox="1">
            <a:spLocks noChangeArrowheads="1"/>
          </p:cNvSpPr>
          <p:nvPr/>
        </p:nvSpPr>
        <p:spPr bwMode="auto">
          <a:xfrm>
            <a:off x="613929" y="4019056"/>
            <a:ext cx="1073987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thám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biển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đại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mênh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mông</a:t>
            </a:r>
            <a:r>
              <a:rPr lang="en-US" altLang="en-US" sz="2800" dirty="0">
                <a:latin typeface="Times New Roman" panose="02020603050405020304" pitchFamily="18" charset="0"/>
                <a:cs typeface="Times New Roman" panose="02020603050405020304" pitchFamily="18" charset="0"/>
              </a:rPr>
              <a:t>. </a:t>
            </a:r>
          </a:p>
        </p:txBody>
      </p:sp>
      <p:sp>
        <p:nvSpPr>
          <p:cNvPr id="10" name="Text Box 9">
            <a:extLst>
              <a:ext uri="{FF2B5EF4-FFF2-40B4-BE49-F238E27FC236}">
                <a16:creationId xmlns:a16="http://schemas.microsoft.com/office/drawing/2014/main" id="{1AAC7604-F73F-46CB-B06C-B2358EE788D6}"/>
              </a:ext>
            </a:extLst>
          </p:cNvPr>
          <p:cNvSpPr txBox="1">
            <a:spLocks noChangeArrowheads="1"/>
          </p:cNvSpPr>
          <p:nvPr/>
        </p:nvSpPr>
        <p:spPr bwMode="auto">
          <a:xfrm>
            <a:off x="862011" y="4978072"/>
            <a:ext cx="1051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vi-VN" altLang="en-US" sz="2800" b="1" dirty="0">
                <a:latin typeface="Times New Roman" panose="02020603050405020304" pitchFamily="18" charset="0"/>
                <a:cs typeface="Times New Roman" panose="02020603050405020304" pitchFamily="18" charset="0"/>
              </a:rPr>
              <a:t>Vì sao Ma-gien-lăng lại đặt tên cho Đại dương mới tìm được là Thái Bình Dương?</a:t>
            </a:r>
          </a:p>
        </p:txBody>
      </p:sp>
      <p:sp>
        <p:nvSpPr>
          <p:cNvPr id="11" name="Text Box 15">
            <a:extLst>
              <a:ext uri="{FF2B5EF4-FFF2-40B4-BE49-F238E27FC236}">
                <a16:creationId xmlns:a16="http://schemas.microsoft.com/office/drawing/2014/main" id="{EE55CBC1-36E6-4D40-A8F2-4927AF57D34F}"/>
              </a:ext>
            </a:extLst>
          </p:cNvPr>
          <p:cNvSpPr txBox="1">
            <a:spLocks noChangeArrowheads="1"/>
          </p:cNvSpPr>
          <p:nvPr/>
        </p:nvSpPr>
        <p:spPr bwMode="auto">
          <a:xfrm>
            <a:off x="1019172" y="5883551"/>
            <a:ext cx="102012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vi-VN" altLang="en-US" sz="2800" dirty="0">
                <a:latin typeface="Times New Roman Regular" charset="0"/>
              </a:rPr>
              <a:t>- Vì ông thấy nơi đây sóng yên biển lặng nên đặt tên là Thái Bình Dương.</a:t>
            </a:r>
          </a:p>
        </p:txBody>
      </p:sp>
    </p:spTree>
    <p:extLst>
      <p:ext uri="{BB962C8B-B14F-4D97-AF65-F5344CB8AC3E}">
        <p14:creationId xmlns:p14="http://schemas.microsoft.com/office/powerpoint/2010/main" val="28144661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FEEF0A0-7CCB-489B-9475-F4B10482EC2B}"/>
              </a:ext>
            </a:extLst>
          </p:cNvPr>
          <p:cNvSpPr/>
          <p:nvPr/>
        </p:nvSpPr>
        <p:spPr>
          <a:xfrm>
            <a:off x="-2" y="0"/>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939638DF-CC8F-44E5-AD08-CAE08153B223}"/>
              </a:ext>
            </a:extLst>
          </p:cNvPr>
          <p:cNvSpPr txBox="1">
            <a:spLocks/>
          </p:cNvSpPr>
          <p:nvPr/>
        </p:nvSpPr>
        <p:spPr>
          <a:xfrm>
            <a:off x="838197" y="136337"/>
            <a:ext cx="10515600" cy="10906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A516FA13-D884-4D98-822A-EF4D3A7D1E12}"/>
              </a:ext>
            </a:extLst>
          </p:cNvPr>
          <p:cNvSpPr txBox="1">
            <a:spLocks/>
          </p:cNvSpPr>
          <p:nvPr/>
        </p:nvSpPr>
        <p:spPr>
          <a:xfrm>
            <a:off x="838200" y="1047599"/>
            <a:ext cx="10515600" cy="752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nghìn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Google Shape;3999;p54">
            <a:extLst>
              <a:ext uri="{FF2B5EF4-FFF2-40B4-BE49-F238E27FC236}">
                <a16:creationId xmlns:a16="http://schemas.microsoft.com/office/drawing/2014/main" id="{5D882585-6356-489B-8003-AE8DF38339F9}"/>
              </a:ext>
            </a:extLst>
          </p:cNvPr>
          <p:cNvSpPr txBox="1">
            <a:spLocks/>
          </p:cNvSpPr>
          <p:nvPr/>
        </p:nvSpPr>
        <p:spPr>
          <a:xfrm>
            <a:off x="-1" y="1800073"/>
            <a:ext cx="12191997" cy="128617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800" b="1" dirty="0">
                <a:solidFill>
                  <a:srgbClr val="00B050"/>
                </a:solidFill>
                <a:latin typeface="Times New Roman" panose="02020603050405020304" pitchFamily="18" charset="0"/>
                <a:cs typeface="Times New Roman" panose="02020603050405020304" pitchFamily="18" charset="0"/>
              </a:rPr>
              <a:t>Ý </a:t>
            </a:r>
            <a:r>
              <a:rPr lang="en-US" sz="4800" b="1" dirty="0" err="1">
                <a:solidFill>
                  <a:srgbClr val="00B050"/>
                </a:solidFill>
                <a:latin typeface="Times New Roman" panose="02020603050405020304" pitchFamily="18" charset="0"/>
                <a:cs typeface="Times New Roman" panose="02020603050405020304" pitchFamily="18" charset="0"/>
              </a:rPr>
              <a:t>chính</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của</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đoạn</a:t>
            </a:r>
            <a:r>
              <a:rPr lang="en-US" sz="4800" b="1" dirty="0">
                <a:solidFill>
                  <a:srgbClr val="00B050"/>
                </a:solidFill>
                <a:latin typeface="Times New Roman" panose="02020603050405020304" pitchFamily="18" charset="0"/>
                <a:cs typeface="Times New Roman" panose="02020603050405020304" pitchFamily="18" charset="0"/>
              </a:rPr>
              <a:t> 1, 2 </a:t>
            </a:r>
            <a:r>
              <a:rPr lang="en-US" sz="4800" b="1" dirty="0" err="1">
                <a:solidFill>
                  <a:srgbClr val="00B050"/>
                </a:solidFill>
                <a:latin typeface="Times New Roman" panose="02020603050405020304" pitchFamily="18" charset="0"/>
                <a:cs typeface="Times New Roman" panose="02020603050405020304" pitchFamily="18" charset="0"/>
              </a:rPr>
              <a:t>là</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gì</a:t>
            </a:r>
            <a:r>
              <a:rPr lang="en-US" sz="4800" b="1" dirty="0">
                <a:solidFill>
                  <a:srgbClr val="00B050"/>
                </a:solidFill>
                <a:latin typeface="Times New Roman" panose="02020603050405020304" pitchFamily="18" charset="0"/>
                <a:cs typeface="Times New Roman" panose="02020603050405020304" pitchFamily="18" charset="0"/>
              </a:rPr>
              <a:t> ?</a:t>
            </a:r>
          </a:p>
        </p:txBody>
      </p:sp>
      <p:sp>
        <p:nvSpPr>
          <p:cNvPr id="13" name="Google Shape;3999;p54">
            <a:extLst>
              <a:ext uri="{FF2B5EF4-FFF2-40B4-BE49-F238E27FC236}">
                <a16:creationId xmlns:a16="http://schemas.microsoft.com/office/drawing/2014/main" id="{F1096863-311C-4683-B08A-B159898BD710}"/>
              </a:ext>
            </a:extLst>
          </p:cNvPr>
          <p:cNvSpPr txBox="1">
            <a:spLocks/>
          </p:cNvSpPr>
          <p:nvPr/>
        </p:nvSpPr>
        <p:spPr>
          <a:xfrm>
            <a:off x="-4" y="3027022"/>
            <a:ext cx="12192000" cy="1614737"/>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spcBef>
                <a:spcPts val="0"/>
              </a:spcBef>
              <a:buFont typeface="Wingdings" panose="05000000000000000000" pitchFamily="2" charset="2"/>
              <a:buChar char="Ø"/>
            </a:pPr>
            <a:r>
              <a:rPr lang="en-US" b="1" dirty="0">
                <a:solidFill>
                  <a:srgbClr val="0070C0"/>
                </a:solidFill>
                <a:latin typeface="Times New Roman" panose="02020603050405020304" pitchFamily="18" charset="0"/>
                <a:cs typeface="Times New Roman" panose="02020603050405020304" pitchFamily="18" charset="0"/>
              </a:rPr>
              <a:t>Ý </a:t>
            </a:r>
            <a:r>
              <a:rPr lang="en-US" b="1" dirty="0" err="1">
                <a:solidFill>
                  <a:srgbClr val="0070C0"/>
                </a:solidFill>
                <a:latin typeface="Times New Roman" panose="02020603050405020304" pitchFamily="18" charset="0"/>
                <a:cs typeface="Times New Roman" panose="02020603050405020304" pitchFamily="18" charset="0"/>
              </a:rPr>
              <a:t>chính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của</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đoạn</a:t>
            </a:r>
            <a:r>
              <a:rPr lang="en-US" b="1" dirty="0">
                <a:solidFill>
                  <a:srgbClr val="0070C0"/>
                </a:solidFill>
                <a:latin typeface="Times New Roman" panose="02020603050405020304" pitchFamily="18" charset="0"/>
                <a:cs typeface="Times New Roman" panose="02020603050405020304" pitchFamily="18" charset="0"/>
              </a:rPr>
              <a:t> 1, 2 </a:t>
            </a:r>
            <a:r>
              <a:rPr lang="en-US" b="1" dirty="0" err="1">
                <a:solidFill>
                  <a:srgbClr val="0070C0"/>
                </a:solidFill>
                <a:latin typeface="Times New Roman" panose="02020603050405020304" pitchFamily="18" charset="0"/>
                <a:cs typeface="Times New Roman" panose="02020603050405020304" pitchFamily="18" charset="0"/>
              </a:rPr>
              <a:t>là</a:t>
            </a:r>
            <a:r>
              <a:rPr lang="en-US" b="1" dirty="0">
                <a:solidFill>
                  <a:srgbClr val="0070C0"/>
                </a:solidFill>
                <a:latin typeface="Times New Roman" panose="02020603050405020304" pitchFamily="18" charset="0"/>
                <a:cs typeface="Times New Roman" panose="02020603050405020304" pitchFamily="18" charset="0"/>
              </a:rPr>
              <a:t> m</a:t>
            </a:r>
            <a:r>
              <a:rPr lang="vi-VN" b="1" dirty="0">
                <a:solidFill>
                  <a:srgbClr val="0070C0"/>
                </a:solidFill>
                <a:latin typeface="Times New Roman" panose="02020603050405020304" pitchFamily="18" charset="0"/>
                <a:cs typeface="Times New Roman" panose="02020603050405020304" pitchFamily="18" charset="0"/>
              </a:rPr>
              <a:t>ục đích của cuộc thám hiểm và phát hiện ra Thái Bình Dương.</a:t>
            </a:r>
          </a:p>
        </p:txBody>
      </p:sp>
    </p:spTree>
    <p:extLst>
      <p:ext uri="{BB962C8B-B14F-4D97-AF65-F5344CB8AC3E}">
        <p14:creationId xmlns:p14="http://schemas.microsoft.com/office/powerpoint/2010/main" val="3737908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
            <a:extLst>
              <a:ext uri="{FF2B5EF4-FFF2-40B4-BE49-F238E27FC236}">
                <a16:creationId xmlns:a16="http://schemas.microsoft.com/office/drawing/2014/main" id="{80C15B72-4247-4469-A2E9-BE1F96F1CAD0}"/>
              </a:ext>
            </a:extLst>
          </p:cNvPr>
          <p:cNvSpPr/>
          <p:nvPr/>
        </p:nvSpPr>
        <p:spPr>
          <a:xfrm>
            <a:off x="-2" y="0"/>
            <a:ext cx="12191999" cy="6857996"/>
          </a:xfrm>
          <a:prstGeom prst="rect">
            <a:avLst/>
          </a:prstGeom>
          <a:blipFill>
            <a:blip r:embed="rId2" cstate="print"/>
            <a:stretch>
              <a:fillRect/>
            </a:stretch>
          </a:blipFill>
        </p:spPr>
        <p:txBody>
          <a:bodyPr wrap="square" lIns="0" tIns="0" rIns="0" bIns="0" rtlCol="0"/>
          <a:lstStyle/>
          <a:p>
            <a:endParaRPr/>
          </a:p>
        </p:txBody>
      </p:sp>
      <p:sp>
        <p:nvSpPr>
          <p:cNvPr id="29" name="Title 2">
            <a:extLst>
              <a:ext uri="{FF2B5EF4-FFF2-40B4-BE49-F238E27FC236}">
                <a16:creationId xmlns:a16="http://schemas.microsoft.com/office/drawing/2014/main" id="{10637BE6-9B02-44BB-B5B5-0246D9576243}"/>
              </a:ext>
            </a:extLst>
          </p:cNvPr>
          <p:cNvSpPr txBox="1">
            <a:spLocks/>
          </p:cNvSpPr>
          <p:nvPr/>
        </p:nvSpPr>
        <p:spPr>
          <a:xfrm>
            <a:off x="838197" y="136337"/>
            <a:ext cx="10515600" cy="10906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30" name="Title 2">
            <a:extLst>
              <a:ext uri="{FF2B5EF4-FFF2-40B4-BE49-F238E27FC236}">
                <a16:creationId xmlns:a16="http://schemas.microsoft.com/office/drawing/2014/main" id="{3D4D7759-719A-4223-895D-F1861CFE9312}"/>
              </a:ext>
            </a:extLst>
          </p:cNvPr>
          <p:cNvSpPr txBox="1">
            <a:spLocks/>
          </p:cNvSpPr>
          <p:nvPr/>
        </p:nvSpPr>
        <p:spPr>
          <a:xfrm>
            <a:off x="838197" y="937249"/>
            <a:ext cx="10515600" cy="752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nghìn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 Box 7">
            <a:extLst>
              <a:ext uri="{FF2B5EF4-FFF2-40B4-BE49-F238E27FC236}">
                <a16:creationId xmlns:a16="http://schemas.microsoft.com/office/drawing/2014/main" id="{A92A2611-9B13-4D30-A42E-F5A6EDC90012}"/>
              </a:ext>
            </a:extLst>
          </p:cNvPr>
          <p:cNvSpPr txBox="1">
            <a:spLocks noChangeArrowheads="1"/>
          </p:cNvSpPr>
          <p:nvPr/>
        </p:nvSpPr>
        <p:spPr bwMode="auto">
          <a:xfrm>
            <a:off x="647700" y="1591066"/>
            <a:ext cx="11144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2 : </a:t>
            </a:r>
            <a:r>
              <a:rPr lang="en-US" altLang="en-US" sz="2800" dirty="0" err="1">
                <a:latin typeface="Times New Roman" panose="02020603050405020304" pitchFamily="18" charset="0"/>
              </a:rPr>
              <a:t>Đoàn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thám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hiểm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gặp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dọc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đường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gây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những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thiệt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hại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như</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thê</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nào</a:t>
            </a:r>
            <a:r>
              <a:rPr lang="en-US" altLang="en-US" sz="2800" dirty="0">
                <a:latin typeface="Times New Roman" panose="02020603050405020304" pitchFamily="18" charset="0"/>
              </a:rPr>
              <a:t> ?</a:t>
            </a:r>
          </a:p>
        </p:txBody>
      </p:sp>
      <p:sp>
        <p:nvSpPr>
          <p:cNvPr id="14" name="Text Box 14">
            <a:extLst>
              <a:ext uri="{FF2B5EF4-FFF2-40B4-BE49-F238E27FC236}">
                <a16:creationId xmlns:a16="http://schemas.microsoft.com/office/drawing/2014/main" id="{7FFB8152-0234-4626-8DFA-4AF241B5F118}"/>
              </a:ext>
            </a:extLst>
          </p:cNvPr>
          <p:cNvSpPr txBox="1">
            <a:spLocks noChangeArrowheads="1"/>
          </p:cNvSpPr>
          <p:nvPr/>
        </p:nvSpPr>
        <p:spPr bwMode="auto">
          <a:xfrm>
            <a:off x="5229225" y="3981472"/>
            <a:ext cx="2286000"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a:solidFill>
                  <a:srgbClr val="FF0066"/>
                </a:solidFill>
                <a:latin typeface="Times New Roman" panose="02020603050405020304" pitchFamily="18" charset="0"/>
                <a:cs typeface="Times New Roman" panose="02020603050405020304" pitchFamily="18" charset="0"/>
              </a:rPr>
              <a:t> Khó khăn </a:t>
            </a:r>
            <a:endParaRPr lang="en-US" altLang="en-US" sz="3200" dirty="0">
              <a:solidFill>
                <a:srgbClr val="FF0066"/>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94CF224-C791-4F54-93CF-DE2B09590009}"/>
              </a:ext>
            </a:extLst>
          </p:cNvPr>
          <p:cNvSpPr txBox="1"/>
          <p:nvPr/>
        </p:nvSpPr>
        <p:spPr>
          <a:xfrm>
            <a:off x="5076825" y="2751228"/>
            <a:ext cx="2286000" cy="584775"/>
          </a:xfrm>
          <a:prstGeom prst="rect">
            <a:avLst/>
          </a:prstGeom>
          <a:noFill/>
          <a:ln w="3175">
            <a:solidFill>
              <a:schemeClr val="tx1"/>
            </a:solidFill>
          </a:ln>
        </p:spPr>
        <p:txBody>
          <a:bodyPr wrap="square" rtlCol="0">
            <a:spAutoFit/>
          </a:bodyPr>
          <a:lstStyle/>
          <a:p>
            <a:pPr algn="ctr"/>
            <a:r>
              <a:rPr lang="vi-VN" sz="3200" dirty="0">
                <a:latin typeface="Times New Roman" panose="02020603050405020304" pitchFamily="18" charset="0"/>
                <a:cs typeface="Times New Roman" panose="02020603050405020304" pitchFamily="18" charset="0"/>
              </a:rPr>
              <a:t>Thức ăn cạn</a:t>
            </a:r>
            <a:endParaRPr lang="en-US" sz="3200" dirty="0">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F8F47D6-6605-4618-AAD0-E2C0C06F3F81}"/>
              </a:ext>
            </a:extLst>
          </p:cNvPr>
          <p:cNvCxnSpPr>
            <a:cxnSpLocks/>
            <a:endCxn id="15" idx="2"/>
          </p:cNvCxnSpPr>
          <p:nvPr/>
        </p:nvCxnSpPr>
        <p:spPr>
          <a:xfrm flipV="1">
            <a:off x="6219825" y="3336003"/>
            <a:ext cx="0" cy="6454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14E9C9D3-7B46-4D0A-A330-2A40B70E00B4}"/>
              </a:ext>
            </a:extLst>
          </p:cNvPr>
          <p:cNvSpPr txBox="1"/>
          <p:nvPr/>
        </p:nvSpPr>
        <p:spPr>
          <a:xfrm>
            <a:off x="8277225" y="3712122"/>
            <a:ext cx="2286000" cy="1077218"/>
          </a:xfrm>
          <a:prstGeom prst="rect">
            <a:avLst/>
          </a:prstGeom>
          <a:noFill/>
          <a:ln w="3175">
            <a:solidFill>
              <a:schemeClr val="tx1"/>
            </a:solidFill>
          </a:ln>
        </p:spPr>
        <p:txBody>
          <a:bodyPr wrap="square" rtlCol="0">
            <a:spAutoFit/>
          </a:bodyPr>
          <a:lstStyle/>
          <a:p>
            <a:pPr algn="ctr"/>
            <a:r>
              <a:rPr lang="vi-VN" sz="3200" dirty="0">
                <a:latin typeface="Times New Roman" panose="02020603050405020304" pitchFamily="18" charset="0"/>
                <a:cs typeface="Times New Roman" panose="02020603050405020304" pitchFamily="18" charset="0"/>
              </a:rPr>
              <a:t>Nước ngọt hết sạch</a:t>
            </a:r>
            <a:endParaRPr lang="en-US" sz="3200" dirty="0">
              <a:latin typeface="Times New Roman" panose="02020603050405020304" pitchFamily="18"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21DAB88F-CAB1-4199-A946-D5E24CFC1634}"/>
              </a:ext>
            </a:extLst>
          </p:cNvPr>
          <p:cNvCxnSpPr>
            <a:endCxn id="17" idx="1"/>
          </p:cNvCxnSpPr>
          <p:nvPr/>
        </p:nvCxnSpPr>
        <p:spPr>
          <a:xfrm>
            <a:off x="7515225" y="4206843"/>
            <a:ext cx="762000" cy="438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5BF4CB43-BDAD-453D-8F3F-112D7AE870BB}"/>
              </a:ext>
            </a:extLst>
          </p:cNvPr>
          <p:cNvSpPr txBox="1"/>
          <p:nvPr/>
        </p:nvSpPr>
        <p:spPr>
          <a:xfrm>
            <a:off x="6753225" y="5604474"/>
            <a:ext cx="2286000" cy="1077218"/>
          </a:xfrm>
          <a:prstGeom prst="rect">
            <a:avLst/>
          </a:prstGeom>
          <a:noFill/>
          <a:ln w="3175">
            <a:solidFill>
              <a:schemeClr val="tx1"/>
            </a:solidFill>
          </a:ln>
        </p:spPr>
        <p:txBody>
          <a:bodyPr wrap="square" rtlCol="0">
            <a:spAutoFit/>
          </a:bodyPr>
          <a:lstStyle/>
          <a:p>
            <a:pPr algn="ctr"/>
            <a:r>
              <a:rPr lang="vi-VN" sz="3200" dirty="0">
                <a:latin typeface="Times New Roman" panose="02020603050405020304" pitchFamily="18" charset="0"/>
                <a:cs typeface="Times New Roman" panose="02020603050405020304" pitchFamily="18" charset="0"/>
              </a:rPr>
              <a:t>Uống nước tiểu</a:t>
            </a:r>
            <a:endParaRPr lang="en-US" sz="3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5E4447B-03C8-484C-AE98-5DD29BDA3A51}"/>
              </a:ext>
            </a:extLst>
          </p:cNvPr>
          <p:cNvSpPr txBox="1"/>
          <p:nvPr/>
        </p:nvSpPr>
        <p:spPr>
          <a:xfrm>
            <a:off x="3762375" y="5288336"/>
            <a:ext cx="2628900" cy="1569660"/>
          </a:xfrm>
          <a:prstGeom prst="rect">
            <a:avLst/>
          </a:prstGeom>
          <a:noFill/>
          <a:ln w="3175">
            <a:solidFill>
              <a:schemeClr val="tx1"/>
            </a:solidFill>
          </a:ln>
        </p:spPr>
        <p:txBody>
          <a:bodyPr wrap="square" rtlCol="0">
            <a:spAutoFit/>
          </a:bodyPr>
          <a:lstStyle/>
          <a:p>
            <a:pPr algn="ctr"/>
            <a:r>
              <a:rPr lang="vi-VN" sz="3200" dirty="0">
                <a:latin typeface="Times New Roman" panose="02020603050405020304" pitchFamily="18" charset="0"/>
                <a:cs typeface="Times New Roman" panose="02020603050405020304" pitchFamily="18" charset="0"/>
              </a:rPr>
              <a:t>Ăn giày và thắt lưng da ninh nhừ</a:t>
            </a:r>
            <a:endParaRPr lang="en-US"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098D6F3-BEBE-4331-8340-69F855A38C2D}"/>
              </a:ext>
            </a:extLst>
          </p:cNvPr>
          <p:cNvSpPr txBox="1"/>
          <p:nvPr/>
        </p:nvSpPr>
        <p:spPr>
          <a:xfrm>
            <a:off x="1704975" y="3521456"/>
            <a:ext cx="2628900" cy="1569660"/>
          </a:xfrm>
          <a:prstGeom prst="rect">
            <a:avLst/>
          </a:prstGeom>
          <a:noFill/>
          <a:ln w="3175">
            <a:solidFill>
              <a:schemeClr val="tx1"/>
            </a:solidFill>
          </a:ln>
        </p:spPr>
        <p:txBody>
          <a:bodyPr wrap="square" rtlCol="0">
            <a:spAutoFit/>
          </a:bodyPr>
          <a:lstStyle/>
          <a:p>
            <a:pPr algn="ctr"/>
            <a:r>
              <a:rPr lang="vi-VN" sz="3200" dirty="0">
                <a:latin typeface="Times New Roman" panose="02020603050405020304" pitchFamily="18" charset="0"/>
                <a:cs typeface="Times New Roman" panose="02020603050405020304" pitchFamily="18" charset="0"/>
              </a:rPr>
              <a:t>Ném xác thủy thủ chết xuống biển</a:t>
            </a:r>
            <a:endParaRPr lang="en-US" sz="3200" dirty="0">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F4FC942F-44BE-4EB7-BA4F-943F8FF55893}"/>
              </a:ext>
            </a:extLst>
          </p:cNvPr>
          <p:cNvCxnSpPr>
            <a:cxnSpLocks/>
            <a:stCxn id="14" idx="1"/>
          </p:cNvCxnSpPr>
          <p:nvPr/>
        </p:nvCxnSpPr>
        <p:spPr>
          <a:xfrm flipH="1" flipV="1">
            <a:off x="4333875" y="4206843"/>
            <a:ext cx="895350" cy="670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8C95BCD6-19A5-4EB0-B049-8677C4437F7F}"/>
              </a:ext>
            </a:extLst>
          </p:cNvPr>
          <p:cNvCxnSpPr/>
          <p:nvPr/>
        </p:nvCxnSpPr>
        <p:spPr>
          <a:xfrm>
            <a:off x="5457825" y="4535470"/>
            <a:ext cx="0" cy="7528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21AB02BC-D1A6-4F8F-99D6-B16589DA7E5F}"/>
              </a:ext>
            </a:extLst>
          </p:cNvPr>
          <p:cNvCxnSpPr/>
          <p:nvPr/>
        </p:nvCxnSpPr>
        <p:spPr>
          <a:xfrm>
            <a:off x="7362825" y="4535470"/>
            <a:ext cx="0" cy="10412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Text Box 17">
            <a:extLst>
              <a:ext uri="{FF2B5EF4-FFF2-40B4-BE49-F238E27FC236}">
                <a16:creationId xmlns:a16="http://schemas.microsoft.com/office/drawing/2014/main" id="{358A3C98-863F-4A11-84BF-367ED316E30B}"/>
              </a:ext>
            </a:extLst>
          </p:cNvPr>
          <p:cNvSpPr txBox="1">
            <a:spLocks noChangeArrowheads="1"/>
          </p:cNvSpPr>
          <p:nvPr/>
        </p:nvSpPr>
        <p:spPr bwMode="auto">
          <a:xfrm>
            <a:off x="-2" y="2538619"/>
            <a:ext cx="121919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dirty="0" err="1">
                <a:solidFill>
                  <a:srgbClr val="FF0066"/>
                </a:solidFill>
                <a:latin typeface="Times New Roman" panose="02020603050405020304" pitchFamily="18" charset="0"/>
                <a:cs typeface="Times New Roman" panose="02020603050405020304" pitchFamily="18" charset="0"/>
              </a:rPr>
              <a:t>Những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thiệt</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hại</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của</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đoàn</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thám</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hiểm</a:t>
            </a:r>
            <a:r>
              <a:rPr lang="en-US" altLang="en-US" sz="3600" b="1" dirty="0">
                <a:solidFill>
                  <a:srgbClr val="FF0066"/>
                </a:solidFill>
                <a:latin typeface="Times New Roman" panose="02020603050405020304" pitchFamily="18" charset="0"/>
                <a:cs typeface="Times New Roman" panose="02020603050405020304" pitchFamily="18" charset="0"/>
              </a:rPr>
              <a:t>:</a:t>
            </a:r>
            <a:endParaRPr lang="en-US" altLang="en-US" sz="3600" dirty="0">
              <a:solidFill>
                <a:srgbClr val="FF0066"/>
              </a:solidFill>
              <a:latin typeface="Times New Roman" panose="02020603050405020304" pitchFamily="18" charset="0"/>
              <a:cs typeface="Times New Roman" panose="02020603050405020304" pitchFamily="18" charset="0"/>
            </a:endParaRPr>
          </a:p>
        </p:txBody>
      </p:sp>
      <p:sp>
        <p:nvSpPr>
          <p:cNvPr id="32" name="Text Box 18">
            <a:extLst>
              <a:ext uri="{FF2B5EF4-FFF2-40B4-BE49-F238E27FC236}">
                <a16:creationId xmlns:a16="http://schemas.microsoft.com/office/drawing/2014/main" id="{C562AB67-ACFD-4A86-BD79-4B5D1FBDD2E9}"/>
              </a:ext>
            </a:extLst>
          </p:cNvPr>
          <p:cNvSpPr txBox="1">
            <a:spLocks noChangeArrowheads="1"/>
          </p:cNvSpPr>
          <p:nvPr/>
        </p:nvSpPr>
        <p:spPr bwMode="auto">
          <a:xfrm>
            <a:off x="585785" y="3343178"/>
            <a:ext cx="1102042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Đoàn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thám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5 </a:t>
            </a:r>
            <a:r>
              <a:rPr lang="en-US" altLang="en-US" sz="3200" b="1" dirty="0" err="1">
                <a:latin typeface="Times New Roman" panose="02020603050405020304" pitchFamily="18" charset="0"/>
                <a:cs typeface="Times New Roman" panose="02020603050405020304" pitchFamily="18" charset="0"/>
              </a:rPr>
              <a:t>chiếc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thuyền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thì</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bị</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mất</a:t>
            </a:r>
            <a:r>
              <a:rPr lang="en-US" altLang="en-US" sz="3200" b="1" dirty="0">
                <a:latin typeface="Times New Roman" panose="02020603050405020304" pitchFamily="18" charset="0"/>
                <a:cs typeface="Times New Roman" panose="02020603050405020304" pitchFamily="18" charset="0"/>
              </a:rPr>
              <a:t> 4 </a:t>
            </a:r>
            <a:r>
              <a:rPr lang="en-US" altLang="en-US" sz="3200" b="1" dirty="0" err="1">
                <a:latin typeface="Times New Roman" panose="02020603050405020304" pitchFamily="18" charset="0"/>
                <a:cs typeface="Times New Roman" panose="02020603050405020304" pitchFamily="18" charset="0"/>
              </a:rPr>
              <a:t>chiếc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lớn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gần</a:t>
            </a:r>
            <a:r>
              <a:rPr lang="en-US" altLang="en-US" sz="3200" b="1" dirty="0">
                <a:latin typeface="Times New Roman" panose="02020603050405020304" pitchFamily="18" charset="0"/>
                <a:cs typeface="Times New Roman" panose="02020603050405020304" pitchFamily="18" charset="0"/>
              </a:rPr>
              <a:t> 200 </a:t>
            </a:r>
            <a:r>
              <a:rPr lang="en-US" altLang="en-US" sz="3200" b="1" dirty="0" err="1">
                <a:latin typeface="Times New Roman" panose="02020603050405020304" pitchFamily="18" charset="0"/>
                <a:cs typeface="Times New Roman" panose="02020603050405020304" pitchFamily="18" charset="0"/>
              </a:rPr>
              <a:t>người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bỏ</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dọc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đường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chỉ</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huy</a:t>
            </a:r>
            <a:r>
              <a:rPr lang="en-US" altLang="en-US" sz="3200" b="1" dirty="0">
                <a:latin typeface="Times New Roman" panose="02020603050405020304" pitchFamily="18" charset="0"/>
                <a:cs typeface="Times New Roman" panose="02020603050405020304" pitchFamily="18" charset="0"/>
              </a:rPr>
              <a:t> Ma-</a:t>
            </a:r>
            <a:r>
              <a:rPr lang="en-US" altLang="en-US" sz="3200" b="1" dirty="0" err="1">
                <a:latin typeface="Times New Roman" panose="02020603050405020304" pitchFamily="18" charset="0"/>
                <a:cs typeface="Times New Roman" panose="02020603050405020304" pitchFamily="18" charset="0"/>
              </a:rPr>
              <a:t>gien</a:t>
            </a:r>
            <a:r>
              <a:rPr lang="en-US" altLang="en-US" sz="3200" b="1" dirty="0">
                <a:latin typeface="Times New Roman" panose="02020603050405020304" pitchFamily="18" charset="0"/>
                <a:cs typeface="Times New Roman" panose="02020603050405020304" pitchFamily="18" charset="0"/>
              </a:rPr>
              <a:t>-</a:t>
            </a:r>
            <a:r>
              <a:rPr lang="en-US" altLang="en-US" sz="3200" b="1" dirty="0" err="1">
                <a:latin typeface="Times New Roman" panose="02020603050405020304" pitchFamily="18" charset="0"/>
                <a:cs typeface="Times New Roman" panose="02020603050405020304" pitchFamily="18" charset="0"/>
              </a:rPr>
              <a:t>lăng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bỏ</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giao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chiến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đảo</a:t>
            </a:r>
            <a:r>
              <a:rPr lang="en-US" altLang="en-US" sz="3200" b="1" dirty="0">
                <a:latin typeface="Times New Roman" panose="02020603050405020304" pitchFamily="18" charset="0"/>
                <a:cs typeface="Times New Roman" panose="02020603050405020304" pitchFamily="18" charset="0"/>
              </a:rPr>
              <a:t> Ma-tan. </a:t>
            </a:r>
            <a:r>
              <a:rPr lang="en-US" altLang="en-US" sz="3200" b="1" dirty="0" err="1">
                <a:latin typeface="Times New Roman" panose="02020603050405020304" pitchFamily="18" charset="0"/>
                <a:cs typeface="Times New Roman" panose="02020603050405020304" pitchFamily="18" charset="0"/>
              </a:rPr>
              <a:t>Cuối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chỉ</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còn</a:t>
            </a:r>
            <a:r>
              <a:rPr lang="en-US" altLang="en-US" sz="3200" b="1" dirty="0">
                <a:latin typeface="Times New Roman" panose="02020603050405020304" pitchFamily="18" charset="0"/>
                <a:cs typeface="Times New Roman" panose="02020603050405020304" pitchFamily="18" charset="0"/>
              </a:rPr>
              <a:t> 1 </a:t>
            </a:r>
            <a:r>
              <a:rPr lang="en-US" altLang="en-US" sz="3200" b="1" dirty="0" err="1">
                <a:latin typeface="Times New Roman" panose="02020603050405020304" pitchFamily="18" charset="0"/>
                <a:cs typeface="Times New Roman" panose="02020603050405020304" pitchFamily="18" charset="0"/>
              </a:rPr>
              <a:t>chiếc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thuyền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18 </a:t>
            </a:r>
            <a:r>
              <a:rPr lang="en-US" altLang="en-US" sz="3200" b="1" dirty="0" err="1">
                <a:latin typeface="Times New Roman" panose="02020603050405020304" pitchFamily="18" charset="0"/>
                <a:cs typeface="Times New Roman" panose="02020603050405020304" pitchFamily="18" charset="0"/>
              </a:rPr>
              <a:t>thủy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thủ</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sót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vê</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Tây</a:t>
            </a:r>
            <a:r>
              <a:rPr lang="en-US" altLang="en-US" sz="3200" b="1" dirty="0">
                <a:latin typeface="Times New Roman" panose="02020603050405020304" pitchFamily="18" charset="0"/>
                <a:cs typeface="Times New Roman" panose="02020603050405020304" pitchFamily="18" charset="0"/>
              </a:rPr>
              <a:t> ban </a:t>
            </a:r>
            <a:r>
              <a:rPr lang="en-US" altLang="en-US" sz="3200" b="1" dirty="0" err="1">
                <a:latin typeface="Times New Roman" panose="02020603050405020304" pitchFamily="18" charset="0"/>
                <a:cs typeface="Times New Roman" panose="02020603050405020304" pitchFamily="18" charset="0"/>
              </a:rPr>
              <a:t>Nha</a:t>
            </a:r>
            <a:r>
              <a:rPr lang="en-US" alt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39739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
                                        </p:tgtEl>
                                        <p:attrNameLst>
                                          <p:attrName>style.visibility</p:attrName>
                                        </p:attrNameLst>
                                      </p:cBhvr>
                                      <p:to>
                                        <p:strVal val="visible"/>
                                      </p:to>
                                    </p:set>
                                    <p:anim calcmode="discrete" valueType="clr">
                                      <p:cBhvr override="childStyle">
                                        <p:cTn id="1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
                                        </p:tgtEl>
                                        <p:attrNameLst>
                                          <p:attrName>fillcolor</p:attrName>
                                        </p:attrNameLst>
                                      </p:cBhvr>
                                      <p:tavLst>
                                        <p:tav tm="0">
                                          <p:val>
                                            <p:clrVal>
                                              <a:schemeClr val="accent2"/>
                                            </p:clrVal>
                                          </p:val>
                                        </p:tav>
                                        <p:tav tm="50000">
                                          <p:val>
                                            <p:clrVal>
                                              <a:schemeClr val="hlink"/>
                                            </p:clrVal>
                                          </p:val>
                                        </p:tav>
                                      </p:tavLst>
                                    </p:anim>
                                    <p:set>
                                      <p:cBhvr>
                                        <p:cTn id="14" dur="80"/>
                                        <p:tgtEl>
                                          <p:spTgt spid="1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xit" presetSubtype="0" fill="hold" grpId="1" nodeType="clickEffect">
                                  <p:stCondLst>
                                    <p:cond delay="0"/>
                                  </p:stCondLst>
                                  <p:iterate type="lt">
                                    <p:tmPct val="0"/>
                                  </p:iterate>
                                  <p:childTnLst>
                                    <p:animEffect transition="out" filter="fade">
                                      <p:cBhvr>
                                        <p:cTn id="58" dur="1000"/>
                                        <p:tgtEl>
                                          <p:spTgt spid="14"/>
                                        </p:tgtEl>
                                      </p:cBhvr>
                                    </p:animEffect>
                                    <p:anim calcmode="lin" valueType="num">
                                      <p:cBhvr>
                                        <p:cTn id="59" dur="1000"/>
                                        <p:tgtEl>
                                          <p:spTgt spid="14"/>
                                        </p:tgtEl>
                                        <p:attrNameLst>
                                          <p:attrName>ppt_x</p:attrName>
                                        </p:attrNameLst>
                                      </p:cBhvr>
                                      <p:tavLst>
                                        <p:tav tm="0">
                                          <p:val>
                                            <p:strVal val="ppt_x"/>
                                          </p:val>
                                        </p:tav>
                                        <p:tav tm="100000">
                                          <p:val>
                                            <p:strVal val="ppt_x"/>
                                          </p:val>
                                        </p:tav>
                                      </p:tavLst>
                                    </p:anim>
                                    <p:anim calcmode="lin" valueType="num">
                                      <p:cBhvr>
                                        <p:cTn id="60" dur="1000"/>
                                        <p:tgtEl>
                                          <p:spTgt spid="14"/>
                                        </p:tgtEl>
                                        <p:attrNameLst>
                                          <p:attrName>ppt_y</p:attrName>
                                        </p:attrNameLst>
                                      </p:cBhvr>
                                      <p:tavLst>
                                        <p:tav tm="0">
                                          <p:val>
                                            <p:strVal val="ppt_y"/>
                                          </p:val>
                                        </p:tav>
                                        <p:tav tm="100000">
                                          <p:val>
                                            <p:strVal val="ppt_y+.1"/>
                                          </p:val>
                                        </p:tav>
                                      </p:tavLst>
                                    </p:anim>
                                    <p:set>
                                      <p:cBhvr>
                                        <p:cTn id="61" dur="1" fill="hold">
                                          <p:stCondLst>
                                            <p:cond delay="999"/>
                                          </p:stCondLst>
                                        </p:cTn>
                                        <p:tgtEl>
                                          <p:spTgt spid="14"/>
                                        </p:tgtEl>
                                        <p:attrNameLst>
                                          <p:attrName>style.visibility</p:attrName>
                                        </p:attrNameLst>
                                      </p:cBhvr>
                                      <p:to>
                                        <p:strVal val="hidden"/>
                                      </p:to>
                                    </p:set>
                                  </p:childTnLst>
                                </p:cTn>
                              </p:par>
                              <p:par>
                                <p:cTn id="62" presetID="42" presetClass="exit" presetSubtype="0" fill="hold" grpId="1" nodeType="withEffect">
                                  <p:stCondLst>
                                    <p:cond delay="0"/>
                                  </p:stCondLst>
                                  <p:childTnLst>
                                    <p:animEffect transition="out" filter="fade">
                                      <p:cBhvr>
                                        <p:cTn id="63" dur="1000"/>
                                        <p:tgtEl>
                                          <p:spTgt spid="15"/>
                                        </p:tgtEl>
                                      </p:cBhvr>
                                    </p:animEffect>
                                    <p:anim calcmode="lin" valueType="num">
                                      <p:cBhvr>
                                        <p:cTn id="64" dur="1000"/>
                                        <p:tgtEl>
                                          <p:spTgt spid="15"/>
                                        </p:tgtEl>
                                        <p:attrNameLst>
                                          <p:attrName>ppt_x</p:attrName>
                                        </p:attrNameLst>
                                      </p:cBhvr>
                                      <p:tavLst>
                                        <p:tav tm="0">
                                          <p:val>
                                            <p:strVal val="ppt_x"/>
                                          </p:val>
                                        </p:tav>
                                        <p:tav tm="100000">
                                          <p:val>
                                            <p:strVal val="ppt_x"/>
                                          </p:val>
                                        </p:tav>
                                      </p:tavLst>
                                    </p:anim>
                                    <p:anim calcmode="lin" valueType="num">
                                      <p:cBhvr>
                                        <p:cTn id="65" dur="1000"/>
                                        <p:tgtEl>
                                          <p:spTgt spid="15"/>
                                        </p:tgtEl>
                                        <p:attrNameLst>
                                          <p:attrName>ppt_y</p:attrName>
                                        </p:attrNameLst>
                                      </p:cBhvr>
                                      <p:tavLst>
                                        <p:tav tm="0">
                                          <p:val>
                                            <p:strVal val="ppt_y"/>
                                          </p:val>
                                        </p:tav>
                                        <p:tav tm="100000">
                                          <p:val>
                                            <p:strVal val="ppt_y+.1"/>
                                          </p:val>
                                        </p:tav>
                                      </p:tavLst>
                                    </p:anim>
                                    <p:set>
                                      <p:cBhvr>
                                        <p:cTn id="66" dur="1" fill="hold">
                                          <p:stCondLst>
                                            <p:cond delay="999"/>
                                          </p:stCondLst>
                                        </p:cTn>
                                        <p:tgtEl>
                                          <p:spTgt spid="15"/>
                                        </p:tgtEl>
                                        <p:attrNameLst>
                                          <p:attrName>style.visibility</p:attrName>
                                        </p:attrNameLst>
                                      </p:cBhvr>
                                      <p:to>
                                        <p:strVal val="hidden"/>
                                      </p:to>
                                    </p:set>
                                  </p:childTnLst>
                                </p:cTn>
                              </p:par>
                              <p:par>
                                <p:cTn id="67" presetID="42" presetClass="exit" presetSubtype="0" fill="hold" nodeType="withEffect">
                                  <p:stCondLst>
                                    <p:cond delay="0"/>
                                  </p:stCondLst>
                                  <p:childTnLst>
                                    <p:animEffect transition="out" filter="fade">
                                      <p:cBhvr>
                                        <p:cTn id="68" dur="1000"/>
                                        <p:tgtEl>
                                          <p:spTgt spid="16"/>
                                        </p:tgtEl>
                                      </p:cBhvr>
                                    </p:animEffect>
                                    <p:anim calcmode="lin" valueType="num">
                                      <p:cBhvr>
                                        <p:cTn id="69" dur="1000"/>
                                        <p:tgtEl>
                                          <p:spTgt spid="16"/>
                                        </p:tgtEl>
                                        <p:attrNameLst>
                                          <p:attrName>ppt_x</p:attrName>
                                        </p:attrNameLst>
                                      </p:cBhvr>
                                      <p:tavLst>
                                        <p:tav tm="0">
                                          <p:val>
                                            <p:strVal val="ppt_x"/>
                                          </p:val>
                                        </p:tav>
                                        <p:tav tm="100000">
                                          <p:val>
                                            <p:strVal val="ppt_x"/>
                                          </p:val>
                                        </p:tav>
                                      </p:tavLst>
                                    </p:anim>
                                    <p:anim calcmode="lin" valueType="num">
                                      <p:cBhvr>
                                        <p:cTn id="70" dur="1000"/>
                                        <p:tgtEl>
                                          <p:spTgt spid="16"/>
                                        </p:tgtEl>
                                        <p:attrNameLst>
                                          <p:attrName>ppt_y</p:attrName>
                                        </p:attrNameLst>
                                      </p:cBhvr>
                                      <p:tavLst>
                                        <p:tav tm="0">
                                          <p:val>
                                            <p:strVal val="ppt_y"/>
                                          </p:val>
                                        </p:tav>
                                        <p:tav tm="100000">
                                          <p:val>
                                            <p:strVal val="ppt_y+.1"/>
                                          </p:val>
                                        </p:tav>
                                      </p:tavLst>
                                    </p:anim>
                                    <p:set>
                                      <p:cBhvr>
                                        <p:cTn id="71" dur="1" fill="hold">
                                          <p:stCondLst>
                                            <p:cond delay="999"/>
                                          </p:stCondLst>
                                        </p:cTn>
                                        <p:tgtEl>
                                          <p:spTgt spid="16"/>
                                        </p:tgtEl>
                                        <p:attrNameLst>
                                          <p:attrName>style.visibility</p:attrName>
                                        </p:attrNameLst>
                                      </p:cBhvr>
                                      <p:to>
                                        <p:strVal val="hidden"/>
                                      </p:to>
                                    </p:set>
                                  </p:childTnLst>
                                </p:cTn>
                              </p:par>
                              <p:par>
                                <p:cTn id="72" presetID="42" presetClass="exit" presetSubtype="0" fill="hold" grpId="1" nodeType="withEffect">
                                  <p:stCondLst>
                                    <p:cond delay="0"/>
                                  </p:stCondLst>
                                  <p:childTnLst>
                                    <p:animEffect transition="out" filter="fade">
                                      <p:cBhvr>
                                        <p:cTn id="73" dur="1000"/>
                                        <p:tgtEl>
                                          <p:spTgt spid="17"/>
                                        </p:tgtEl>
                                      </p:cBhvr>
                                    </p:animEffect>
                                    <p:anim calcmode="lin" valueType="num">
                                      <p:cBhvr>
                                        <p:cTn id="74" dur="1000"/>
                                        <p:tgtEl>
                                          <p:spTgt spid="17"/>
                                        </p:tgtEl>
                                        <p:attrNameLst>
                                          <p:attrName>ppt_x</p:attrName>
                                        </p:attrNameLst>
                                      </p:cBhvr>
                                      <p:tavLst>
                                        <p:tav tm="0">
                                          <p:val>
                                            <p:strVal val="ppt_x"/>
                                          </p:val>
                                        </p:tav>
                                        <p:tav tm="100000">
                                          <p:val>
                                            <p:strVal val="ppt_x"/>
                                          </p:val>
                                        </p:tav>
                                      </p:tavLst>
                                    </p:anim>
                                    <p:anim calcmode="lin" valueType="num">
                                      <p:cBhvr>
                                        <p:cTn id="75" dur="1000"/>
                                        <p:tgtEl>
                                          <p:spTgt spid="17"/>
                                        </p:tgtEl>
                                        <p:attrNameLst>
                                          <p:attrName>ppt_y</p:attrName>
                                        </p:attrNameLst>
                                      </p:cBhvr>
                                      <p:tavLst>
                                        <p:tav tm="0">
                                          <p:val>
                                            <p:strVal val="ppt_y"/>
                                          </p:val>
                                        </p:tav>
                                        <p:tav tm="100000">
                                          <p:val>
                                            <p:strVal val="ppt_y+.1"/>
                                          </p:val>
                                        </p:tav>
                                      </p:tavLst>
                                    </p:anim>
                                    <p:set>
                                      <p:cBhvr>
                                        <p:cTn id="76" dur="1" fill="hold">
                                          <p:stCondLst>
                                            <p:cond delay="999"/>
                                          </p:stCondLst>
                                        </p:cTn>
                                        <p:tgtEl>
                                          <p:spTgt spid="17"/>
                                        </p:tgtEl>
                                        <p:attrNameLst>
                                          <p:attrName>style.visibility</p:attrName>
                                        </p:attrNameLst>
                                      </p:cBhvr>
                                      <p:to>
                                        <p:strVal val="hidden"/>
                                      </p:to>
                                    </p:set>
                                  </p:childTnLst>
                                </p:cTn>
                              </p:par>
                              <p:par>
                                <p:cTn id="77" presetID="42" presetClass="exit" presetSubtype="0" fill="hold" nodeType="withEffect">
                                  <p:stCondLst>
                                    <p:cond delay="0"/>
                                  </p:stCondLst>
                                  <p:childTnLst>
                                    <p:animEffect transition="out" filter="fade">
                                      <p:cBhvr>
                                        <p:cTn id="78" dur="1000"/>
                                        <p:tgtEl>
                                          <p:spTgt spid="18"/>
                                        </p:tgtEl>
                                      </p:cBhvr>
                                    </p:animEffect>
                                    <p:anim calcmode="lin" valueType="num">
                                      <p:cBhvr>
                                        <p:cTn id="79" dur="1000"/>
                                        <p:tgtEl>
                                          <p:spTgt spid="18"/>
                                        </p:tgtEl>
                                        <p:attrNameLst>
                                          <p:attrName>ppt_x</p:attrName>
                                        </p:attrNameLst>
                                      </p:cBhvr>
                                      <p:tavLst>
                                        <p:tav tm="0">
                                          <p:val>
                                            <p:strVal val="ppt_x"/>
                                          </p:val>
                                        </p:tav>
                                        <p:tav tm="100000">
                                          <p:val>
                                            <p:strVal val="ppt_x"/>
                                          </p:val>
                                        </p:tav>
                                      </p:tavLst>
                                    </p:anim>
                                    <p:anim calcmode="lin" valueType="num">
                                      <p:cBhvr>
                                        <p:cTn id="80" dur="1000"/>
                                        <p:tgtEl>
                                          <p:spTgt spid="18"/>
                                        </p:tgtEl>
                                        <p:attrNameLst>
                                          <p:attrName>ppt_y</p:attrName>
                                        </p:attrNameLst>
                                      </p:cBhvr>
                                      <p:tavLst>
                                        <p:tav tm="0">
                                          <p:val>
                                            <p:strVal val="ppt_y"/>
                                          </p:val>
                                        </p:tav>
                                        <p:tav tm="100000">
                                          <p:val>
                                            <p:strVal val="ppt_y+.1"/>
                                          </p:val>
                                        </p:tav>
                                      </p:tavLst>
                                    </p:anim>
                                    <p:set>
                                      <p:cBhvr>
                                        <p:cTn id="81" dur="1" fill="hold">
                                          <p:stCondLst>
                                            <p:cond delay="999"/>
                                          </p:stCondLst>
                                        </p:cTn>
                                        <p:tgtEl>
                                          <p:spTgt spid="18"/>
                                        </p:tgtEl>
                                        <p:attrNameLst>
                                          <p:attrName>style.visibility</p:attrName>
                                        </p:attrNameLst>
                                      </p:cBhvr>
                                      <p:to>
                                        <p:strVal val="hidden"/>
                                      </p:to>
                                    </p:set>
                                  </p:childTnLst>
                                </p:cTn>
                              </p:par>
                              <p:par>
                                <p:cTn id="82" presetID="42" presetClass="exit" presetSubtype="0" fill="hold" grpId="1" nodeType="withEffect">
                                  <p:stCondLst>
                                    <p:cond delay="0"/>
                                  </p:stCondLst>
                                  <p:childTnLst>
                                    <p:animEffect transition="out" filter="fade">
                                      <p:cBhvr>
                                        <p:cTn id="83" dur="1000"/>
                                        <p:tgtEl>
                                          <p:spTgt spid="19"/>
                                        </p:tgtEl>
                                      </p:cBhvr>
                                    </p:animEffect>
                                    <p:anim calcmode="lin" valueType="num">
                                      <p:cBhvr>
                                        <p:cTn id="84" dur="1000"/>
                                        <p:tgtEl>
                                          <p:spTgt spid="19"/>
                                        </p:tgtEl>
                                        <p:attrNameLst>
                                          <p:attrName>ppt_x</p:attrName>
                                        </p:attrNameLst>
                                      </p:cBhvr>
                                      <p:tavLst>
                                        <p:tav tm="0">
                                          <p:val>
                                            <p:strVal val="ppt_x"/>
                                          </p:val>
                                        </p:tav>
                                        <p:tav tm="100000">
                                          <p:val>
                                            <p:strVal val="ppt_x"/>
                                          </p:val>
                                        </p:tav>
                                      </p:tavLst>
                                    </p:anim>
                                    <p:anim calcmode="lin" valueType="num">
                                      <p:cBhvr>
                                        <p:cTn id="85" dur="1000"/>
                                        <p:tgtEl>
                                          <p:spTgt spid="19"/>
                                        </p:tgtEl>
                                        <p:attrNameLst>
                                          <p:attrName>ppt_y</p:attrName>
                                        </p:attrNameLst>
                                      </p:cBhvr>
                                      <p:tavLst>
                                        <p:tav tm="0">
                                          <p:val>
                                            <p:strVal val="ppt_y"/>
                                          </p:val>
                                        </p:tav>
                                        <p:tav tm="100000">
                                          <p:val>
                                            <p:strVal val="ppt_y+.1"/>
                                          </p:val>
                                        </p:tav>
                                      </p:tavLst>
                                    </p:anim>
                                    <p:set>
                                      <p:cBhvr>
                                        <p:cTn id="86" dur="1" fill="hold">
                                          <p:stCondLst>
                                            <p:cond delay="999"/>
                                          </p:stCondLst>
                                        </p:cTn>
                                        <p:tgtEl>
                                          <p:spTgt spid="19"/>
                                        </p:tgtEl>
                                        <p:attrNameLst>
                                          <p:attrName>style.visibility</p:attrName>
                                        </p:attrNameLst>
                                      </p:cBhvr>
                                      <p:to>
                                        <p:strVal val="hidden"/>
                                      </p:to>
                                    </p:set>
                                  </p:childTnLst>
                                </p:cTn>
                              </p:par>
                              <p:par>
                                <p:cTn id="87" presetID="42" presetClass="exit" presetSubtype="0" fill="hold" nodeType="withEffect">
                                  <p:stCondLst>
                                    <p:cond delay="0"/>
                                  </p:stCondLst>
                                  <p:childTnLst>
                                    <p:animEffect transition="out" filter="fade">
                                      <p:cBhvr>
                                        <p:cTn id="88" dur="1000"/>
                                        <p:tgtEl>
                                          <p:spTgt spid="24"/>
                                        </p:tgtEl>
                                      </p:cBhvr>
                                    </p:animEffect>
                                    <p:anim calcmode="lin" valueType="num">
                                      <p:cBhvr>
                                        <p:cTn id="89" dur="1000"/>
                                        <p:tgtEl>
                                          <p:spTgt spid="24"/>
                                        </p:tgtEl>
                                        <p:attrNameLst>
                                          <p:attrName>ppt_x</p:attrName>
                                        </p:attrNameLst>
                                      </p:cBhvr>
                                      <p:tavLst>
                                        <p:tav tm="0">
                                          <p:val>
                                            <p:strVal val="ppt_x"/>
                                          </p:val>
                                        </p:tav>
                                        <p:tav tm="100000">
                                          <p:val>
                                            <p:strVal val="ppt_x"/>
                                          </p:val>
                                        </p:tav>
                                      </p:tavLst>
                                    </p:anim>
                                    <p:anim calcmode="lin" valueType="num">
                                      <p:cBhvr>
                                        <p:cTn id="90" dur="1000"/>
                                        <p:tgtEl>
                                          <p:spTgt spid="24"/>
                                        </p:tgtEl>
                                        <p:attrNameLst>
                                          <p:attrName>ppt_y</p:attrName>
                                        </p:attrNameLst>
                                      </p:cBhvr>
                                      <p:tavLst>
                                        <p:tav tm="0">
                                          <p:val>
                                            <p:strVal val="ppt_y"/>
                                          </p:val>
                                        </p:tav>
                                        <p:tav tm="100000">
                                          <p:val>
                                            <p:strVal val="ppt_y+.1"/>
                                          </p:val>
                                        </p:tav>
                                      </p:tavLst>
                                    </p:anim>
                                    <p:set>
                                      <p:cBhvr>
                                        <p:cTn id="91" dur="1" fill="hold">
                                          <p:stCondLst>
                                            <p:cond delay="999"/>
                                          </p:stCondLst>
                                        </p:cTn>
                                        <p:tgtEl>
                                          <p:spTgt spid="24"/>
                                        </p:tgtEl>
                                        <p:attrNameLst>
                                          <p:attrName>style.visibility</p:attrName>
                                        </p:attrNameLst>
                                      </p:cBhvr>
                                      <p:to>
                                        <p:strVal val="hidden"/>
                                      </p:to>
                                    </p:set>
                                  </p:childTnLst>
                                </p:cTn>
                              </p:par>
                              <p:par>
                                <p:cTn id="92" presetID="42" presetClass="exit" presetSubtype="0" fill="hold" grpId="1" nodeType="withEffect">
                                  <p:stCondLst>
                                    <p:cond delay="0"/>
                                  </p:stCondLst>
                                  <p:childTnLst>
                                    <p:animEffect transition="out" filter="fade">
                                      <p:cBhvr>
                                        <p:cTn id="93" dur="1000"/>
                                        <p:tgtEl>
                                          <p:spTgt spid="20"/>
                                        </p:tgtEl>
                                      </p:cBhvr>
                                    </p:animEffect>
                                    <p:anim calcmode="lin" valueType="num">
                                      <p:cBhvr>
                                        <p:cTn id="94" dur="1000"/>
                                        <p:tgtEl>
                                          <p:spTgt spid="20"/>
                                        </p:tgtEl>
                                        <p:attrNameLst>
                                          <p:attrName>ppt_x</p:attrName>
                                        </p:attrNameLst>
                                      </p:cBhvr>
                                      <p:tavLst>
                                        <p:tav tm="0">
                                          <p:val>
                                            <p:strVal val="ppt_x"/>
                                          </p:val>
                                        </p:tav>
                                        <p:tav tm="100000">
                                          <p:val>
                                            <p:strVal val="ppt_x"/>
                                          </p:val>
                                        </p:tav>
                                      </p:tavLst>
                                    </p:anim>
                                    <p:anim calcmode="lin" valueType="num">
                                      <p:cBhvr>
                                        <p:cTn id="95" dur="1000"/>
                                        <p:tgtEl>
                                          <p:spTgt spid="20"/>
                                        </p:tgtEl>
                                        <p:attrNameLst>
                                          <p:attrName>ppt_y</p:attrName>
                                        </p:attrNameLst>
                                      </p:cBhvr>
                                      <p:tavLst>
                                        <p:tav tm="0">
                                          <p:val>
                                            <p:strVal val="ppt_y"/>
                                          </p:val>
                                        </p:tav>
                                        <p:tav tm="100000">
                                          <p:val>
                                            <p:strVal val="ppt_y+.1"/>
                                          </p:val>
                                        </p:tav>
                                      </p:tavLst>
                                    </p:anim>
                                    <p:set>
                                      <p:cBhvr>
                                        <p:cTn id="96" dur="1" fill="hold">
                                          <p:stCondLst>
                                            <p:cond delay="999"/>
                                          </p:stCondLst>
                                        </p:cTn>
                                        <p:tgtEl>
                                          <p:spTgt spid="20"/>
                                        </p:tgtEl>
                                        <p:attrNameLst>
                                          <p:attrName>style.visibility</p:attrName>
                                        </p:attrNameLst>
                                      </p:cBhvr>
                                      <p:to>
                                        <p:strVal val="hidden"/>
                                      </p:to>
                                    </p:set>
                                  </p:childTnLst>
                                </p:cTn>
                              </p:par>
                              <p:par>
                                <p:cTn id="97" presetID="42" presetClass="exit" presetSubtype="0" fill="hold" nodeType="withEffect">
                                  <p:stCondLst>
                                    <p:cond delay="0"/>
                                  </p:stCondLst>
                                  <p:childTnLst>
                                    <p:animEffect transition="out" filter="fade">
                                      <p:cBhvr>
                                        <p:cTn id="98" dur="1000"/>
                                        <p:tgtEl>
                                          <p:spTgt spid="23"/>
                                        </p:tgtEl>
                                      </p:cBhvr>
                                    </p:animEffect>
                                    <p:anim calcmode="lin" valueType="num">
                                      <p:cBhvr>
                                        <p:cTn id="99" dur="1000"/>
                                        <p:tgtEl>
                                          <p:spTgt spid="23"/>
                                        </p:tgtEl>
                                        <p:attrNameLst>
                                          <p:attrName>ppt_x</p:attrName>
                                        </p:attrNameLst>
                                      </p:cBhvr>
                                      <p:tavLst>
                                        <p:tav tm="0">
                                          <p:val>
                                            <p:strVal val="ppt_x"/>
                                          </p:val>
                                        </p:tav>
                                        <p:tav tm="100000">
                                          <p:val>
                                            <p:strVal val="ppt_x"/>
                                          </p:val>
                                        </p:tav>
                                      </p:tavLst>
                                    </p:anim>
                                    <p:anim calcmode="lin" valueType="num">
                                      <p:cBhvr>
                                        <p:cTn id="100" dur="1000"/>
                                        <p:tgtEl>
                                          <p:spTgt spid="23"/>
                                        </p:tgtEl>
                                        <p:attrNameLst>
                                          <p:attrName>ppt_y</p:attrName>
                                        </p:attrNameLst>
                                      </p:cBhvr>
                                      <p:tavLst>
                                        <p:tav tm="0">
                                          <p:val>
                                            <p:strVal val="ppt_y"/>
                                          </p:val>
                                        </p:tav>
                                        <p:tav tm="100000">
                                          <p:val>
                                            <p:strVal val="ppt_y+.1"/>
                                          </p:val>
                                        </p:tav>
                                      </p:tavLst>
                                    </p:anim>
                                    <p:set>
                                      <p:cBhvr>
                                        <p:cTn id="101" dur="1" fill="hold">
                                          <p:stCondLst>
                                            <p:cond delay="999"/>
                                          </p:stCondLst>
                                        </p:cTn>
                                        <p:tgtEl>
                                          <p:spTgt spid="23"/>
                                        </p:tgtEl>
                                        <p:attrNameLst>
                                          <p:attrName>style.visibility</p:attrName>
                                        </p:attrNameLst>
                                      </p:cBhvr>
                                      <p:to>
                                        <p:strVal val="hidden"/>
                                      </p:to>
                                    </p:set>
                                  </p:childTnLst>
                                </p:cTn>
                              </p:par>
                              <p:par>
                                <p:cTn id="102" presetID="42" presetClass="exit" presetSubtype="0" fill="hold" grpId="1" nodeType="withEffect">
                                  <p:stCondLst>
                                    <p:cond delay="0"/>
                                  </p:stCondLst>
                                  <p:childTnLst>
                                    <p:animEffect transition="out" filter="fade">
                                      <p:cBhvr>
                                        <p:cTn id="103" dur="1000"/>
                                        <p:tgtEl>
                                          <p:spTgt spid="21"/>
                                        </p:tgtEl>
                                      </p:cBhvr>
                                    </p:animEffect>
                                    <p:anim calcmode="lin" valueType="num">
                                      <p:cBhvr>
                                        <p:cTn id="104" dur="1000"/>
                                        <p:tgtEl>
                                          <p:spTgt spid="21"/>
                                        </p:tgtEl>
                                        <p:attrNameLst>
                                          <p:attrName>ppt_x</p:attrName>
                                        </p:attrNameLst>
                                      </p:cBhvr>
                                      <p:tavLst>
                                        <p:tav tm="0">
                                          <p:val>
                                            <p:strVal val="ppt_x"/>
                                          </p:val>
                                        </p:tav>
                                        <p:tav tm="100000">
                                          <p:val>
                                            <p:strVal val="ppt_x"/>
                                          </p:val>
                                        </p:tav>
                                      </p:tavLst>
                                    </p:anim>
                                    <p:anim calcmode="lin" valueType="num">
                                      <p:cBhvr>
                                        <p:cTn id="105" dur="1000"/>
                                        <p:tgtEl>
                                          <p:spTgt spid="21"/>
                                        </p:tgtEl>
                                        <p:attrNameLst>
                                          <p:attrName>ppt_y</p:attrName>
                                        </p:attrNameLst>
                                      </p:cBhvr>
                                      <p:tavLst>
                                        <p:tav tm="0">
                                          <p:val>
                                            <p:strVal val="ppt_y"/>
                                          </p:val>
                                        </p:tav>
                                        <p:tav tm="100000">
                                          <p:val>
                                            <p:strVal val="ppt_y+.1"/>
                                          </p:val>
                                        </p:tav>
                                      </p:tavLst>
                                    </p:anim>
                                    <p:set>
                                      <p:cBhvr>
                                        <p:cTn id="106" dur="1" fill="hold">
                                          <p:stCondLst>
                                            <p:cond delay="999"/>
                                          </p:stCondLst>
                                        </p:cTn>
                                        <p:tgtEl>
                                          <p:spTgt spid="21"/>
                                        </p:tgtEl>
                                        <p:attrNameLst>
                                          <p:attrName>style.visibility</p:attrName>
                                        </p:attrNameLst>
                                      </p:cBhvr>
                                      <p:to>
                                        <p:strVal val="hidden"/>
                                      </p:to>
                                    </p:set>
                                  </p:childTnLst>
                                </p:cTn>
                              </p:par>
                              <p:par>
                                <p:cTn id="107" presetID="42" presetClass="exit" presetSubtype="0" fill="hold" nodeType="withEffect">
                                  <p:stCondLst>
                                    <p:cond delay="0"/>
                                  </p:stCondLst>
                                  <p:childTnLst>
                                    <p:animEffect transition="out" filter="fade">
                                      <p:cBhvr>
                                        <p:cTn id="108" dur="1000"/>
                                        <p:tgtEl>
                                          <p:spTgt spid="22"/>
                                        </p:tgtEl>
                                      </p:cBhvr>
                                    </p:animEffect>
                                    <p:anim calcmode="lin" valueType="num">
                                      <p:cBhvr>
                                        <p:cTn id="109" dur="1000"/>
                                        <p:tgtEl>
                                          <p:spTgt spid="22"/>
                                        </p:tgtEl>
                                        <p:attrNameLst>
                                          <p:attrName>ppt_x</p:attrName>
                                        </p:attrNameLst>
                                      </p:cBhvr>
                                      <p:tavLst>
                                        <p:tav tm="0">
                                          <p:val>
                                            <p:strVal val="ppt_x"/>
                                          </p:val>
                                        </p:tav>
                                        <p:tav tm="100000">
                                          <p:val>
                                            <p:strVal val="ppt_x"/>
                                          </p:val>
                                        </p:tav>
                                      </p:tavLst>
                                    </p:anim>
                                    <p:anim calcmode="lin" valueType="num">
                                      <p:cBhvr>
                                        <p:cTn id="110" dur="1000"/>
                                        <p:tgtEl>
                                          <p:spTgt spid="22"/>
                                        </p:tgtEl>
                                        <p:attrNameLst>
                                          <p:attrName>ppt_y</p:attrName>
                                        </p:attrNameLst>
                                      </p:cBhvr>
                                      <p:tavLst>
                                        <p:tav tm="0">
                                          <p:val>
                                            <p:strVal val="ppt_y"/>
                                          </p:val>
                                        </p:tav>
                                        <p:tav tm="100000">
                                          <p:val>
                                            <p:strVal val="ppt_y+.1"/>
                                          </p:val>
                                        </p:tav>
                                      </p:tavLst>
                                    </p:anim>
                                    <p:set>
                                      <p:cBhvr>
                                        <p:cTn id="111" dur="1" fill="hold">
                                          <p:stCondLst>
                                            <p:cond delay="999"/>
                                          </p:stCondLst>
                                        </p:cTn>
                                        <p:tgtEl>
                                          <p:spTgt spid="22"/>
                                        </p:tgtEl>
                                        <p:attrNameLst>
                                          <p:attrName>style.visibility</p:attrName>
                                        </p:attrNameLst>
                                      </p:cBhvr>
                                      <p:to>
                                        <p:strVal val="hidden"/>
                                      </p:to>
                                    </p:set>
                                  </p:childTnLst>
                                </p:cTn>
                              </p:par>
                              <p:par>
                                <p:cTn id="112" presetID="27" presetClass="entr" presetSubtype="0" fill="hold" grpId="0" nodeType="withEffect">
                                  <p:stCondLst>
                                    <p:cond delay="0"/>
                                  </p:stCondLst>
                                  <p:iterate type="lt">
                                    <p:tmPct val="50000"/>
                                  </p:iterate>
                                  <p:childTnLst>
                                    <p:set>
                                      <p:cBhvr>
                                        <p:cTn id="113" dur="1" fill="hold">
                                          <p:stCondLst>
                                            <p:cond delay="0"/>
                                          </p:stCondLst>
                                        </p:cTn>
                                        <p:tgtEl>
                                          <p:spTgt spid="31"/>
                                        </p:tgtEl>
                                        <p:attrNameLst>
                                          <p:attrName>style.visibility</p:attrName>
                                        </p:attrNameLst>
                                      </p:cBhvr>
                                      <p:to>
                                        <p:strVal val="visible"/>
                                      </p:to>
                                    </p:set>
                                    <p:anim calcmode="discrete" valueType="clr">
                                      <p:cBhvr override="childStyle">
                                        <p:cTn id="114"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115" dur="80"/>
                                        <p:tgtEl>
                                          <p:spTgt spid="31"/>
                                        </p:tgtEl>
                                        <p:attrNameLst>
                                          <p:attrName>fillcolor</p:attrName>
                                        </p:attrNameLst>
                                      </p:cBhvr>
                                      <p:tavLst>
                                        <p:tav tm="0">
                                          <p:val>
                                            <p:clrVal>
                                              <a:schemeClr val="accent2"/>
                                            </p:clrVal>
                                          </p:val>
                                        </p:tav>
                                        <p:tav tm="50000">
                                          <p:val>
                                            <p:clrVal>
                                              <a:schemeClr val="hlink"/>
                                            </p:clrVal>
                                          </p:val>
                                        </p:tav>
                                      </p:tavLst>
                                    </p:anim>
                                    <p:set>
                                      <p:cBhvr>
                                        <p:cTn id="116" dur="80"/>
                                        <p:tgtEl>
                                          <p:spTgt spid="31"/>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21" presetClass="entr" presetSubtype="1" fill="hold" grpId="0" nodeType="click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wheel(1)">
                                      <p:cBhvr>
                                        <p:cTn id="12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4" grpId="1" animBg="1"/>
      <p:bldP spid="15" grpId="0" animBg="1"/>
      <p:bldP spid="15" grpId="1" animBg="1"/>
      <p:bldP spid="17" grpId="0" animBg="1"/>
      <p:bldP spid="17" grpId="1" animBg="1"/>
      <p:bldP spid="19" grpId="0" animBg="1"/>
      <p:bldP spid="19" grpId="1" animBg="1"/>
      <p:bldP spid="20" grpId="0" animBg="1"/>
      <p:bldP spid="20" grpId="1" animBg="1"/>
      <p:bldP spid="21" grpId="0" animBg="1"/>
      <p:bldP spid="21" grpId="1" animBg="1"/>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FEEF0A0-7CCB-489B-9475-F4B10482EC2B}"/>
              </a:ext>
            </a:extLst>
          </p:cNvPr>
          <p:cNvSpPr/>
          <p:nvPr/>
        </p:nvSpPr>
        <p:spPr>
          <a:xfrm>
            <a:off x="0" y="0"/>
            <a:ext cx="12191999" cy="6857996"/>
          </a:xfrm>
          <a:prstGeom prst="rect">
            <a:avLst/>
          </a:prstGeom>
          <a:blipFill>
            <a:blip r:embed="rId3"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939638DF-CC8F-44E5-AD08-CAE08153B223}"/>
              </a:ext>
            </a:extLst>
          </p:cNvPr>
          <p:cNvSpPr txBox="1">
            <a:spLocks/>
          </p:cNvSpPr>
          <p:nvPr/>
        </p:nvSpPr>
        <p:spPr>
          <a:xfrm>
            <a:off x="838197" y="136337"/>
            <a:ext cx="10515600" cy="10906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A516FA13-D884-4D98-822A-EF4D3A7D1E12}"/>
              </a:ext>
            </a:extLst>
          </p:cNvPr>
          <p:cNvSpPr txBox="1">
            <a:spLocks/>
          </p:cNvSpPr>
          <p:nvPr/>
        </p:nvSpPr>
        <p:spPr>
          <a:xfrm>
            <a:off x="838200" y="1047599"/>
            <a:ext cx="10515600" cy="752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nghìn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 Box 22">
            <a:extLst>
              <a:ext uri="{FF2B5EF4-FFF2-40B4-BE49-F238E27FC236}">
                <a16:creationId xmlns:a16="http://schemas.microsoft.com/office/drawing/2014/main" id="{1E3022E3-DC03-45BF-AA1D-0A103FFCC835}"/>
              </a:ext>
            </a:extLst>
          </p:cNvPr>
          <p:cNvSpPr txBox="1">
            <a:spLocks noChangeArrowheads="1"/>
          </p:cNvSpPr>
          <p:nvPr/>
        </p:nvSpPr>
        <p:spPr bwMode="auto">
          <a:xfrm>
            <a:off x="654076" y="1661157"/>
            <a:ext cx="108902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3 : </a:t>
            </a:r>
            <a:r>
              <a:rPr lang="en-US" altLang="en-US" sz="2800" dirty="0" err="1">
                <a:latin typeface="Times New Roman" panose="02020603050405020304" pitchFamily="18" charset="0"/>
                <a:cs typeface="Times New Roman" panose="02020603050405020304" pitchFamily="18" charset="0"/>
              </a:rPr>
              <a:t>Hạm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đội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Ma-</a:t>
            </a:r>
            <a:r>
              <a:rPr lang="en-US" altLang="en-US" sz="2800" dirty="0" err="1">
                <a:latin typeface="Times New Roman" panose="02020603050405020304" pitchFamily="18" charset="0"/>
                <a:cs typeface="Times New Roman" panose="02020603050405020304" pitchFamily="18" charset="0"/>
              </a:rPr>
              <a:t>gien</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lăng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nào</a:t>
            </a:r>
            <a:r>
              <a:rPr lang="en-US" altLang="en-US" sz="2800" dirty="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Chọn</a:t>
            </a:r>
            <a:r>
              <a:rPr lang="en-US" altLang="en-US" sz="2800" dirty="0">
                <a:latin typeface="Times New Roman" panose="02020603050405020304" pitchFamily="18" charset="0"/>
                <a:cs typeface="Times New Roman" panose="02020603050405020304" pitchFamily="18" charset="0"/>
              </a:rPr>
              <a:t> ý </a:t>
            </a:r>
            <a:r>
              <a:rPr lang="en-US" altLang="en-US" sz="2800" dirty="0" err="1">
                <a:latin typeface="Times New Roman" panose="02020603050405020304" pitchFamily="18" charset="0"/>
                <a:cs typeface="Times New Roman" panose="02020603050405020304" pitchFamily="18" charset="0"/>
              </a:rPr>
              <a:t>đúng</a:t>
            </a:r>
            <a:r>
              <a:rPr lang="en-US" altLang="en-US" sz="2800" dirty="0">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D10E530B-DC44-4445-A193-4F401C51164B}"/>
              </a:ext>
            </a:extLst>
          </p:cNvPr>
          <p:cNvSpPr txBox="1"/>
          <p:nvPr/>
        </p:nvSpPr>
        <p:spPr>
          <a:xfrm>
            <a:off x="838197" y="2838143"/>
            <a:ext cx="10706102" cy="2677656"/>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Châu Âu - Đại Tây Dương - châu Mĩ - châu Âu</a:t>
            </a:r>
          </a:p>
          <a:p>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Châu Âu - Đại Tây Dương - Thái Bình Dương - châu Á - châu Âu</a:t>
            </a:r>
          </a:p>
          <a:p>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cs typeface="Times New Roman" panose="02020603050405020304" pitchFamily="18" charset="0"/>
              </a:rPr>
              <a:t>Châu Âu - Đại Tây Dương - châu Mĩ - Thái Bình Dương - châu Á - Ấn Độ Dương - châu Âu</a:t>
            </a:r>
          </a:p>
        </p:txBody>
      </p:sp>
      <p:sp>
        <p:nvSpPr>
          <p:cNvPr id="14" name="Oval 13">
            <a:extLst>
              <a:ext uri="{FF2B5EF4-FFF2-40B4-BE49-F238E27FC236}">
                <a16:creationId xmlns:a16="http://schemas.microsoft.com/office/drawing/2014/main" id="{36955265-A01A-40B7-B029-1B3226E0F2EF}"/>
              </a:ext>
            </a:extLst>
          </p:cNvPr>
          <p:cNvSpPr/>
          <p:nvPr/>
        </p:nvSpPr>
        <p:spPr>
          <a:xfrm>
            <a:off x="781051" y="4586701"/>
            <a:ext cx="533400" cy="5091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158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righ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right)">
                                      <p:cBhvr>
                                        <p:cTn id="19" dur="500"/>
                                        <p:tgtEl>
                                          <p:spTgt spid="1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right)">
                                      <p:cBhvr>
                                        <p:cTn id="24" dur="500"/>
                                        <p:tgtEl>
                                          <p:spTgt spid="1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p"/>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4"/>
        <p:cNvGrpSpPr/>
        <p:nvPr/>
      </p:nvGrpSpPr>
      <p:grpSpPr>
        <a:xfrm>
          <a:off x="0" y="0"/>
          <a:ext cx="0" cy="0"/>
          <a:chOff x="0" y="0"/>
          <a:chExt cx="0" cy="0"/>
        </a:xfrm>
      </p:grpSpPr>
      <p:sp>
        <p:nvSpPr>
          <p:cNvPr id="4158" name="Google Shape;4158;p58"/>
          <p:cNvSpPr/>
          <p:nvPr/>
        </p:nvSpPr>
        <p:spPr>
          <a:xfrm rot="10800000" flipH="1">
            <a:off x="7657717" y="6963112"/>
            <a:ext cx="50264" cy="85480"/>
          </a:xfrm>
          <a:custGeom>
            <a:avLst/>
            <a:gdLst/>
            <a:ahLst/>
            <a:cxnLst/>
            <a:rect l="l" t="t" r="r" b="b"/>
            <a:pathLst>
              <a:path w="344" h="585" extrusionOk="0">
                <a:moveTo>
                  <a:pt x="39" y="584"/>
                </a:moveTo>
                <a:cubicBezTo>
                  <a:pt x="0" y="377"/>
                  <a:pt x="65" y="150"/>
                  <a:pt x="208" y="0"/>
                </a:cubicBezTo>
                <a:cubicBezTo>
                  <a:pt x="305" y="65"/>
                  <a:pt x="344" y="201"/>
                  <a:pt x="305" y="312"/>
                </a:cubicBezTo>
                <a:cubicBezTo>
                  <a:pt x="266" y="422"/>
                  <a:pt x="149" y="500"/>
                  <a:pt x="32" y="487"/>
                </a:cubicBezTo>
                <a:close/>
              </a:path>
            </a:pathLst>
          </a:custGeom>
          <a:solidFill>
            <a:srgbClr val="FFFFD8"/>
          </a:solidFill>
          <a:ln>
            <a:noFill/>
          </a:ln>
        </p:spPr>
        <p:txBody>
          <a:bodyPr spcFirstLastPara="1" wrap="square" lIns="121900" tIns="121900" rIns="121900" bIns="121900" anchor="ctr" anchorCtr="0">
            <a:noAutofit/>
          </a:bodyPr>
          <a:lstStyle/>
          <a:p>
            <a:endParaRPr sz="2400"/>
          </a:p>
        </p:txBody>
      </p:sp>
      <p:sp>
        <p:nvSpPr>
          <p:cNvPr id="4159" name="Google Shape;4159;p58"/>
          <p:cNvSpPr/>
          <p:nvPr/>
        </p:nvSpPr>
        <p:spPr>
          <a:xfrm rot="10800000" flipH="1">
            <a:off x="7662394" y="6890199"/>
            <a:ext cx="48511" cy="64585"/>
          </a:xfrm>
          <a:custGeom>
            <a:avLst/>
            <a:gdLst/>
            <a:ahLst/>
            <a:cxnLst/>
            <a:rect l="l" t="t" r="r" b="b"/>
            <a:pathLst>
              <a:path w="332" h="442" extrusionOk="0">
                <a:moveTo>
                  <a:pt x="72" y="441"/>
                </a:moveTo>
                <a:cubicBezTo>
                  <a:pt x="33" y="364"/>
                  <a:pt x="0" y="279"/>
                  <a:pt x="0" y="188"/>
                </a:cubicBezTo>
                <a:cubicBezTo>
                  <a:pt x="7" y="98"/>
                  <a:pt x="72" y="7"/>
                  <a:pt x="163" y="0"/>
                </a:cubicBezTo>
                <a:cubicBezTo>
                  <a:pt x="260" y="0"/>
                  <a:pt x="331" y="104"/>
                  <a:pt x="318" y="195"/>
                </a:cubicBezTo>
                <a:cubicBezTo>
                  <a:pt x="305" y="292"/>
                  <a:pt x="227" y="370"/>
                  <a:pt x="143" y="402"/>
                </a:cubicBezTo>
                <a:close/>
              </a:path>
            </a:pathLst>
          </a:custGeom>
          <a:solidFill>
            <a:srgbClr val="FFFFD8"/>
          </a:solidFill>
          <a:ln>
            <a:noFill/>
          </a:ln>
        </p:spPr>
        <p:txBody>
          <a:bodyPr spcFirstLastPara="1" wrap="square" lIns="121900" tIns="121900" rIns="121900" bIns="121900" anchor="ctr" anchorCtr="0">
            <a:noAutofit/>
          </a:bodyPr>
          <a:lstStyle/>
          <a:p>
            <a:endParaRPr sz="2400"/>
          </a:p>
        </p:txBody>
      </p:sp>
      <p:sp>
        <p:nvSpPr>
          <p:cNvPr id="50" name="Text Box 27">
            <a:extLst>
              <a:ext uri="{FF2B5EF4-FFF2-40B4-BE49-F238E27FC236}">
                <a16:creationId xmlns:a16="http://schemas.microsoft.com/office/drawing/2014/main" id="{67E253C0-6536-404B-A10A-56AF0A5A55CD}"/>
              </a:ext>
            </a:extLst>
          </p:cNvPr>
          <p:cNvSpPr txBox="1">
            <a:spLocks noChangeArrowheads="1"/>
          </p:cNvSpPr>
          <p:nvPr/>
        </p:nvSpPr>
        <p:spPr bwMode="auto">
          <a:xfrm>
            <a:off x="1" y="4950868"/>
            <a:ext cx="67055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dirty="0" err="1">
                <a:latin typeface="Times New Roman" panose="02020603050405020304" pitchFamily="18" charset="0"/>
                <a:cs typeface="Times New Roman" panose="02020603050405020304" pitchFamily="18" charset="0"/>
              </a:rPr>
              <a:t>Câu</a:t>
            </a:r>
            <a:r>
              <a:rPr lang="en-US" altLang="en-US" sz="3600" b="1" dirty="0">
                <a:latin typeface="Times New Roman" panose="02020603050405020304" pitchFamily="18" charset="0"/>
                <a:cs typeface="Times New Roman" panose="02020603050405020304" pitchFamily="18" charset="0"/>
              </a:rPr>
              <a:t> 4 </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Đoàn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thám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hiểm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Ma-</a:t>
            </a:r>
            <a:r>
              <a:rPr lang="en-US" altLang="en-US" sz="3600" dirty="0" err="1">
                <a:latin typeface="Times New Roman" panose="02020603050405020304" pitchFamily="18" charset="0"/>
                <a:cs typeface="Times New Roman" panose="02020603050405020304" pitchFamily="18" charset="0"/>
              </a:rPr>
              <a:t>gien</a:t>
            </a:r>
            <a:r>
              <a:rPr lang="en-US" altLang="en-US" sz="3600" dirty="0">
                <a:latin typeface="Times New Roman" panose="02020603050405020304" pitchFamily="18" charset="0"/>
                <a:cs typeface="Times New Roman" panose="02020603050405020304" pitchFamily="18" charset="0"/>
              </a:rPr>
              <a:t>-</a:t>
            </a:r>
            <a:r>
              <a:rPr lang="en-US" altLang="en-US" sz="3600" dirty="0" err="1">
                <a:latin typeface="Times New Roman" panose="02020603050405020304" pitchFamily="18" charset="0"/>
                <a:cs typeface="Times New Roman" panose="02020603050405020304" pitchFamily="18" charset="0"/>
              </a:rPr>
              <a:t>lăng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đạt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những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gì</a:t>
            </a:r>
            <a:r>
              <a:rPr lang="en-US" altLang="en-US" sz="3600" dirty="0">
                <a:latin typeface="Times New Roman" panose="02020603050405020304" pitchFamily="18" charset="0"/>
                <a:cs typeface="Times New Roman" panose="02020603050405020304" pitchFamily="18" charset="0"/>
              </a:rPr>
              <a:t> ?</a:t>
            </a:r>
          </a:p>
        </p:txBody>
      </p:sp>
      <p:pic>
        <p:nvPicPr>
          <p:cNvPr id="51" name="Picture 50">
            <a:extLst>
              <a:ext uri="{FF2B5EF4-FFF2-40B4-BE49-F238E27FC236}">
                <a16:creationId xmlns:a16="http://schemas.microsoft.com/office/drawing/2014/main" id="{216663BD-438A-4666-8BCD-144A3EDC7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5" y="-51625"/>
            <a:ext cx="4978400" cy="5080000"/>
          </a:xfrm>
          <a:prstGeom prst="rect">
            <a:avLst/>
          </a:prstGeom>
        </p:spPr>
      </p:pic>
      <p:sp>
        <p:nvSpPr>
          <p:cNvPr id="52" name="TextBox 51">
            <a:extLst>
              <a:ext uri="{FF2B5EF4-FFF2-40B4-BE49-F238E27FC236}">
                <a16:creationId xmlns:a16="http://schemas.microsoft.com/office/drawing/2014/main" id="{88AF28DC-3D6D-47C6-B58E-3665A9466CCB}"/>
              </a:ext>
            </a:extLst>
          </p:cNvPr>
          <p:cNvSpPr txBox="1"/>
          <p:nvPr/>
        </p:nvSpPr>
        <p:spPr>
          <a:xfrm>
            <a:off x="6908801" y="82999"/>
            <a:ext cx="5232935" cy="66678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733" dirty="0">
                <a:latin typeface="+mj-lt"/>
              </a:rPr>
              <a:t>Mất 4 chiếc thuyền lớn</a:t>
            </a:r>
            <a:endParaRPr lang="en-US" sz="3733" dirty="0">
              <a:latin typeface="+mj-lt"/>
            </a:endParaRPr>
          </a:p>
        </p:txBody>
      </p:sp>
      <p:sp>
        <p:nvSpPr>
          <p:cNvPr id="53" name="TextBox 52">
            <a:extLst>
              <a:ext uri="{FF2B5EF4-FFF2-40B4-BE49-F238E27FC236}">
                <a16:creationId xmlns:a16="http://schemas.microsoft.com/office/drawing/2014/main" id="{6579E93C-40C8-463A-A0D8-524562509809}"/>
              </a:ext>
            </a:extLst>
          </p:cNvPr>
          <p:cNvSpPr txBox="1"/>
          <p:nvPr/>
        </p:nvSpPr>
        <p:spPr>
          <a:xfrm>
            <a:off x="6908801" y="1233699"/>
            <a:ext cx="5232935" cy="66678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733" dirty="0">
                <a:latin typeface="+mj-lt"/>
              </a:rPr>
              <a:t>Hoàn thành sứ mạng</a:t>
            </a:r>
            <a:endParaRPr lang="en-US" sz="3733" dirty="0">
              <a:latin typeface="+mj-lt"/>
            </a:endParaRPr>
          </a:p>
        </p:txBody>
      </p:sp>
      <p:sp>
        <p:nvSpPr>
          <p:cNvPr id="54" name="TextBox 53">
            <a:extLst>
              <a:ext uri="{FF2B5EF4-FFF2-40B4-BE49-F238E27FC236}">
                <a16:creationId xmlns:a16="http://schemas.microsoft.com/office/drawing/2014/main" id="{888A81E5-037D-42DC-BAAC-68999F643A89}"/>
              </a:ext>
            </a:extLst>
          </p:cNvPr>
          <p:cNvSpPr txBox="1"/>
          <p:nvPr/>
        </p:nvSpPr>
        <p:spPr>
          <a:xfrm>
            <a:off x="6908801" y="2362213"/>
            <a:ext cx="5232935" cy="124123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733" dirty="0">
                <a:latin typeface="+mj-lt"/>
              </a:rPr>
              <a:t>Khẳng định trái đất hình cầu</a:t>
            </a:r>
            <a:endParaRPr lang="en-US" sz="3733" dirty="0">
              <a:latin typeface="+mj-lt"/>
            </a:endParaRPr>
          </a:p>
        </p:txBody>
      </p:sp>
      <p:sp>
        <p:nvSpPr>
          <p:cNvPr id="55" name="TextBox 54">
            <a:extLst>
              <a:ext uri="{FF2B5EF4-FFF2-40B4-BE49-F238E27FC236}">
                <a16:creationId xmlns:a16="http://schemas.microsoft.com/office/drawing/2014/main" id="{0BF481ED-235F-4833-88AE-CD6106E8C5CE}"/>
              </a:ext>
            </a:extLst>
          </p:cNvPr>
          <p:cNvSpPr txBox="1"/>
          <p:nvPr/>
        </p:nvSpPr>
        <p:spPr>
          <a:xfrm>
            <a:off x="6908801" y="3875299"/>
            <a:ext cx="5232935" cy="124123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733" dirty="0">
                <a:latin typeface="+mj-lt"/>
              </a:rPr>
              <a:t>Gần 200 người bỏ mạng dọc đường</a:t>
            </a:r>
            <a:endParaRPr lang="en-US" sz="3733" dirty="0">
              <a:latin typeface="+mj-lt"/>
            </a:endParaRPr>
          </a:p>
        </p:txBody>
      </p:sp>
      <p:sp>
        <p:nvSpPr>
          <p:cNvPr id="56" name="TextBox 55">
            <a:extLst>
              <a:ext uri="{FF2B5EF4-FFF2-40B4-BE49-F238E27FC236}">
                <a16:creationId xmlns:a16="http://schemas.microsoft.com/office/drawing/2014/main" id="{D9CB873C-0E28-4E52-BBA1-E813DA086EFC}"/>
              </a:ext>
            </a:extLst>
          </p:cNvPr>
          <p:cNvSpPr txBox="1"/>
          <p:nvPr/>
        </p:nvSpPr>
        <p:spPr>
          <a:xfrm>
            <a:off x="6908801" y="5453908"/>
            <a:ext cx="5232935" cy="124123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733" dirty="0">
                <a:latin typeface="+mj-lt"/>
              </a:rPr>
              <a:t>Phát hiện Thái Bình Dương và vùng đất mới</a:t>
            </a:r>
            <a:endParaRPr lang="en-US" sz="3733" dirty="0">
              <a:latin typeface="+mj-lt"/>
            </a:endParaRPr>
          </a:p>
        </p:txBody>
      </p:sp>
      <p:cxnSp>
        <p:nvCxnSpPr>
          <p:cNvPr id="57" name="Straight Arrow Connector 56">
            <a:extLst>
              <a:ext uri="{FF2B5EF4-FFF2-40B4-BE49-F238E27FC236}">
                <a16:creationId xmlns:a16="http://schemas.microsoft.com/office/drawing/2014/main" id="{BB605829-5305-4A06-B96A-52B9D22E1861}"/>
              </a:ext>
            </a:extLst>
          </p:cNvPr>
          <p:cNvCxnSpPr>
            <a:cxnSpLocks/>
            <a:endCxn id="53" idx="1"/>
          </p:cNvCxnSpPr>
          <p:nvPr/>
        </p:nvCxnSpPr>
        <p:spPr>
          <a:xfrm flipV="1">
            <a:off x="4978400" y="1567092"/>
            <a:ext cx="1930401" cy="446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05FF5CC-7FE6-4EA3-BB52-CBBC0A1E5A7B}"/>
              </a:ext>
            </a:extLst>
          </p:cNvPr>
          <p:cNvCxnSpPr>
            <a:cxnSpLocks/>
            <a:endCxn id="54" idx="1"/>
          </p:cNvCxnSpPr>
          <p:nvPr/>
        </p:nvCxnSpPr>
        <p:spPr>
          <a:xfrm>
            <a:off x="4978400" y="2650464"/>
            <a:ext cx="1930401" cy="33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E8CC7D0-3F02-4313-8DFB-E23CC1C6E038}"/>
              </a:ext>
            </a:extLst>
          </p:cNvPr>
          <p:cNvCxnSpPr/>
          <p:nvPr/>
        </p:nvCxnSpPr>
        <p:spPr>
          <a:xfrm>
            <a:off x="4978400" y="3748875"/>
            <a:ext cx="1930400" cy="2125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
                                        </p:tgtEl>
                                        <p:attrNameLst>
                                          <p:attrName>style.visibility</p:attrName>
                                        </p:attrNameLst>
                                      </p:cBhvr>
                                      <p:to>
                                        <p:strVal val="visible"/>
                                      </p:to>
                                    </p:set>
                                    <p:anim calcmode="discrete" valueType="clr">
                                      <p:cBhvr override="childStyle">
                                        <p:cTn id="7"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
                                        </p:tgtEl>
                                        <p:attrNameLst>
                                          <p:attrName>fillcolor</p:attrName>
                                        </p:attrNameLst>
                                      </p:cBhvr>
                                      <p:tavLst>
                                        <p:tav tm="0">
                                          <p:val>
                                            <p:clrVal>
                                              <a:schemeClr val="accent2"/>
                                            </p:clrVal>
                                          </p:val>
                                        </p:tav>
                                        <p:tav tm="50000">
                                          <p:val>
                                            <p:clrVal>
                                              <a:schemeClr val="hlink"/>
                                            </p:clrVal>
                                          </p:val>
                                        </p:tav>
                                      </p:tavLst>
                                    </p:anim>
                                    <p:set>
                                      <p:cBhvr>
                                        <p:cTn id="9" dur="80"/>
                                        <p:tgtEl>
                                          <p:spTgt spid="5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inVertical)">
                                      <p:cBhvr>
                                        <p:cTn id="14" dur="500"/>
                                        <p:tgtEl>
                                          <p:spTgt spid="5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arn(inVertical)">
                                      <p:cBhvr>
                                        <p:cTn id="20" dur="500"/>
                                        <p:tgtEl>
                                          <p:spTgt spid="5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barn(inVertical)">
                                      <p:cBhvr>
                                        <p:cTn id="23" dur="500"/>
                                        <p:tgtEl>
                                          <p:spTgt spid="5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arn(inVertical)">
                                      <p:cBhvr>
                                        <p:cTn id="26" dur="500"/>
                                        <p:tgtEl>
                                          <p:spTgt spid="5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barn(inVertical)">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barn(inVertical)">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barn(inVertical)">
                                      <p:cBhvr>
                                        <p:cTn id="44" dur="500"/>
                                        <p:tgtEl>
                                          <p:spTgt spid="59"/>
                                        </p:tgtEl>
                                      </p:cBhvr>
                                    </p:animEffect>
                                  </p:childTnLst>
                                </p:cTn>
                              </p:par>
                              <p:par>
                                <p:cTn id="45" presetID="6" presetClass="exit" presetSubtype="32" fill="hold" grpId="1" nodeType="withEffect">
                                  <p:stCondLst>
                                    <p:cond delay="0"/>
                                  </p:stCondLst>
                                  <p:childTnLst>
                                    <p:animEffect transition="out" filter="circle(out)">
                                      <p:cBhvr>
                                        <p:cTn id="46" dur="2000"/>
                                        <p:tgtEl>
                                          <p:spTgt spid="52"/>
                                        </p:tgtEl>
                                      </p:cBhvr>
                                    </p:animEffect>
                                    <p:set>
                                      <p:cBhvr>
                                        <p:cTn id="47" dur="1" fill="hold">
                                          <p:stCondLst>
                                            <p:cond delay="1999"/>
                                          </p:stCondLst>
                                        </p:cTn>
                                        <p:tgtEl>
                                          <p:spTgt spid="52"/>
                                        </p:tgtEl>
                                        <p:attrNameLst>
                                          <p:attrName>style.visibility</p:attrName>
                                        </p:attrNameLst>
                                      </p:cBhvr>
                                      <p:to>
                                        <p:strVal val="hidden"/>
                                      </p:to>
                                    </p:set>
                                  </p:childTnLst>
                                </p:cTn>
                              </p:par>
                              <p:par>
                                <p:cTn id="48" presetID="8" presetClass="exit" presetSubtype="32" fill="hold" grpId="1" nodeType="withEffect">
                                  <p:stCondLst>
                                    <p:cond delay="0"/>
                                  </p:stCondLst>
                                  <p:childTnLst>
                                    <p:animEffect transition="out" filter="diamond(out)">
                                      <p:cBhvr>
                                        <p:cTn id="49" dur="2000"/>
                                        <p:tgtEl>
                                          <p:spTgt spid="55"/>
                                        </p:tgtEl>
                                      </p:cBhvr>
                                    </p:animEffect>
                                    <p:set>
                                      <p:cBhvr>
                                        <p:cTn id="50" dur="1" fill="hold">
                                          <p:stCondLst>
                                            <p:cond delay="1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2" grpId="1" animBg="1"/>
      <p:bldP spid="53" grpId="0" animBg="1"/>
      <p:bldP spid="54" grpId="0" animBg="1"/>
      <p:bldP spid="55" grpId="0" animBg="1"/>
      <p:bldP spid="55" grpId="1" animBg="1"/>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8AAAC3D0-C443-46F9-BE6B-B13838FF988B}"/>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F3380D94-855E-4CB5-A591-BC9F0C088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A713C861-54C5-4A4D-870C-9A28EC23C984}"/>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496A8958-9C66-4FE1-854F-C6D0553F56A2}"/>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KHỞI</a:t>
            </a:r>
          </a:p>
          <a:p>
            <a:pPr algn="ctr"/>
            <a:r>
              <a:rPr lang="en-US" sz="8800" b="1" dirty="0">
                <a:solidFill>
                  <a:schemeClr val="accent5">
                    <a:lumMod val="75000"/>
                  </a:schemeClr>
                </a:solidFill>
                <a:effectLst>
                  <a:glow rad="63500">
                    <a:schemeClr val="accent3">
                      <a:satMod val="175000"/>
                      <a:alpha val="40000"/>
                    </a:schemeClr>
                  </a:glow>
                </a:effectLst>
              </a:rPr>
              <a:t>ĐỘNG</a:t>
            </a:r>
          </a:p>
        </p:txBody>
      </p:sp>
    </p:spTree>
    <p:extLst>
      <p:ext uri="{BB962C8B-B14F-4D97-AF65-F5344CB8AC3E}">
        <p14:creationId xmlns:p14="http://schemas.microsoft.com/office/powerpoint/2010/main" val="101237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FEEF0A0-7CCB-489B-9475-F4B10482EC2B}"/>
              </a:ext>
            </a:extLst>
          </p:cNvPr>
          <p:cNvSpPr/>
          <p:nvPr/>
        </p:nvSpPr>
        <p:spPr>
          <a:xfrm>
            <a:off x="-2" y="0"/>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939638DF-CC8F-44E5-AD08-CAE08153B223}"/>
              </a:ext>
            </a:extLst>
          </p:cNvPr>
          <p:cNvSpPr txBox="1">
            <a:spLocks/>
          </p:cNvSpPr>
          <p:nvPr/>
        </p:nvSpPr>
        <p:spPr>
          <a:xfrm>
            <a:off x="838197" y="136337"/>
            <a:ext cx="10515600" cy="10906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A516FA13-D884-4D98-822A-EF4D3A7D1E12}"/>
              </a:ext>
            </a:extLst>
          </p:cNvPr>
          <p:cNvSpPr txBox="1">
            <a:spLocks/>
          </p:cNvSpPr>
          <p:nvPr/>
        </p:nvSpPr>
        <p:spPr>
          <a:xfrm>
            <a:off x="838200" y="1047599"/>
            <a:ext cx="10515600" cy="752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nghìn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Google Shape;3999;p54">
            <a:extLst>
              <a:ext uri="{FF2B5EF4-FFF2-40B4-BE49-F238E27FC236}">
                <a16:creationId xmlns:a16="http://schemas.microsoft.com/office/drawing/2014/main" id="{5D882585-6356-489B-8003-AE8DF38339F9}"/>
              </a:ext>
            </a:extLst>
          </p:cNvPr>
          <p:cNvSpPr txBox="1">
            <a:spLocks/>
          </p:cNvSpPr>
          <p:nvPr/>
        </p:nvSpPr>
        <p:spPr>
          <a:xfrm>
            <a:off x="-1" y="1800073"/>
            <a:ext cx="12191997" cy="1286178"/>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800" b="1" dirty="0">
                <a:solidFill>
                  <a:srgbClr val="00B050"/>
                </a:solidFill>
                <a:latin typeface="Times New Roman" panose="02020603050405020304" pitchFamily="18" charset="0"/>
                <a:cs typeface="Times New Roman" panose="02020603050405020304" pitchFamily="18" charset="0"/>
              </a:rPr>
              <a:t>Ý </a:t>
            </a:r>
            <a:r>
              <a:rPr lang="en-US" sz="4800" b="1" dirty="0" err="1">
                <a:solidFill>
                  <a:srgbClr val="00B050"/>
                </a:solidFill>
                <a:latin typeface="Times New Roman" panose="02020603050405020304" pitchFamily="18" charset="0"/>
                <a:cs typeface="Times New Roman" panose="02020603050405020304" pitchFamily="18" charset="0"/>
              </a:rPr>
              <a:t>chính</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của</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các</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đoạn</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còn</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lại</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là</a:t>
            </a:r>
            <a:r>
              <a:rPr lang="en-US" sz="4800" b="1" dirty="0">
                <a:solidFill>
                  <a:srgbClr val="00B050"/>
                </a:solidFill>
                <a:latin typeface="Times New Roman" panose="02020603050405020304" pitchFamily="18" charset="0"/>
                <a:cs typeface="Times New Roman" panose="02020603050405020304" pitchFamily="18" charset="0"/>
              </a:rPr>
              <a:t> </a:t>
            </a:r>
            <a:r>
              <a:rPr lang="en-US" sz="4800" b="1" dirty="0" err="1">
                <a:solidFill>
                  <a:srgbClr val="00B050"/>
                </a:solidFill>
                <a:latin typeface="Times New Roman" panose="02020603050405020304" pitchFamily="18" charset="0"/>
                <a:cs typeface="Times New Roman" panose="02020603050405020304" pitchFamily="18" charset="0"/>
              </a:rPr>
              <a:t>gì</a:t>
            </a:r>
            <a:r>
              <a:rPr lang="en-US" sz="4800" b="1" dirty="0">
                <a:solidFill>
                  <a:srgbClr val="00B050"/>
                </a:solidFill>
                <a:latin typeface="Times New Roman" panose="02020603050405020304" pitchFamily="18" charset="0"/>
                <a:cs typeface="Times New Roman" panose="02020603050405020304" pitchFamily="18" charset="0"/>
              </a:rPr>
              <a:t> ?</a:t>
            </a:r>
          </a:p>
        </p:txBody>
      </p:sp>
      <p:sp>
        <p:nvSpPr>
          <p:cNvPr id="13" name="Google Shape;3999;p54">
            <a:extLst>
              <a:ext uri="{FF2B5EF4-FFF2-40B4-BE49-F238E27FC236}">
                <a16:creationId xmlns:a16="http://schemas.microsoft.com/office/drawing/2014/main" id="{F1096863-311C-4683-B08A-B159898BD710}"/>
              </a:ext>
            </a:extLst>
          </p:cNvPr>
          <p:cNvSpPr txBox="1">
            <a:spLocks/>
          </p:cNvSpPr>
          <p:nvPr/>
        </p:nvSpPr>
        <p:spPr>
          <a:xfrm>
            <a:off x="-4" y="3027022"/>
            <a:ext cx="12192000" cy="1614737"/>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spcBef>
                <a:spcPts val="0"/>
              </a:spcBef>
              <a:buFont typeface="Wingdings" panose="05000000000000000000" pitchFamily="2" charset="2"/>
              <a:buChar char="Ø"/>
            </a:pPr>
            <a:r>
              <a:rPr lang="en-US" b="1" dirty="0">
                <a:solidFill>
                  <a:srgbClr val="0070C0"/>
                </a:solidFill>
                <a:latin typeface="Times New Roman" panose="02020603050405020304" pitchFamily="18" charset="0"/>
                <a:cs typeface="Times New Roman" panose="02020603050405020304" pitchFamily="18" charset="0"/>
              </a:rPr>
              <a:t>Ý </a:t>
            </a:r>
            <a:r>
              <a:rPr lang="en-US" b="1" dirty="0" err="1">
                <a:solidFill>
                  <a:srgbClr val="0070C0"/>
                </a:solidFill>
                <a:latin typeface="Times New Roman" panose="02020603050405020304" pitchFamily="18" charset="0"/>
                <a:cs typeface="Times New Roman" panose="02020603050405020304" pitchFamily="18" charset="0"/>
              </a:rPr>
              <a:t>chính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của</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các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đoạn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còn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lại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là</a:t>
            </a:r>
            <a:r>
              <a:rPr lang="en-US" b="1" dirty="0">
                <a:solidFill>
                  <a:srgbClr val="0070C0"/>
                </a:solidFill>
                <a:latin typeface="Times New Roman" panose="02020603050405020304" pitchFamily="18" charset="0"/>
                <a:cs typeface="Times New Roman" panose="02020603050405020304" pitchFamily="18" charset="0"/>
              </a:rPr>
              <a:t> : </a:t>
            </a:r>
            <a:r>
              <a:rPr lang="en-US" b="1" dirty="0" err="1">
                <a:solidFill>
                  <a:srgbClr val="0070C0"/>
                </a:solidFill>
                <a:latin typeface="Times New Roman" panose="02020603050405020304" pitchFamily="18" charset="0"/>
                <a:cs typeface="Times New Roman" panose="02020603050405020304" pitchFamily="18" charset="0"/>
              </a:rPr>
              <a:t>Khó</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khăn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thiệt</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hại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và</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kết</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quả</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đạt</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được</a:t>
            </a:r>
            <a:r>
              <a:rPr lang="en-US" b="1" dirty="0">
                <a:solidFill>
                  <a:srgbClr val="0070C0"/>
                </a:solidFill>
                <a:latin typeface="Times New Roman" panose="02020603050405020304" pitchFamily="18" charset="0"/>
                <a:cs typeface="Times New Roman" panose="02020603050405020304" pitchFamily="18" charset="0"/>
              </a:rPr>
              <a:t>.</a:t>
            </a:r>
            <a:endParaRPr lang="vi-VN"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0962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FEEF0A0-7CCB-489B-9475-F4B10482EC2B}"/>
              </a:ext>
            </a:extLst>
          </p:cNvPr>
          <p:cNvSpPr/>
          <p:nvPr/>
        </p:nvSpPr>
        <p:spPr>
          <a:xfrm>
            <a:off x="-2" y="0"/>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939638DF-CC8F-44E5-AD08-CAE08153B223}"/>
              </a:ext>
            </a:extLst>
          </p:cNvPr>
          <p:cNvSpPr txBox="1">
            <a:spLocks/>
          </p:cNvSpPr>
          <p:nvPr/>
        </p:nvSpPr>
        <p:spPr>
          <a:xfrm>
            <a:off x="838197" y="136337"/>
            <a:ext cx="10515600" cy="10906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A516FA13-D884-4D98-822A-EF4D3A7D1E12}"/>
              </a:ext>
            </a:extLst>
          </p:cNvPr>
          <p:cNvSpPr txBox="1">
            <a:spLocks/>
          </p:cNvSpPr>
          <p:nvPr/>
        </p:nvSpPr>
        <p:spPr>
          <a:xfrm>
            <a:off x="838200" y="1047599"/>
            <a:ext cx="10515600" cy="752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nghìn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64AA79F-B2D3-46DA-9E48-E1DDFDBE3DFC}"/>
              </a:ext>
            </a:extLst>
          </p:cNvPr>
          <p:cNvSpPr txBox="1"/>
          <p:nvPr/>
        </p:nvSpPr>
        <p:spPr>
          <a:xfrm>
            <a:off x="838197" y="1751328"/>
            <a:ext cx="9953623" cy="523220"/>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hiểm</a:t>
            </a:r>
            <a:r>
              <a:rPr lang="en-US" sz="2800" dirty="0">
                <a:latin typeface="Times New Roman" panose="02020603050405020304" pitchFamily="18" charset="0"/>
                <a:cs typeface="Times New Roman" panose="02020603050405020304" pitchFamily="18" charset="0"/>
              </a:rPr>
              <a:t> ?</a:t>
            </a:r>
          </a:p>
        </p:txBody>
      </p:sp>
      <p:pic>
        <p:nvPicPr>
          <p:cNvPr id="9" name="Picture 2" descr="C:\Users\KTC_Computer\Desktop\Magellan-407x500.jpg">
            <a:extLst>
              <a:ext uri="{FF2B5EF4-FFF2-40B4-BE49-F238E27FC236}">
                <a16:creationId xmlns:a16="http://schemas.microsoft.com/office/drawing/2014/main" id="{A1833F0C-4F30-4EEE-BE2B-97D8A29B5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495" y="2324452"/>
            <a:ext cx="33147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FBA795F-2EC9-4750-BC77-8FAB6C8EAC7A}"/>
              </a:ext>
            </a:extLst>
          </p:cNvPr>
          <p:cNvSpPr txBox="1"/>
          <p:nvPr/>
        </p:nvSpPr>
        <p:spPr>
          <a:xfrm>
            <a:off x="504829" y="2847672"/>
            <a:ext cx="7686666" cy="255454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Câu chuyện đã cho ta thấy các nhà thám hiểm là những người ham muốn khám phá thế giới xung quanh nên bất chấp hiểm nguy, họ đã dũng cảm dấn thân vào các cuộc dò tìm đầy khó khăn nguy hiểm</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2689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ppt_w</p:attrName>
                                        </p:attrNameLst>
                                      </p:cBhvr>
                                      <p:tavLst>
                                        <p:tav tm="0" fmla="#ppt_w*sin(2.5*pi*$)">
                                          <p:val>
                                            <p:fltVal val="0"/>
                                          </p:val>
                                        </p:tav>
                                        <p:tav tm="100000">
                                          <p:val>
                                            <p:fltVal val="1"/>
                                          </p:val>
                                        </p:tav>
                                      </p:tavLst>
                                    </p:anim>
                                    <p:anim calcmode="lin" valueType="num">
                                      <p:cBhvr>
                                        <p:cTn id="9" dur="1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8AAAC3D0-C443-46F9-BE6B-B13838FF988B}"/>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F3380D94-855E-4CB5-A591-BC9F0C088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A713C861-54C5-4A4D-870C-9A28EC23C984}"/>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6" name="TextBox 5">
            <a:extLst>
              <a:ext uri="{FF2B5EF4-FFF2-40B4-BE49-F238E27FC236}">
                <a16:creationId xmlns:a16="http://schemas.microsoft.com/office/drawing/2014/main" id="{F7E6A0E8-8E03-44B8-BCD6-1CACE4D29571}"/>
              </a:ext>
            </a:extLst>
          </p:cNvPr>
          <p:cNvSpPr txBox="1"/>
          <p:nvPr/>
        </p:nvSpPr>
        <p:spPr>
          <a:xfrm>
            <a:off x="5381625" y="3154404"/>
            <a:ext cx="5806360" cy="1446550"/>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NỘI DUNG</a:t>
            </a:r>
          </a:p>
        </p:txBody>
      </p:sp>
    </p:spTree>
    <p:extLst>
      <p:ext uri="{BB962C8B-B14F-4D97-AF65-F5344CB8AC3E}">
        <p14:creationId xmlns:p14="http://schemas.microsoft.com/office/powerpoint/2010/main" val="715642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247B5EB-A54B-4915-872D-FA41370B8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2192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B6AA013-6969-4B0A-86A6-628A734836A6}"/>
              </a:ext>
            </a:extLst>
          </p:cNvPr>
          <p:cNvSpPr/>
          <p:nvPr/>
        </p:nvSpPr>
        <p:spPr>
          <a:xfrm>
            <a:off x="4724401" y="1219200"/>
            <a:ext cx="2792751" cy="707886"/>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4000" b="1" u="sng" dirty="0" err="1">
                <a:ln/>
                <a:solidFill>
                  <a:srgbClr val="2A1CDA"/>
                </a:solidFill>
                <a:latin typeface="Times New Roman" panose="02020603050405020304" pitchFamily="18" charset="0"/>
                <a:cs typeface="Times New Roman" panose="02020603050405020304" pitchFamily="18" charset="0"/>
              </a:rPr>
              <a:t>NỘI</a:t>
            </a:r>
            <a:r>
              <a:rPr lang="en-US" sz="4000" b="1" u="sng" dirty="0">
                <a:ln/>
                <a:solidFill>
                  <a:srgbClr val="2A1CDA"/>
                </a:solidFill>
                <a:latin typeface="Times New Roman" panose="02020603050405020304" pitchFamily="18" charset="0"/>
                <a:cs typeface="Times New Roman" panose="02020603050405020304" pitchFamily="18" charset="0"/>
              </a:rPr>
              <a:t> DUNG</a:t>
            </a:r>
          </a:p>
        </p:txBody>
      </p:sp>
      <p:sp>
        <p:nvSpPr>
          <p:cNvPr id="5" name="Text Box 11">
            <a:extLst>
              <a:ext uri="{FF2B5EF4-FFF2-40B4-BE49-F238E27FC236}">
                <a16:creationId xmlns:a16="http://schemas.microsoft.com/office/drawing/2014/main" id="{614371D0-CE6F-41C9-80DD-A8A3074CF265}"/>
              </a:ext>
            </a:extLst>
          </p:cNvPr>
          <p:cNvSpPr txBox="1">
            <a:spLocks noChangeArrowheads="1"/>
          </p:cNvSpPr>
          <p:nvPr/>
        </p:nvSpPr>
        <p:spPr bwMode="auto">
          <a:xfrm>
            <a:off x="1576387" y="2151727"/>
            <a:ext cx="9039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200" dirty="0" err="1">
                <a:latin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văn</a:t>
            </a:r>
            <a:r>
              <a:rPr lang="en-US" altLang="en-US" sz="3200" dirty="0">
                <a:latin typeface="Times New Roman" panose="02020603050405020304" pitchFamily="18" charset="0"/>
                <a:cs typeface="Times New Roman" panose="02020603050405020304" pitchFamily="18" charset="0"/>
              </a:rPr>
              <a:t> ca </a:t>
            </a:r>
            <a:r>
              <a:rPr lang="en-US" altLang="en-US" sz="3200" dirty="0" err="1">
                <a:latin typeface="Times New Roman" panose="02020603050405020304" pitchFamily="18" charset="0"/>
                <a:cs typeface="Times New Roman" panose="02020603050405020304" pitchFamily="18" charset="0"/>
              </a:rPr>
              <a:t>ngợi</a:t>
            </a:r>
            <a:r>
              <a:rPr lang="en-US" altLang="en-US" sz="3200" dirty="0">
                <a:latin typeface="Times New Roman" panose="02020603050405020304" pitchFamily="18" charset="0"/>
                <a:cs typeface="Times New Roman" panose="02020603050405020304" pitchFamily="18" charset="0"/>
              </a:rPr>
              <a:t> Ma-</a:t>
            </a:r>
            <a:r>
              <a:rPr lang="en-US" altLang="en-US" sz="3200" dirty="0" err="1">
                <a:latin typeface="Times New Roman" panose="02020603050405020304" pitchFamily="18" charset="0"/>
                <a:cs typeface="Times New Roman" panose="02020603050405020304" pitchFamily="18" charset="0"/>
              </a:rPr>
              <a:t>gien</a:t>
            </a:r>
            <a:r>
              <a:rPr lang="en-US" altLang="en-US" sz="3200" dirty="0">
                <a:latin typeface="Times New Roman" panose="02020603050405020304" pitchFamily="18" charset="0"/>
                <a:cs typeface="Times New Roman" panose="02020603050405020304" pitchFamily="18" charset="0"/>
              </a:rPr>
              <a:t>-</a:t>
            </a:r>
            <a:r>
              <a:rPr lang="en-US" altLang="en-US" sz="3200" dirty="0" err="1">
                <a:latin typeface="Times New Roman" panose="02020603050405020304" pitchFamily="18" charset="0"/>
                <a:cs typeface="Times New Roman" panose="02020603050405020304" pitchFamily="18" charset="0"/>
              </a:rPr>
              <a:t>lăng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hiểm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dũng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vượt</a:t>
            </a:r>
            <a:r>
              <a:rPr lang="en-US" altLang="en-US" sz="3200" dirty="0">
                <a:latin typeface="Times New Roman" panose="02020603050405020304" pitchFamily="18" charset="0"/>
                <a:cs typeface="Times New Roman" panose="02020603050405020304" pitchFamily="18" charset="0"/>
              </a:rPr>
              <a:t> bao </a:t>
            </a:r>
            <a:r>
              <a:rPr lang="en-US" altLang="en-US" sz="3200" dirty="0" err="1">
                <a:latin typeface="Times New Roman" panose="02020603050405020304" pitchFamily="18" charset="0"/>
                <a:cs typeface="Times New Roman" panose="02020603050405020304" pitchFamily="18" charset="0"/>
              </a:rPr>
              <a:t>khó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khăn</a:t>
            </a:r>
            <a:r>
              <a:rPr lang="en-US" altLang="en-US" sz="3200" dirty="0">
                <a:latin typeface="Times New Roman" panose="02020603050405020304" pitchFamily="18" charset="0"/>
                <a:cs typeface="Times New Roman" panose="02020603050405020304" pitchFamily="18" charset="0"/>
              </a:rPr>
              <a:t>, hi </a:t>
            </a:r>
            <a:r>
              <a:rPr lang="en-US" altLang="en-US" sz="3200" dirty="0" err="1">
                <a:latin typeface="Times New Roman" panose="02020603050405020304" pitchFamily="18" charset="0"/>
                <a:cs typeface="Times New Roman" panose="02020603050405020304" pitchFamily="18" charset="0"/>
              </a:rPr>
              <a:t>sinh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lịch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sử</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61017597"/>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C27E7-8C96-4B0F-BA24-6CEF2CB65D98}"/>
              </a:ext>
            </a:extLst>
          </p:cNvPr>
          <p:cNvSpPr txBox="1">
            <a:spLocks/>
          </p:cNvSpPr>
          <p:nvPr/>
        </p:nvSpPr>
        <p:spPr>
          <a:xfrm>
            <a:off x="0" y="0"/>
            <a:ext cx="12192000" cy="1087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B0F0"/>
                </a:solidFill>
                <a:latin typeface="Times New Roman" panose="02020603050405020304" pitchFamily="18" charset="0"/>
                <a:cs typeface="Times New Roman" panose="02020603050405020304" pitchFamily="18" charset="0"/>
              </a:rPr>
              <a:t>ÔN LẠI KIẾN THỨC</a:t>
            </a:r>
          </a:p>
        </p:txBody>
      </p:sp>
      <p:sp>
        <p:nvSpPr>
          <p:cNvPr id="3" name="Title 1">
            <a:extLst>
              <a:ext uri="{FF2B5EF4-FFF2-40B4-BE49-F238E27FC236}">
                <a16:creationId xmlns:a16="http://schemas.microsoft.com/office/drawing/2014/main" id="{27FCEEF7-38F3-449B-A2A9-00F83169DFAD}"/>
              </a:ext>
            </a:extLst>
          </p:cNvPr>
          <p:cNvSpPr txBox="1">
            <a:spLocks/>
          </p:cNvSpPr>
          <p:nvPr/>
        </p:nvSpPr>
        <p:spPr>
          <a:xfrm>
            <a:off x="647700" y="1037431"/>
            <a:ext cx="10515600" cy="1087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 :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Đường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đi</a:t>
            </a:r>
            <a:r>
              <a:rPr lang="en-US" sz="3200" b="1" i="1" dirty="0">
                <a:solidFill>
                  <a:srgbClr val="FF0000"/>
                </a:solidFill>
                <a:latin typeface="Times New Roman" panose="02020603050405020304" pitchFamily="18" charset="0"/>
                <a:cs typeface="Times New Roman" panose="02020603050405020304" pitchFamily="18" charset="0"/>
              </a:rPr>
              <a:t> Sa Pa,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4" name="Title 1">
            <a:extLst>
              <a:ext uri="{FF2B5EF4-FFF2-40B4-BE49-F238E27FC236}">
                <a16:creationId xmlns:a16="http://schemas.microsoft.com/office/drawing/2014/main" id="{DCAC8362-56B1-4A88-9A4D-CF7D36ABD4BB}"/>
              </a:ext>
            </a:extLst>
          </p:cNvPr>
          <p:cNvSpPr txBox="1">
            <a:spLocks/>
          </p:cNvSpPr>
          <p:nvPr/>
        </p:nvSpPr>
        <p:spPr>
          <a:xfrm>
            <a:off x="647700" y="1987550"/>
            <a:ext cx="10515600" cy="1746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00000"/>
              </a:lnSpc>
              <a:buAutoNum type="alphaUcPeriod"/>
            </a:pPr>
            <a:r>
              <a:rPr lang="en-US" sz="3200" b="1" dirty="0">
                <a:latin typeface="Times New Roman" panose="02020603050405020304" pitchFamily="18" charset="0"/>
                <a:cs typeface="Times New Roman" panose="02020603050405020304" pitchFamily="18" charset="0"/>
              </a:rPr>
              <a:t>Ca </a:t>
            </a:r>
            <a:r>
              <a:rPr lang="en-US" sz="3200" b="1" dirty="0" err="1">
                <a:latin typeface="Times New Roman" panose="02020603050405020304" pitchFamily="18" charset="0"/>
                <a:cs typeface="Times New Roman" panose="02020603050405020304" pitchFamily="18" charset="0"/>
              </a:rPr>
              <a:t>ngợi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Sa Pa </a:t>
            </a:r>
            <a:r>
              <a:rPr lang="en-US" sz="3200" b="1" dirty="0" err="1">
                <a:latin typeface="Times New Roman" panose="02020603050405020304" pitchFamily="18" charset="0"/>
                <a:cs typeface="Times New Roman" panose="02020603050405020304" pitchFamily="18" charset="0"/>
              </a:rPr>
              <a:t>rất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a:latin typeface="Times New Roman" panose="02020603050405020304" pitchFamily="18" charset="0"/>
                <a:cs typeface="Times New Roman" panose="02020603050405020304" pitchFamily="18" charset="0"/>
              </a:rPr>
              <a:t>Ca </a:t>
            </a:r>
            <a:r>
              <a:rPr lang="en-US" sz="3200" b="1" dirty="0" err="1">
                <a:latin typeface="Times New Roman" panose="02020603050405020304" pitchFamily="18" charset="0"/>
                <a:cs typeface="Times New Roman" panose="02020603050405020304" pitchFamily="18" charset="0"/>
              </a:rPr>
              <a:t>ngợi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xấu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Sa Pa.</a:t>
            </a:r>
          </a:p>
          <a:p>
            <a:pPr marL="514350" indent="-514350">
              <a:lnSpc>
                <a:spcPct val="100000"/>
              </a:lnSpc>
              <a:buAutoNum type="alphaUcPeriod"/>
            </a:pPr>
            <a:r>
              <a:rPr lang="en-US" sz="3200" b="1" dirty="0">
                <a:latin typeface="Times New Roman" panose="02020603050405020304" pitchFamily="18" charset="0"/>
                <a:cs typeface="Times New Roman" panose="02020603050405020304" pitchFamily="18" charset="0"/>
              </a:rPr>
              <a:t>Ca </a:t>
            </a:r>
            <a:r>
              <a:rPr lang="en-US" sz="3200" b="1" dirty="0" err="1">
                <a:latin typeface="Times New Roman" panose="02020603050405020304" pitchFamily="18" charset="0"/>
                <a:cs typeface="Times New Roman" panose="02020603050405020304" pitchFamily="18" charset="0"/>
              </a:rPr>
              <a:t>ngợi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Sa Pa.</a:t>
            </a:r>
          </a:p>
        </p:txBody>
      </p:sp>
      <p:sp>
        <p:nvSpPr>
          <p:cNvPr id="5" name="Oval 4">
            <a:extLst>
              <a:ext uri="{FF2B5EF4-FFF2-40B4-BE49-F238E27FC236}">
                <a16:creationId xmlns:a16="http://schemas.microsoft.com/office/drawing/2014/main" id="{246229EB-9349-47ED-9F51-610B69BE942E}"/>
              </a:ext>
            </a:extLst>
          </p:cNvPr>
          <p:cNvSpPr/>
          <p:nvPr/>
        </p:nvSpPr>
        <p:spPr>
          <a:xfrm>
            <a:off x="647700" y="3101579"/>
            <a:ext cx="552450" cy="534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6D7EBA4-6938-4907-A244-6C8439F9AACF}"/>
              </a:ext>
            </a:extLst>
          </p:cNvPr>
          <p:cNvSpPr txBox="1">
            <a:spLocks/>
          </p:cNvSpPr>
          <p:nvPr/>
        </p:nvSpPr>
        <p:spPr>
          <a:xfrm>
            <a:off x="628650" y="3705226"/>
            <a:ext cx="10515600" cy="1087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2 :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Trăng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ơi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Từ</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đâu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đến</a:t>
            </a:r>
            <a:r>
              <a:rPr lang="en-US" sz="3200" b="1" i="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7" name="Title 1">
            <a:extLst>
              <a:ext uri="{FF2B5EF4-FFF2-40B4-BE49-F238E27FC236}">
                <a16:creationId xmlns:a16="http://schemas.microsoft.com/office/drawing/2014/main" id="{E5B2B0FD-487D-42AA-9E7C-4352100ED8A6}"/>
              </a:ext>
            </a:extLst>
          </p:cNvPr>
          <p:cNvSpPr txBox="1">
            <a:spLocks/>
          </p:cNvSpPr>
          <p:nvPr/>
        </p:nvSpPr>
        <p:spPr>
          <a:xfrm>
            <a:off x="628650" y="4655345"/>
            <a:ext cx="11563350" cy="1746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ca </a:t>
            </a:r>
            <a:r>
              <a:rPr lang="en-US" sz="3200" b="1" dirty="0" err="1">
                <a:latin typeface="Times New Roman" panose="02020603050405020304" pitchFamily="18" charset="0"/>
                <a:cs typeface="Times New Roman" panose="02020603050405020304" pitchFamily="18" charset="0"/>
              </a:rPr>
              <a:t>ngợi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trăng</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trăng</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a:t>
            </a:r>
            <a:r>
              <a:rPr lang="en-US" sz="3200" b="1" dirty="0">
                <a:latin typeface="Times New Roman" panose="02020603050405020304" pitchFamily="18" charset="0"/>
                <a:cs typeface="Times New Roman" panose="02020603050405020304" pitchFamily="18" charset="0"/>
              </a:rPr>
              <a:t>.</a:t>
            </a:r>
          </a:p>
        </p:txBody>
      </p:sp>
      <p:sp>
        <p:nvSpPr>
          <p:cNvPr id="8" name="Oval 7">
            <a:extLst>
              <a:ext uri="{FF2B5EF4-FFF2-40B4-BE49-F238E27FC236}">
                <a16:creationId xmlns:a16="http://schemas.microsoft.com/office/drawing/2014/main" id="{1BBFEB0F-BC24-4BEA-8EE9-B39324BCFEBC}"/>
              </a:ext>
            </a:extLst>
          </p:cNvPr>
          <p:cNvSpPr/>
          <p:nvPr/>
        </p:nvSpPr>
        <p:spPr>
          <a:xfrm>
            <a:off x="628650" y="4792664"/>
            <a:ext cx="552450" cy="534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271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9" dur="500"/>
                                        <p:tgtEl>
                                          <p:spTgt spid="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54" dur="500"/>
                                        <p:tgtEl>
                                          <p:spTgt spid="7">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animBg="1"/>
      <p:bldP spid="6" grpId="0"/>
      <p:bldP spid="7" grpId="0" build="p"/>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8AAAC3D0-C443-46F9-BE6B-B13838FF988B}"/>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F3380D94-855E-4CB5-A591-BC9F0C088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A713C861-54C5-4A4D-870C-9A28EC23C984}"/>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496A8958-9C66-4FE1-854F-C6D0553F56A2}"/>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KHÁM</a:t>
            </a:r>
          </a:p>
          <a:p>
            <a:pPr algn="ctr"/>
            <a:r>
              <a:rPr lang="en-US" sz="8800" b="1" dirty="0">
                <a:solidFill>
                  <a:schemeClr val="accent5">
                    <a:lumMod val="75000"/>
                  </a:schemeClr>
                </a:solidFill>
                <a:effectLst>
                  <a:glow rad="63500">
                    <a:schemeClr val="accent3">
                      <a:satMod val="175000"/>
                      <a:alpha val="40000"/>
                    </a:schemeClr>
                  </a:glow>
                </a:effectLst>
              </a:rPr>
              <a:t>PHÁ</a:t>
            </a:r>
          </a:p>
        </p:txBody>
      </p:sp>
    </p:spTree>
    <p:extLst>
      <p:ext uri="{BB962C8B-B14F-4D97-AF65-F5344CB8AC3E}">
        <p14:creationId xmlns:p14="http://schemas.microsoft.com/office/powerpoint/2010/main" val="2547117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TC_Computer\Desktop\Magellan-407x500.jpg">
            <a:extLst>
              <a:ext uri="{FF2B5EF4-FFF2-40B4-BE49-F238E27FC236}">
                <a16:creationId xmlns:a16="http://schemas.microsoft.com/office/drawing/2014/main" id="{86F98B1B-A532-4602-B7EE-1712B8BEB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150" y="236102"/>
            <a:ext cx="3133725" cy="364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82842DD-5B7F-4E79-8E51-B1507730D92A}"/>
              </a:ext>
            </a:extLst>
          </p:cNvPr>
          <p:cNvSpPr>
            <a:spLocks noChangeArrowheads="1"/>
          </p:cNvSpPr>
          <p:nvPr/>
        </p:nvSpPr>
        <p:spPr bwMode="auto">
          <a:xfrm>
            <a:off x="138112" y="1569660"/>
            <a:ext cx="8543925"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Aft>
                <a:spcPts val="2100"/>
              </a:spcAft>
            </a:pPr>
            <a:r>
              <a:rPr lang="vi-VN" altLang="en-US" sz="3100" b="1" dirty="0">
                <a:solidFill>
                  <a:srgbClr val="000000"/>
                </a:solidFill>
                <a:latin typeface="Times New Roman" panose="02020603050405020304" pitchFamily="18" charset="0"/>
                <a:cs typeface="Times New Roman" panose="02020603050405020304" pitchFamily="18" charset="0"/>
              </a:rPr>
              <a:t>Ma-gien-lăn</a:t>
            </a:r>
            <a:r>
              <a:rPr lang="en-US" altLang="en-US" sz="3100" b="1" dirty="0">
                <a:solidFill>
                  <a:srgbClr val="000000"/>
                </a:solidFill>
                <a:latin typeface="Times New Roman" panose="02020603050405020304" pitchFamily="18" charset="0"/>
                <a:cs typeface="Times New Roman" panose="02020603050405020304" pitchFamily="18" charset="0"/>
              </a:rPr>
              <a:t>g </a:t>
            </a:r>
            <a:r>
              <a:rPr lang="en-US" altLang="en-US" sz="3100" b="1" dirty="0" err="1">
                <a:solidFill>
                  <a:srgbClr val="000000"/>
                </a:solidFill>
                <a:latin typeface="Times New Roman" panose="02020603050405020304" pitchFamily="18" charset="0"/>
                <a:cs typeface="Times New Roman" panose="02020603050405020304" pitchFamily="18" charset="0"/>
              </a:rPr>
              <a:t>sinh</a:t>
            </a:r>
            <a:r>
              <a:rPr lang="en-US" altLang="en-US" sz="3100" b="1" dirty="0">
                <a:solidFill>
                  <a:srgbClr val="000000"/>
                </a:solidFill>
                <a:latin typeface="Times New Roman" panose="02020603050405020304" pitchFamily="18" charset="0"/>
                <a:cs typeface="Times New Roman" panose="02020603050405020304" pitchFamily="18" charset="0"/>
              </a:rPr>
              <a:t> </a:t>
            </a:r>
            <a:r>
              <a:rPr lang="en-US" altLang="en-US" sz="3100" b="1" dirty="0" err="1">
                <a:solidFill>
                  <a:srgbClr val="000000"/>
                </a:solidFill>
                <a:latin typeface="Times New Roman" panose="02020603050405020304" pitchFamily="18" charset="0"/>
                <a:cs typeface="Times New Roman" panose="02020603050405020304" pitchFamily="18" charset="0"/>
              </a:rPr>
              <a:t>năm</a:t>
            </a:r>
            <a:r>
              <a:rPr lang="en-US" altLang="en-US" sz="3100" b="1" dirty="0">
                <a:solidFill>
                  <a:srgbClr val="000000"/>
                </a:solidFill>
                <a:latin typeface="Times New Roman" panose="02020603050405020304" pitchFamily="18" charset="0"/>
                <a:cs typeface="Times New Roman" panose="02020603050405020304" pitchFamily="18" charset="0"/>
              </a:rPr>
              <a:t> </a:t>
            </a:r>
            <a:r>
              <a:rPr lang="vi-VN" altLang="en-US" sz="3100" b="1" dirty="0">
                <a:solidFill>
                  <a:srgbClr val="000000"/>
                </a:solidFill>
                <a:latin typeface="Times New Roman" panose="02020603050405020304" pitchFamily="18" charset="0"/>
                <a:cs typeface="Times New Roman" panose="02020603050405020304" pitchFamily="18" charset="0"/>
              </a:rPr>
              <a:t>(1480 – 1521) </a:t>
            </a:r>
            <a:r>
              <a:rPr lang="vi-VN" altLang="en-US" sz="3100" dirty="0">
                <a:solidFill>
                  <a:srgbClr val="000000"/>
                </a:solidFill>
                <a:latin typeface="Times New Roman" panose="02020603050405020304" pitchFamily="18" charset="0"/>
                <a:cs typeface="Times New Roman" panose="02020603050405020304" pitchFamily="18" charset="0"/>
              </a:rPr>
              <a:t>là người đã thực hiện </a:t>
            </a:r>
            <a:r>
              <a:rPr lang="vi-VN" altLang="en-US" sz="3100" b="1" dirty="0">
                <a:solidFill>
                  <a:srgbClr val="00B0F0"/>
                </a:solidFill>
                <a:latin typeface="Times New Roman" panose="02020603050405020304" pitchFamily="18" charset="0"/>
                <a:cs typeface="Times New Roman" panose="02020603050405020304" pitchFamily="18" charset="0"/>
              </a:rPr>
              <a:t>chuyến đi</a:t>
            </a:r>
            <a:r>
              <a:rPr lang="en-US" altLang="en-US" sz="3100" b="1" dirty="0">
                <a:solidFill>
                  <a:srgbClr val="00B0F0"/>
                </a:solidFill>
                <a:latin typeface="Times New Roman" panose="02020603050405020304" pitchFamily="18" charset="0"/>
                <a:cs typeface="Times New Roman" panose="02020603050405020304" pitchFamily="18" charset="0"/>
              </a:rPr>
              <a:t> </a:t>
            </a:r>
            <a:r>
              <a:rPr lang="en-US" altLang="en-US" sz="3100" b="1" dirty="0" err="1">
                <a:solidFill>
                  <a:srgbClr val="00B0F0"/>
                </a:solidFill>
                <a:latin typeface="Times New Roman" panose="02020603050405020304" pitchFamily="18" charset="0"/>
                <a:cs typeface="Times New Roman" panose="02020603050405020304" pitchFamily="18" charset="0"/>
              </a:rPr>
              <a:t>đầu</a:t>
            </a:r>
            <a:r>
              <a:rPr lang="en-US" altLang="en-US" sz="3100" b="1" dirty="0">
                <a:solidFill>
                  <a:srgbClr val="00B0F0"/>
                </a:solidFill>
                <a:latin typeface="Times New Roman" panose="02020603050405020304" pitchFamily="18" charset="0"/>
                <a:cs typeface="Times New Roman" panose="02020603050405020304" pitchFamily="18" charset="0"/>
              </a:rPr>
              <a:t> </a:t>
            </a:r>
            <a:r>
              <a:rPr lang="en-US" altLang="en-US" sz="3100" b="1" dirty="0" err="1">
                <a:solidFill>
                  <a:srgbClr val="00B0F0"/>
                </a:solidFill>
                <a:latin typeface="Times New Roman" panose="02020603050405020304" pitchFamily="18" charset="0"/>
                <a:cs typeface="Times New Roman" panose="02020603050405020304" pitchFamily="18" charset="0"/>
              </a:rPr>
              <a:t>tiên</a:t>
            </a:r>
            <a:r>
              <a:rPr lang="en-US" altLang="en-US" sz="3100" b="1" dirty="0">
                <a:solidFill>
                  <a:srgbClr val="000000"/>
                </a:solidFill>
                <a:latin typeface="Times New Roman" panose="02020603050405020304" pitchFamily="18" charset="0"/>
                <a:cs typeface="Times New Roman" panose="02020603050405020304" pitchFamily="18" charset="0"/>
              </a:rPr>
              <a:t> </a:t>
            </a:r>
            <a:r>
              <a:rPr lang="vi-VN" altLang="en-US" sz="3100" b="1" dirty="0">
                <a:solidFill>
                  <a:srgbClr val="0070C0"/>
                </a:solidFill>
                <a:latin typeface="Times New Roman" panose="02020603050405020304" pitchFamily="18" charset="0"/>
                <a:cs typeface="Times New Roman" panose="02020603050405020304" pitchFamily="18" charset="0"/>
              </a:rPr>
              <a:t>vòng quanh thế giới</a:t>
            </a:r>
            <a:r>
              <a:rPr lang="vi-VN" altLang="en-US" sz="3100" b="1" dirty="0">
                <a:solidFill>
                  <a:srgbClr val="000000"/>
                </a:solidFill>
                <a:latin typeface="Times New Roman" panose="02020603050405020304" pitchFamily="18" charset="0"/>
                <a:cs typeface="Times New Roman" panose="02020603050405020304" pitchFamily="18" charset="0"/>
              </a:rPr>
              <a:t> </a:t>
            </a:r>
            <a:r>
              <a:rPr lang="vi-VN" altLang="en-US" sz="3100" b="1" dirty="0">
                <a:solidFill>
                  <a:srgbClr val="7030A0"/>
                </a:solidFill>
                <a:latin typeface="Times New Roman" panose="02020603050405020304" pitchFamily="18" charset="0"/>
                <a:cs typeface="Times New Roman" panose="02020603050405020304" pitchFamily="18" charset="0"/>
              </a:rPr>
              <a:t>bằng đường biển </a:t>
            </a:r>
            <a:r>
              <a:rPr lang="vi-VN" altLang="en-US" sz="3100" b="1" dirty="0">
                <a:solidFill>
                  <a:srgbClr val="000000"/>
                </a:solidFill>
                <a:latin typeface="Times New Roman" panose="02020603050405020304" pitchFamily="18" charset="0"/>
                <a:cs typeface="Times New Roman" panose="02020603050405020304" pitchFamily="18" charset="0"/>
              </a:rPr>
              <a:t>từ năm 1519 đến năm 1522</a:t>
            </a:r>
            <a:r>
              <a:rPr lang="en-US" altLang="en-US" sz="3100" b="1" dirty="0">
                <a:solidFill>
                  <a:srgbClr val="000000"/>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Nhà</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thám</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hiểm</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người</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Bồ</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Đào</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Nha</a:t>
            </a:r>
            <a:r>
              <a:rPr lang="en-US" altLang="en-US" sz="3100" dirty="0">
                <a:solidFill>
                  <a:srgbClr val="1A1A1A"/>
                </a:solidFill>
                <a:latin typeface="Times New Roman" panose="02020603050405020304" pitchFamily="18" charset="0"/>
                <a:cs typeface="Times New Roman" panose="02020603050405020304" pitchFamily="18" charset="0"/>
              </a:rPr>
              <a:t> (Ma-</a:t>
            </a:r>
            <a:r>
              <a:rPr lang="en-US" altLang="en-US" sz="3100" dirty="0" err="1">
                <a:solidFill>
                  <a:srgbClr val="1A1A1A"/>
                </a:solidFill>
                <a:latin typeface="Times New Roman" panose="02020603050405020304" pitchFamily="18" charset="0"/>
                <a:cs typeface="Times New Roman" panose="02020603050405020304" pitchFamily="18" charset="0"/>
              </a:rPr>
              <a:t>gien</a:t>
            </a:r>
            <a:r>
              <a:rPr lang="en-US" altLang="en-US" sz="3100" dirty="0">
                <a:solidFill>
                  <a:srgbClr val="1A1A1A"/>
                </a:solidFill>
                <a:latin typeface="Times New Roman" panose="02020603050405020304" pitchFamily="18" charset="0"/>
                <a:cs typeface="Times New Roman" panose="02020603050405020304" pitchFamily="18" charset="0"/>
              </a:rPr>
              <a:t>-</a:t>
            </a:r>
            <a:r>
              <a:rPr lang="en-US" altLang="en-US" sz="3100" dirty="0" err="1">
                <a:solidFill>
                  <a:srgbClr val="1A1A1A"/>
                </a:solidFill>
                <a:latin typeface="Times New Roman" panose="02020603050405020304" pitchFamily="18" charset="0"/>
                <a:cs typeface="Times New Roman" panose="02020603050405020304" pitchFamily="18" charset="0"/>
              </a:rPr>
              <a:t>lăng</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được</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cho</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là</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người</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đầu</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tiên</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đi</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vòng</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quanh</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thế</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giới</a:t>
            </a:r>
            <a:r>
              <a:rPr lang="en-US" altLang="en-US" sz="3100" dirty="0">
                <a:solidFill>
                  <a:srgbClr val="1A1A1A"/>
                </a:solidFill>
                <a:latin typeface="Times New Roman" panose="02020603050405020304" pitchFamily="18" charset="0"/>
                <a:cs typeface="Times New Roman" panose="02020603050405020304" pitchFamily="18" charset="0"/>
              </a:rPr>
              <a:t> qua </a:t>
            </a:r>
            <a:r>
              <a:rPr lang="en-US" altLang="en-US" sz="3100" dirty="0" err="1">
                <a:solidFill>
                  <a:srgbClr val="1A1A1A"/>
                </a:solidFill>
                <a:latin typeface="Times New Roman" panose="02020603050405020304" pitchFamily="18" charset="0"/>
                <a:cs typeface="Times New Roman" panose="02020603050405020304" pitchFamily="18" charset="0"/>
              </a:rPr>
              <a:t>đường</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biển</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nhưng</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trên</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thực</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tế</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thì</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hành</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trình</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của</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ông</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hơi</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phức</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tạp</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một</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chút</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Ông</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khởi</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hành</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vào</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tháng</a:t>
            </a:r>
            <a:r>
              <a:rPr lang="en-US" altLang="en-US" sz="3100" dirty="0">
                <a:solidFill>
                  <a:srgbClr val="1A1A1A"/>
                </a:solidFill>
                <a:latin typeface="Times New Roman" panose="02020603050405020304" pitchFamily="18" charset="0"/>
                <a:cs typeface="Times New Roman" panose="02020603050405020304" pitchFamily="18" charset="0"/>
              </a:rPr>
              <a:t> 9 </a:t>
            </a:r>
            <a:r>
              <a:rPr lang="en-US" altLang="en-US" sz="3100" dirty="0" err="1">
                <a:solidFill>
                  <a:srgbClr val="1A1A1A"/>
                </a:solidFill>
                <a:latin typeface="Times New Roman" panose="02020603050405020304" pitchFamily="18" charset="0"/>
                <a:cs typeface="Times New Roman" panose="02020603050405020304" pitchFamily="18" charset="0"/>
              </a:rPr>
              <a:t>năm</a:t>
            </a:r>
            <a:r>
              <a:rPr lang="en-US" altLang="en-US" sz="3100" dirty="0">
                <a:solidFill>
                  <a:srgbClr val="1A1A1A"/>
                </a:solidFill>
                <a:latin typeface="Times New Roman" panose="02020603050405020304" pitchFamily="18" charset="0"/>
                <a:cs typeface="Times New Roman" panose="02020603050405020304" pitchFamily="18" charset="0"/>
              </a:rPr>
              <a:t> 1519, </a:t>
            </a:r>
            <a:r>
              <a:rPr lang="en-US" altLang="en-US" sz="3100" dirty="0" err="1">
                <a:solidFill>
                  <a:srgbClr val="1A1A1A"/>
                </a:solidFill>
                <a:latin typeface="Times New Roman" panose="02020603050405020304" pitchFamily="18" charset="0"/>
                <a:cs typeface="Times New Roman" panose="02020603050405020304" pitchFamily="18" charset="0"/>
              </a:rPr>
              <a:t>với</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nỗ</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lực</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lớn</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nhằm</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tìm</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ra</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một</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tuyến</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đường</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biển</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đi</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từ</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phương</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Tây</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tới</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vùng</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Đông</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Ấn</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giàu</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hương</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liệu</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mà</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ngày</a:t>
            </a:r>
            <a:r>
              <a:rPr lang="en-US" altLang="en-US" sz="3100" dirty="0">
                <a:solidFill>
                  <a:srgbClr val="1A1A1A"/>
                </a:solidFill>
                <a:latin typeface="Times New Roman" panose="02020603050405020304" pitchFamily="18" charset="0"/>
                <a:cs typeface="Times New Roman" panose="02020603050405020304" pitchFamily="18" charset="0"/>
              </a:rPr>
              <a:t> nay </a:t>
            </a:r>
            <a:r>
              <a:rPr lang="en-US" altLang="en-US" sz="3100" dirty="0" err="1">
                <a:solidFill>
                  <a:srgbClr val="1A1A1A"/>
                </a:solidFill>
                <a:latin typeface="Times New Roman" panose="02020603050405020304" pitchFamily="18" charset="0"/>
                <a:cs typeface="Times New Roman" panose="02020603050405020304" pitchFamily="18" charset="0"/>
              </a:rPr>
              <a:t>là</a:t>
            </a:r>
            <a:r>
              <a:rPr lang="en-US" altLang="en-US" sz="3100" dirty="0">
                <a:solidFill>
                  <a:srgbClr val="1A1A1A"/>
                </a:solidFill>
                <a:latin typeface="Times New Roman" panose="02020603050405020304" pitchFamily="18" charset="0"/>
                <a:cs typeface="Times New Roman" panose="02020603050405020304" pitchFamily="18" charset="0"/>
              </a:rPr>
              <a:t> </a:t>
            </a:r>
            <a:r>
              <a:rPr lang="en-US" altLang="en-US" sz="3100" dirty="0" err="1">
                <a:solidFill>
                  <a:srgbClr val="1A1A1A"/>
                </a:solidFill>
                <a:latin typeface="Times New Roman" panose="02020603050405020304" pitchFamily="18" charset="0"/>
                <a:cs typeface="Times New Roman" panose="02020603050405020304" pitchFamily="18" charset="0"/>
              </a:rPr>
              <a:t>vùng</a:t>
            </a:r>
            <a:r>
              <a:rPr lang="en-US" altLang="en-US" sz="3100" dirty="0">
                <a:solidFill>
                  <a:srgbClr val="1A1A1A"/>
                </a:solidFill>
                <a:latin typeface="Times New Roman" panose="02020603050405020304" pitchFamily="18" charset="0"/>
                <a:cs typeface="Times New Roman" panose="02020603050405020304" pitchFamily="18" charset="0"/>
              </a:rPr>
              <a:t> Indonesia.</a:t>
            </a:r>
            <a:endParaRPr lang="en-US" altLang="en-US" sz="3100" dirty="0">
              <a:solidFill>
                <a:srgbClr val="000000"/>
              </a:solidFill>
              <a:latin typeface="Times New Roman" panose="02020603050405020304" pitchFamily="18" charset="0"/>
              <a:cs typeface="Times New Roman" panose="02020603050405020304" pitchFamily="18" charset="0"/>
            </a:endParaRPr>
          </a:p>
        </p:txBody>
      </p:sp>
      <p:pic>
        <p:nvPicPr>
          <p:cNvPr id="4" name="Picture 5" descr="Tiếng Việt 4 VNEN Bài 30A: Vòng quanh Trái đất | Soạn Tiếng Việt lớp 4 VNEN  hay nhất">
            <a:extLst>
              <a:ext uri="{FF2B5EF4-FFF2-40B4-BE49-F238E27FC236}">
                <a16:creationId xmlns:a16="http://schemas.microsoft.com/office/drawing/2014/main" id="{67C14A2F-0F17-4BC7-963C-4C42CF957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212" y="3876117"/>
            <a:ext cx="3657600" cy="27717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D69DC7-BE9F-4627-93F3-CDF9E850C78D}"/>
              </a:ext>
            </a:extLst>
          </p:cNvPr>
          <p:cNvSpPr txBox="1">
            <a:spLocks noChangeArrowheads="1"/>
          </p:cNvSpPr>
          <p:nvPr/>
        </p:nvSpPr>
        <p:spPr bwMode="auto">
          <a:xfrm>
            <a:off x="0" y="0"/>
            <a:ext cx="88201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b="1" u="sng" dirty="0" err="1">
                <a:latin typeface="Times New Roman" panose="02020603050405020304" pitchFamily="18" charset="0"/>
                <a:cs typeface="Times New Roman" panose="02020603050405020304" pitchFamily="18" charset="0"/>
              </a:rPr>
              <a:t>Tập</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đọc</a:t>
            </a:r>
            <a:endParaRPr lang="en-US" altLang="en-US" b="1" u="sng" dirty="0">
              <a:latin typeface="Times New Roman" panose="02020603050405020304" pitchFamily="18" charset="0"/>
              <a:cs typeface="Times New Roman" panose="02020603050405020304" pitchFamily="18" charset="0"/>
            </a:endParaRPr>
          </a:p>
          <a:p>
            <a:pPr algn="ctr">
              <a:spcBef>
                <a:spcPct val="0"/>
              </a:spcBef>
              <a:buFont typeface="Arial" panose="020B0604020202020204" pitchFamily="34" charset="0"/>
              <a:buNone/>
            </a:pPr>
            <a:r>
              <a:rPr lang="en-US" altLang="en-US" b="1" dirty="0" err="1">
                <a:solidFill>
                  <a:srgbClr val="FF0000"/>
                </a:solidFill>
                <a:latin typeface="Times New Roman" panose="02020603050405020304" pitchFamily="18" charset="0"/>
                <a:cs typeface="Times New Roman" panose="02020603050405020304" pitchFamily="18" charset="0"/>
              </a:rPr>
              <a:t>Hơn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một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nghìn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ngày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vòng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quanh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trái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đất</a:t>
            </a:r>
            <a:endParaRPr lang="en-US" altLang="en-US" b="1" dirty="0">
              <a:solidFill>
                <a:srgbClr val="FF0000"/>
              </a:solidFill>
              <a:latin typeface="Times New Roman" panose="02020603050405020304" pitchFamily="18" charset="0"/>
              <a:cs typeface="Times New Roman" panose="02020603050405020304" pitchFamily="18" charset="0"/>
            </a:endParaRPr>
          </a:p>
          <a:p>
            <a:pPr algn="r">
              <a:spcBef>
                <a:spcPct val="0"/>
              </a:spcBef>
              <a:buFont typeface="Arial" panose="020B0604020202020204" pitchFamily="34" charset="0"/>
              <a:buNone/>
            </a:pPr>
            <a:r>
              <a:rPr lang="en-US" altLang="en-US" b="1" i="1" dirty="0">
                <a:latin typeface="Times New Roman" panose="02020603050405020304" pitchFamily="18" charset="0"/>
                <a:cs typeface="Times New Roman" panose="02020603050405020304" pitchFamily="18" charset="0"/>
              </a:rPr>
              <a:t>(Theo TRẦN DIỆU TẤN </a:t>
            </a:r>
            <a:r>
              <a:rPr lang="en-US" altLang="en-US" b="1" i="1" dirty="0" err="1">
                <a:latin typeface="Times New Roman" panose="02020603050405020304" pitchFamily="18" charset="0"/>
                <a:cs typeface="Times New Roman" panose="02020603050405020304" pitchFamily="18" charset="0"/>
              </a:rPr>
              <a:t>và</a:t>
            </a:r>
            <a:r>
              <a:rPr lang="en-US" altLang="en-US" b="1" i="1" dirty="0">
                <a:latin typeface="Times New Roman" panose="02020603050405020304" pitchFamily="18" charset="0"/>
                <a:cs typeface="Times New Roman" panose="02020603050405020304" pitchFamily="18" charset="0"/>
              </a:rPr>
              <a:t> ĐỖ THÁI)</a:t>
            </a:r>
          </a:p>
        </p:txBody>
      </p:sp>
    </p:spTree>
    <p:extLst>
      <p:ext uri="{BB962C8B-B14F-4D97-AF65-F5344CB8AC3E}">
        <p14:creationId xmlns:p14="http://schemas.microsoft.com/office/powerpoint/2010/main" val="135444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2)">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8AAAC3D0-C443-46F9-BE6B-B13838FF988B}"/>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F3380D94-855E-4CB5-A591-BC9F0C088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A713C861-54C5-4A4D-870C-9A28EC23C984}"/>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496A8958-9C66-4FE1-854F-C6D0553F56A2}"/>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LUYỆN</a:t>
            </a:r>
          </a:p>
          <a:p>
            <a:pPr algn="ctr"/>
            <a:r>
              <a:rPr lang="en-US" sz="8800" b="1" dirty="0">
                <a:solidFill>
                  <a:schemeClr val="accent5">
                    <a:lumMod val="75000"/>
                  </a:schemeClr>
                </a:solidFill>
                <a:effectLst>
                  <a:glow rad="63500">
                    <a:schemeClr val="accent3">
                      <a:satMod val="175000"/>
                      <a:alpha val="40000"/>
                    </a:schemeClr>
                  </a:glow>
                </a:effectLst>
              </a:rPr>
              <a:t>ĐỌC</a:t>
            </a:r>
          </a:p>
        </p:txBody>
      </p:sp>
    </p:spTree>
    <p:extLst>
      <p:ext uri="{BB962C8B-B14F-4D97-AF65-F5344CB8AC3E}">
        <p14:creationId xmlns:p14="http://schemas.microsoft.com/office/powerpoint/2010/main" val="1925484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05D2E1-FE03-45A5-9CB4-0A45C4910936}"/>
              </a:ext>
            </a:extLst>
          </p:cNvPr>
          <p:cNvSpPr txBox="1"/>
          <p:nvPr/>
        </p:nvSpPr>
        <p:spPr>
          <a:xfrm>
            <a:off x="0" y="0"/>
            <a:ext cx="12192000" cy="523220"/>
          </a:xfrm>
          <a:prstGeom prst="rect">
            <a:avLst/>
          </a:prstGeom>
          <a:noFill/>
        </p:spPr>
        <p:txBody>
          <a:bodyPr wrap="square">
            <a:spAutoFit/>
          </a:bodyPr>
          <a:lstStyle/>
          <a:p>
            <a:pPr algn="ctr"/>
            <a:r>
              <a:rPr lang="vi-VN" sz="2800" b="1" dirty="0">
                <a:solidFill>
                  <a:srgbClr val="FF0000"/>
                </a:solidFill>
                <a:latin typeface="Cambria" panose="02040503050406030204" pitchFamily="18" charset="0"/>
                <a:ea typeface="Cambria" panose="02040503050406030204" pitchFamily="18" charset="0"/>
              </a:rPr>
              <a:t>Hơn một nghìn ngày vòng quanh trái đất</a:t>
            </a:r>
          </a:p>
        </p:txBody>
      </p:sp>
      <p:sp>
        <p:nvSpPr>
          <p:cNvPr id="5" name="TextBox 4">
            <a:extLst>
              <a:ext uri="{FF2B5EF4-FFF2-40B4-BE49-F238E27FC236}">
                <a16:creationId xmlns:a16="http://schemas.microsoft.com/office/drawing/2014/main" id="{8C657E89-A55C-4E0B-B555-F27B92B13FE4}"/>
              </a:ext>
            </a:extLst>
          </p:cNvPr>
          <p:cNvSpPr txBox="1"/>
          <p:nvPr/>
        </p:nvSpPr>
        <p:spPr>
          <a:xfrm>
            <a:off x="92467" y="523220"/>
            <a:ext cx="12099533" cy="6186309"/>
          </a:xfrm>
          <a:prstGeom prst="rect">
            <a:avLst/>
          </a:prstGeom>
          <a:noFill/>
        </p:spPr>
        <p:txBody>
          <a:bodyPr wrap="square">
            <a:spAutoFit/>
          </a:bodyPr>
          <a:lstStyle/>
          <a:p>
            <a:r>
              <a:rPr lang="vi-VN" sz="2200" dirty="0">
                <a:latin typeface="+mj-lt"/>
              </a:rPr>
              <a:t>Ngày 20 tháng 9 năm 1519, từ cảng Xê-vi-la lớn giong buồm ra khơi. Đó là hạm đội do Ma-gien-lăng chỉ huy, với nhiệm vụ khám phá con đường trên biển dẫn đến những vùng đất mới.</a:t>
            </a:r>
          </a:p>
          <a:p>
            <a:r>
              <a:rPr lang="vi-VN" sz="2200" dirty="0">
                <a:latin typeface="+mj-lt"/>
              </a:rPr>
              <a:t>   Vượt 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r>
              <a:rPr lang="vi-VN" sz="2200" dirty="0">
                <a:latin typeface="+mj-lt"/>
              </a:rPr>
              <a:t>   Thái 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r>
              <a:rPr lang="vi-VN" sz="2200" dirty="0">
                <a:latin typeface="+mj-lt"/>
              </a:rPr>
              <a:t>   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r>
              <a:rPr lang="vi-VN" sz="2200" dirty="0">
                <a:latin typeface="+mj-lt"/>
              </a:rPr>
              <a:t>   Những thủy thủ còn lại tiếp tục vượt Ấn Độ Dương tìm đường trở về châu Âu. Ngày 8 tháng 9 năm 1522, đoàn thám hiểm chỉ còn một chiếc thuyền với mười tám thủy thủ trở về Tây Ban Nha.</a:t>
            </a:r>
          </a:p>
          <a:p>
            <a:r>
              <a:rPr lang="vi-VN" sz="2200" dirty="0">
                <a:latin typeface="+mj-lt"/>
              </a:rPr>
              <a:t>   Chuyến đi đầu tiên vòng quanh thế giới của Ma-gien-lăng kéo dài 1083 ngày, mất bốn chiếc thuyền lớn với gần hai trăm người bỏ mạng dọc đường. Nhưng đoàn thám hiểm đã hoàn thành xứ mạng, khẳng định trái đất hình cầu, phát hiện Thái Bình Dương và nhiều vùng đất mới.</a:t>
            </a:r>
          </a:p>
          <a:p>
            <a:pPr algn="r"/>
            <a:r>
              <a:rPr lang="vi-VN" sz="2200" i="1" dirty="0">
                <a:latin typeface="+mj-lt"/>
              </a:rPr>
              <a:t>Theo</a:t>
            </a:r>
            <a:r>
              <a:rPr lang="vi-VN" sz="2200" dirty="0">
                <a:latin typeface="+mj-lt"/>
              </a:rPr>
              <a:t> </a:t>
            </a:r>
            <a:r>
              <a:rPr lang="vi-VN" sz="2200" b="1" dirty="0">
                <a:latin typeface="+mj-lt"/>
              </a:rPr>
              <a:t>TRẦN DIỆU TẤN</a:t>
            </a:r>
            <a:r>
              <a:rPr lang="vi-VN" sz="2200" dirty="0">
                <a:latin typeface="+mj-lt"/>
              </a:rPr>
              <a:t> và </a:t>
            </a:r>
            <a:r>
              <a:rPr lang="vi-VN" sz="2200" b="1" dirty="0">
                <a:latin typeface="+mj-lt"/>
              </a:rPr>
              <a:t>ĐỖ THÁ</a:t>
            </a:r>
            <a:r>
              <a:rPr lang="en-US" sz="2200" b="1" dirty="0">
                <a:latin typeface="Times New Roman" panose="02020603050405020304" pitchFamily="18" charset="0"/>
                <a:cs typeface="Times New Roman" panose="02020603050405020304" pitchFamily="18" charset="0"/>
              </a:rPr>
              <a:t>I</a:t>
            </a:r>
            <a:endParaRPr lang="vi-VN"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8558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1">
            <a:extLst>
              <a:ext uri="{FF2B5EF4-FFF2-40B4-BE49-F238E27FC236}">
                <a16:creationId xmlns:a16="http://schemas.microsoft.com/office/drawing/2014/main" id="{869EDB83-A851-4273-B524-60DBC08ACFA6}"/>
              </a:ext>
            </a:extLst>
          </p:cNvPr>
          <p:cNvSpPr txBox="1"/>
          <p:nvPr/>
        </p:nvSpPr>
        <p:spPr>
          <a:xfrm>
            <a:off x="2133601" y="294395"/>
            <a:ext cx="7576099" cy="64633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a:spAutoFit/>
          </a:bodyPr>
          <a:lstStyle/>
          <a:p>
            <a:pPr algn="ctr" defTabSz="507995" eaLnBrk="1" fontAlgn="auto" hangingPunct="1">
              <a:spcBef>
                <a:spcPts val="0"/>
              </a:spcBef>
              <a:spcAft>
                <a:spcPts val="0"/>
              </a:spcAft>
              <a:defRPr/>
            </a:pP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6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đoạn</a:t>
            </a:r>
            <a:endParaRPr lang="zh-CN" altLang="en-US" sz="3600" b="1" spc="333"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
        <p:nvSpPr>
          <p:cNvPr id="3" name="文本框 31">
            <a:extLst>
              <a:ext uri="{FF2B5EF4-FFF2-40B4-BE49-F238E27FC236}">
                <a16:creationId xmlns:a16="http://schemas.microsoft.com/office/drawing/2014/main" id="{9A3C16DA-27E7-408A-8B4E-E6597F6AD93B}"/>
              </a:ext>
            </a:extLst>
          </p:cNvPr>
          <p:cNvSpPr txBox="1"/>
          <p:nvPr/>
        </p:nvSpPr>
        <p:spPr>
          <a:xfrm>
            <a:off x="2133600" y="155950"/>
            <a:ext cx="7576099" cy="1200329"/>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a:spAutoFit/>
          </a:bodyPr>
          <a:lstStyle/>
          <a:p>
            <a:pPr algn="ctr" defTabSz="507995" eaLnBrk="1" fontAlgn="auto" hangingPunct="1">
              <a:spcBef>
                <a:spcPts val="0"/>
              </a:spcBef>
              <a:spcAft>
                <a:spcPts val="0"/>
              </a:spcAft>
              <a:defRPr/>
            </a:pP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được</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mấy</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đoạn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endParaRPr lang="zh-CN" altLang="en-US" sz="3600" b="1" spc="333"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pic>
        <p:nvPicPr>
          <p:cNvPr id="6" name="图片 6">
            <a:extLst>
              <a:ext uri="{FF2B5EF4-FFF2-40B4-BE49-F238E27FC236}">
                <a16:creationId xmlns:a16="http://schemas.microsoft.com/office/drawing/2014/main" id="{8BAD831F-98C4-478A-BE62-24BE06D30EC2}"/>
              </a:ext>
            </a:extLst>
          </p:cNvPr>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0">
            <a:extLst>
              <a:ext uri="{FF2B5EF4-FFF2-40B4-BE49-F238E27FC236}">
                <a16:creationId xmlns:a16="http://schemas.microsoft.com/office/drawing/2014/main" id="{EE500903-AC60-4CCB-9979-177CDA88BE6D}"/>
              </a:ext>
            </a:extLst>
          </p:cNvPr>
          <p:cNvPicPr>
            <a:picLocks noChangeAspect="1"/>
          </p:cNvPicPr>
          <p:nvPr/>
        </p:nvPicPr>
        <p:blipFill>
          <a:blip r:embed="rId4" cstate="hqprint">
            <a:extLst>
              <a:ext uri="{28A0092B-C50C-407E-A947-70E740481C1C}">
                <a14:useLocalDpi xmlns:a14="http://schemas.microsoft.com/office/drawing/2010/main" val="0"/>
              </a:ext>
            </a:extLst>
          </a:blip>
          <a:srcRect t="22717"/>
          <a:stretch>
            <a:fillRect/>
          </a:stretch>
        </p:blipFill>
        <p:spPr bwMode="auto">
          <a:xfrm>
            <a:off x="-22225" y="-1342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FD6A73E-045F-4E1E-8FBE-3118957B901F}"/>
              </a:ext>
            </a:extLst>
          </p:cNvPr>
          <p:cNvSpPr txBox="1"/>
          <p:nvPr/>
        </p:nvSpPr>
        <p:spPr>
          <a:xfrm>
            <a:off x="1055687" y="1333174"/>
            <a:ext cx="10477499" cy="4164345"/>
          </a:xfrm>
          <a:prstGeom prst="rect">
            <a:avLst/>
          </a:prstGeom>
          <a:noFill/>
        </p:spPr>
        <p:txBody>
          <a:bodyPr wrap="square">
            <a:spAutoFit/>
          </a:bodyPr>
          <a:lstStyle/>
          <a:p>
            <a:pPr>
              <a:lnSpc>
                <a:spcPct val="150000"/>
              </a:lnSpc>
            </a:pPr>
            <a:r>
              <a:rPr lang="vi-VN" sz="3000" b="1" dirty="0">
                <a:solidFill>
                  <a:srgbClr val="FF0000"/>
                </a:solidFill>
                <a:latin typeface="Times New Roman" panose="02020603050405020304" pitchFamily="18" charset="0"/>
                <a:cs typeface="Times New Roman" panose="02020603050405020304" pitchFamily="18" charset="0"/>
              </a:rPr>
              <a:t>Đoạn 1</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 Từ đầu đến những vùng đất mới</a:t>
            </a:r>
          </a:p>
          <a:p>
            <a:pPr>
              <a:lnSpc>
                <a:spcPct val="150000"/>
              </a:lnSpc>
            </a:pPr>
            <a:r>
              <a:rPr lang="vi-VN" sz="3000" b="1" dirty="0">
                <a:solidFill>
                  <a:srgbClr val="FF0000"/>
                </a:solidFill>
                <a:latin typeface="Times New Roman" panose="02020603050405020304" pitchFamily="18" charset="0"/>
                <a:cs typeface="Times New Roman" panose="02020603050405020304" pitchFamily="18" charset="0"/>
              </a:rPr>
              <a:t>Đoạn 2</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 Từ Vượt Đại Tây Dương đến là Thái Bình Dương</a:t>
            </a:r>
          </a:p>
          <a:p>
            <a:pPr>
              <a:lnSpc>
                <a:spcPct val="150000"/>
              </a:lnSpc>
            </a:pPr>
            <a:r>
              <a:rPr lang="vi-VN" sz="3000" b="1" dirty="0">
                <a:solidFill>
                  <a:srgbClr val="FF0000"/>
                </a:solidFill>
                <a:latin typeface="Times New Roman" panose="02020603050405020304" pitchFamily="18" charset="0"/>
                <a:cs typeface="Times New Roman" panose="02020603050405020304" pitchFamily="18" charset="0"/>
              </a:rPr>
              <a:t>Đoạn 3</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 Từ Thái Bình Dương bát ngát đến ổn định được tinh thần</a:t>
            </a:r>
          </a:p>
          <a:p>
            <a:pPr>
              <a:lnSpc>
                <a:spcPct val="150000"/>
              </a:lnSpc>
            </a:pPr>
            <a:r>
              <a:rPr lang="vi-VN" sz="3000" b="1" dirty="0">
                <a:solidFill>
                  <a:srgbClr val="FF0000"/>
                </a:solidFill>
                <a:latin typeface="Times New Roman" panose="02020603050405020304" pitchFamily="18" charset="0"/>
                <a:cs typeface="Times New Roman" panose="02020603050405020304" pitchFamily="18" charset="0"/>
              </a:rPr>
              <a:t>Đoạn 4</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 Từ Đoạn đường từ đó đến công việc mình làm</a:t>
            </a:r>
          </a:p>
          <a:p>
            <a:pPr>
              <a:lnSpc>
                <a:spcPct val="150000"/>
              </a:lnSpc>
            </a:pPr>
            <a:r>
              <a:rPr lang="vi-VN" sz="3000" b="1" dirty="0">
                <a:solidFill>
                  <a:srgbClr val="FF0000"/>
                </a:solidFill>
                <a:latin typeface="Times New Roman" panose="02020603050405020304" pitchFamily="18" charset="0"/>
                <a:cs typeface="Times New Roman" panose="02020603050405020304" pitchFamily="18" charset="0"/>
              </a:rPr>
              <a:t>Đoạn 5</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 Từ Những thủy thủ còn lại đến trở về Tây Ban Nha</a:t>
            </a:r>
          </a:p>
          <a:p>
            <a:pPr>
              <a:lnSpc>
                <a:spcPct val="150000"/>
              </a:lnSpc>
            </a:pPr>
            <a:r>
              <a:rPr lang="vi-VN" sz="3000" b="1" dirty="0">
                <a:solidFill>
                  <a:srgbClr val="FF0000"/>
                </a:solidFill>
                <a:latin typeface="Times New Roman" panose="02020603050405020304" pitchFamily="18" charset="0"/>
                <a:cs typeface="Times New Roman" panose="02020603050405020304" pitchFamily="18" charset="0"/>
              </a:rPr>
              <a:t>Đoạn 6</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 Phần còn lại</a:t>
            </a:r>
          </a:p>
        </p:txBody>
      </p:sp>
      <p:pic>
        <p:nvPicPr>
          <p:cNvPr id="11" name="图片 8">
            <a:extLst>
              <a:ext uri="{FF2B5EF4-FFF2-40B4-BE49-F238E27FC236}">
                <a16:creationId xmlns:a16="http://schemas.microsoft.com/office/drawing/2014/main" id="{142F8FAE-1C4B-43A6-852F-2D5DE0880CA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0989" y="5158691"/>
            <a:ext cx="1870759" cy="1870759"/>
          </a:xfrm>
          <a:prstGeom prst="rect">
            <a:avLst/>
          </a:prstGeom>
        </p:spPr>
      </p:pic>
      <p:pic>
        <p:nvPicPr>
          <p:cNvPr id="12" name="图片 8">
            <a:extLst>
              <a:ext uri="{FF2B5EF4-FFF2-40B4-BE49-F238E27FC236}">
                <a16:creationId xmlns:a16="http://schemas.microsoft.com/office/drawing/2014/main" id="{08549455-C0CD-49F7-8444-819EBA6D361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459244" y="5158690"/>
            <a:ext cx="1870759" cy="1870759"/>
          </a:xfrm>
          <a:prstGeom prst="rect">
            <a:avLst/>
          </a:prstGeom>
        </p:spPr>
      </p:pic>
    </p:spTree>
    <p:extLst>
      <p:ext uri="{BB962C8B-B14F-4D97-AF65-F5344CB8AC3E}">
        <p14:creationId xmlns:p14="http://schemas.microsoft.com/office/powerpoint/2010/main" val="15015947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xEl>
                                              <p:pRg st="2" end="2"/>
                                            </p:txEl>
                                          </p:spTgt>
                                        </p:tgtEl>
                                        <p:attrNameLst>
                                          <p:attrName>style.visibility</p:attrName>
                                        </p:attrNameLst>
                                      </p:cBhvr>
                                      <p:to>
                                        <p:strVal val="visible"/>
                                      </p:to>
                                    </p:set>
                                    <p:animEffect transition="in" filter="fade">
                                      <p:cBhvr>
                                        <p:cTn id="34" dur="500"/>
                                        <p:tgtEl>
                                          <p:spTgt spid="1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fade">
                                      <p:cBhvr>
                                        <p:cTn id="39" dur="500"/>
                                        <p:tgtEl>
                                          <p:spTgt spid="1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xEl>
                                              <p:pRg st="4" end="4"/>
                                            </p:txEl>
                                          </p:spTgt>
                                        </p:tgtEl>
                                        <p:attrNameLst>
                                          <p:attrName>style.visibility</p:attrName>
                                        </p:attrNameLst>
                                      </p:cBhvr>
                                      <p:to>
                                        <p:strVal val="visible"/>
                                      </p:to>
                                    </p:set>
                                    <p:animEffect transition="in" filter="fade">
                                      <p:cBhvr>
                                        <p:cTn id="44" dur="500"/>
                                        <p:tgtEl>
                                          <p:spTgt spid="1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05D2E1-FE03-45A5-9CB4-0A45C4910936}"/>
              </a:ext>
            </a:extLst>
          </p:cNvPr>
          <p:cNvSpPr txBox="1"/>
          <p:nvPr/>
        </p:nvSpPr>
        <p:spPr>
          <a:xfrm>
            <a:off x="0" y="0"/>
            <a:ext cx="12192000" cy="523220"/>
          </a:xfrm>
          <a:prstGeom prst="rect">
            <a:avLst/>
          </a:prstGeom>
          <a:noFill/>
        </p:spPr>
        <p:txBody>
          <a:bodyPr wrap="square">
            <a:spAutoFit/>
          </a:bodyPr>
          <a:lstStyle/>
          <a:p>
            <a:pPr algn="ctr"/>
            <a:r>
              <a:rPr lang="vi-VN" sz="2800" b="1" dirty="0">
                <a:solidFill>
                  <a:srgbClr val="FF0000"/>
                </a:solidFill>
                <a:latin typeface="Cambria" panose="02040503050406030204" pitchFamily="18" charset="0"/>
                <a:ea typeface="Cambria" panose="02040503050406030204" pitchFamily="18" charset="0"/>
              </a:rPr>
              <a:t>Hơn một nghìn ngày vòng quanh trái đất</a:t>
            </a:r>
          </a:p>
        </p:txBody>
      </p:sp>
      <p:sp>
        <p:nvSpPr>
          <p:cNvPr id="5" name="TextBox 4">
            <a:extLst>
              <a:ext uri="{FF2B5EF4-FFF2-40B4-BE49-F238E27FC236}">
                <a16:creationId xmlns:a16="http://schemas.microsoft.com/office/drawing/2014/main" id="{8C657E89-A55C-4E0B-B555-F27B92B13FE4}"/>
              </a:ext>
            </a:extLst>
          </p:cNvPr>
          <p:cNvSpPr txBox="1"/>
          <p:nvPr/>
        </p:nvSpPr>
        <p:spPr>
          <a:xfrm>
            <a:off x="92467" y="523220"/>
            <a:ext cx="12099533" cy="6186309"/>
          </a:xfrm>
          <a:prstGeom prst="rect">
            <a:avLst/>
          </a:prstGeom>
          <a:noFill/>
        </p:spPr>
        <p:txBody>
          <a:bodyPr wrap="square">
            <a:spAutoFit/>
          </a:bodyPr>
          <a:lstStyle/>
          <a:p>
            <a:r>
              <a:rPr lang="vi-VN" sz="2200" dirty="0">
                <a:solidFill>
                  <a:srgbClr val="FF0000"/>
                </a:solidFill>
                <a:latin typeface="+mj-lt"/>
              </a:rPr>
              <a:t>Ngày 20 tháng 9 năm 1519, từ cảng Xê-vi-la lớn giong buồm ra khơi. Đó là hạm đội do Ma-gien-lăng chỉ huy, với nhiệm vụ khám phá con đường trên biển dẫn đến những vùng đất mới.</a:t>
            </a:r>
          </a:p>
          <a:p>
            <a:r>
              <a:rPr lang="vi-VN" sz="2200" dirty="0">
                <a:latin typeface="+mj-lt"/>
              </a:rPr>
              <a:t>   </a:t>
            </a:r>
            <a:r>
              <a:rPr lang="vi-VN" sz="2200" dirty="0">
                <a:solidFill>
                  <a:srgbClr val="FFC000"/>
                </a:solidFill>
                <a:latin typeface="+mj-lt"/>
              </a:rPr>
              <a:t>Vượt Đại Tây Dương, Ma-gien-lăng cho đoàn thuyền đi dọc theo bờ biển Nam Mĩ. Tới gần mỏm cực nam thì phát hiện một eo biển dẫn tới một đại dương mênh mông. Thấy sóng yên biển lặng, Ma-gien-lăng đặt tên cho đại dương mới tìm được là Thái Bình Dương.</a:t>
            </a:r>
          </a:p>
          <a:p>
            <a:r>
              <a:rPr lang="vi-VN" sz="2200" dirty="0">
                <a:latin typeface="+mj-lt"/>
              </a:rPr>
              <a:t>   </a:t>
            </a:r>
            <a:r>
              <a:rPr lang="vi-VN" sz="2200" dirty="0">
                <a:solidFill>
                  <a:srgbClr val="00B050"/>
                </a:solidFill>
                <a:latin typeface="+mj-lt"/>
              </a:rPr>
              <a:t>Thái Bình Dương bát ngát, đi mãi chẳng thấy bờ. Thức ăn cạn, nước ngọt hết sạch. Thủy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p>
          <a:p>
            <a:r>
              <a:rPr lang="vi-VN" sz="2200" dirty="0">
                <a:latin typeface="+mj-lt"/>
              </a:rPr>
              <a:t>   </a:t>
            </a:r>
            <a:r>
              <a:rPr lang="vi-VN" sz="2200" dirty="0">
                <a:solidFill>
                  <a:srgbClr val="0070C0"/>
                </a:solidFill>
                <a:latin typeface="+mj-lt"/>
              </a:rPr>
              <a:t>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r>
              <a:rPr lang="vi-VN" sz="2200" dirty="0">
                <a:latin typeface="+mj-lt"/>
              </a:rPr>
              <a:t>   </a:t>
            </a:r>
            <a:r>
              <a:rPr lang="vi-VN" sz="2200" dirty="0">
                <a:solidFill>
                  <a:srgbClr val="002060"/>
                </a:solidFill>
                <a:latin typeface="+mj-lt"/>
              </a:rPr>
              <a:t>Những thủy thủ còn lại tiếp tục vượt Ấn Độ Dương tìm đường trở về châu Âu. Ngày 8 tháng 9 năm 1522, đoàn thám hiểm chỉ còn một chiếc thuyền với mười tám thủy thủ trở về Tây Ban Nha.</a:t>
            </a:r>
          </a:p>
          <a:p>
            <a:r>
              <a:rPr lang="vi-VN" sz="2200" dirty="0">
                <a:latin typeface="+mj-lt"/>
              </a:rPr>
              <a:t>   </a:t>
            </a:r>
            <a:r>
              <a:rPr lang="vi-VN" sz="2200" dirty="0">
                <a:solidFill>
                  <a:srgbClr val="7030A0"/>
                </a:solidFill>
                <a:latin typeface="+mj-lt"/>
              </a:rPr>
              <a:t>Chuyến đi đầu tiên vòng quanh thế giới của Ma-gien-lăng kéo dài 1083 ngày, mất bốn chiếc thuyền lớn với gần hai trăm người bỏ mạng dọc đường. Nhưng đoàn thám hiểm đã hoàn thành xứ mạng, khẳng định trái đất hình cầu, phát hiện Thái Bình Dương và nhiều vùng đất mới.</a:t>
            </a:r>
          </a:p>
          <a:p>
            <a:pPr algn="r"/>
            <a:r>
              <a:rPr lang="vi-VN" sz="2200" i="1" dirty="0">
                <a:latin typeface="+mj-lt"/>
              </a:rPr>
              <a:t>Theo</a:t>
            </a:r>
            <a:r>
              <a:rPr lang="vi-VN" sz="2200" dirty="0">
                <a:latin typeface="+mj-lt"/>
              </a:rPr>
              <a:t> </a:t>
            </a:r>
            <a:r>
              <a:rPr lang="vi-VN" sz="2200" b="1" dirty="0">
                <a:latin typeface="+mj-lt"/>
              </a:rPr>
              <a:t>TRẦN DIỆU TẤN</a:t>
            </a:r>
            <a:r>
              <a:rPr lang="vi-VN" sz="2200" dirty="0">
                <a:latin typeface="+mj-lt"/>
              </a:rPr>
              <a:t> và </a:t>
            </a:r>
            <a:r>
              <a:rPr lang="vi-VN" sz="2200" b="1" dirty="0">
                <a:latin typeface="+mj-lt"/>
              </a:rPr>
              <a:t>ĐỖ THÁ</a:t>
            </a:r>
            <a:r>
              <a:rPr lang="en-US" sz="2200" b="1" dirty="0">
                <a:latin typeface="Times New Roman" panose="02020603050405020304" pitchFamily="18" charset="0"/>
                <a:cs typeface="Times New Roman" panose="02020603050405020304" pitchFamily="18" charset="0"/>
              </a:rPr>
              <a:t>I</a:t>
            </a:r>
            <a:endParaRPr lang="vi-VN"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4140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2272</Words>
  <Application>Microsoft Office PowerPoint</Application>
  <PresentationFormat>Widescreen</PresentationFormat>
  <Paragraphs>143</Paragraphs>
  <Slides>23</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宋体</vt:lpstr>
      <vt:lpstr>Arial</vt:lpstr>
      <vt:lpstr>Calibri</vt:lpstr>
      <vt:lpstr>Calibri Light</vt:lpstr>
      <vt:lpstr>Cambria</vt:lpstr>
      <vt:lpstr>方正姚体</vt:lpstr>
      <vt:lpstr>Times New Roman</vt:lpstr>
      <vt:lpstr>Times New Roman Regular</vt:lpstr>
      <vt:lpstr>Wingdings</vt:lpstr>
      <vt:lpstr>Wingdings 3</vt:lpstr>
      <vt:lpstr>字魂36号-正文宋楷</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 KHANG</dc:creator>
  <cp:lastModifiedBy>Admin</cp:lastModifiedBy>
  <cp:revision>5</cp:revision>
  <dcterms:created xsi:type="dcterms:W3CDTF">2022-04-25T12:55:20Z</dcterms:created>
  <dcterms:modified xsi:type="dcterms:W3CDTF">2022-04-27T16:33:27Z</dcterms:modified>
</cp:coreProperties>
</file>