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80" r:id="rId3"/>
    <p:sldId id="257" r:id="rId4"/>
    <p:sldId id="281" r:id="rId5"/>
    <p:sldId id="282" r:id="rId6"/>
    <p:sldId id="268" r:id="rId7"/>
    <p:sldId id="269" r:id="rId8"/>
    <p:sldId id="270" r:id="rId9"/>
    <p:sldId id="271" r:id="rId10"/>
    <p:sldId id="27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6674-35AE-444B-9C29-8CEB2ED0F80B}" type="datetimeFigureOut">
              <a:rPr lang="en-US" smtClean="0"/>
              <a:pPr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62DBF-2E79-4F3A-8D89-D35DCF53F9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4994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6674-35AE-444B-9C29-8CEB2ED0F80B}" type="datetimeFigureOut">
              <a:rPr lang="en-US" smtClean="0"/>
              <a:pPr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62DBF-2E79-4F3A-8D89-D35DCF53F9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9823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6674-35AE-444B-9C29-8CEB2ED0F80B}" type="datetimeFigureOut">
              <a:rPr lang="en-US" smtClean="0"/>
              <a:pPr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62DBF-2E79-4F3A-8D89-D35DCF53F9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5571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6674-35AE-444B-9C29-8CEB2ED0F80B}" type="datetimeFigureOut">
              <a:rPr lang="en-US" smtClean="0"/>
              <a:pPr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62DBF-2E79-4F3A-8D89-D35DCF53F9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251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6674-35AE-444B-9C29-8CEB2ED0F80B}" type="datetimeFigureOut">
              <a:rPr lang="en-US" smtClean="0"/>
              <a:pPr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62DBF-2E79-4F3A-8D89-D35DCF53F9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20987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6674-35AE-444B-9C29-8CEB2ED0F80B}" type="datetimeFigureOut">
              <a:rPr lang="en-US" smtClean="0"/>
              <a:pPr/>
              <a:t>4/11/2021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62DBF-2E79-4F3A-8D89-D35DCF53F9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14823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6674-35AE-444B-9C29-8CEB2ED0F80B}" type="datetimeFigureOut">
              <a:rPr lang="en-US" smtClean="0"/>
              <a:pPr/>
              <a:t>4/11/2021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62DBF-2E79-4F3A-8D89-D35DCF53F9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3545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6674-35AE-444B-9C29-8CEB2ED0F80B}" type="datetimeFigureOut">
              <a:rPr lang="en-US" smtClean="0"/>
              <a:pPr/>
              <a:t>4/11/2021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62DBF-2E79-4F3A-8D89-D35DCF53F9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40815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6674-35AE-444B-9C29-8CEB2ED0F80B}" type="datetimeFigureOut">
              <a:rPr lang="en-US" smtClean="0"/>
              <a:pPr/>
              <a:t>4/11/2021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62DBF-2E79-4F3A-8D89-D35DCF53F9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9654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6674-35AE-444B-9C29-8CEB2ED0F80B}" type="datetimeFigureOut">
              <a:rPr lang="en-US" smtClean="0"/>
              <a:pPr/>
              <a:t>4/11/2021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62DBF-2E79-4F3A-8D89-D35DCF53F9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80383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6674-35AE-444B-9C29-8CEB2ED0F80B}" type="datetimeFigureOut">
              <a:rPr lang="en-US" smtClean="0"/>
              <a:pPr/>
              <a:t>4/11/2021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62DBF-2E79-4F3A-8D89-D35DCF53F9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83624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46674-35AE-444B-9C29-8CEB2ED0F80B}" type="datetimeFigureOut">
              <a:rPr lang="en-US" smtClean="0"/>
              <a:pPr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62DBF-2E79-4F3A-8D89-D35DCF53F9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01977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2046982"/>
            <a:ext cx="7467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4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chuyến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du </a:t>
            </a:r>
            <a:r>
              <a:rPr lang="en-US" sz="40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7445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38978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524000"/>
            <a:ext cx="8001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du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thám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hiểm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49629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48161"/>
            <a:ext cx="86106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u="sng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6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u="sng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6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u="sng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u="sng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26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endParaRPr lang="vi-VN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8600" y="1062097"/>
            <a:ext cx="8534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indent="-220663">
              <a:buFontTx/>
              <a:buChar char="-"/>
            </a:pP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Chà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lông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!</a:t>
            </a:r>
          </a:p>
          <a:p>
            <a:pPr marL="236537"/>
            <a:endParaRPr lang="en-US" sz="32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220663">
              <a:buFontTx/>
              <a:buChar char="-"/>
            </a:pP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A ! Con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khôn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!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6800" y="2057400"/>
            <a:ext cx="7924800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ngạc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endParaRPr lang="en-US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533400" y="2144523"/>
            <a:ext cx="619048" cy="40532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" name="TextBox 5"/>
          <p:cNvSpPr txBox="1"/>
          <p:nvPr/>
        </p:nvSpPr>
        <p:spPr>
          <a:xfrm>
            <a:off x="1143000" y="3048000"/>
            <a:ext cx="57087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thán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609600" y="3135123"/>
            <a:ext cx="619048" cy="40532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8" name="Rounded Rectangle 7"/>
          <p:cNvSpPr/>
          <p:nvPr/>
        </p:nvSpPr>
        <p:spPr>
          <a:xfrm>
            <a:off x="609600" y="3810000"/>
            <a:ext cx="8153400" cy="2438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thán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bộc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lộ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thán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đau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xót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ngạc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endParaRPr lang="en-US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071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 animBg="1"/>
      <p:bldP spid="6" grpId="0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143000"/>
            <a:ext cx="7772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indent="-220663">
              <a:buFontTx/>
              <a:buChar char="-"/>
            </a:pPr>
            <a:r>
              <a:rPr lang="en-US" sz="28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Chà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28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lông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!</a:t>
            </a:r>
          </a:p>
          <a:p>
            <a:pPr marL="457200" indent="-220663">
              <a:buFontTx/>
              <a:buChar char="-"/>
            </a:pP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 ! Con </a:t>
            </a:r>
            <a:r>
              <a:rPr lang="en-US" sz="28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khôn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!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2667000"/>
            <a:ext cx="533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239000" y="1676400"/>
            <a:ext cx="304800" cy="3810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5105400" y="2133600"/>
            <a:ext cx="304800" cy="381000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62000" y="3276600"/>
            <a:ext cx="406713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than</a:t>
            </a:r>
            <a:endParaRPr lang="en-US" sz="26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09600" y="4267200"/>
            <a:ext cx="7696200" cy="685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than (!)</a:t>
            </a: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828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 animBg="1"/>
      <p:bldP spid="7" grpId="0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838200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bộc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lộ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81000" y="2133600"/>
            <a:ext cx="8077200" cy="14478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chao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chà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,…</a:t>
            </a:r>
          </a:p>
        </p:txBody>
      </p:sp>
    </p:spTree>
    <p:extLst>
      <p:ext uri="{BB962C8B-B14F-4D97-AF65-F5344CB8AC3E}">
        <p14:creationId xmlns:p14="http://schemas.microsoft.com/office/powerpoint/2010/main" xmlns="" val="3628369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7200" y="381000"/>
            <a:ext cx="16001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32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304800" y="1143000"/>
            <a:ext cx="8686800" cy="4495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236538" indent="-236538" algn="just">
              <a:buAutoNum type="arabicPeriod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bộc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lộ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đau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xót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,…)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36538" indent="-236538" algn="just">
              <a:buAutoNum type="arabicPeriod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chao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chà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,…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than (!)</a:t>
            </a:r>
          </a:p>
        </p:txBody>
      </p:sp>
    </p:spTree>
    <p:extLst>
      <p:ext uri="{BB962C8B-B14F-4D97-AF65-F5344CB8AC3E}">
        <p14:creationId xmlns:p14="http://schemas.microsoft.com/office/powerpoint/2010/main" xmlns="" val="2350334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2400" y="609600"/>
            <a:ext cx="8763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lphaLcParenR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lphaLcParenR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rét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lphaLcParenR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lphaLcParenR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M: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A, Con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8347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381000"/>
            <a:ext cx="8763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just">
              <a:buAutoNum type="alphaLcParenR"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AutoNum type="alphaLcParenR"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bỗng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mừng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8240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2400" y="1676400"/>
            <a:ext cx="87630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bộc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lộ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>
              <a:buAutoNum type="alphaLcParenR"/>
            </a:pP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kìa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marL="514350" indent="-514350">
              <a:buAutoNum type="alphaLcParenR" startAt="2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Ồ,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marL="514350" indent="-514350">
              <a:buAutoNum type="alphaLcParenR" startAt="3"/>
            </a:pP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khủng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sp>
        <p:nvSpPr>
          <p:cNvPr id="2" name="Right Arrow 1"/>
          <p:cNvSpPr/>
          <p:nvPr/>
        </p:nvSpPr>
        <p:spPr>
          <a:xfrm>
            <a:off x="3657600" y="2209800"/>
            <a:ext cx="304800" cy="236785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903233" y="2057400"/>
            <a:ext cx="517802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Bộc</a:t>
            </a:r>
            <a:r>
              <a:rPr lang="en-US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lộ</a:t>
            </a:r>
            <a:r>
              <a:rPr lang="en-US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rỡ</a:t>
            </a:r>
            <a:endParaRPr lang="en-US" sz="2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4825445" y="2631757"/>
            <a:ext cx="304800" cy="236785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071078" y="2479357"/>
            <a:ext cx="384432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Bộc</a:t>
            </a:r>
            <a:r>
              <a:rPr lang="en-US" sz="2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lộ</a:t>
            </a:r>
            <a:r>
              <a:rPr lang="en-US" sz="2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thán</a:t>
            </a:r>
            <a:r>
              <a:rPr lang="en-US" sz="2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endParaRPr lang="en-US" sz="26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4222657" y="3012757"/>
            <a:ext cx="304800" cy="236785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468290" y="2860357"/>
            <a:ext cx="330411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Bộc</a:t>
            </a:r>
            <a:r>
              <a:rPr lang="en-US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lộ</a:t>
            </a:r>
            <a:r>
              <a:rPr lang="en-US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ghê</a:t>
            </a:r>
            <a:r>
              <a:rPr lang="en-US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sợ</a:t>
            </a:r>
            <a:endParaRPr lang="en-US" sz="2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2740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 animBg="1"/>
      <p:bldP spid="3" grpId="0"/>
      <p:bldP spid="7" grpId="0" animBg="1"/>
      <p:bldP spid="8" grpId="0"/>
      <p:bldP spid="9" grpId="0" animBg="1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673</TotalTime>
  <Words>458</Words>
  <Application>Microsoft Office PowerPoint</Application>
  <PresentationFormat>On-screen Show (4:3)</PresentationFormat>
  <Paragraphs>38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</cp:lastModifiedBy>
  <cp:revision>60</cp:revision>
  <dcterms:created xsi:type="dcterms:W3CDTF">2018-03-25T16:09:27Z</dcterms:created>
  <dcterms:modified xsi:type="dcterms:W3CDTF">2021-04-11T06:44:33Z</dcterms:modified>
</cp:coreProperties>
</file>