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17" r:id="rId4"/>
    <p:sldMasterId id="2147483729" r:id="rId5"/>
  </p:sldMasterIdLst>
  <p:notesMasterIdLst>
    <p:notesMasterId r:id="rId23"/>
  </p:notesMasterIdLst>
  <p:sldIdLst>
    <p:sldId id="257" r:id="rId6"/>
    <p:sldId id="262" r:id="rId7"/>
    <p:sldId id="256" r:id="rId8"/>
    <p:sldId id="2007577135" r:id="rId9"/>
    <p:sldId id="258" r:id="rId10"/>
    <p:sldId id="259" r:id="rId11"/>
    <p:sldId id="260" r:id="rId12"/>
    <p:sldId id="261" r:id="rId13"/>
    <p:sldId id="2884" r:id="rId14"/>
    <p:sldId id="265" r:id="rId15"/>
    <p:sldId id="2896" r:id="rId16"/>
    <p:sldId id="2899" r:id="rId17"/>
    <p:sldId id="2886" r:id="rId18"/>
    <p:sldId id="2901" r:id="rId19"/>
    <p:sldId id="2007577122" r:id="rId20"/>
    <p:sldId id="2897" r:id="rId21"/>
    <p:sldId id="289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820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49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1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3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18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99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84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023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427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227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558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414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42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596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008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356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343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262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749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372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97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366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71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9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6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slide" Target="slide4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2.wav"/><Relationship Id="rId7" Type="http://schemas.openxmlformats.org/officeDocument/2006/relationships/image" Target="../media/image17.jpeg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5.png"/><Relationship Id="rId11" Type="http://schemas.openxmlformats.org/officeDocument/2006/relationships/slide" Target="slide5.xml"/><Relationship Id="rId5" Type="http://schemas.openxmlformats.org/officeDocument/2006/relationships/image" Target="../media/image11.gif"/><Relationship Id="rId10" Type="http://schemas.openxmlformats.org/officeDocument/2006/relationships/image" Target="../media/image20.png"/><Relationship Id="rId4" Type="http://schemas.openxmlformats.org/officeDocument/2006/relationships/image" Target="../media/image12.jpg"/><Relationship Id="rId9" Type="http://schemas.openxmlformats.org/officeDocument/2006/relationships/image" Target="../media/image1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2.wav"/><Relationship Id="rId7" Type="http://schemas.openxmlformats.org/officeDocument/2006/relationships/image" Target="../media/image17.jpeg"/><Relationship Id="rId12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2.png"/><Relationship Id="rId11" Type="http://schemas.openxmlformats.org/officeDocument/2006/relationships/slide" Target="slide6.xml"/><Relationship Id="rId5" Type="http://schemas.openxmlformats.org/officeDocument/2006/relationships/image" Target="../media/image11.gif"/><Relationship Id="rId10" Type="http://schemas.openxmlformats.org/officeDocument/2006/relationships/image" Target="../media/image23.png"/><Relationship Id="rId4" Type="http://schemas.openxmlformats.org/officeDocument/2006/relationships/image" Target="../media/image12.jpg"/><Relationship Id="rId9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2.wav"/><Relationship Id="rId7" Type="http://schemas.openxmlformats.org/officeDocument/2006/relationships/image" Target="../media/image17.jpeg"/><Relationship Id="rId12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3.png"/><Relationship Id="rId11" Type="http://schemas.openxmlformats.org/officeDocument/2006/relationships/slide" Target="slide7.xml"/><Relationship Id="rId5" Type="http://schemas.openxmlformats.org/officeDocument/2006/relationships/image" Target="../media/image11.gif"/><Relationship Id="rId10" Type="http://schemas.openxmlformats.org/officeDocument/2006/relationships/image" Target="../media/image25.png"/><Relationship Id="rId4" Type="http://schemas.openxmlformats.org/officeDocument/2006/relationships/image" Target="../media/image12.jpg"/><Relationship Id="rId9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2.wav"/><Relationship Id="rId7" Type="http://schemas.openxmlformats.org/officeDocument/2006/relationships/image" Target="../media/image17.jpeg"/><Relationship Id="rId12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5.png"/><Relationship Id="rId11" Type="http://schemas.openxmlformats.org/officeDocument/2006/relationships/slide" Target="slide8.xml"/><Relationship Id="rId5" Type="http://schemas.openxmlformats.org/officeDocument/2006/relationships/image" Target="../media/image11.gif"/><Relationship Id="rId10" Type="http://schemas.openxmlformats.org/officeDocument/2006/relationships/image" Target="../media/image27.png"/><Relationship Id="rId4" Type="http://schemas.openxmlformats.org/officeDocument/2006/relationships/image" Target="../media/image12.jpg"/><Relationship Id="rId9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12" Type="http://schemas.openxmlformats.org/officeDocument/2006/relationships/image" Target="../media/image3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9.png"/><Relationship Id="rId11" Type="http://schemas.openxmlformats.org/officeDocument/2006/relationships/image" Target="../media/image19.gif"/><Relationship Id="rId5" Type="http://schemas.openxmlformats.org/officeDocument/2006/relationships/image" Target="../media/image12.jpg"/><Relationship Id="rId10" Type="http://schemas.openxmlformats.org/officeDocument/2006/relationships/image" Target="../media/image18.jpeg"/><Relationship Id="rId4" Type="http://schemas.openxmlformats.org/officeDocument/2006/relationships/audio" Target="../media/audio3.wav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116705" y="2274838"/>
            <a:ext cx="4911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23;p25">
            <a:extLst>
              <a:ext uri="{FF2B5EF4-FFF2-40B4-BE49-F238E27FC236}">
                <a16:creationId xmlns:a16="http://schemas.microsoft.com/office/drawing/2014/main" id="{30D09FA5-FE1F-4340-A187-591AB5A2F36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85" y="577354"/>
            <a:ext cx="1714366" cy="9218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612;p3">
            <a:extLst>
              <a:ext uri="{FF2B5EF4-FFF2-40B4-BE49-F238E27FC236}">
                <a16:creationId xmlns:a16="http://schemas.microsoft.com/office/drawing/2014/main" id="{C3547608-3AB4-420E-A630-FE86D9A60E82}"/>
              </a:ext>
            </a:extLst>
          </p:cNvPr>
          <p:cNvSpPr txBox="1"/>
          <p:nvPr/>
        </p:nvSpPr>
        <p:spPr>
          <a:xfrm>
            <a:off x="4754882" y="5524955"/>
            <a:ext cx="288689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E36C09"/>
                </a:solidFill>
                <a:latin typeface="+mn-ea"/>
                <a:cs typeface="Arial"/>
                <a:sym typeface="Arial"/>
              </a:rPr>
              <a:t>386 – 139 = ?</a:t>
            </a:r>
            <a:endParaRPr sz="3200" b="1">
              <a:solidFill>
                <a:srgbClr val="E36C09"/>
              </a:solidFill>
              <a:latin typeface="+mn-ea"/>
              <a:cs typeface="Arial"/>
              <a:sym typeface="Arial"/>
            </a:endParaRPr>
          </a:p>
        </p:txBody>
      </p:sp>
      <p:sp>
        <p:nvSpPr>
          <p:cNvPr id="6" name="Google Shape;2613;p3">
            <a:extLst>
              <a:ext uri="{FF2B5EF4-FFF2-40B4-BE49-F238E27FC236}">
                <a16:creationId xmlns:a16="http://schemas.microsoft.com/office/drawing/2014/main" id="{2559D743-0C4B-4D5A-9927-9B920E4E1842}"/>
              </a:ext>
            </a:extLst>
          </p:cNvPr>
          <p:cNvSpPr/>
          <p:nvPr/>
        </p:nvSpPr>
        <p:spPr>
          <a:xfrm>
            <a:off x="875211" y="1305098"/>
            <a:ext cx="2821578" cy="48332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n-ea"/>
              <a:cs typeface="Arial"/>
              <a:sym typeface="Arial"/>
            </a:endParaRPr>
          </a:p>
        </p:txBody>
      </p:sp>
      <p:pic>
        <p:nvPicPr>
          <p:cNvPr id="7" name="Google Shape;2614;p3" descr="Screen Clipping">
            <a:extLst>
              <a:ext uri="{FF2B5EF4-FFF2-40B4-BE49-F238E27FC236}">
                <a16:creationId xmlns:a16="http://schemas.microsoft.com/office/drawing/2014/main" id="{617D6411-DABE-4950-8DE2-14769E5D7D0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487"/>
          <a:stretch/>
        </p:blipFill>
        <p:spPr>
          <a:xfrm>
            <a:off x="875211" y="1305098"/>
            <a:ext cx="9754961" cy="41152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60402" y="258892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DC8FDCB-3534-4D91-98E6-032F3542C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558" y="5301263"/>
            <a:ext cx="1461471" cy="1461471"/>
          </a:xfrm>
          <a:prstGeom prst="rect">
            <a:avLst/>
          </a:prstGeom>
        </p:spPr>
      </p:pic>
      <p:graphicFrame>
        <p:nvGraphicFramePr>
          <p:cNvPr id="7" name="Google Shape;2619;p4">
            <a:extLst>
              <a:ext uri="{FF2B5EF4-FFF2-40B4-BE49-F238E27FC236}">
                <a16:creationId xmlns:a16="http://schemas.microsoft.com/office/drawing/2014/main" id="{1271A4F8-1957-461C-8558-E0D4739487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1427360"/>
              </p:ext>
            </p:extLst>
          </p:nvPr>
        </p:nvGraphicFramePr>
        <p:xfrm>
          <a:off x="346739" y="731125"/>
          <a:ext cx="4517750" cy="53957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527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8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Trăm </a:t>
                      </a:r>
                      <a:endParaRPr sz="2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Chục </a:t>
                      </a:r>
                      <a:endParaRPr sz="2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Đơn vị</a:t>
                      </a:r>
                      <a:endParaRPr sz="28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7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Google Shape;2620;p4">
            <a:extLst>
              <a:ext uri="{FF2B5EF4-FFF2-40B4-BE49-F238E27FC236}">
                <a16:creationId xmlns:a16="http://schemas.microsoft.com/office/drawing/2014/main" id="{EEDC6CCC-D563-44B0-85CE-62EEC53A5246}"/>
              </a:ext>
            </a:extLst>
          </p:cNvPr>
          <p:cNvSpPr txBox="1"/>
          <p:nvPr/>
        </p:nvSpPr>
        <p:spPr>
          <a:xfrm>
            <a:off x="7038167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ea typeface="Arial"/>
                <a:cs typeface="Arial"/>
                <a:sym typeface="Arial"/>
              </a:rPr>
              <a:t>3</a:t>
            </a:r>
            <a:endParaRPr sz="4800" b="1">
              <a:solidFill>
                <a:srgbClr val="E36C09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" name="Google Shape;2621;p4">
            <a:extLst>
              <a:ext uri="{FF2B5EF4-FFF2-40B4-BE49-F238E27FC236}">
                <a16:creationId xmlns:a16="http://schemas.microsoft.com/office/drawing/2014/main" id="{EC348E40-3829-4940-93C9-FFC7F608798C}"/>
              </a:ext>
            </a:extLst>
          </p:cNvPr>
          <p:cNvSpPr txBox="1"/>
          <p:nvPr/>
        </p:nvSpPr>
        <p:spPr>
          <a:xfrm>
            <a:off x="7428238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ea typeface="Arial"/>
                <a:cs typeface="Arial"/>
                <a:sym typeface="Arial"/>
              </a:rPr>
              <a:t>8</a:t>
            </a:r>
            <a:endParaRPr sz="4800" b="1">
              <a:solidFill>
                <a:srgbClr val="E36C09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" name="Google Shape;2622;p4">
            <a:extLst>
              <a:ext uri="{FF2B5EF4-FFF2-40B4-BE49-F238E27FC236}">
                <a16:creationId xmlns:a16="http://schemas.microsoft.com/office/drawing/2014/main" id="{E572ED32-95D9-4425-B68F-AC05BE15A5C3}"/>
              </a:ext>
            </a:extLst>
          </p:cNvPr>
          <p:cNvSpPr txBox="1"/>
          <p:nvPr/>
        </p:nvSpPr>
        <p:spPr>
          <a:xfrm>
            <a:off x="7804883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ea typeface="Arial"/>
                <a:cs typeface="Arial"/>
                <a:sym typeface="Arial"/>
              </a:rPr>
              <a:t>6</a:t>
            </a:r>
            <a:endParaRPr sz="4800" b="1">
              <a:solidFill>
                <a:srgbClr val="E36C09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2" name="Google Shape;2623;p4">
            <a:extLst>
              <a:ext uri="{FF2B5EF4-FFF2-40B4-BE49-F238E27FC236}">
                <a16:creationId xmlns:a16="http://schemas.microsoft.com/office/drawing/2014/main" id="{33F484A1-57F8-4525-8EB8-94450D334345}"/>
              </a:ext>
            </a:extLst>
          </p:cNvPr>
          <p:cNvSpPr txBox="1"/>
          <p:nvPr/>
        </p:nvSpPr>
        <p:spPr>
          <a:xfrm>
            <a:off x="8218816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ea typeface="Arial"/>
                <a:cs typeface="Arial"/>
                <a:sym typeface="Arial"/>
              </a:rPr>
              <a:t>-</a:t>
            </a:r>
            <a:endParaRPr sz="4800" b="1">
              <a:solidFill>
                <a:srgbClr val="E36C09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3" name="Google Shape;2624;p4">
            <a:extLst>
              <a:ext uri="{FF2B5EF4-FFF2-40B4-BE49-F238E27FC236}">
                <a16:creationId xmlns:a16="http://schemas.microsoft.com/office/drawing/2014/main" id="{BA95094E-3CCA-4255-AC5B-1AA6F83F12D0}"/>
              </a:ext>
            </a:extLst>
          </p:cNvPr>
          <p:cNvSpPr txBox="1"/>
          <p:nvPr/>
        </p:nvSpPr>
        <p:spPr>
          <a:xfrm>
            <a:off x="8631937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ea typeface="Arial"/>
                <a:cs typeface="Arial"/>
                <a:sym typeface="Arial"/>
              </a:rPr>
              <a:t>1</a:t>
            </a:r>
            <a:endParaRPr sz="4800" b="1">
              <a:solidFill>
                <a:srgbClr val="E36C09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4" name="Google Shape;2625;p4">
            <a:extLst>
              <a:ext uri="{FF2B5EF4-FFF2-40B4-BE49-F238E27FC236}">
                <a16:creationId xmlns:a16="http://schemas.microsoft.com/office/drawing/2014/main" id="{0C35FB0D-3296-4979-9003-3517E2A86657}"/>
              </a:ext>
            </a:extLst>
          </p:cNvPr>
          <p:cNvSpPr txBox="1"/>
          <p:nvPr/>
        </p:nvSpPr>
        <p:spPr>
          <a:xfrm>
            <a:off x="9010034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ea typeface="Arial"/>
                <a:cs typeface="Arial"/>
                <a:sym typeface="Arial"/>
              </a:rPr>
              <a:t>3</a:t>
            </a:r>
            <a:endParaRPr sz="4800" b="1">
              <a:solidFill>
                <a:srgbClr val="E36C09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5" name="Google Shape;2626;p4">
            <a:extLst>
              <a:ext uri="{FF2B5EF4-FFF2-40B4-BE49-F238E27FC236}">
                <a16:creationId xmlns:a16="http://schemas.microsoft.com/office/drawing/2014/main" id="{A409E5D2-9D86-4C42-970C-4573E7FE1109}"/>
              </a:ext>
            </a:extLst>
          </p:cNvPr>
          <p:cNvSpPr txBox="1"/>
          <p:nvPr/>
        </p:nvSpPr>
        <p:spPr>
          <a:xfrm>
            <a:off x="9361642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ea typeface="Arial"/>
                <a:cs typeface="Arial"/>
                <a:sym typeface="Arial"/>
              </a:rPr>
              <a:t>9</a:t>
            </a:r>
            <a:endParaRPr sz="4800" b="1">
              <a:solidFill>
                <a:srgbClr val="E36C09"/>
              </a:solidFill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2627;p4">
            <a:extLst>
              <a:ext uri="{FF2B5EF4-FFF2-40B4-BE49-F238E27FC236}">
                <a16:creationId xmlns:a16="http://schemas.microsoft.com/office/drawing/2014/main" id="{462E7E5A-D73A-4CFB-9BB2-12B77E3BE975}"/>
              </a:ext>
            </a:extLst>
          </p:cNvPr>
          <p:cNvGrpSpPr/>
          <p:nvPr/>
        </p:nvGrpSpPr>
        <p:grpSpPr>
          <a:xfrm>
            <a:off x="403504" y="1447807"/>
            <a:ext cx="1399608" cy="1399608"/>
            <a:chOff x="4046220" y="2072640"/>
            <a:chExt cx="2590800" cy="2590800"/>
          </a:xfrm>
        </p:grpSpPr>
        <p:sp>
          <p:nvSpPr>
            <p:cNvPr id="17" name="Google Shape;2628;p4">
              <a:extLst>
                <a:ext uri="{FF2B5EF4-FFF2-40B4-BE49-F238E27FC236}">
                  <a16:creationId xmlns:a16="http://schemas.microsoft.com/office/drawing/2014/main" id="{B4748BEF-28CB-41B0-A591-914B6D0C64B1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629;p4">
              <a:extLst>
                <a:ext uri="{FF2B5EF4-FFF2-40B4-BE49-F238E27FC236}">
                  <a16:creationId xmlns:a16="http://schemas.microsoft.com/office/drawing/2014/main" id="{228A5D57-022E-4C1B-A2C2-49C9C8E7400C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630;p4">
              <a:extLst>
                <a:ext uri="{FF2B5EF4-FFF2-40B4-BE49-F238E27FC236}">
                  <a16:creationId xmlns:a16="http://schemas.microsoft.com/office/drawing/2014/main" id="{CF4BD4FA-75BA-4558-93BA-FE1313749613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631;p4">
              <a:extLst>
                <a:ext uri="{FF2B5EF4-FFF2-40B4-BE49-F238E27FC236}">
                  <a16:creationId xmlns:a16="http://schemas.microsoft.com/office/drawing/2014/main" id="{50787BE3-7CA4-4810-9BD2-3203A17238F4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632;p4">
              <a:extLst>
                <a:ext uri="{FF2B5EF4-FFF2-40B4-BE49-F238E27FC236}">
                  <a16:creationId xmlns:a16="http://schemas.microsoft.com/office/drawing/2014/main" id="{9AE7E1C1-81CC-429F-AB0C-1C62D69837CD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633;p4">
              <a:extLst>
                <a:ext uri="{FF2B5EF4-FFF2-40B4-BE49-F238E27FC236}">
                  <a16:creationId xmlns:a16="http://schemas.microsoft.com/office/drawing/2014/main" id="{8D4CB297-3280-4A67-84B1-DA1B2221C59B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634;p4">
              <a:extLst>
                <a:ext uri="{FF2B5EF4-FFF2-40B4-BE49-F238E27FC236}">
                  <a16:creationId xmlns:a16="http://schemas.microsoft.com/office/drawing/2014/main" id="{F9FEADF8-5F7E-40DF-833F-ADD365E5F4EA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635;p4">
              <a:extLst>
                <a:ext uri="{FF2B5EF4-FFF2-40B4-BE49-F238E27FC236}">
                  <a16:creationId xmlns:a16="http://schemas.microsoft.com/office/drawing/2014/main" id="{DFFC18F1-30F0-43E0-B1FE-719DCC4E369E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636;p4">
              <a:extLst>
                <a:ext uri="{FF2B5EF4-FFF2-40B4-BE49-F238E27FC236}">
                  <a16:creationId xmlns:a16="http://schemas.microsoft.com/office/drawing/2014/main" id="{5E32100B-B473-4A72-B6BF-8D9AE41EF5C9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37;p4">
              <a:extLst>
                <a:ext uri="{FF2B5EF4-FFF2-40B4-BE49-F238E27FC236}">
                  <a16:creationId xmlns:a16="http://schemas.microsoft.com/office/drawing/2014/main" id="{620D59BA-6986-4AE5-A455-71149E842C42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638;p4">
              <a:extLst>
                <a:ext uri="{FF2B5EF4-FFF2-40B4-BE49-F238E27FC236}">
                  <a16:creationId xmlns:a16="http://schemas.microsoft.com/office/drawing/2014/main" id="{573FE8CB-9E3A-418D-A5BE-BA51E7A5AEF8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639;p4">
              <a:extLst>
                <a:ext uri="{FF2B5EF4-FFF2-40B4-BE49-F238E27FC236}">
                  <a16:creationId xmlns:a16="http://schemas.microsoft.com/office/drawing/2014/main" id="{56375132-7FF9-46BA-BE52-ECD9F3AEF331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640;p4">
              <a:extLst>
                <a:ext uri="{FF2B5EF4-FFF2-40B4-BE49-F238E27FC236}">
                  <a16:creationId xmlns:a16="http://schemas.microsoft.com/office/drawing/2014/main" id="{15213DC4-06E9-401C-8416-F4086BDF1ACD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641;p4">
              <a:extLst>
                <a:ext uri="{FF2B5EF4-FFF2-40B4-BE49-F238E27FC236}">
                  <a16:creationId xmlns:a16="http://schemas.microsoft.com/office/drawing/2014/main" id="{F827E425-1B67-4CC7-BCB6-AA6B0A3E1A57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642;p4">
              <a:extLst>
                <a:ext uri="{FF2B5EF4-FFF2-40B4-BE49-F238E27FC236}">
                  <a16:creationId xmlns:a16="http://schemas.microsoft.com/office/drawing/2014/main" id="{B4D9805F-3CFF-41C5-995F-20E37CDF16E1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643;p4">
              <a:extLst>
                <a:ext uri="{FF2B5EF4-FFF2-40B4-BE49-F238E27FC236}">
                  <a16:creationId xmlns:a16="http://schemas.microsoft.com/office/drawing/2014/main" id="{59BB5B1A-0D3F-4F07-A026-A1423FF856E7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644;p4">
              <a:extLst>
                <a:ext uri="{FF2B5EF4-FFF2-40B4-BE49-F238E27FC236}">
                  <a16:creationId xmlns:a16="http://schemas.microsoft.com/office/drawing/2014/main" id="{88D18D6C-0BC5-40AD-9227-45A23652E1CA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645;p4">
              <a:extLst>
                <a:ext uri="{FF2B5EF4-FFF2-40B4-BE49-F238E27FC236}">
                  <a16:creationId xmlns:a16="http://schemas.microsoft.com/office/drawing/2014/main" id="{B3EDE127-A084-4826-ACEA-E98E4A82B2EB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646;p4">
              <a:extLst>
                <a:ext uri="{FF2B5EF4-FFF2-40B4-BE49-F238E27FC236}">
                  <a16:creationId xmlns:a16="http://schemas.microsoft.com/office/drawing/2014/main" id="{78224391-61AE-429F-83C2-3E7311A2669E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647;p4">
              <a:extLst>
                <a:ext uri="{FF2B5EF4-FFF2-40B4-BE49-F238E27FC236}">
                  <a16:creationId xmlns:a16="http://schemas.microsoft.com/office/drawing/2014/main" id="{ADF44787-00F2-42B5-9516-417F0E7CBE8F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648;p4">
              <a:extLst>
                <a:ext uri="{FF2B5EF4-FFF2-40B4-BE49-F238E27FC236}">
                  <a16:creationId xmlns:a16="http://schemas.microsoft.com/office/drawing/2014/main" id="{3FA2AB99-1660-4AF6-A736-143DD334E863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649;p4">
              <a:extLst>
                <a:ext uri="{FF2B5EF4-FFF2-40B4-BE49-F238E27FC236}">
                  <a16:creationId xmlns:a16="http://schemas.microsoft.com/office/drawing/2014/main" id="{2810F174-A735-48DB-A685-89D871E3126F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650;p4">
              <a:extLst>
                <a:ext uri="{FF2B5EF4-FFF2-40B4-BE49-F238E27FC236}">
                  <a16:creationId xmlns:a16="http://schemas.microsoft.com/office/drawing/2014/main" id="{605EB48C-4AB2-4AE0-8F54-6A2CC824E2E8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651;p4">
              <a:extLst>
                <a:ext uri="{FF2B5EF4-FFF2-40B4-BE49-F238E27FC236}">
                  <a16:creationId xmlns:a16="http://schemas.microsoft.com/office/drawing/2014/main" id="{DFD760F2-41AD-4272-8AD7-8BFB859BB8B4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652;p4">
              <a:extLst>
                <a:ext uri="{FF2B5EF4-FFF2-40B4-BE49-F238E27FC236}">
                  <a16:creationId xmlns:a16="http://schemas.microsoft.com/office/drawing/2014/main" id="{EE675D4F-EA52-4BE0-9520-C89E018B19C6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653;p4">
              <a:extLst>
                <a:ext uri="{FF2B5EF4-FFF2-40B4-BE49-F238E27FC236}">
                  <a16:creationId xmlns:a16="http://schemas.microsoft.com/office/drawing/2014/main" id="{CE33F337-17F9-4F09-8BCB-3B0B51EC4542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654;p4">
              <a:extLst>
                <a:ext uri="{FF2B5EF4-FFF2-40B4-BE49-F238E27FC236}">
                  <a16:creationId xmlns:a16="http://schemas.microsoft.com/office/drawing/2014/main" id="{C2D0503C-91FC-4AD4-9FE5-CCCEF8F45E6E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655;p4">
              <a:extLst>
                <a:ext uri="{FF2B5EF4-FFF2-40B4-BE49-F238E27FC236}">
                  <a16:creationId xmlns:a16="http://schemas.microsoft.com/office/drawing/2014/main" id="{AD755066-A5CB-43B0-8BB9-E1938F105730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656;p4">
              <a:extLst>
                <a:ext uri="{FF2B5EF4-FFF2-40B4-BE49-F238E27FC236}">
                  <a16:creationId xmlns:a16="http://schemas.microsoft.com/office/drawing/2014/main" id="{6522E8CD-1F58-4CCE-BC40-C4711B3374B2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657;p4">
              <a:extLst>
                <a:ext uri="{FF2B5EF4-FFF2-40B4-BE49-F238E27FC236}">
                  <a16:creationId xmlns:a16="http://schemas.microsoft.com/office/drawing/2014/main" id="{2D948DD6-073D-4758-9583-8175D9B7486D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658;p4">
              <a:extLst>
                <a:ext uri="{FF2B5EF4-FFF2-40B4-BE49-F238E27FC236}">
                  <a16:creationId xmlns:a16="http://schemas.microsoft.com/office/drawing/2014/main" id="{AE9B96F3-85F3-47A0-A699-14B886FF02F9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659;p4">
              <a:extLst>
                <a:ext uri="{FF2B5EF4-FFF2-40B4-BE49-F238E27FC236}">
                  <a16:creationId xmlns:a16="http://schemas.microsoft.com/office/drawing/2014/main" id="{22754A92-E448-4846-B129-E42D5136FE80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660;p4">
              <a:extLst>
                <a:ext uri="{FF2B5EF4-FFF2-40B4-BE49-F238E27FC236}">
                  <a16:creationId xmlns:a16="http://schemas.microsoft.com/office/drawing/2014/main" id="{60B9D026-A606-44FF-B882-4C130A544C58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661;p4">
              <a:extLst>
                <a:ext uri="{FF2B5EF4-FFF2-40B4-BE49-F238E27FC236}">
                  <a16:creationId xmlns:a16="http://schemas.microsoft.com/office/drawing/2014/main" id="{6E135904-0550-4EFB-AE42-BF7C52888123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662;p4">
              <a:extLst>
                <a:ext uri="{FF2B5EF4-FFF2-40B4-BE49-F238E27FC236}">
                  <a16:creationId xmlns:a16="http://schemas.microsoft.com/office/drawing/2014/main" id="{0FC1BD83-8F04-40B5-A0E2-139B37E74FE2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663;p4">
              <a:extLst>
                <a:ext uri="{FF2B5EF4-FFF2-40B4-BE49-F238E27FC236}">
                  <a16:creationId xmlns:a16="http://schemas.microsoft.com/office/drawing/2014/main" id="{406BB0D8-E1A5-41AC-82A8-4F472085E6A4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664;p4">
              <a:extLst>
                <a:ext uri="{FF2B5EF4-FFF2-40B4-BE49-F238E27FC236}">
                  <a16:creationId xmlns:a16="http://schemas.microsoft.com/office/drawing/2014/main" id="{6A641556-9229-488B-B83C-3A5BAFF77984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665;p4">
              <a:extLst>
                <a:ext uri="{FF2B5EF4-FFF2-40B4-BE49-F238E27FC236}">
                  <a16:creationId xmlns:a16="http://schemas.microsoft.com/office/drawing/2014/main" id="{DFDE3A1E-D2CB-42B3-AFA9-BF9BF4D5BF5B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666;p4">
              <a:extLst>
                <a:ext uri="{FF2B5EF4-FFF2-40B4-BE49-F238E27FC236}">
                  <a16:creationId xmlns:a16="http://schemas.microsoft.com/office/drawing/2014/main" id="{1FD509E8-7E53-4BFF-B576-CE4F7E8E57FC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667;p4">
              <a:extLst>
                <a:ext uri="{FF2B5EF4-FFF2-40B4-BE49-F238E27FC236}">
                  <a16:creationId xmlns:a16="http://schemas.microsoft.com/office/drawing/2014/main" id="{C7308F8C-8D55-4D8D-87C0-F696A5CAAF8D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668;p4">
              <a:extLst>
                <a:ext uri="{FF2B5EF4-FFF2-40B4-BE49-F238E27FC236}">
                  <a16:creationId xmlns:a16="http://schemas.microsoft.com/office/drawing/2014/main" id="{67D44153-8066-4412-ADA6-B3A5503B3D02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669;p4">
              <a:extLst>
                <a:ext uri="{FF2B5EF4-FFF2-40B4-BE49-F238E27FC236}">
                  <a16:creationId xmlns:a16="http://schemas.microsoft.com/office/drawing/2014/main" id="{EAB6B2DE-43D4-4107-B07B-6E6CB1A0B926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670;p4">
              <a:extLst>
                <a:ext uri="{FF2B5EF4-FFF2-40B4-BE49-F238E27FC236}">
                  <a16:creationId xmlns:a16="http://schemas.microsoft.com/office/drawing/2014/main" id="{BAB65167-50B1-4456-8793-86551EC1DDD5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671;p4">
              <a:extLst>
                <a:ext uri="{FF2B5EF4-FFF2-40B4-BE49-F238E27FC236}">
                  <a16:creationId xmlns:a16="http://schemas.microsoft.com/office/drawing/2014/main" id="{13D228DA-11E9-4D53-8F52-5BDF60460833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2672;p4">
              <a:extLst>
                <a:ext uri="{FF2B5EF4-FFF2-40B4-BE49-F238E27FC236}">
                  <a16:creationId xmlns:a16="http://schemas.microsoft.com/office/drawing/2014/main" id="{B5E022E8-8E61-4FA2-BB98-D4989986E001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2673;p4">
              <a:extLst>
                <a:ext uri="{FF2B5EF4-FFF2-40B4-BE49-F238E27FC236}">
                  <a16:creationId xmlns:a16="http://schemas.microsoft.com/office/drawing/2014/main" id="{8E432D64-2F32-4443-B845-F2B200449D4E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674;p4">
              <a:extLst>
                <a:ext uri="{FF2B5EF4-FFF2-40B4-BE49-F238E27FC236}">
                  <a16:creationId xmlns:a16="http://schemas.microsoft.com/office/drawing/2014/main" id="{25296ACC-BD3A-41E1-A82E-2732A22C2869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675;p4">
              <a:extLst>
                <a:ext uri="{FF2B5EF4-FFF2-40B4-BE49-F238E27FC236}">
                  <a16:creationId xmlns:a16="http://schemas.microsoft.com/office/drawing/2014/main" id="{848D7110-CB18-494A-85DE-8D1625E24DEF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676;p4">
              <a:extLst>
                <a:ext uri="{FF2B5EF4-FFF2-40B4-BE49-F238E27FC236}">
                  <a16:creationId xmlns:a16="http://schemas.microsoft.com/office/drawing/2014/main" id="{F2F6E575-DC83-411D-8EDB-0B55EE229198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677;p4">
              <a:extLst>
                <a:ext uri="{FF2B5EF4-FFF2-40B4-BE49-F238E27FC236}">
                  <a16:creationId xmlns:a16="http://schemas.microsoft.com/office/drawing/2014/main" id="{56733A0B-F09E-4466-872F-4460B90BC378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678;p4">
              <a:extLst>
                <a:ext uri="{FF2B5EF4-FFF2-40B4-BE49-F238E27FC236}">
                  <a16:creationId xmlns:a16="http://schemas.microsoft.com/office/drawing/2014/main" id="{4375A2B2-81BE-4AC7-9D25-FFCD14E47649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679;p4">
              <a:extLst>
                <a:ext uri="{FF2B5EF4-FFF2-40B4-BE49-F238E27FC236}">
                  <a16:creationId xmlns:a16="http://schemas.microsoft.com/office/drawing/2014/main" id="{5B735DB5-2B31-4249-8921-8BE84FFCDC80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680;p4">
              <a:extLst>
                <a:ext uri="{FF2B5EF4-FFF2-40B4-BE49-F238E27FC236}">
                  <a16:creationId xmlns:a16="http://schemas.microsoft.com/office/drawing/2014/main" id="{79485D7D-E358-4563-A433-B3DCD25DFCC2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681;p4">
              <a:extLst>
                <a:ext uri="{FF2B5EF4-FFF2-40B4-BE49-F238E27FC236}">
                  <a16:creationId xmlns:a16="http://schemas.microsoft.com/office/drawing/2014/main" id="{C1A1F8E8-9E13-4CE8-8B3E-CBD2FEA71E24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682;p4">
              <a:extLst>
                <a:ext uri="{FF2B5EF4-FFF2-40B4-BE49-F238E27FC236}">
                  <a16:creationId xmlns:a16="http://schemas.microsoft.com/office/drawing/2014/main" id="{CFB7CCC0-B779-4432-A04C-FDFE9D135EA2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683;p4">
              <a:extLst>
                <a:ext uri="{FF2B5EF4-FFF2-40B4-BE49-F238E27FC236}">
                  <a16:creationId xmlns:a16="http://schemas.microsoft.com/office/drawing/2014/main" id="{20375E05-6B19-4C1B-82AB-97589C8CDB02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684;p4">
              <a:extLst>
                <a:ext uri="{FF2B5EF4-FFF2-40B4-BE49-F238E27FC236}">
                  <a16:creationId xmlns:a16="http://schemas.microsoft.com/office/drawing/2014/main" id="{2A81C489-834A-4631-B340-B18A5D15BA6F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685;p4">
              <a:extLst>
                <a:ext uri="{FF2B5EF4-FFF2-40B4-BE49-F238E27FC236}">
                  <a16:creationId xmlns:a16="http://schemas.microsoft.com/office/drawing/2014/main" id="{3E0A8A65-69E2-452E-9226-1FC3DD3B5877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686;p4">
              <a:extLst>
                <a:ext uri="{FF2B5EF4-FFF2-40B4-BE49-F238E27FC236}">
                  <a16:creationId xmlns:a16="http://schemas.microsoft.com/office/drawing/2014/main" id="{ED020EA6-7FBC-49C5-89D3-D2FF15BEB9DC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687;p4">
              <a:extLst>
                <a:ext uri="{FF2B5EF4-FFF2-40B4-BE49-F238E27FC236}">
                  <a16:creationId xmlns:a16="http://schemas.microsoft.com/office/drawing/2014/main" id="{46376DFA-5869-4BD0-8238-9D38244575D0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688;p4">
              <a:extLst>
                <a:ext uri="{FF2B5EF4-FFF2-40B4-BE49-F238E27FC236}">
                  <a16:creationId xmlns:a16="http://schemas.microsoft.com/office/drawing/2014/main" id="{05E733CD-04B9-4DFF-8A32-E2505CA1D7D8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689;p4">
              <a:extLst>
                <a:ext uri="{FF2B5EF4-FFF2-40B4-BE49-F238E27FC236}">
                  <a16:creationId xmlns:a16="http://schemas.microsoft.com/office/drawing/2014/main" id="{CF0001C7-11F9-4CF0-9DC0-C10E0116C9D7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690;p4">
              <a:extLst>
                <a:ext uri="{FF2B5EF4-FFF2-40B4-BE49-F238E27FC236}">
                  <a16:creationId xmlns:a16="http://schemas.microsoft.com/office/drawing/2014/main" id="{801AD9FA-1B1D-46AF-BC40-9652B3B5473C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691;p4">
              <a:extLst>
                <a:ext uri="{FF2B5EF4-FFF2-40B4-BE49-F238E27FC236}">
                  <a16:creationId xmlns:a16="http://schemas.microsoft.com/office/drawing/2014/main" id="{E0E161AF-E385-4C48-9EA7-47014BC90BA0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692;p4">
              <a:extLst>
                <a:ext uri="{FF2B5EF4-FFF2-40B4-BE49-F238E27FC236}">
                  <a16:creationId xmlns:a16="http://schemas.microsoft.com/office/drawing/2014/main" id="{2FF16D71-53CB-4C01-83F6-27D1D67BB63B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693;p4">
              <a:extLst>
                <a:ext uri="{FF2B5EF4-FFF2-40B4-BE49-F238E27FC236}">
                  <a16:creationId xmlns:a16="http://schemas.microsoft.com/office/drawing/2014/main" id="{2BE8EB23-532C-460C-A526-6AAA38960B63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694;p4">
              <a:extLst>
                <a:ext uri="{FF2B5EF4-FFF2-40B4-BE49-F238E27FC236}">
                  <a16:creationId xmlns:a16="http://schemas.microsoft.com/office/drawing/2014/main" id="{57D88DB8-980F-4A49-9F8C-581FCF04FA84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695;p4">
              <a:extLst>
                <a:ext uri="{FF2B5EF4-FFF2-40B4-BE49-F238E27FC236}">
                  <a16:creationId xmlns:a16="http://schemas.microsoft.com/office/drawing/2014/main" id="{847F21AF-597F-47E3-83E5-16B6DE7F4599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696;p4">
              <a:extLst>
                <a:ext uri="{FF2B5EF4-FFF2-40B4-BE49-F238E27FC236}">
                  <a16:creationId xmlns:a16="http://schemas.microsoft.com/office/drawing/2014/main" id="{06722C6E-0566-42B6-9564-39F2C4558609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697;p4">
              <a:extLst>
                <a:ext uri="{FF2B5EF4-FFF2-40B4-BE49-F238E27FC236}">
                  <a16:creationId xmlns:a16="http://schemas.microsoft.com/office/drawing/2014/main" id="{DA940F68-1E7C-4E0B-BC87-72388EFA9736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698;p4">
              <a:extLst>
                <a:ext uri="{FF2B5EF4-FFF2-40B4-BE49-F238E27FC236}">
                  <a16:creationId xmlns:a16="http://schemas.microsoft.com/office/drawing/2014/main" id="{AA51F16C-6273-4DCA-9C13-D454799A57E2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699;p4">
              <a:extLst>
                <a:ext uri="{FF2B5EF4-FFF2-40B4-BE49-F238E27FC236}">
                  <a16:creationId xmlns:a16="http://schemas.microsoft.com/office/drawing/2014/main" id="{BFEC5037-B9D4-441A-A11C-E2F6BC769DEC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700;p4">
              <a:extLst>
                <a:ext uri="{FF2B5EF4-FFF2-40B4-BE49-F238E27FC236}">
                  <a16:creationId xmlns:a16="http://schemas.microsoft.com/office/drawing/2014/main" id="{51B37EA6-C177-49EC-9930-A93C212B12A5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701;p4">
              <a:extLst>
                <a:ext uri="{FF2B5EF4-FFF2-40B4-BE49-F238E27FC236}">
                  <a16:creationId xmlns:a16="http://schemas.microsoft.com/office/drawing/2014/main" id="{24CD1F06-F1F9-48B8-90D2-CCFDCF0D1015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702;p4">
              <a:extLst>
                <a:ext uri="{FF2B5EF4-FFF2-40B4-BE49-F238E27FC236}">
                  <a16:creationId xmlns:a16="http://schemas.microsoft.com/office/drawing/2014/main" id="{EEC85552-612E-4278-894E-B6FD9968DD5D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703;p4">
              <a:extLst>
                <a:ext uri="{FF2B5EF4-FFF2-40B4-BE49-F238E27FC236}">
                  <a16:creationId xmlns:a16="http://schemas.microsoft.com/office/drawing/2014/main" id="{4186B273-8724-45B5-9F7B-4153D4946CC3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704;p4">
              <a:extLst>
                <a:ext uri="{FF2B5EF4-FFF2-40B4-BE49-F238E27FC236}">
                  <a16:creationId xmlns:a16="http://schemas.microsoft.com/office/drawing/2014/main" id="{A109A3CB-3959-4BD9-B0D5-14E59F7524A5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705;p4">
              <a:extLst>
                <a:ext uri="{FF2B5EF4-FFF2-40B4-BE49-F238E27FC236}">
                  <a16:creationId xmlns:a16="http://schemas.microsoft.com/office/drawing/2014/main" id="{7CBE0F23-69B9-4C7A-8D3D-26A3671A30F5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706;p4">
              <a:extLst>
                <a:ext uri="{FF2B5EF4-FFF2-40B4-BE49-F238E27FC236}">
                  <a16:creationId xmlns:a16="http://schemas.microsoft.com/office/drawing/2014/main" id="{87F2A911-EEF7-49DC-9BC3-FE27E134F0ED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707;p4">
              <a:extLst>
                <a:ext uri="{FF2B5EF4-FFF2-40B4-BE49-F238E27FC236}">
                  <a16:creationId xmlns:a16="http://schemas.microsoft.com/office/drawing/2014/main" id="{C6E9F170-CC78-4000-92B5-52495F05EC64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708;p4">
              <a:extLst>
                <a:ext uri="{FF2B5EF4-FFF2-40B4-BE49-F238E27FC236}">
                  <a16:creationId xmlns:a16="http://schemas.microsoft.com/office/drawing/2014/main" id="{EB68355B-19E2-42C4-A6A5-5158E60F7D0E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709;p4">
              <a:extLst>
                <a:ext uri="{FF2B5EF4-FFF2-40B4-BE49-F238E27FC236}">
                  <a16:creationId xmlns:a16="http://schemas.microsoft.com/office/drawing/2014/main" id="{3F8D9AF6-ABD2-4F96-B3D0-63769384CD40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710;p4">
              <a:extLst>
                <a:ext uri="{FF2B5EF4-FFF2-40B4-BE49-F238E27FC236}">
                  <a16:creationId xmlns:a16="http://schemas.microsoft.com/office/drawing/2014/main" id="{2D5CEF4C-5278-4961-B74A-646B93146F0E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711;p4">
              <a:extLst>
                <a:ext uri="{FF2B5EF4-FFF2-40B4-BE49-F238E27FC236}">
                  <a16:creationId xmlns:a16="http://schemas.microsoft.com/office/drawing/2014/main" id="{8F8893DB-B7BB-485C-AD88-7604E3EA530C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712;p4">
              <a:extLst>
                <a:ext uri="{FF2B5EF4-FFF2-40B4-BE49-F238E27FC236}">
                  <a16:creationId xmlns:a16="http://schemas.microsoft.com/office/drawing/2014/main" id="{D5CA7B36-8B4B-4E4A-82D8-929608E4ECFC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713;p4">
              <a:extLst>
                <a:ext uri="{FF2B5EF4-FFF2-40B4-BE49-F238E27FC236}">
                  <a16:creationId xmlns:a16="http://schemas.microsoft.com/office/drawing/2014/main" id="{5EC1D679-9D51-47AA-95CC-F24145EEAF0A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714;p4">
              <a:extLst>
                <a:ext uri="{FF2B5EF4-FFF2-40B4-BE49-F238E27FC236}">
                  <a16:creationId xmlns:a16="http://schemas.microsoft.com/office/drawing/2014/main" id="{8EEAA9F9-D958-478F-8BE1-DB73A47441E7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715;p4">
              <a:extLst>
                <a:ext uri="{FF2B5EF4-FFF2-40B4-BE49-F238E27FC236}">
                  <a16:creationId xmlns:a16="http://schemas.microsoft.com/office/drawing/2014/main" id="{477ECC3B-D21D-4722-931B-5675AADB6C3F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716;p4">
              <a:extLst>
                <a:ext uri="{FF2B5EF4-FFF2-40B4-BE49-F238E27FC236}">
                  <a16:creationId xmlns:a16="http://schemas.microsoft.com/office/drawing/2014/main" id="{1D28365E-A8FB-4CC5-AD43-B8D45874DFAA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717;p4">
              <a:extLst>
                <a:ext uri="{FF2B5EF4-FFF2-40B4-BE49-F238E27FC236}">
                  <a16:creationId xmlns:a16="http://schemas.microsoft.com/office/drawing/2014/main" id="{E6372DFA-EAB0-4CE8-B6A7-5651E2A0FEDF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718;p4">
              <a:extLst>
                <a:ext uri="{FF2B5EF4-FFF2-40B4-BE49-F238E27FC236}">
                  <a16:creationId xmlns:a16="http://schemas.microsoft.com/office/drawing/2014/main" id="{C6AB342B-5750-41DE-B4BC-F31ED575E14D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719;p4">
              <a:extLst>
                <a:ext uri="{FF2B5EF4-FFF2-40B4-BE49-F238E27FC236}">
                  <a16:creationId xmlns:a16="http://schemas.microsoft.com/office/drawing/2014/main" id="{2600A037-1D83-43EC-8D5E-DB9978C1F1D5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720;p4">
              <a:extLst>
                <a:ext uri="{FF2B5EF4-FFF2-40B4-BE49-F238E27FC236}">
                  <a16:creationId xmlns:a16="http://schemas.microsoft.com/office/drawing/2014/main" id="{D7A04FE9-33A5-4157-9A35-38611DB133C6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721;p4">
              <a:extLst>
                <a:ext uri="{FF2B5EF4-FFF2-40B4-BE49-F238E27FC236}">
                  <a16:creationId xmlns:a16="http://schemas.microsoft.com/office/drawing/2014/main" id="{E58A6B81-3BB4-40FD-BE8B-EA48041286B4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722;p4">
              <a:extLst>
                <a:ext uri="{FF2B5EF4-FFF2-40B4-BE49-F238E27FC236}">
                  <a16:creationId xmlns:a16="http://schemas.microsoft.com/office/drawing/2014/main" id="{E099211D-768B-4B7C-BF71-5EE898E5FEE3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723;p4">
              <a:extLst>
                <a:ext uri="{FF2B5EF4-FFF2-40B4-BE49-F238E27FC236}">
                  <a16:creationId xmlns:a16="http://schemas.microsoft.com/office/drawing/2014/main" id="{95D23811-C019-4B94-987A-67682332897F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724;p4">
              <a:extLst>
                <a:ext uri="{FF2B5EF4-FFF2-40B4-BE49-F238E27FC236}">
                  <a16:creationId xmlns:a16="http://schemas.microsoft.com/office/drawing/2014/main" id="{043E78A3-D57C-491C-8A74-131EF7B8E27F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725;p4">
              <a:extLst>
                <a:ext uri="{FF2B5EF4-FFF2-40B4-BE49-F238E27FC236}">
                  <a16:creationId xmlns:a16="http://schemas.microsoft.com/office/drawing/2014/main" id="{9C91C9CF-618E-4E53-9BC5-F8865881EB55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726;p4">
              <a:extLst>
                <a:ext uri="{FF2B5EF4-FFF2-40B4-BE49-F238E27FC236}">
                  <a16:creationId xmlns:a16="http://schemas.microsoft.com/office/drawing/2014/main" id="{144079C1-DFCC-45B5-8BF2-490555CB3FE6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727;p4">
              <a:extLst>
                <a:ext uri="{FF2B5EF4-FFF2-40B4-BE49-F238E27FC236}">
                  <a16:creationId xmlns:a16="http://schemas.microsoft.com/office/drawing/2014/main" id="{1D35A498-ED0C-464C-840F-6E394AB1E37E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" name="Google Shape;2728;p4">
            <a:extLst>
              <a:ext uri="{FF2B5EF4-FFF2-40B4-BE49-F238E27FC236}">
                <a16:creationId xmlns:a16="http://schemas.microsoft.com/office/drawing/2014/main" id="{9681CAD7-1AB9-4A77-9049-21F41D2628A3}"/>
              </a:ext>
            </a:extLst>
          </p:cNvPr>
          <p:cNvGrpSpPr/>
          <p:nvPr/>
        </p:nvGrpSpPr>
        <p:grpSpPr>
          <a:xfrm>
            <a:off x="403504" y="3021899"/>
            <a:ext cx="1399608" cy="1399608"/>
            <a:chOff x="4046220" y="2072640"/>
            <a:chExt cx="2590800" cy="2590800"/>
          </a:xfrm>
        </p:grpSpPr>
        <p:sp>
          <p:nvSpPr>
            <p:cNvPr id="118" name="Google Shape;2729;p4">
              <a:extLst>
                <a:ext uri="{FF2B5EF4-FFF2-40B4-BE49-F238E27FC236}">
                  <a16:creationId xmlns:a16="http://schemas.microsoft.com/office/drawing/2014/main" id="{00FC5F23-0CC3-4343-B11E-473D97A9045A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730;p4">
              <a:extLst>
                <a:ext uri="{FF2B5EF4-FFF2-40B4-BE49-F238E27FC236}">
                  <a16:creationId xmlns:a16="http://schemas.microsoft.com/office/drawing/2014/main" id="{22529266-0F88-46A2-A988-8FA4F630D4B3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731;p4">
              <a:extLst>
                <a:ext uri="{FF2B5EF4-FFF2-40B4-BE49-F238E27FC236}">
                  <a16:creationId xmlns:a16="http://schemas.microsoft.com/office/drawing/2014/main" id="{14FBE00E-64E7-4CC4-AF7E-3996B5EA58F8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732;p4">
              <a:extLst>
                <a:ext uri="{FF2B5EF4-FFF2-40B4-BE49-F238E27FC236}">
                  <a16:creationId xmlns:a16="http://schemas.microsoft.com/office/drawing/2014/main" id="{5A18FAF3-4894-47E7-966A-22F7AA52FF6D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733;p4">
              <a:extLst>
                <a:ext uri="{FF2B5EF4-FFF2-40B4-BE49-F238E27FC236}">
                  <a16:creationId xmlns:a16="http://schemas.microsoft.com/office/drawing/2014/main" id="{340BFE18-1109-4AAD-A373-04F0864B5F51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734;p4">
              <a:extLst>
                <a:ext uri="{FF2B5EF4-FFF2-40B4-BE49-F238E27FC236}">
                  <a16:creationId xmlns:a16="http://schemas.microsoft.com/office/drawing/2014/main" id="{243728AC-23FF-432E-911E-4B4EB836EDE7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2735;p4">
              <a:extLst>
                <a:ext uri="{FF2B5EF4-FFF2-40B4-BE49-F238E27FC236}">
                  <a16:creationId xmlns:a16="http://schemas.microsoft.com/office/drawing/2014/main" id="{7CF59FA8-A68E-401C-AA41-F33CAD844FFB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2736;p4">
              <a:extLst>
                <a:ext uri="{FF2B5EF4-FFF2-40B4-BE49-F238E27FC236}">
                  <a16:creationId xmlns:a16="http://schemas.microsoft.com/office/drawing/2014/main" id="{146C49A5-EB2D-4A40-87A4-93E702EA2D82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2737;p4">
              <a:extLst>
                <a:ext uri="{FF2B5EF4-FFF2-40B4-BE49-F238E27FC236}">
                  <a16:creationId xmlns:a16="http://schemas.microsoft.com/office/drawing/2014/main" id="{A00A104B-530E-4DE5-912E-A8E9CE3F99DA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2738;p4">
              <a:extLst>
                <a:ext uri="{FF2B5EF4-FFF2-40B4-BE49-F238E27FC236}">
                  <a16:creationId xmlns:a16="http://schemas.microsoft.com/office/drawing/2014/main" id="{F72C7357-1CE1-48FB-B491-2EA8AF16F5E7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2739;p4">
              <a:extLst>
                <a:ext uri="{FF2B5EF4-FFF2-40B4-BE49-F238E27FC236}">
                  <a16:creationId xmlns:a16="http://schemas.microsoft.com/office/drawing/2014/main" id="{0A6D401A-4C7C-4F0C-9EF4-99EA18881301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2740;p4">
              <a:extLst>
                <a:ext uri="{FF2B5EF4-FFF2-40B4-BE49-F238E27FC236}">
                  <a16:creationId xmlns:a16="http://schemas.microsoft.com/office/drawing/2014/main" id="{9955E63B-8CD0-47C4-9C13-0E1D7B959A5E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2741;p4">
              <a:extLst>
                <a:ext uri="{FF2B5EF4-FFF2-40B4-BE49-F238E27FC236}">
                  <a16:creationId xmlns:a16="http://schemas.microsoft.com/office/drawing/2014/main" id="{FD157FBA-CC75-4D55-AA69-98A7231A2AF5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2742;p4">
              <a:extLst>
                <a:ext uri="{FF2B5EF4-FFF2-40B4-BE49-F238E27FC236}">
                  <a16:creationId xmlns:a16="http://schemas.microsoft.com/office/drawing/2014/main" id="{90FE2366-DA1D-4B84-A46B-08B0A6FBBA23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2743;p4">
              <a:extLst>
                <a:ext uri="{FF2B5EF4-FFF2-40B4-BE49-F238E27FC236}">
                  <a16:creationId xmlns:a16="http://schemas.microsoft.com/office/drawing/2014/main" id="{4E54B990-B65E-47F7-B069-693956536083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2744;p4">
              <a:extLst>
                <a:ext uri="{FF2B5EF4-FFF2-40B4-BE49-F238E27FC236}">
                  <a16:creationId xmlns:a16="http://schemas.microsoft.com/office/drawing/2014/main" id="{1FDC71CE-48C8-4B0E-BE45-4E8C5ECACD6F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2745;p4">
              <a:extLst>
                <a:ext uri="{FF2B5EF4-FFF2-40B4-BE49-F238E27FC236}">
                  <a16:creationId xmlns:a16="http://schemas.microsoft.com/office/drawing/2014/main" id="{0BC9DCB3-9136-4C03-87F1-1461364C76AD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2746;p4">
              <a:extLst>
                <a:ext uri="{FF2B5EF4-FFF2-40B4-BE49-F238E27FC236}">
                  <a16:creationId xmlns:a16="http://schemas.microsoft.com/office/drawing/2014/main" id="{0F8A06C0-19C5-486C-894F-B406EC73B0EE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2747;p4">
              <a:extLst>
                <a:ext uri="{FF2B5EF4-FFF2-40B4-BE49-F238E27FC236}">
                  <a16:creationId xmlns:a16="http://schemas.microsoft.com/office/drawing/2014/main" id="{6641DC62-737E-401C-9065-1F4FB0E6585E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2748;p4">
              <a:extLst>
                <a:ext uri="{FF2B5EF4-FFF2-40B4-BE49-F238E27FC236}">
                  <a16:creationId xmlns:a16="http://schemas.microsoft.com/office/drawing/2014/main" id="{B7159AC1-ABAA-4883-9151-A762D9188721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2749;p4">
              <a:extLst>
                <a:ext uri="{FF2B5EF4-FFF2-40B4-BE49-F238E27FC236}">
                  <a16:creationId xmlns:a16="http://schemas.microsoft.com/office/drawing/2014/main" id="{D2EA3620-1E2C-44AE-A0DE-9A3123220873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2750;p4">
              <a:extLst>
                <a:ext uri="{FF2B5EF4-FFF2-40B4-BE49-F238E27FC236}">
                  <a16:creationId xmlns:a16="http://schemas.microsoft.com/office/drawing/2014/main" id="{87BA273E-477C-45AF-9743-F636FEAAA6DF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2751;p4">
              <a:extLst>
                <a:ext uri="{FF2B5EF4-FFF2-40B4-BE49-F238E27FC236}">
                  <a16:creationId xmlns:a16="http://schemas.microsoft.com/office/drawing/2014/main" id="{39A068A6-9C2A-4255-8979-929004C86041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2752;p4">
              <a:extLst>
                <a:ext uri="{FF2B5EF4-FFF2-40B4-BE49-F238E27FC236}">
                  <a16:creationId xmlns:a16="http://schemas.microsoft.com/office/drawing/2014/main" id="{A9E9A538-4BC7-4A0F-AA0C-1B48A967BD43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2753;p4">
              <a:extLst>
                <a:ext uri="{FF2B5EF4-FFF2-40B4-BE49-F238E27FC236}">
                  <a16:creationId xmlns:a16="http://schemas.microsoft.com/office/drawing/2014/main" id="{AD0C4414-CA4D-461A-AF3B-A39854D513A0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2754;p4">
              <a:extLst>
                <a:ext uri="{FF2B5EF4-FFF2-40B4-BE49-F238E27FC236}">
                  <a16:creationId xmlns:a16="http://schemas.microsoft.com/office/drawing/2014/main" id="{57DE8317-2E08-4CD4-9CC6-059209281959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2755;p4">
              <a:extLst>
                <a:ext uri="{FF2B5EF4-FFF2-40B4-BE49-F238E27FC236}">
                  <a16:creationId xmlns:a16="http://schemas.microsoft.com/office/drawing/2014/main" id="{13FBFEA2-012B-4C2D-8FB5-067520371D26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2756;p4">
              <a:extLst>
                <a:ext uri="{FF2B5EF4-FFF2-40B4-BE49-F238E27FC236}">
                  <a16:creationId xmlns:a16="http://schemas.microsoft.com/office/drawing/2014/main" id="{DEC64E67-A37F-4840-863B-4E0A332316BA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2757;p4">
              <a:extLst>
                <a:ext uri="{FF2B5EF4-FFF2-40B4-BE49-F238E27FC236}">
                  <a16:creationId xmlns:a16="http://schemas.microsoft.com/office/drawing/2014/main" id="{9585EC8A-C193-47CD-A1A6-326B95B55ACB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2758;p4">
              <a:extLst>
                <a:ext uri="{FF2B5EF4-FFF2-40B4-BE49-F238E27FC236}">
                  <a16:creationId xmlns:a16="http://schemas.microsoft.com/office/drawing/2014/main" id="{09046904-5E19-493A-AEED-3D9CC8154458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2759;p4">
              <a:extLst>
                <a:ext uri="{FF2B5EF4-FFF2-40B4-BE49-F238E27FC236}">
                  <a16:creationId xmlns:a16="http://schemas.microsoft.com/office/drawing/2014/main" id="{9C7E5BD2-599A-446B-9427-9FB2EF1A3F8F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2760;p4">
              <a:extLst>
                <a:ext uri="{FF2B5EF4-FFF2-40B4-BE49-F238E27FC236}">
                  <a16:creationId xmlns:a16="http://schemas.microsoft.com/office/drawing/2014/main" id="{F38C737A-24E0-42EC-A3A0-BA77A7713539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2761;p4">
              <a:extLst>
                <a:ext uri="{FF2B5EF4-FFF2-40B4-BE49-F238E27FC236}">
                  <a16:creationId xmlns:a16="http://schemas.microsoft.com/office/drawing/2014/main" id="{DB53A927-F2CE-4BA2-B12C-4B5F9FCBC31D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2762;p4">
              <a:extLst>
                <a:ext uri="{FF2B5EF4-FFF2-40B4-BE49-F238E27FC236}">
                  <a16:creationId xmlns:a16="http://schemas.microsoft.com/office/drawing/2014/main" id="{F48DF566-41E0-4349-BC3F-5897E68DF64F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2763;p4">
              <a:extLst>
                <a:ext uri="{FF2B5EF4-FFF2-40B4-BE49-F238E27FC236}">
                  <a16:creationId xmlns:a16="http://schemas.microsoft.com/office/drawing/2014/main" id="{C1E4DF82-FE8B-479D-897D-4753D090A40E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2764;p4">
              <a:extLst>
                <a:ext uri="{FF2B5EF4-FFF2-40B4-BE49-F238E27FC236}">
                  <a16:creationId xmlns:a16="http://schemas.microsoft.com/office/drawing/2014/main" id="{FF9152BA-6224-45EB-9843-56FC6640C60D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2765;p4">
              <a:extLst>
                <a:ext uri="{FF2B5EF4-FFF2-40B4-BE49-F238E27FC236}">
                  <a16:creationId xmlns:a16="http://schemas.microsoft.com/office/drawing/2014/main" id="{F6972529-9E9F-47FD-AFDE-30C27EF8E69D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2766;p4">
              <a:extLst>
                <a:ext uri="{FF2B5EF4-FFF2-40B4-BE49-F238E27FC236}">
                  <a16:creationId xmlns:a16="http://schemas.microsoft.com/office/drawing/2014/main" id="{CE9A6396-0FB2-4434-8195-0C1BB0590295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2767;p4">
              <a:extLst>
                <a:ext uri="{FF2B5EF4-FFF2-40B4-BE49-F238E27FC236}">
                  <a16:creationId xmlns:a16="http://schemas.microsoft.com/office/drawing/2014/main" id="{8887FBD3-9210-40FE-963B-871CD0B68218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2768;p4">
              <a:extLst>
                <a:ext uri="{FF2B5EF4-FFF2-40B4-BE49-F238E27FC236}">
                  <a16:creationId xmlns:a16="http://schemas.microsoft.com/office/drawing/2014/main" id="{2024EF30-C19F-414A-BD37-38FC59A89807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2769;p4">
              <a:extLst>
                <a:ext uri="{FF2B5EF4-FFF2-40B4-BE49-F238E27FC236}">
                  <a16:creationId xmlns:a16="http://schemas.microsoft.com/office/drawing/2014/main" id="{154010A6-C52E-4263-8010-34679D036CF8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2770;p4">
              <a:extLst>
                <a:ext uri="{FF2B5EF4-FFF2-40B4-BE49-F238E27FC236}">
                  <a16:creationId xmlns:a16="http://schemas.microsoft.com/office/drawing/2014/main" id="{0FC6AD4C-1643-4311-AFEB-E115F17725E5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2771;p4">
              <a:extLst>
                <a:ext uri="{FF2B5EF4-FFF2-40B4-BE49-F238E27FC236}">
                  <a16:creationId xmlns:a16="http://schemas.microsoft.com/office/drawing/2014/main" id="{60A07934-5202-4817-88CD-11CA90E5AA69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2772;p4">
              <a:extLst>
                <a:ext uri="{FF2B5EF4-FFF2-40B4-BE49-F238E27FC236}">
                  <a16:creationId xmlns:a16="http://schemas.microsoft.com/office/drawing/2014/main" id="{8CBC5C74-45E8-44D3-AE45-FF6565C62530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2773;p4">
              <a:extLst>
                <a:ext uri="{FF2B5EF4-FFF2-40B4-BE49-F238E27FC236}">
                  <a16:creationId xmlns:a16="http://schemas.microsoft.com/office/drawing/2014/main" id="{062A6381-E137-419C-9CD8-74D62A77FEAD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2774;p4">
              <a:extLst>
                <a:ext uri="{FF2B5EF4-FFF2-40B4-BE49-F238E27FC236}">
                  <a16:creationId xmlns:a16="http://schemas.microsoft.com/office/drawing/2014/main" id="{189D789A-C2F6-4AD3-A6D8-9E03A1566E82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2775;p4">
              <a:extLst>
                <a:ext uri="{FF2B5EF4-FFF2-40B4-BE49-F238E27FC236}">
                  <a16:creationId xmlns:a16="http://schemas.microsoft.com/office/drawing/2014/main" id="{74EA33C8-BA90-4074-BD6A-12F50F6DBAB2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2776;p4">
              <a:extLst>
                <a:ext uri="{FF2B5EF4-FFF2-40B4-BE49-F238E27FC236}">
                  <a16:creationId xmlns:a16="http://schemas.microsoft.com/office/drawing/2014/main" id="{0BBF09CB-9744-4A45-AB0F-47D270AFAC29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2777;p4">
              <a:extLst>
                <a:ext uri="{FF2B5EF4-FFF2-40B4-BE49-F238E27FC236}">
                  <a16:creationId xmlns:a16="http://schemas.microsoft.com/office/drawing/2014/main" id="{E6367F2E-6B75-440F-A149-425432A22A7D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2778;p4">
              <a:extLst>
                <a:ext uri="{FF2B5EF4-FFF2-40B4-BE49-F238E27FC236}">
                  <a16:creationId xmlns:a16="http://schemas.microsoft.com/office/drawing/2014/main" id="{2534E58F-36B3-4741-A61D-63A1FB4B132C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2779;p4">
              <a:extLst>
                <a:ext uri="{FF2B5EF4-FFF2-40B4-BE49-F238E27FC236}">
                  <a16:creationId xmlns:a16="http://schemas.microsoft.com/office/drawing/2014/main" id="{83B4A8BB-DEB5-46CE-BA29-762E69720DA7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2780;p4">
              <a:extLst>
                <a:ext uri="{FF2B5EF4-FFF2-40B4-BE49-F238E27FC236}">
                  <a16:creationId xmlns:a16="http://schemas.microsoft.com/office/drawing/2014/main" id="{AC8D4655-1A74-451F-AE97-DD6C8EFD18BA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2781;p4">
              <a:extLst>
                <a:ext uri="{FF2B5EF4-FFF2-40B4-BE49-F238E27FC236}">
                  <a16:creationId xmlns:a16="http://schemas.microsoft.com/office/drawing/2014/main" id="{93E2EAC3-B7A3-4BF8-BF0F-73B1279D3D04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2782;p4">
              <a:extLst>
                <a:ext uri="{FF2B5EF4-FFF2-40B4-BE49-F238E27FC236}">
                  <a16:creationId xmlns:a16="http://schemas.microsoft.com/office/drawing/2014/main" id="{A07FAB3C-6914-49DE-A5AF-3197259AD85D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2783;p4">
              <a:extLst>
                <a:ext uri="{FF2B5EF4-FFF2-40B4-BE49-F238E27FC236}">
                  <a16:creationId xmlns:a16="http://schemas.microsoft.com/office/drawing/2014/main" id="{82F0B4D0-D4F0-4B76-A18C-48EAD8F5D0E9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2784;p4">
              <a:extLst>
                <a:ext uri="{FF2B5EF4-FFF2-40B4-BE49-F238E27FC236}">
                  <a16:creationId xmlns:a16="http://schemas.microsoft.com/office/drawing/2014/main" id="{4FE64DF4-3788-42BF-9F75-1253E2404452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2785;p4">
              <a:extLst>
                <a:ext uri="{FF2B5EF4-FFF2-40B4-BE49-F238E27FC236}">
                  <a16:creationId xmlns:a16="http://schemas.microsoft.com/office/drawing/2014/main" id="{6B8A8C78-53B5-4150-927B-B664660CD2B0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2786;p4">
              <a:extLst>
                <a:ext uri="{FF2B5EF4-FFF2-40B4-BE49-F238E27FC236}">
                  <a16:creationId xmlns:a16="http://schemas.microsoft.com/office/drawing/2014/main" id="{676780B9-A17C-4720-B57A-91005171AD9D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2787;p4">
              <a:extLst>
                <a:ext uri="{FF2B5EF4-FFF2-40B4-BE49-F238E27FC236}">
                  <a16:creationId xmlns:a16="http://schemas.microsoft.com/office/drawing/2014/main" id="{B61753B9-E3E7-4F1E-94DD-859D944BC450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2788;p4">
              <a:extLst>
                <a:ext uri="{FF2B5EF4-FFF2-40B4-BE49-F238E27FC236}">
                  <a16:creationId xmlns:a16="http://schemas.microsoft.com/office/drawing/2014/main" id="{4AA1F89A-F5DB-4B26-BF9B-37C734895416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2789;p4">
              <a:extLst>
                <a:ext uri="{FF2B5EF4-FFF2-40B4-BE49-F238E27FC236}">
                  <a16:creationId xmlns:a16="http://schemas.microsoft.com/office/drawing/2014/main" id="{AD07060C-2305-4964-BA24-5979D74EC8A8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2790;p4">
              <a:extLst>
                <a:ext uri="{FF2B5EF4-FFF2-40B4-BE49-F238E27FC236}">
                  <a16:creationId xmlns:a16="http://schemas.microsoft.com/office/drawing/2014/main" id="{3CB3C1B5-2D34-412B-B0D8-A5E79351ED3E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2791;p4">
              <a:extLst>
                <a:ext uri="{FF2B5EF4-FFF2-40B4-BE49-F238E27FC236}">
                  <a16:creationId xmlns:a16="http://schemas.microsoft.com/office/drawing/2014/main" id="{97C0B52A-9D13-4A8F-90B0-7E603FB8288A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2792;p4">
              <a:extLst>
                <a:ext uri="{FF2B5EF4-FFF2-40B4-BE49-F238E27FC236}">
                  <a16:creationId xmlns:a16="http://schemas.microsoft.com/office/drawing/2014/main" id="{9F4DB117-6F81-45EF-ACD6-402B457AFD9A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2793;p4">
              <a:extLst>
                <a:ext uri="{FF2B5EF4-FFF2-40B4-BE49-F238E27FC236}">
                  <a16:creationId xmlns:a16="http://schemas.microsoft.com/office/drawing/2014/main" id="{065F48B5-61C7-4DB0-AAAB-EA5A02EF2805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2794;p4">
              <a:extLst>
                <a:ext uri="{FF2B5EF4-FFF2-40B4-BE49-F238E27FC236}">
                  <a16:creationId xmlns:a16="http://schemas.microsoft.com/office/drawing/2014/main" id="{7DB04830-0EF9-4DDE-9BFC-876FA7086B11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2795;p4">
              <a:extLst>
                <a:ext uri="{FF2B5EF4-FFF2-40B4-BE49-F238E27FC236}">
                  <a16:creationId xmlns:a16="http://schemas.microsoft.com/office/drawing/2014/main" id="{D07BFB3C-6ECD-4F9A-A955-2D87F459FC72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2796;p4">
              <a:extLst>
                <a:ext uri="{FF2B5EF4-FFF2-40B4-BE49-F238E27FC236}">
                  <a16:creationId xmlns:a16="http://schemas.microsoft.com/office/drawing/2014/main" id="{DBD33449-8243-4EA8-A44C-1FF8A4864555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2797;p4">
              <a:extLst>
                <a:ext uri="{FF2B5EF4-FFF2-40B4-BE49-F238E27FC236}">
                  <a16:creationId xmlns:a16="http://schemas.microsoft.com/office/drawing/2014/main" id="{146134ED-7667-4545-AB82-BC18D62AA691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2798;p4">
              <a:extLst>
                <a:ext uri="{FF2B5EF4-FFF2-40B4-BE49-F238E27FC236}">
                  <a16:creationId xmlns:a16="http://schemas.microsoft.com/office/drawing/2014/main" id="{AF29425C-D1E8-4151-9E39-CE34BC92FBF8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2799;p4">
              <a:extLst>
                <a:ext uri="{FF2B5EF4-FFF2-40B4-BE49-F238E27FC236}">
                  <a16:creationId xmlns:a16="http://schemas.microsoft.com/office/drawing/2014/main" id="{36574DD0-D027-44B6-9EFD-DD5144CB7E35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2800;p4">
              <a:extLst>
                <a:ext uri="{FF2B5EF4-FFF2-40B4-BE49-F238E27FC236}">
                  <a16:creationId xmlns:a16="http://schemas.microsoft.com/office/drawing/2014/main" id="{BCC33675-08D4-4A53-AB9D-1A526BA4D90B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2801;p4">
              <a:extLst>
                <a:ext uri="{FF2B5EF4-FFF2-40B4-BE49-F238E27FC236}">
                  <a16:creationId xmlns:a16="http://schemas.microsoft.com/office/drawing/2014/main" id="{043216F5-5448-4291-9DD8-CB07B78B57D1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2802;p4">
              <a:extLst>
                <a:ext uri="{FF2B5EF4-FFF2-40B4-BE49-F238E27FC236}">
                  <a16:creationId xmlns:a16="http://schemas.microsoft.com/office/drawing/2014/main" id="{A0D780DC-E138-4FB8-BC05-308897CE95EE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2803;p4">
              <a:extLst>
                <a:ext uri="{FF2B5EF4-FFF2-40B4-BE49-F238E27FC236}">
                  <a16:creationId xmlns:a16="http://schemas.microsoft.com/office/drawing/2014/main" id="{4AFCBEEA-01EB-4EDC-86F5-B9A07A85978A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2804;p4">
              <a:extLst>
                <a:ext uri="{FF2B5EF4-FFF2-40B4-BE49-F238E27FC236}">
                  <a16:creationId xmlns:a16="http://schemas.microsoft.com/office/drawing/2014/main" id="{7A80636E-A9DA-4411-8734-D4B19858CAF3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2805;p4">
              <a:extLst>
                <a:ext uri="{FF2B5EF4-FFF2-40B4-BE49-F238E27FC236}">
                  <a16:creationId xmlns:a16="http://schemas.microsoft.com/office/drawing/2014/main" id="{17639775-B463-4CEA-A4B6-D58392EC5442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2806;p4">
              <a:extLst>
                <a:ext uri="{FF2B5EF4-FFF2-40B4-BE49-F238E27FC236}">
                  <a16:creationId xmlns:a16="http://schemas.microsoft.com/office/drawing/2014/main" id="{D4470530-1431-43EE-802E-DD0BF4332865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2807;p4">
              <a:extLst>
                <a:ext uri="{FF2B5EF4-FFF2-40B4-BE49-F238E27FC236}">
                  <a16:creationId xmlns:a16="http://schemas.microsoft.com/office/drawing/2014/main" id="{A6AE77BD-12B4-4A3E-9D0C-49AE9588BCFD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2808;p4">
              <a:extLst>
                <a:ext uri="{FF2B5EF4-FFF2-40B4-BE49-F238E27FC236}">
                  <a16:creationId xmlns:a16="http://schemas.microsoft.com/office/drawing/2014/main" id="{8A02E77B-DB9B-4A3C-8C9D-C0E1C8DA9386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2809;p4">
              <a:extLst>
                <a:ext uri="{FF2B5EF4-FFF2-40B4-BE49-F238E27FC236}">
                  <a16:creationId xmlns:a16="http://schemas.microsoft.com/office/drawing/2014/main" id="{A7F554DA-8F00-4F85-A61E-FB4C08376677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2810;p4">
              <a:extLst>
                <a:ext uri="{FF2B5EF4-FFF2-40B4-BE49-F238E27FC236}">
                  <a16:creationId xmlns:a16="http://schemas.microsoft.com/office/drawing/2014/main" id="{417B53ED-2F67-483F-AA37-E5BA8DCB6FCE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811;p4">
              <a:extLst>
                <a:ext uri="{FF2B5EF4-FFF2-40B4-BE49-F238E27FC236}">
                  <a16:creationId xmlns:a16="http://schemas.microsoft.com/office/drawing/2014/main" id="{3F3686C9-07EF-4027-900B-3E3AB87EAD3A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812;p4">
              <a:extLst>
                <a:ext uri="{FF2B5EF4-FFF2-40B4-BE49-F238E27FC236}">
                  <a16:creationId xmlns:a16="http://schemas.microsoft.com/office/drawing/2014/main" id="{D64D60DB-AC4B-46AE-A7A8-3F496BEC84E4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813;p4">
              <a:extLst>
                <a:ext uri="{FF2B5EF4-FFF2-40B4-BE49-F238E27FC236}">
                  <a16:creationId xmlns:a16="http://schemas.microsoft.com/office/drawing/2014/main" id="{C6C12EA3-2FAF-45D9-9047-A4FC4687A7BE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814;p4">
              <a:extLst>
                <a:ext uri="{FF2B5EF4-FFF2-40B4-BE49-F238E27FC236}">
                  <a16:creationId xmlns:a16="http://schemas.microsoft.com/office/drawing/2014/main" id="{3A2D120F-EF3E-480D-87AD-28F1CDB7FB58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815;p4">
              <a:extLst>
                <a:ext uri="{FF2B5EF4-FFF2-40B4-BE49-F238E27FC236}">
                  <a16:creationId xmlns:a16="http://schemas.microsoft.com/office/drawing/2014/main" id="{3E2CF2E7-B549-4643-BBA8-C24ED0899461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816;p4">
              <a:extLst>
                <a:ext uri="{FF2B5EF4-FFF2-40B4-BE49-F238E27FC236}">
                  <a16:creationId xmlns:a16="http://schemas.microsoft.com/office/drawing/2014/main" id="{124DE68E-3F01-4411-8BDB-C4F9083D281D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817;p4">
              <a:extLst>
                <a:ext uri="{FF2B5EF4-FFF2-40B4-BE49-F238E27FC236}">
                  <a16:creationId xmlns:a16="http://schemas.microsoft.com/office/drawing/2014/main" id="{D44DC9AD-9300-4AEE-B839-4FEE29FD6BB4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818;p4">
              <a:extLst>
                <a:ext uri="{FF2B5EF4-FFF2-40B4-BE49-F238E27FC236}">
                  <a16:creationId xmlns:a16="http://schemas.microsoft.com/office/drawing/2014/main" id="{D6034275-CAF1-49CB-8262-EBDC9F2C93DB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819;p4">
              <a:extLst>
                <a:ext uri="{FF2B5EF4-FFF2-40B4-BE49-F238E27FC236}">
                  <a16:creationId xmlns:a16="http://schemas.microsoft.com/office/drawing/2014/main" id="{4306F43E-F2A0-4018-A7D9-B0DACC88D097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820;p4">
              <a:extLst>
                <a:ext uri="{FF2B5EF4-FFF2-40B4-BE49-F238E27FC236}">
                  <a16:creationId xmlns:a16="http://schemas.microsoft.com/office/drawing/2014/main" id="{B6E56D08-E0B6-4B5A-847A-6C72E543CA10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821;p4">
              <a:extLst>
                <a:ext uri="{FF2B5EF4-FFF2-40B4-BE49-F238E27FC236}">
                  <a16:creationId xmlns:a16="http://schemas.microsoft.com/office/drawing/2014/main" id="{A079ACF9-5474-4F92-9477-667DB037FA73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822;p4">
              <a:extLst>
                <a:ext uri="{FF2B5EF4-FFF2-40B4-BE49-F238E27FC236}">
                  <a16:creationId xmlns:a16="http://schemas.microsoft.com/office/drawing/2014/main" id="{52F31940-3B80-4CDC-AD9C-F19D925E44FC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823;p4">
              <a:extLst>
                <a:ext uri="{FF2B5EF4-FFF2-40B4-BE49-F238E27FC236}">
                  <a16:creationId xmlns:a16="http://schemas.microsoft.com/office/drawing/2014/main" id="{920ED53D-A51D-4BDB-821D-A82ED5FE5E32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824;p4">
              <a:extLst>
                <a:ext uri="{FF2B5EF4-FFF2-40B4-BE49-F238E27FC236}">
                  <a16:creationId xmlns:a16="http://schemas.microsoft.com/office/drawing/2014/main" id="{1B1A517B-A766-4FCE-BE80-C160947BA156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825;p4">
              <a:extLst>
                <a:ext uri="{FF2B5EF4-FFF2-40B4-BE49-F238E27FC236}">
                  <a16:creationId xmlns:a16="http://schemas.microsoft.com/office/drawing/2014/main" id="{918DAFE7-5D6A-464B-BDFB-D5DF560D29C9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826;p4">
              <a:extLst>
                <a:ext uri="{FF2B5EF4-FFF2-40B4-BE49-F238E27FC236}">
                  <a16:creationId xmlns:a16="http://schemas.microsoft.com/office/drawing/2014/main" id="{ED3BDA20-541E-43FE-B829-0DD76ABCEAC6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827;p4">
              <a:extLst>
                <a:ext uri="{FF2B5EF4-FFF2-40B4-BE49-F238E27FC236}">
                  <a16:creationId xmlns:a16="http://schemas.microsoft.com/office/drawing/2014/main" id="{2E2D480E-5987-4BDC-B004-5AAF13226405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828;p4">
              <a:extLst>
                <a:ext uri="{FF2B5EF4-FFF2-40B4-BE49-F238E27FC236}">
                  <a16:creationId xmlns:a16="http://schemas.microsoft.com/office/drawing/2014/main" id="{C3A95E1B-6ED4-484E-BF4B-476682C305FE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8" name="Google Shape;2829;p4">
            <a:extLst>
              <a:ext uri="{FF2B5EF4-FFF2-40B4-BE49-F238E27FC236}">
                <a16:creationId xmlns:a16="http://schemas.microsoft.com/office/drawing/2014/main" id="{28E675B8-0F12-410F-B028-BFA849044705}"/>
              </a:ext>
            </a:extLst>
          </p:cNvPr>
          <p:cNvGrpSpPr/>
          <p:nvPr/>
        </p:nvGrpSpPr>
        <p:grpSpPr>
          <a:xfrm>
            <a:off x="403504" y="4595848"/>
            <a:ext cx="1399608" cy="1399608"/>
            <a:chOff x="4046220" y="2072640"/>
            <a:chExt cx="2590800" cy="2590800"/>
          </a:xfrm>
        </p:grpSpPr>
        <p:sp>
          <p:nvSpPr>
            <p:cNvPr id="219" name="Google Shape;2830;p4">
              <a:extLst>
                <a:ext uri="{FF2B5EF4-FFF2-40B4-BE49-F238E27FC236}">
                  <a16:creationId xmlns:a16="http://schemas.microsoft.com/office/drawing/2014/main" id="{A68DD3E2-BF21-4997-85AD-56415256DBF1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831;p4">
              <a:extLst>
                <a:ext uri="{FF2B5EF4-FFF2-40B4-BE49-F238E27FC236}">
                  <a16:creationId xmlns:a16="http://schemas.microsoft.com/office/drawing/2014/main" id="{D615A892-9B07-4D8E-8FDF-3261F880334C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832;p4">
              <a:extLst>
                <a:ext uri="{FF2B5EF4-FFF2-40B4-BE49-F238E27FC236}">
                  <a16:creationId xmlns:a16="http://schemas.microsoft.com/office/drawing/2014/main" id="{0657422C-A3D5-45BD-B065-FD17DE5CF0E4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833;p4">
              <a:extLst>
                <a:ext uri="{FF2B5EF4-FFF2-40B4-BE49-F238E27FC236}">
                  <a16:creationId xmlns:a16="http://schemas.microsoft.com/office/drawing/2014/main" id="{254721E5-F76A-44EC-B491-00A1D24C5B77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834;p4">
              <a:extLst>
                <a:ext uri="{FF2B5EF4-FFF2-40B4-BE49-F238E27FC236}">
                  <a16:creationId xmlns:a16="http://schemas.microsoft.com/office/drawing/2014/main" id="{9DF52A86-5BF1-4A59-8345-EE5BE4B0CC5F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835;p4">
              <a:extLst>
                <a:ext uri="{FF2B5EF4-FFF2-40B4-BE49-F238E27FC236}">
                  <a16:creationId xmlns:a16="http://schemas.microsoft.com/office/drawing/2014/main" id="{D44DBBCD-A013-4D8B-8938-5DA8231F552D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836;p4">
              <a:extLst>
                <a:ext uri="{FF2B5EF4-FFF2-40B4-BE49-F238E27FC236}">
                  <a16:creationId xmlns:a16="http://schemas.microsoft.com/office/drawing/2014/main" id="{47A4D845-0BBE-41C8-8597-22D3A99DBE03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837;p4">
              <a:extLst>
                <a:ext uri="{FF2B5EF4-FFF2-40B4-BE49-F238E27FC236}">
                  <a16:creationId xmlns:a16="http://schemas.microsoft.com/office/drawing/2014/main" id="{B8756170-2979-41F5-81B6-BC2089E20890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838;p4">
              <a:extLst>
                <a:ext uri="{FF2B5EF4-FFF2-40B4-BE49-F238E27FC236}">
                  <a16:creationId xmlns:a16="http://schemas.microsoft.com/office/drawing/2014/main" id="{0695C064-5C87-4294-A0EF-1178ABEF623F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839;p4">
              <a:extLst>
                <a:ext uri="{FF2B5EF4-FFF2-40B4-BE49-F238E27FC236}">
                  <a16:creationId xmlns:a16="http://schemas.microsoft.com/office/drawing/2014/main" id="{CA2CC145-2756-4942-86B4-BBCAC049890D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840;p4">
              <a:extLst>
                <a:ext uri="{FF2B5EF4-FFF2-40B4-BE49-F238E27FC236}">
                  <a16:creationId xmlns:a16="http://schemas.microsoft.com/office/drawing/2014/main" id="{EAA7B6B2-6494-46E3-B83A-6F729181E74F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841;p4">
              <a:extLst>
                <a:ext uri="{FF2B5EF4-FFF2-40B4-BE49-F238E27FC236}">
                  <a16:creationId xmlns:a16="http://schemas.microsoft.com/office/drawing/2014/main" id="{2CEBA813-18FA-4B95-B526-D16FBFBC912F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842;p4">
              <a:extLst>
                <a:ext uri="{FF2B5EF4-FFF2-40B4-BE49-F238E27FC236}">
                  <a16:creationId xmlns:a16="http://schemas.microsoft.com/office/drawing/2014/main" id="{2241A00F-1123-453B-B1D7-275ED7CFB05B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843;p4">
              <a:extLst>
                <a:ext uri="{FF2B5EF4-FFF2-40B4-BE49-F238E27FC236}">
                  <a16:creationId xmlns:a16="http://schemas.microsoft.com/office/drawing/2014/main" id="{DE6899B5-8E21-44BA-8834-399201F05774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844;p4">
              <a:extLst>
                <a:ext uri="{FF2B5EF4-FFF2-40B4-BE49-F238E27FC236}">
                  <a16:creationId xmlns:a16="http://schemas.microsoft.com/office/drawing/2014/main" id="{CF450888-A6CE-41B7-A8B5-01623BBFBD9E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845;p4">
              <a:extLst>
                <a:ext uri="{FF2B5EF4-FFF2-40B4-BE49-F238E27FC236}">
                  <a16:creationId xmlns:a16="http://schemas.microsoft.com/office/drawing/2014/main" id="{0408EB12-9774-4EDD-80B9-3DDB9A70B89C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846;p4">
              <a:extLst>
                <a:ext uri="{FF2B5EF4-FFF2-40B4-BE49-F238E27FC236}">
                  <a16:creationId xmlns:a16="http://schemas.microsoft.com/office/drawing/2014/main" id="{C2B0ECF6-F0F7-48C8-AA8D-A4D03964F450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847;p4">
              <a:extLst>
                <a:ext uri="{FF2B5EF4-FFF2-40B4-BE49-F238E27FC236}">
                  <a16:creationId xmlns:a16="http://schemas.microsoft.com/office/drawing/2014/main" id="{093492FC-5CCF-4199-AFB5-7967CF6EDEE9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848;p4">
              <a:extLst>
                <a:ext uri="{FF2B5EF4-FFF2-40B4-BE49-F238E27FC236}">
                  <a16:creationId xmlns:a16="http://schemas.microsoft.com/office/drawing/2014/main" id="{97AA86A5-788B-4A59-827D-FB4B43E14362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849;p4">
              <a:extLst>
                <a:ext uri="{FF2B5EF4-FFF2-40B4-BE49-F238E27FC236}">
                  <a16:creationId xmlns:a16="http://schemas.microsoft.com/office/drawing/2014/main" id="{E283A1DD-134E-4E50-B09E-71DC200D1B38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850;p4">
              <a:extLst>
                <a:ext uri="{FF2B5EF4-FFF2-40B4-BE49-F238E27FC236}">
                  <a16:creationId xmlns:a16="http://schemas.microsoft.com/office/drawing/2014/main" id="{63AF6C97-F52A-47BD-A830-3F997D2944EE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851;p4">
              <a:extLst>
                <a:ext uri="{FF2B5EF4-FFF2-40B4-BE49-F238E27FC236}">
                  <a16:creationId xmlns:a16="http://schemas.microsoft.com/office/drawing/2014/main" id="{6388445B-A844-402C-A246-CC3E5CDAA6CB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852;p4">
              <a:extLst>
                <a:ext uri="{FF2B5EF4-FFF2-40B4-BE49-F238E27FC236}">
                  <a16:creationId xmlns:a16="http://schemas.microsoft.com/office/drawing/2014/main" id="{33069DFC-2E43-4454-8E12-958ADB878389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853;p4">
              <a:extLst>
                <a:ext uri="{FF2B5EF4-FFF2-40B4-BE49-F238E27FC236}">
                  <a16:creationId xmlns:a16="http://schemas.microsoft.com/office/drawing/2014/main" id="{EBE7D6DC-5570-47BF-8C24-0A603F0AE05A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854;p4">
              <a:extLst>
                <a:ext uri="{FF2B5EF4-FFF2-40B4-BE49-F238E27FC236}">
                  <a16:creationId xmlns:a16="http://schemas.microsoft.com/office/drawing/2014/main" id="{B54843C9-29B3-447C-A8A8-ECC59119869C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855;p4">
              <a:extLst>
                <a:ext uri="{FF2B5EF4-FFF2-40B4-BE49-F238E27FC236}">
                  <a16:creationId xmlns:a16="http://schemas.microsoft.com/office/drawing/2014/main" id="{AAB3C769-BFF4-4206-8E35-E331578CFE4E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856;p4">
              <a:extLst>
                <a:ext uri="{FF2B5EF4-FFF2-40B4-BE49-F238E27FC236}">
                  <a16:creationId xmlns:a16="http://schemas.microsoft.com/office/drawing/2014/main" id="{062F793C-1C1C-44BD-81B4-026503C1060C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857;p4">
              <a:extLst>
                <a:ext uri="{FF2B5EF4-FFF2-40B4-BE49-F238E27FC236}">
                  <a16:creationId xmlns:a16="http://schemas.microsoft.com/office/drawing/2014/main" id="{5EECC6C4-E26B-4546-A4E3-97FC6D0E9F39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858;p4">
              <a:extLst>
                <a:ext uri="{FF2B5EF4-FFF2-40B4-BE49-F238E27FC236}">
                  <a16:creationId xmlns:a16="http://schemas.microsoft.com/office/drawing/2014/main" id="{81903C67-5FB6-41E1-BF07-F909DB6349DF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859;p4">
              <a:extLst>
                <a:ext uri="{FF2B5EF4-FFF2-40B4-BE49-F238E27FC236}">
                  <a16:creationId xmlns:a16="http://schemas.microsoft.com/office/drawing/2014/main" id="{CB793A74-763D-4160-AF5E-D5FF36471E36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860;p4">
              <a:extLst>
                <a:ext uri="{FF2B5EF4-FFF2-40B4-BE49-F238E27FC236}">
                  <a16:creationId xmlns:a16="http://schemas.microsoft.com/office/drawing/2014/main" id="{22D97135-9D61-4845-A27C-9B7D01765962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861;p4">
              <a:extLst>
                <a:ext uri="{FF2B5EF4-FFF2-40B4-BE49-F238E27FC236}">
                  <a16:creationId xmlns:a16="http://schemas.microsoft.com/office/drawing/2014/main" id="{43166F0F-BFE1-4DD6-8A34-B6786BF12471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862;p4">
              <a:extLst>
                <a:ext uri="{FF2B5EF4-FFF2-40B4-BE49-F238E27FC236}">
                  <a16:creationId xmlns:a16="http://schemas.microsoft.com/office/drawing/2014/main" id="{042CCBF6-0AB5-42DF-A14E-AC99343B26BA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863;p4">
              <a:extLst>
                <a:ext uri="{FF2B5EF4-FFF2-40B4-BE49-F238E27FC236}">
                  <a16:creationId xmlns:a16="http://schemas.microsoft.com/office/drawing/2014/main" id="{C31DF63E-D711-4C16-8FBF-1110BBAB9324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864;p4">
              <a:extLst>
                <a:ext uri="{FF2B5EF4-FFF2-40B4-BE49-F238E27FC236}">
                  <a16:creationId xmlns:a16="http://schemas.microsoft.com/office/drawing/2014/main" id="{6D6F0A1D-1E6D-49CD-BE0B-04C65589F7EB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865;p4">
              <a:extLst>
                <a:ext uri="{FF2B5EF4-FFF2-40B4-BE49-F238E27FC236}">
                  <a16:creationId xmlns:a16="http://schemas.microsoft.com/office/drawing/2014/main" id="{E39AB3A5-5EDF-407C-844B-D690F4E104A0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866;p4">
              <a:extLst>
                <a:ext uri="{FF2B5EF4-FFF2-40B4-BE49-F238E27FC236}">
                  <a16:creationId xmlns:a16="http://schemas.microsoft.com/office/drawing/2014/main" id="{1511A7DB-E41A-42F6-9B1D-917AFEA42650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867;p4">
              <a:extLst>
                <a:ext uri="{FF2B5EF4-FFF2-40B4-BE49-F238E27FC236}">
                  <a16:creationId xmlns:a16="http://schemas.microsoft.com/office/drawing/2014/main" id="{E07B4552-ECC7-4D83-915A-C74E9E7A49EE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868;p4">
              <a:extLst>
                <a:ext uri="{FF2B5EF4-FFF2-40B4-BE49-F238E27FC236}">
                  <a16:creationId xmlns:a16="http://schemas.microsoft.com/office/drawing/2014/main" id="{9D28B297-7644-44CA-BD64-8B32F86CE472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869;p4">
              <a:extLst>
                <a:ext uri="{FF2B5EF4-FFF2-40B4-BE49-F238E27FC236}">
                  <a16:creationId xmlns:a16="http://schemas.microsoft.com/office/drawing/2014/main" id="{E3E08A05-38BF-46BB-9F66-7647DDCAFD25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870;p4">
              <a:extLst>
                <a:ext uri="{FF2B5EF4-FFF2-40B4-BE49-F238E27FC236}">
                  <a16:creationId xmlns:a16="http://schemas.microsoft.com/office/drawing/2014/main" id="{6C56A26C-DDD9-406A-A1EC-41D125FD451C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871;p4">
              <a:extLst>
                <a:ext uri="{FF2B5EF4-FFF2-40B4-BE49-F238E27FC236}">
                  <a16:creationId xmlns:a16="http://schemas.microsoft.com/office/drawing/2014/main" id="{C14D8D92-66F7-4FEF-864E-BA5B3C322C76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872;p4">
              <a:extLst>
                <a:ext uri="{FF2B5EF4-FFF2-40B4-BE49-F238E27FC236}">
                  <a16:creationId xmlns:a16="http://schemas.microsoft.com/office/drawing/2014/main" id="{9A582D1D-9530-46A0-98C4-8E38AACDCCA5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873;p4">
              <a:extLst>
                <a:ext uri="{FF2B5EF4-FFF2-40B4-BE49-F238E27FC236}">
                  <a16:creationId xmlns:a16="http://schemas.microsoft.com/office/drawing/2014/main" id="{F6C9B058-26B3-4690-A001-3CF9F40BA445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874;p4">
              <a:extLst>
                <a:ext uri="{FF2B5EF4-FFF2-40B4-BE49-F238E27FC236}">
                  <a16:creationId xmlns:a16="http://schemas.microsoft.com/office/drawing/2014/main" id="{90F3E3D2-A63D-4CAB-AB97-BCCE53169A7A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875;p4">
              <a:extLst>
                <a:ext uri="{FF2B5EF4-FFF2-40B4-BE49-F238E27FC236}">
                  <a16:creationId xmlns:a16="http://schemas.microsoft.com/office/drawing/2014/main" id="{A27B096B-49FB-4FB4-B387-9DE92EC4E58B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876;p4">
              <a:extLst>
                <a:ext uri="{FF2B5EF4-FFF2-40B4-BE49-F238E27FC236}">
                  <a16:creationId xmlns:a16="http://schemas.microsoft.com/office/drawing/2014/main" id="{6A14FDFC-E701-4750-926F-425951C37834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877;p4">
              <a:extLst>
                <a:ext uri="{FF2B5EF4-FFF2-40B4-BE49-F238E27FC236}">
                  <a16:creationId xmlns:a16="http://schemas.microsoft.com/office/drawing/2014/main" id="{310746EC-6918-4179-BD6C-A5B9B88C4536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878;p4">
              <a:extLst>
                <a:ext uri="{FF2B5EF4-FFF2-40B4-BE49-F238E27FC236}">
                  <a16:creationId xmlns:a16="http://schemas.microsoft.com/office/drawing/2014/main" id="{E85448CF-0DEB-4889-858A-0CB729AB25C9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879;p4">
              <a:extLst>
                <a:ext uri="{FF2B5EF4-FFF2-40B4-BE49-F238E27FC236}">
                  <a16:creationId xmlns:a16="http://schemas.microsoft.com/office/drawing/2014/main" id="{5E76A70F-3F20-4429-8DD1-22F45DD0840D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880;p4">
              <a:extLst>
                <a:ext uri="{FF2B5EF4-FFF2-40B4-BE49-F238E27FC236}">
                  <a16:creationId xmlns:a16="http://schemas.microsoft.com/office/drawing/2014/main" id="{FF22F85A-27F0-4C0F-9AED-8828642D4309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881;p4">
              <a:extLst>
                <a:ext uri="{FF2B5EF4-FFF2-40B4-BE49-F238E27FC236}">
                  <a16:creationId xmlns:a16="http://schemas.microsoft.com/office/drawing/2014/main" id="{82497D1D-BFE6-417B-9426-F3CAB5CE0853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882;p4">
              <a:extLst>
                <a:ext uri="{FF2B5EF4-FFF2-40B4-BE49-F238E27FC236}">
                  <a16:creationId xmlns:a16="http://schemas.microsoft.com/office/drawing/2014/main" id="{B86E96E6-5FB6-4233-A318-822B5FE3E351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883;p4">
              <a:extLst>
                <a:ext uri="{FF2B5EF4-FFF2-40B4-BE49-F238E27FC236}">
                  <a16:creationId xmlns:a16="http://schemas.microsoft.com/office/drawing/2014/main" id="{94B2F372-87B1-4F23-8526-28C9AD4108AA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884;p4">
              <a:extLst>
                <a:ext uri="{FF2B5EF4-FFF2-40B4-BE49-F238E27FC236}">
                  <a16:creationId xmlns:a16="http://schemas.microsoft.com/office/drawing/2014/main" id="{5EAD3164-3A52-4008-A84F-E3596D1E9556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885;p4">
              <a:extLst>
                <a:ext uri="{FF2B5EF4-FFF2-40B4-BE49-F238E27FC236}">
                  <a16:creationId xmlns:a16="http://schemas.microsoft.com/office/drawing/2014/main" id="{409D51E7-8730-4953-8051-DC34B397DAFA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886;p4">
              <a:extLst>
                <a:ext uri="{FF2B5EF4-FFF2-40B4-BE49-F238E27FC236}">
                  <a16:creationId xmlns:a16="http://schemas.microsoft.com/office/drawing/2014/main" id="{4218A7D7-A84A-4F21-A17F-3F1FF37D7FAB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887;p4">
              <a:extLst>
                <a:ext uri="{FF2B5EF4-FFF2-40B4-BE49-F238E27FC236}">
                  <a16:creationId xmlns:a16="http://schemas.microsoft.com/office/drawing/2014/main" id="{1C087C68-5E4C-4D24-BD18-7B08D455D503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888;p4">
              <a:extLst>
                <a:ext uri="{FF2B5EF4-FFF2-40B4-BE49-F238E27FC236}">
                  <a16:creationId xmlns:a16="http://schemas.microsoft.com/office/drawing/2014/main" id="{31777512-8A82-4A57-8605-A422D8F9BCAF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889;p4">
              <a:extLst>
                <a:ext uri="{FF2B5EF4-FFF2-40B4-BE49-F238E27FC236}">
                  <a16:creationId xmlns:a16="http://schemas.microsoft.com/office/drawing/2014/main" id="{3C79EB5D-C337-4567-9171-FC5C35DCD74E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890;p4">
              <a:extLst>
                <a:ext uri="{FF2B5EF4-FFF2-40B4-BE49-F238E27FC236}">
                  <a16:creationId xmlns:a16="http://schemas.microsoft.com/office/drawing/2014/main" id="{19D104F9-1DB9-445A-8CB6-2079644DC378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91;p4">
              <a:extLst>
                <a:ext uri="{FF2B5EF4-FFF2-40B4-BE49-F238E27FC236}">
                  <a16:creationId xmlns:a16="http://schemas.microsoft.com/office/drawing/2014/main" id="{69B0FF8A-2935-42FE-B315-26A2D68DA4A9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92;p4">
              <a:extLst>
                <a:ext uri="{FF2B5EF4-FFF2-40B4-BE49-F238E27FC236}">
                  <a16:creationId xmlns:a16="http://schemas.microsoft.com/office/drawing/2014/main" id="{F4DF9F97-6797-4DC1-8601-284FA84A0D05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93;p4">
              <a:extLst>
                <a:ext uri="{FF2B5EF4-FFF2-40B4-BE49-F238E27FC236}">
                  <a16:creationId xmlns:a16="http://schemas.microsoft.com/office/drawing/2014/main" id="{06725B87-3E79-45E6-93DE-1A783CF428EE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94;p4">
              <a:extLst>
                <a:ext uri="{FF2B5EF4-FFF2-40B4-BE49-F238E27FC236}">
                  <a16:creationId xmlns:a16="http://schemas.microsoft.com/office/drawing/2014/main" id="{9434B910-16D7-4A73-957C-7BA2CD49DC54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95;p4">
              <a:extLst>
                <a:ext uri="{FF2B5EF4-FFF2-40B4-BE49-F238E27FC236}">
                  <a16:creationId xmlns:a16="http://schemas.microsoft.com/office/drawing/2014/main" id="{9399E1DB-7A48-4224-A0A1-B04845967D8F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96;p4">
              <a:extLst>
                <a:ext uri="{FF2B5EF4-FFF2-40B4-BE49-F238E27FC236}">
                  <a16:creationId xmlns:a16="http://schemas.microsoft.com/office/drawing/2014/main" id="{8CC13098-FCF4-4219-A343-48C61FAED64C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97;p4">
              <a:extLst>
                <a:ext uri="{FF2B5EF4-FFF2-40B4-BE49-F238E27FC236}">
                  <a16:creationId xmlns:a16="http://schemas.microsoft.com/office/drawing/2014/main" id="{0FDB95B2-6048-447B-A53F-7CDFD52EE8F5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98;p4">
              <a:extLst>
                <a:ext uri="{FF2B5EF4-FFF2-40B4-BE49-F238E27FC236}">
                  <a16:creationId xmlns:a16="http://schemas.microsoft.com/office/drawing/2014/main" id="{95064218-68FD-4BD9-892D-FB46B6D8084C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99;p4">
              <a:extLst>
                <a:ext uri="{FF2B5EF4-FFF2-40B4-BE49-F238E27FC236}">
                  <a16:creationId xmlns:a16="http://schemas.microsoft.com/office/drawing/2014/main" id="{4BBD42B9-2C76-465E-A6E0-B76CB23330BA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900;p4">
              <a:extLst>
                <a:ext uri="{FF2B5EF4-FFF2-40B4-BE49-F238E27FC236}">
                  <a16:creationId xmlns:a16="http://schemas.microsoft.com/office/drawing/2014/main" id="{193BFA87-5748-491E-BF58-38F6DC944812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1;p4">
              <a:extLst>
                <a:ext uri="{FF2B5EF4-FFF2-40B4-BE49-F238E27FC236}">
                  <a16:creationId xmlns:a16="http://schemas.microsoft.com/office/drawing/2014/main" id="{F84D3FC1-8D7F-4AEC-9091-E4FCFC1597EA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02;p4">
              <a:extLst>
                <a:ext uri="{FF2B5EF4-FFF2-40B4-BE49-F238E27FC236}">
                  <a16:creationId xmlns:a16="http://schemas.microsoft.com/office/drawing/2014/main" id="{7F22EC75-E9FC-48B3-9CEF-D6C312586D90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03;p4">
              <a:extLst>
                <a:ext uri="{FF2B5EF4-FFF2-40B4-BE49-F238E27FC236}">
                  <a16:creationId xmlns:a16="http://schemas.microsoft.com/office/drawing/2014/main" id="{A9E1D79F-CCB6-4207-ADF0-928611E5E382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04;p4">
              <a:extLst>
                <a:ext uri="{FF2B5EF4-FFF2-40B4-BE49-F238E27FC236}">
                  <a16:creationId xmlns:a16="http://schemas.microsoft.com/office/drawing/2014/main" id="{A6E4A49A-991B-4436-926C-B1CE2382BAAB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05;p4">
              <a:extLst>
                <a:ext uri="{FF2B5EF4-FFF2-40B4-BE49-F238E27FC236}">
                  <a16:creationId xmlns:a16="http://schemas.microsoft.com/office/drawing/2014/main" id="{91FB87D4-0229-4907-9860-83765582BD0E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06;p4">
              <a:extLst>
                <a:ext uri="{FF2B5EF4-FFF2-40B4-BE49-F238E27FC236}">
                  <a16:creationId xmlns:a16="http://schemas.microsoft.com/office/drawing/2014/main" id="{C2FB0096-8D83-43E9-9C63-A7738428A12A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07;p4">
              <a:extLst>
                <a:ext uri="{FF2B5EF4-FFF2-40B4-BE49-F238E27FC236}">
                  <a16:creationId xmlns:a16="http://schemas.microsoft.com/office/drawing/2014/main" id="{FB500121-F6DA-493C-9F80-53E6E4E396D9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08;p4">
              <a:extLst>
                <a:ext uri="{FF2B5EF4-FFF2-40B4-BE49-F238E27FC236}">
                  <a16:creationId xmlns:a16="http://schemas.microsoft.com/office/drawing/2014/main" id="{4EC6F15F-17E7-4106-BDEA-543C311D38B9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09;p4">
              <a:extLst>
                <a:ext uri="{FF2B5EF4-FFF2-40B4-BE49-F238E27FC236}">
                  <a16:creationId xmlns:a16="http://schemas.microsoft.com/office/drawing/2014/main" id="{D66542FD-BF4C-4AB6-93BD-8DD008111C62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10;p4">
              <a:extLst>
                <a:ext uri="{FF2B5EF4-FFF2-40B4-BE49-F238E27FC236}">
                  <a16:creationId xmlns:a16="http://schemas.microsoft.com/office/drawing/2014/main" id="{31DC2F71-488D-4C47-94F9-6C4EC61A5D47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2911;p4">
              <a:extLst>
                <a:ext uri="{FF2B5EF4-FFF2-40B4-BE49-F238E27FC236}">
                  <a16:creationId xmlns:a16="http://schemas.microsoft.com/office/drawing/2014/main" id="{F63944C8-6A94-4406-9125-BC3ABE7983AA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2912;p4">
              <a:extLst>
                <a:ext uri="{FF2B5EF4-FFF2-40B4-BE49-F238E27FC236}">
                  <a16:creationId xmlns:a16="http://schemas.microsoft.com/office/drawing/2014/main" id="{FEF4040F-E46C-4480-84DB-1092D967833A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2913;p4">
              <a:extLst>
                <a:ext uri="{FF2B5EF4-FFF2-40B4-BE49-F238E27FC236}">
                  <a16:creationId xmlns:a16="http://schemas.microsoft.com/office/drawing/2014/main" id="{D5487B2E-493C-4DF0-96F7-6B73BD39529C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2914;p4">
              <a:extLst>
                <a:ext uri="{FF2B5EF4-FFF2-40B4-BE49-F238E27FC236}">
                  <a16:creationId xmlns:a16="http://schemas.microsoft.com/office/drawing/2014/main" id="{2A1B8282-267F-44B4-984A-BA66915934F2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2915;p4">
              <a:extLst>
                <a:ext uri="{FF2B5EF4-FFF2-40B4-BE49-F238E27FC236}">
                  <a16:creationId xmlns:a16="http://schemas.microsoft.com/office/drawing/2014/main" id="{78FC4528-DCB2-4C4F-946D-569C95DBDD20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2916;p4">
              <a:extLst>
                <a:ext uri="{FF2B5EF4-FFF2-40B4-BE49-F238E27FC236}">
                  <a16:creationId xmlns:a16="http://schemas.microsoft.com/office/drawing/2014/main" id="{FB08F534-7402-4E71-8969-D8F8C9482F26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2917;p4">
              <a:extLst>
                <a:ext uri="{FF2B5EF4-FFF2-40B4-BE49-F238E27FC236}">
                  <a16:creationId xmlns:a16="http://schemas.microsoft.com/office/drawing/2014/main" id="{DE449927-0E4F-4A64-9198-E21B2FD93C4E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2918;p4">
              <a:extLst>
                <a:ext uri="{FF2B5EF4-FFF2-40B4-BE49-F238E27FC236}">
                  <a16:creationId xmlns:a16="http://schemas.microsoft.com/office/drawing/2014/main" id="{BBBD20D3-6F51-4855-B31C-55C9B22DB0CA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2919;p4">
              <a:extLst>
                <a:ext uri="{FF2B5EF4-FFF2-40B4-BE49-F238E27FC236}">
                  <a16:creationId xmlns:a16="http://schemas.microsoft.com/office/drawing/2014/main" id="{ACF11C24-B07F-4A2F-AD98-AF4F2FF7DF60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2920;p4">
              <a:extLst>
                <a:ext uri="{FF2B5EF4-FFF2-40B4-BE49-F238E27FC236}">
                  <a16:creationId xmlns:a16="http://schemas.microsoft.com/office/drawing/2014/main" id="{A2779851-4F85-4D83-93B1-816E852B6519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2921;p4">
              <a:extLst>
                <a:ext uri="{FF2B5EF4-FFF2-40B4-BE49-F238E27FC236}">
                  <a16:creationId xmlns:a16="http://schemas.microsoft.com/office/drawing/2014/main" id="{3FFF4246-699D-4E21-B091-B2A9B194F7D1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2922;p4">
              <a:extLst>
                <a:ext uri="{FF2B5EF4-FFF2-40B4-BE49-F238E27FC236}">
                  <a16:creationId xmlns:a16="http://schemas.microsoft.com/office/drawing/2014/main" id="{441546D3-9B79-4550-A2A5-26CE5F79513B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2923;p4">
              <a:extLst>
                <a:ext uri="{FF2B5EF4-FFF2-40B4-BE49-F238E27FC236}">
                  <a16:creationId xmlns:a16="http://schemas.microsoft.com/office/drawing/2014/main" id="{F2A9DEDE-3F2E-478A-8E56-A98E800CBC19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2924;p4">
              <a:extLst>
                <a:ext uri="{FF2B5EF4-FFF2-40B4-BE49-F238E27FC236}">
                  <a16:creationId xmlns:a16="http://schemas.microsoft.com/office/drawing/2014/main" id="{8EFE9503-4ABA-4AF4-817A-82D19A0FE2DE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2925;p4">
              <a:extLst>
                <a:ext uri="{FF2B5EF4-FFF2-40B4-BE49-F238E27FC236}">
                  <a16:creationId xmlns:a16="http://schemas.microsoft.com/office/drawing/2014/main" id="{0CE4629F-C400-40A5-B43D-4E419B08B65F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2926;p4">
              <a:extLst>
                <a:ext uri="{FF2B5EF4-FFF2-40B4-BE49-F238E27FC236}">
                  <a16:creationId xmlns:a16="http://schemas.microsoft.com/office/drawing/2014/main" id="{A09767B4-1D8E-4228-869E-90B9344FD885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2927;p4">
              <a:extLst>
                <a:ext uri="{FF2B5EF4-FFF2-40B4-BE49-F238E27FC236}">
                  <a16:creationId xmlns:a16="http://schemas.microsoft.com/office/drawing/2014/main" id="{8789FBC1-EE1F-4A33-8F46-C9F723510DAC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2928;p4">
              <a:extLst>
                <a:ext uri="{FF2B5EF4-FFF2-40B4-BE49-F238E27FC236}">
                  <a16:creationId xmlns:a16="http://schemas.microsoft.com/office/drawing/2014/main" id="{0D415B9C-356E-4DC0-B071-381ACC67C62B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2929;p4">
              <a:extLst>
                <a:ext uri="{FF2B5EF4-FFF2-40B4-BE49-F238E27FC236}">
                  <a16:creationId xmlns:a16="http://schemas.microsoft.com/office/drawing/2014/main" id="{B7B98DA4-CCBA-49FE-BC39-DA4EA77DE50F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2930;p4">
            <a:extLst>
              <a:ext uri="{FF2B5EF4-FFF2-40B4-BE49-F238E27FC236}">
                <a16:creationId xmlns:a16="http://schemas.microsoft.com/office/drawing/2014/main" id="{630F246E-70E6-41BB-A2BE-45AD78B6AFDF}"/>
              </a:ext>
            </a:extLst>
          </p:cNvPr>
          <p:cNvGrpSpPr/>
          <p:nvPr/>
        </p:nvGrpSpPr>
        <p:grpSpPr>
          <a:xfrm>
            <a:off x="2382600" y="3021899"/>
            <a:ext cx="139961" cy="1399608"/>
            <a:chOff x="3114999" y="2956980"/>
            <a:chExt cx="139961" cy="1399608"/>
          </a:xfrm>
        </p:grpSpPr>
        <p:sp>
          <p:nvSpPr>
            <p:cNvPr id="320" name="Google Shape;2931;p4">
              <a:extLst>
                <a:ext uri="{FF2B5EF4-FFF2-40B4-BE49-F238E27FC236}">
                  <a16:creationId xmlns:a16="http://schemas.microsoft.com/office/drawing/2014/main" id="{39CE5610-B15E-4C23-A177-097DC85E0377}"/>
                </a:ext>
              </a:extLst>
            </p:cNvPr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2932;p4">
              <a:extLst>
                <a:ext uri="{FF2B5EF4-FFF2-40B4-BE49-F238E27FC236}">
                  <a16:creationId xmlns:a16="http://schemas.microsoft.com/office/drawing/2014/main" id="{823DAE8B-CAE0-493B-AA40-605EB955611F}"/>
                </a:ext>
              </a:extLst>
            </p:cNvPr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2933;p4">
              <a:extLst>
                <a:ext uri="{FF2B5EF4-FFF2-40B4-BE49-F238E27FC236}">
                  <a16:creationId xmlns:a16="http://schemas.microsoft.com/office/drawing/2014/main" id="{531A6D5E-A22B-4FA6-88E5-4C934063F846}"/>
                </a:ext>
              </a:extLst>
            </p:cNvPr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2934;p4">
              <a:extLst>
                <a:ext uri="{FF2B5EF4-FFF2-40B4-BE49-F238E27FC236}">
                  <a16:creationId xmlns:a16="http://schemas.microsoft.com/office/drawing/2014/main" id="{2F8542CF-C895-44DD-9086-81A7F2638FB9}"/>
                </a:ext>
              </a:extLst>
            </p:cNvPr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2935;p4">
              <a:extLst>
                <a:ext uri="{FF2B5EF4-FFF2-40B4-BE49-F238E27FC236}">
                  <a16:creationId xmlns:a16="http://schemas.microsoft.com/office/drawing/2014/main" id="{9F65C075-F0E8-4A78-ACC3-F840B2444DAA}"/>
                </a:ext>
              </a:extLst>
            </p:cNvPr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2936;p4">
              <a:extLst>
                <a:ext uri="{FF2B5EF4-FFF2-40B4-BE49-F238E27FC236}">
                  <a16:creationId xmlns:a16="http://schemas.microsoft.com/office/drawing/2014/main" id="{FCBB1CD3-ABB6-402D-9737-A49E475C2BDC}"/>
                </a:ext>
              </a:extLst>
            </p:cNvPr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2937;p4">
              <a:extLst>
                <a:ext uri="{FF2B5EF4-FFF2-40B4-BE49-F238E27FC236}">
                  <a16:creationId xmlns:a16="http://schemas.microsoft.com/office/drawing/2014/main" id="{8F11BC8E-98E3-4BD8-A364-F373E375DAF5}"/>
                </a:ext>
              </a:extLst>
            </p:cNvPr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2938;p4">
              <a:extLst>
                <a:ext uri="{FF2B5EF4-FFF2-40B4-BE49-F238E27FC236}">
                  <a16:creationId xmlns:a16="http://schemas.microsoft.com/office/drawing/2014/main" id="{90C8E08F-ADD8-4F8C-A9AB-F067907616D6}"/>
                </a:ext>
              </a:extLst>
            </p:cNvPr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2939;p4">
              <a:extLst>
                <a:ext uri="{FF2B5EF4-FFF2-40B4-BE49-F238E27FC236}">
                  <a16:creationId xmlns:a16="http://schemas.microsoft.com/office/drawing/2014/main" id="{F1089774-2414-4CB1-8E05-346DAB3EEBEA}"/>
                </a:ext>
              </a:extLst>
            </p:cNvPr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2940;p4">
              <a:extLst>
                <a:ext uri="{FF2B5EF4-FFF2-40B4-BE49-F238E27FC236}">
                  <a16:creationId xmlns:a16="http://schemas.microsoft.com/office/drawing/2014/main" id="{34DEE229-A32D-4390-BC2F-1F2C98A04F16}"/>
                </a:ext>
              </a:extLst>
            </p:cNvPr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0" name="Google Shape;2941;p4">
            <a:extLst>
              <a:ext uri="{FF2B5EF4-FFF2-40B4-BE49-F238E27FC236}">
                <a16:creationId xmlns:a16="http://schemas.microsoft.com/office/drawing/2014/main" id="{5135AB79-6DB9-4014-9E5B-FD3F723EF67C}"/>
              </a:ext>
            </a:extLst>
          </p:cNvPr>
          <p:cNvGrpSpPr/>
          <p:nvPr/>
        </p:nvGrpSpPr>
        <p:grpSpPr>
          <a:xfrm>
            <a:off x="2177842" y="3021899"/>
            <a:ext cx="139961" cy="1399608"/>
            <a:chOff x="3114999" y="2956980"/>
            <a:chExt cx="139961" cy="1399608"/>
          </a:xfrm>
        </p:grpSpPr>
        <p:sp>
          <p:nvSpPr>
            <p:cNvPr id="331" name="Google Shape;2942;p4">
              <a:extLst>
                <a:ext uri="{FF2B5EF4-FFF2-40B4-BE49-F238E27FC236}">
                  <a16:creationId xmlns:a16="http://schemas.microsoft.com/office/drawing/2014/main" id="{CB6DB385-FBC3-405B-8896-B80294A6E6DE}"/>
                </a:ext>
              </a:extLst>
            </p:cNvPr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2943;p4">
              <a:extLst>
                <a:ext uri="{FF2B5EF4-FFF2-40B4-BE49-F238E27FC236}">
                  <a16:creationId xmlns:a16="http://schemas.microsoft.com/office/drawing/2014/main" id="{A2B35F96-BE76-4EFD-A335-BFC1F7714337}"/>
                </a:ext>
              </a:extLst>
            </p:cNvPr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2944;p4">
              <a:extLst>
                <a:ext uri="{FF2B5EF4-FFF2-40B4-BE49-F238E27FC236}">
                  <a16:creationId xmlns:a16="http://schemas.microsoft.com/office/drawing/2014/main" id="{E6FAC455-2679-4EC5-9428-D421BEAADFDC}"/>
                </a:ext>
              </a:extLst>
            </p:cNvPr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2945;p4">
              <a:extLst>
                <a:ext uri="{FF2B5EF4-FFF2-40B4-BE49-F238E27FC236}">
                  <a16:creationId xmlns:a16="http://schemas.microsoft.com/office/drawing/2014/main" id="{25A53BDE-9B1D-4C67-80C9-29F706200663}"/>
                </a:ext>
              </a:extLst>
            </p:cNvPr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2946;p4">
              <a:extLst>
                <a:ext uri="{FF2B5EF4-FFF2-40B4-BE49-F238E27FC236}">
                  <a16:creationId xmlns:a16="http://schemas.microsoft.com/office/drawing/2014/main" id="{E16670FF-3164-4192-8152-51782C3C0355}"/>
                </a:ext>
              </a:extLst>
            </p:cNvPr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2947;p4">
              <a:extLst>
                <a:ext uri="{FF2B5EF4-FFF2-40B4-BE49-F238E27FC236}">
                  <a16:creationId xmlns:a16="http://schemas.microsoft.com/office/drawing/2014/main" id="{1DF23CA4-D5F6-43CE-A084-F6381FE3A11E}"/>
                </a:ext>
              </a:extLst>
            </p:cNvPr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2948;p4">
              <a:extLst>
                <a:ext uri="{FF2B5EF4-FFF2-40B4-BE49-F238E27FC236}">
                  <a16:creationId xmlns:a16="http://schemas.microsoft.com/office/drawing/2014/main" id="{48C8AD3C-B2A7-4379-A99E-A146EB7AAC93}"/>
                </a:ext>
              </a:extLst>
            </p:cNvPr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2949;p4">
              <a:extLst>
                <a:ext uri="{FF2B5EF4-FFF2-40B4-BE49-F238E27FC236}">
                  <a16:creationId xmlns:a16="http://schemas.microsoft.com/office/drawing/2014/main" id="{940BEBB5-43DF-4ADA-9825-51216AF8C05E}"/>
                </a:ext>
              </a:extLst>
            </p:cNvPr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2950;p4">
              <a:extLst>
                <a:ext uri="{FF2B5EF4-FFF2-40B4-BE49-F238E27FC236}">
                  <a16:creationId xmlns:a16="http://schemas.microsoft.com/office/drawing/2014/main" id="{243C2CD8-01C6-4109-BD7A-F0C8FE69F4B1}"/>
                </a:ext>
              </a:extLst>
            </p:cNvPr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2951;p4">
              <a:extLst>
                <a:ext uri="{FF2B5EF4-FFF2-40B4-BE49-F238E27FC236}">
                  <a16:creationId xmlns:a16="http://schemas.microsoft.com/office/drawing/2014/main" id="{74EBD9B4-F7CB-48C4-B256-B8CCACCE3EB4}"/>
                </a:ext>
              </a:extLst>
            </p:cNvPr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1" name="Google Shape;2952;p4">
            <a:extLst>
              <a:ext uri="{FF2B5EF4-FFF2-40B4-BE49-F238E27FC236}">
                <a16:creationId xmlns:a16="http://schemas.microsoft.com/office/drawing/2014/main" id="{D74C471E-FCE1-47C6-9A67-1EDDD5C3CC8F}"/>
              </a:ext>
            </a:extLst>
          </p:cNvPr>
          <p:cNvGrpSpPr/>
          <p:nvPr/>
        </p:nvGrpSpPr>
        <p:grpSpPr>
          <a:xfrm>
            <a:off x="2584927" y="3021899"/>
            <a:ext cx="139961" cy="1399608"/>
            <a:chOff x="3114999" y="2956980"/>
            <a:chExt cx="139961" cy="1399608"/>
          </a:xfrm>
        </p:grpSpPr>
        <p:sp>
          <p:nvSpPr>
            <p:cNvPr id="342" name="Google Shape;2953;p4">
              <a:extLst>
                <a:ext uri="{FF2B5EF4-FFF2-40B4-BE49-F238E27FC236}">
                  <a16:creationId xmlns:a16="http://schemas.microsoft.com/office/drawing/2014/main" id="{20CA307F-61D8-4FBE-A0C1-6DAC6CCC581E}"/>
                </a:ext>
              </a:extLst>
            </p:cNvPr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2954;p4">
              <a:extLst>
                <a:ext uri="{FF2B5EF4-FFF2-40B4-BE49-F238E27FC236}">
                  <a16:creationId xmlns:a16="http://schemas.microsoft.com/office/drawing/2014/main" id="{42CDA4BA-9D06-49A1-9E30-1F6541C6F386}"/>
                </a:ext>
              </a:extLst>
            </p:cNvPr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2955;p4">
              <a:extLst>
                <a:ext uri="{FF2B5EF4-FFF2-40B4-BE49-F238E27FC236}">
                  <a16:creationId xmlns:a16="http://schemas.microsoft.com/office/drawing/2014/main" id="{D13FA200-69A9-497B-9E99-1DD4E350AA11}"/>
                </a:ext>
              </a:extLst>
            </p:cNvPr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2956;p4">
              <a:extLst>
                <a:ext uri="{FF2B5EF4-FFF2-40B4-BE49-F238E27FC236}">
                  <a16:creationId xmlns:a16="http://schemas.microsoft.com/office/drawing/2014/main" id="{CC01B6C9-5B23-4803-9E3A-4DD3A84E230D}"/>
                </a:ext>
              </a:extLst>
            </p:cNvPr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2957;p4">
              <a:extLst>
                <a:ext uri="{FF2B5EF4-FFF2-40B4-BE49-F238E27FC236}">
                  <a16:creationId xmlns:a16="http://schemas.microsoft.com/office/drawing/2014/main" id="{702B987A-5282-4F76-9602-3FC18482143A}"/>
                </a:ext>
              </a:extLst>
            </p:cNvPr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2958;p4">
              <a:extLst>
                <a:ext uri="{FF2B5EF4-FFF2-40B4-BE49-F238E27FC236}">
                  <a16:creationId xmlns:a16="http://schemas.microsoft.com/office/drawing/2014/main" id="{6A9DB2C1-0810-42B2-8333-B9189D69FEDB}"/>
                </a:ext>
              </a:extLst>
            </p:cNvPr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2959;p4">
              <a:extLst>
                <a:ext uri="{FF2B5EF4-FFF2-40B4-BE49-F238E27FC236}">
                  <a16:creationId xmlns:a16="http://schemas.microsoft.com/office/drawing/2014/main" id="{66611F5B-C47A-487C-B90B-4B61FD83AD37}"/>
                </a:ext>
              </a:extLst>
            </p:cNvPr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2960;p4">
              <a:extLst>
                <a:ext uri="{FF2B5EF4-FFF2-40B4-BE49-F238E27FC236}">
                  <a16:creationId xmlns:a16="http://schemas.microsoft.com/office/drawing/2014/main" id="{D39B0907-B14A-4B24-8D8E-C2542E66B083}"/>
                </a:ext>
              </a:extLst>
            </p:cNvPr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2961;p4">
              <a:extLst>
                <a:ext uri="{FF2B5EF4-FFF2-40B4-BE49-F238E27FC236}">
                  <a16:creationId xmlns:a16="http://schemas.microsoft.com/office/drawing/2014/main" id="{372BA2C7-4B36-45C5-8FF2-40F73BBF3AA6}"/>
                </a:ext>
              </a:extLst>
            </p:cNvPr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2962;p4">
              <a:extLst>
                <a:ext uri="{FF2B5EF4-FFF2-40B4-BE49-F238E27FC236}">
                  <a16:creationId xmlns:a16="http://schemas.microsoft.com/office/drawing/2014/main" id="{EDB2A99F-7765-46B1-BACE-446E6B7EEA27}"/>
                </a:ext>
              </a:extLst>
            </p:cNvPr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2" name="Google Shape;2963;p4">
            <a:extLst>
              <a:ext uri="{FF2B5EF4-FFF2-40B4-BE49-F238E27FC236}">
                <a16:creationId xmlns:a16="http://schemas.microsoft.com/office/drawing/2014/main" id="{6598F191-AC04-422C-B4CB-3DE180E62DD2}"/>
              </a:ext>
            </a:extLst>
          </p:cNvPr>
          <p:cNvGrpSpPr/>
          <p:nvPr/>
        </p:nvGrpSpPr>
        <p:grpSpPr>
          <a:xfrm>
            <a:off x="2796913" y="3021899"/>
            <a:ext cx="139961" cy="1399608"/>
            <a:chOff x="3114999" y="2956980"/>
            <a:chExt cx="139961" cy="1399608"/>
          </a:xfrm>
        </p:grpSpPr>
        <p:sp>
          <p:nvSpPr>
            <p:cNvPr id="353" name="Google Shape;2964;p4">
              <a:extLst>
                <a:ext uri="{FF2B5EF4-FFF2-40B4-BE49-F238E27FC236}">
                  <a16:creationId xmlns:a16="http://schemas.microsoft.com/office/drawing/2014/main" id="{C4D80DD1-A524-46B7-A8DE-CAF0264ACA44}"/>
                </a:ext>
              </a:extLst>
            </p:cNvPr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2965;p4">
              <a:extLst>
                <a:ext uri="{FF2B5EF4-FFF2-40B4-BE49-F238E27FC236}">
                  <a16:creationId xmlns:a16="http://schemas.microsoft.com/office/drawing/2014/main" id="{7AF1B698-CEC2-460F-A3C9-48026743BF70}"/>
                </a:ext>
              </a:extLst>
            </p:cNvPr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2966;p4">
              <a:extLst>
                <a:ext uri="{FF2B5EF4-FFF2-40B4-BE49-F238E27FC236}">
                  <a16:creationId xmlns:a16="http://schemas.microsoft.com/office/drawing/2014/main" id="{466492A3-6744-4C29-A40C-3DB516E27D17}"/>
                </a:ext>
              </a:extLst>
            </p:cNvPr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2967;p4">
              <a:extLst>
                <a:ext uri="{FF2B5EF4-FFF2-40B4-BE49-F238E27FC236}">
                  <a16:creationId xmlns:a16="http://schemas.microsoft.com/office/drawing/2014/main" id="{E7F25CE1-8D42-45D2-99FC-405B98F7D9AA}"/>
                </a:ext>
              </a:extLst>
            </p:cNvPr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2968;p4">
              <a:extLst>
                <a:ext uri="{FF2B5EF4-FFF2-40B4-BE49-F238E27FC236}">
                  <a16:creationId xmlns:a16="http://schemas.microsoft.com/office/drawing/2014/main" id="{78A1E122-6AAC-4981-A5C0-E67C03E4E82B}"/>
                </a:ext>
              </a:extLst>
            </p:cNvPr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2969;p4">
              <a:extLst>
                <a:ext uri="{FF2B5EF4-FFF2-40B4-BE49-F238E27FC236}">
                  <a16:creationId xmlns:a16="http://schemas.microsoft.com/office/drawing/2014/main" id="{6B2EDA22-4CB2-491E-A3C0-FAC46700BEEE}"/>
                </a:ext>
              </a:extLst>
            </p:cNvPr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2970;p4">
              <a:extLst>
                <a:ext uri="{FF2B5EF4-FFF2-40B4-BE49-F238E27FC236}">
                  <a16:creationId xmlns:a16="http://schemas.microsoft.com/office/drawing/2014/main" id="{0C213FDF-BD66-46E4-A774-EF2F6C2D3DA0}"/>
                </a:ext>
              </a:extLst>
            </p:cNvPr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2971;p4">
              <a:extLst>
                <a:ext uri="{FF2B5EF4-FFF2-40B4-BE49-F238E27FC236}">
                  <a16:creationId xmlns:a16="http://schemas.microsoft.com/office/drawing/2014/main" id="{36608A54-33B6-4222-9279-9CDD824EF034}"/>
                </a:ext>
              </a:extLst>
            </p:cNvPr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2972;p4">
              <a:extLst>
                <a:ext uri="{FF2B5EF4-FFF2-40B4-BE49-F238E27FC236}">
                  <a16:creationId xmlns:a16="http://schemas.microsoft.com/office/drawing/2014/main" id="{5F70E13C-A35E-43EC-9BA9-2675B765A4FA}"/>
                </a:ext>
              </a:extLst>
            </p:cNvPr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2973;p4">
              <a:extLst>
                <a:ext uri="{FF2B5EF4-FFF2-40B4-BE49-F238E27FC236}">
                  <a16:creationId xmlns:a16="http://schemas.microsoft.com/office/drawing/2014/main" id="{6BA4B021-80ED-4C64-AF3B-F48F5A68DE78}"/>
                </a:ext>
              </a:extLst>
            </p:cNvPr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3" name="Google Shape;2974;p4">
            <a:extLst>
              <a:ext uri="{FF2B5EF4-FFF2-40B4-BE49-F238E27FC236}">
                <a16:creationId xmlns:a16="http://schemas.microsoft.com/office/drawing/2014/main" id="{75F6BAF8-2F3D-4BB3-84B2-8E057422FF55}"/>
              </a:ext>
            </a:extLst>
          </p:cNvPr>
          <p:cNvGrpSpPr/>
          <p:nvPr/>
        </p:nvGrpSpPr>
        <p:grpSpPr>
          <a:xfrm>
            <a:off x="2382600" y="4595848"/>
            <a:ext cx="139961" cy="1399608"/>
            <a:chOff x="3114999" y="2956980"/>
            <a:chExt cx="139961" cy="1399608"/>
          </a:xfrm>
        </p:grpSpPr>
        <p:sp>
          <p:nvSpPr>
            <p:cNvPr id="364" name="Google Shape;2975;p4">
              <a:extLst>
                <a:ext uri="{FF2B5EF4-FFF2-40B4-BE49-F238E27FC236}">
                  <a16:creationId xmlns:a16="http://schemas.microsoft.com/office/drawing/2014/main" id="{75AE2A88-6957-4C86-9A8F-2A66FBC95A19}"/>
                </a:ext>
              </a:extLst>
            </p:cNvPr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2976;p4">
              <a:extLst>
                <a:ext uri="{FF2B5EF4-FFF2-40B4-BE49-F238E27FC236}">
                  <a16:creationId xmlns:a16="http://schemas.microsoft.com/office/drawing/2014/main" id="{484CD8A2-9DEE-46C0-B79A-51E44981CFB6}"/>
                </a:ext>
              </a:extLst>
            </p:cNvPr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2977;p4">
              <a:extLst>
                <a:ext uri="{FF2B5EF4-FFF2-40B4-BE49-F238E27FC236}">
                  <a16:creationId xmlns:a16="http://schemas.microsoft.com/office/drawing/2014/main" id="{5799AD9F-733E-4D7C-80B6-3FCFAC886F2C}"/>
                </a:ext>
              </a:extLst>
            </p:cNvPr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2978;p4">
              <a:extLst>
                <a:ext uri="{FF2B5EF4-FFF2-40B4-BE49-F238E27FC236}">
                  <a16:creationId xmlns:a16="http://schemas.microsoft.com/office/drawing/2014/main" id="{D77E95C5-9E12-4BE3-8B1D-F0F7F82D8921}"/>
                </a:ext>
              </a:extLst>
            </p:cNvPr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2979;p4">
              <a:extLst>
                <a:ext uri="{FF2B5EF4-FFF2-40B4-BE49-F238E27FC236}">
                  <a16:creationId xmlns:a16="http://schemas.microsoft.com/office/drawing/2014/main" id="{E7798056-6EC1-4F15-A586-E31B0716A3C4}"/>
                </a:ext>
              </a:extLst>
            </p:cNvPr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2980;p4">
              <a:extLst>
                <a:ext uri="{FF2B5EF4-FFF2-40B4-BE49-F238E27FC236}">
                  <a16:creationId xmlns:a16="http://schemas.microsoft.com/office/drawing/2014/main" id="{CDA93D66-82A7-4BAE-B726-E3EAC6CDAFB1}"/>
                </a:ext>
              </a:extLst>
            </p:cNvPr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2981;p4">
              <a:extLst>
                <a:ext uri="{FF2B5EF4-FFF2-40B4-BE49-F238E27FC236}">
                  <a16:creationId xmlns:a16="http://schemas.microsoft.com/office/drawing/2014/main" id="{3702245A-0F66-4F48-9DE7-6327366BE523}"/>
                </a:ext>
              </a:extLst>
            </p:cNvPr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2982;p4">
              <a:extLst>
                <a:ext uri="{FF2B5EF4-FFF2-40B4-BE49-F238E27FC236}">
                  <a16:creationId xmlns:a16="http://schemas.microsoft.com/office/drawing/2014/main" id="{CDE3CCFC-4A14-4DF6-AFA6-7AFBD1654B68}"/>
                </a:ext>
              </a:extLst>
            </p:cNvPr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2983;p4">
              <a:extLst>
                <a:ext uri="{FF2B5EF4-FFF2-40B4-BE49-F238E27FC236}">
                  <a16:creationId xmlns:a16="http://schemas.microsoft.com/office/drawing/2014/main" id="{05A7647F-C863-49F3-BA31-5D96CFE8DB40}"/>
                </a:ext>
              </a:extLst>
            </p:cNvPr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2984;p4">
              <a:extLst>
                <a:ext uri="{FF2B5EF4-FFF2-40B4-BE49-F238E27FC236}">
                  <a16:creationId xmlns:a16="http://schemas.microsoft.com/office/drawing/2014/main" id="{B4C470E3-3037-4C88-B914-ACB959CE51D4}"/>
                </a:ext>
              </a:extLst>
            </p:cNvPr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4" name="Google Shape;2985;p4">
            <a:extLst>
              <a:ext uri="{FF2B5EF4-FFF2-40B4-BE49-F238E27FC236}">
                <a16:creationId xmlns:a16="http://schemas.microsoft.com/office/drawing/2014/main" id="{15F63B0F-2240-44DA-A2E0-AF669138931C}"/>
              </a:ext>
            </a:extLst>
          </p:cNvPr>
          <p:cNvGrpSpPr/>
          <p:nvPr/>
        </p:nvGrpSpPr>
        <p:grpSpPr>
          <a:xfrm>
            <a:off x="2177842" y="4595848"/>
            <a:ext cx="139961" cy="1399608"/>
            <a:chOff x="3114999" y="2956980"/>
            <a:chExt cx="139961" cy="1399608"/>
          </a:xfrm>
        </p:grpSpPr>
        <p:sp>
          <p:nvSpPr>
            <p:cNvPr id="375" name="Google Shape;2986;p4">
              <a:extLst>
                <a:ext uri="{FF2B5EF4-FFF2-40B4-BE49-F238E27FC236}">
                  <a16:creationId xmlns:a16="http://schemas.microsoft.com/office/drawing/2014/main" id="{2269658C-E081-4EBD-99CD-CC0BAFBA4A49}"/>
                </a:ext>
              </a:extLst>
            </p:cNvPr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2987;p4">
              <a:extLst>
                <a:ext uri="{FF2B5EF4-FFF2-40B4-BE49-F238E27FC236}">
                  <a16:creationId xmlns:a16="http://schemas.microsoft.com/office/drawing/2014/main" id="{408AADAD-C6DC-4504-A4F8-27A21151E97F}"/>
                </a:ext>
              </a:extLst>
            </p:cNvPr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2988;p4">
              <a:extLst>
                <a:ext uri="{FF2B5EF4-FFF2-40B4-BE49-F238E27FC236}">
                  <a16:creationId xmlns:a16="http://schemas.microsoft.com/office/drawing/2014/main" id="{D55204E3-C5CB-4841-9090-7B8DB989EB6A}"/>
                </a:ext>
              </a:extLst>
            </p:cNvPr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2989;p4">
              <a:extLst>
                <a:ext uri="{FF2B5EF4-FFF2-40B4-BE49-F238E27FC236}">
                  <a16:creationId xmlns:a16="http://schemas.microsoft.com/office/drawing/2014/main" id="{CED181A7-B028-4276-85C5-6228485123F0}"/>
                </a:ext>
              </a:extLst>
            </p:cNvPr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2990;p4">
              <a:extLst>
                <a:ext uri="{FF2B5EF4-FFF2-40B4-BE49-F238E27FC236}">
                  <a16:creationId xmlns:a16="http://schemas.microsoft.com/office/drawing/2014/main" id="{0A8212BA-504B-485C-8D8F-7C1CDF202DAF}"/>
                </a:ext>
              </a:extLst>
            </p:cNvPr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2991;p4">
              <a:extLst>
                <a:ext uri="{FF2B5EF4-FFF2-40B4-BE49-F238E27FC236}">
                  <a16:creationId xmlns:a16="http://schemas.microsoft.com/office/drawing/2014/main" id="{97A56BB4-2B6B-4CC7-94CD-FA289A92E71E}"/>
                </a:ext>
              </a:extLst>
            </p:cNvPr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2992;p4">
              <a:extLst>
                <a:ext uri="{FF2B5EF4-FFF2-40B4-BE49-F238E27FC236}">
                  <a16:creationId xmlns:a16="http://schemas.microsoft.com/office/drawing/2014/main" id="{FFD6D30A-755D-4B4B-ADDD-F30312E89CA8}"/>
                </a:ext>
              </a:extLst>
            </p:cNvPr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2993;p4">
              <a:extLst>
                <a:ext uri="{FF2B5EF4-FFF2-40B4-BE49-F238E27FC236}">
                  <a16:creationId xmlns:a16="http://schemas.microsoft.com/office/drawing/2014/main" id="{938DE682-376E-4631-BD85-56BE741F90E3}"/>
                </a:ext>
              </a:extLst>
            </p:cNvPr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2994;p4">
              <a:extLst>
                <a:ext uri="{FF2B5EF4-FFF2-40B4-BE49-F238E27FC236}">
                  <a16:creationId xmlns:a16="http://schemas.microsoft.com/office/drawing/2014/main" id="{C14055D0-719B-4921-826C-12B27313024A}"/>
                </a:ext>
              </a:extLst>
            </p:cNvPr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2995;p4">
              <a:extLst>
                <a:ext uri="{FF2B5EF4-FFF2-40B4-BE49-F238E27FC236}">
                  <a16:creationId xmlns:a16="http://schemas.microsoft.com/office/drawing/2014/main" id="{05EFED61-C962-4775-BAA6-1AA56B27D4C9}"/>
                </a:ext>
              </a:extLst>
            </p:cNvPr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" name="Google Shape;2996;p4">
            <a:extLst>
              <a:ext uri="{FF2B5EF4-FFF2-40B4-BE49-F238E27FC236}">
                <a16:creationId xmlns:a16="http://schemas.microsoft.com/office/drawing/2014/main" id="{4C79171E-1E38-44B3-958F-042D9725E063}"/>
              </a:ext>
            </a:extLst>
          </p:cNvPr>
          <p:cNvGrpSpPr/>
          <p:nvPr/>
        </p:nvGrpSpPr>
        <p:grpSpPr>
          <a:xfrm>
            <a:off x="2584927" y="4595848"/>
            <a:ext cx="139961" cy="1399608"/>
            <a:chOff x="3114999" y="2956980"/>
            <a:chExt cx="139961" cy="1399608"/>
          </a:xfrm>
        </p:grpSpPr>
        <p:sp>
          <p:nvSpPr>
            <p:cNvPr id="386" name="Google Shape;2997;p4">
              <a:extLst>
                <a:ext uri="{FF2B5EF4-FFF2-40B4-BE49-F238E27FC236}">
                  <a16:creationId xmlns:a16="http://schemas.microsoft.com/office/drawing/2014/main" id="{38835C55-D4D4-4C39-909D-E9186CEDA9D9}"/>
                </a:ext>
              </a:extLst>
            </p:cNvPr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2998;p4">
              <a:extLst>
                <a:ext uri="{FF2B5EF4-FFF2-40B4-BE49-F238E27FC236}">
                  <a16:creationId xmlns:a16="http://schemas.microsoft.com/office/drawing/2014/main" id="{5D591456-E10F-4BC1-A8F1-E8462A7B4261}"/>
                </a:ext>
              </a:extLst>
            </p:cNvPr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2999;p4">
              <a:extLst>
                <a:ext uri="{FF2B5EF4-FFF2-40B4-BE49-F238E27FC236}">
                  <a16:creationId xmlns:a16="http://schemas.microsoft.com/office/drawing/2014/main" id="{542CB8AA-FA37-4962-B277-E047D0687855}"/>
                </a:ext>
              </a:extLst>
            </p:cNvPr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000;p4">
              <a:extLst>
                <a:ext uri="{FF2B5EF4-FFF2-40B4-BE49-F238E27FC236}">
                  <a16:creationId xmlns:a16="http://schemas.microsoft.com/office/drawing/2014/main" id="{DD486336-0A07-4C21-BD15-B7B1B043F10B}"/>
                </a:ext>
              </a:extLst>
            </p:cNvPr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001;p4">
              <a:extLst>
                <a:ext uri="{FF2B5EF4-FFF2-40B4-BE49-F238E27FC236}">
                  <a16:creationId xmlns:a16="http://schemas.microsoft.com/office/drawing/2014/main" id="{B4F40956-9928-4936-BDE0-6442BCD301E1}"/>
                </a:ext>
              </a:extLst>
            </p:cNvPr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002;p4">
              <a:extLst>
                <a:ext uri="{FF2B5EF4-FFF2-40B4-BE49-F238E27FC236}">
                  <a16:creationId xmlns:a16="http://schemas.microsoft.com/office/drawing/2014/main" id="{8A4CCDA6-0FF3-4422-8027-A853330DF1D6}"/>
                </a:ext>
              </a:extLst>
            </p:cNvPr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003;p4">
              <a:extLst>
                <a:ext uri="{FF2B5EF4-FFF2-40B4-BE49-F238E27FC236}">
                  <a16:creationId xmlns:a16="http://schemas.microsoft.com/office/drawing/2014/main" id="{707F4FE7-10FB-4CF7-A083-AC7B9AF6FD9E}"/>
                </a:ext>
              </a:extLst>
            </p:cNvPr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004;p4">
              <a:extLst>
                <a:ext uri="{FF2B5EF4-FFF2-40B4-BE49-F238E27FC236}">
                  <a16:creationId xmlns:a16="http://schemas.microsoft.com/office/drawing/2014/main" id="{F5D186A8-206E-4CA0-836B-34920F35D16D}"/>
                </a:ext>
              </a:extLst>
            </p:cNvPr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005;p4">
              <a:extLst>
                <a:ext uri="{FF2B5EF4-FFF2-40B4-BE49-F238E27FC236}">
                  <a16:creationId xmlns:a16="http://schemas.microsoft.com/office/drawing/2014/main" id="{4082668A-6FB7-4856-9329-0DBC37C0CBB6}"/>
                </a:ext>
              </a:extLst>
            </p:cNvPr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006;p4">
              <a:extLst>
                <a:ext uri="{FF2B5EF4-FFF2-40B4-BE49-F238E27FC236}">
                  <a16:creationId xmlns:a16="http://schemas.microsoft.com/office/drawing/2014/main" id="{3A85ED7B-A5DB-42C3-A53C-154F8AA82288}"/>
                </a:ext>
              </a:extLst>
            </p:cNvPr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6" name="Google Shape;3007;p4">
            <a:extLst>
              <a:ext uri="{FF2B5EF4-FFF2-40B4-BE49-F238E27FC236}">
                <a16:creationId xmlns:a16="http://schemas.microsoft.com/office/drawing/2014/main" id="{E82798BD-4A3F-4D17-8A0D-DD8FE0B7FB4A}"/>
              </a:ext>
            </a:extLst>
          </p:cNvPr>
          <p:cNvGrpSpPr/>
          <p:nvPr/>
        </p:nvGrpSpPr>
        <p:grpSpPr>
          <a:xfrm>
            <a:off x="2796913" y="4595848"/>
            <a:ext cx="139961" cy="1399608"/>
            <a:chOff x="3114999" y="2956980"/>
            <a:chExt cx="139961" cy="1399608"/>
          </a:xfrm>
        </p:grpSpPr>
        <p:sp>
          <p:nvSpPr>
            <p:cNvPr id="397" name="Google Shape;3008;p4">
              <a:extLst>
                <a:ext uri="{FF2B5EF4-FFF2-40B4-BE49-F238E27FC236}">
                  <a16:creationId xmlns:a16="http://schemas.microsoft.com/office/drawing/2014/main" id="{964B6B85-DAE0-42CA-A5BF-B45BABDC0DD4}"/>
                </a:ext>
              </a:extLst>
            </p:cNvPr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009;p4">
              <a:extLst>
                <a:ext uri="{FF2B5EF4-FFF2-40B4-BE49-F238E27FC236}">
                  <a16:creationId xmlns:a16="http://schemas.microsoft.com/office/drawing/2014/main" id="{F48455AD-FB57-4777-A605-1AB9FC43D986}"/>
                </a:ext>
              </a:extLst>
            </p:cNvPr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010;p4">
              <a:extLst>
                <a:ext uri="{FF2B5EF4-FFF2-40B4-BE49-F238E27FC236}">
                  <a16:creationId xmlns:a16="http://schemas.microsoft.com/office/drawing/2014/main" id="{BD67F471-6D40-4A96-8ECC-7A3F70A3BA51}"/>
                </a:ext>
              </a:extLst>
            </p:cNvPr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3011;p4">
              <a:extLst>
                <a:ext uri="{FF2B5EF4-FFF2-40B4-BE49-F238E27FC236}">
                  <a16:creationId xmlns:a16="http://schemas.microsoft.com/office/drawing/2014/main" id="{17F21302-9577-474B-A821-2185FBA943DF}"/>
                </a:ext>
              </a:extLst>
            </p:cNvPr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3012;p4">
              <a:extLst>
                <a:ext uri="{FF2B5EF4-FFF2-40B4-BE49-F238E27FC236}">
                  <a16:creationId xmlns:a16="http://schemas.microsoft.com/office/drawing/2014/main" id="{B37C2747-A9AA-4C5E-A891-47A7ED855A36}"/>
                </a:ext>
              </a:extLst>
            </p:cNvPr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3013;p4">
              <a:extLst>
                <a:ext uri="{FF2B5EF4-FFF2-40B4-BE49-F238E27FC236}">
                  <a16:creationId xmlns:a16="http://schemas.microsoft.com/office/drawing/2014/main" id="{B07370B7-45B9-43BE-BCC9-5261E301BC56}"/>
                </a:ext>
              </a:extLst>
            </p:cNvPr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3014;p4">
              <a:extLst>
                <a:ext uri="{FF2B5EF4-FFF2-40B4-BE49-F238E27FC236}">
                  <a16:creationId xmlns:a16="http://schemas.microsoft.com/office/drawing/2014/main" id="{DE4B9DF6-C55D-4B0F-8C5D-7B5C17B5FC75}"/>
                </a:ext>
              </a:extLst>
            </p:cNvPr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3015;p4">
              <a:extLst>
                <a:ext uri="{FF2B5EF4-FFF2-40B4-BE49-F238E27FC236}">
                  <a16:creationId xmlns:a16="http://schemas.microsoft.com/office/drawing/2014/main" id="{A33EEFDB-DB62-45E2-ABFD-A27ADCDF7DBA}"/>
                </a:ext>
              </a:extLst>
            </p:cNvPr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3016;p4">
              <a:extLst>
                <a:ext uri="{FF2B5EF4-FFF2-40B4-BE49-F238E27FC236}">
                  <a16:creationId xmlns:a16="http://schemas.microsoft.com/office/drawing/2014/main" id="{D4FB2DAC-D9E6-45AC-9330-CFC45B894FC4}"/>
                </a:ext>
              </a:extLst>
            </p:cNvPr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3017;p4">
              <a:extLst>
                <a:ext uri="{FF2B5EF4-FFF2-40B4-BE49-F238E27FC236}">
                  <a16:creationId xmlns:a16="http://schemas.microsoft.com/office/drawing/2014/main" id="{FBFC3DB3-672D-40D2-8427-6BDE5BEEEC30}"/>
                </a:ext>
              </a:extLst>
            </p:cNvPr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7" name="Google Shape;3018;p4">
            <a:extLst>
              <a:ext uri="{FF2B5EF4-FFF2-40B4-BE49-F238E27FC236}">
                <a16:creationId xmlns:a16="http://schemas.microsoft.com/office/drawing/2014/main" id="{FA351615-A845-4256-8357-714BABA76115}"/>
              </a:ext>
            </a:extLst>
          </p:cNvPr>
          <p:cNvSpPr/>
          <p:nvPr/>
        </p:nvSpPr>
        <p:spPr>
          <a:xfrm>
            <a:off x="4099607" y="4798466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08" name="Google Shape;3019;p4">
            <a:extLst>
              <a:ext uri="{FF2B5EF4-FFF2-40B4-BE49-F238E27FC236}">
                <a16:creationId xmlns:a16="http://schemas.microsoft.com/office/drawing/2014/main" id="{11406750-5802-42DB-A0C8-3D21B6915B60}"/>
              </a:ext>
            </a:extLst>
          </p:cNvPr>
          <p:cNvSpPr/>
          <p:nvPr/>
        </p:nvSpPr>
        <p:spPr>
          <a:xfrm>
            <a:off x="4099607" y="5009872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09" name="Google Shape;3020;p4">
            <a:extLst>
              <a:ext uri="{FF2B5EF4-FFF2-40B4-BE49-F238E27FC236}">
                <a16:creationId xmlns:a16="http://schemas.microsoft.com/office/drawing/2014/main" id="{536C55B7-9A2C-4113-827E-1D7AB44BD583}"/>
              </a:ext>
            </a:extLst>
          </p:cNvPr>
          <p:cNvSpPr/>
          <p:nvPr/>
        </p:nvSpPr>
        <p:spPr>
          <a:xfrm>
            <a:off x="4099607" y="5221278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10" name="Google Shape;3021;p4">
            <a:extLst>
              <a:ext uri="{FF2B5EF4-FFF2-40B4-BE49-F238E27FC236}">
                <a16:creationId xmlns:a16="http://schemas.microsoft.com/office/drawing/2014/main" id="{6C00A82C-1AC1-4F29-93FB-87697EABF8F0}"/>
              </a:ext>
            </a:extLst>
          </p:cNvPr>
          <p:cNvSpPr/>
          <p:nvPr/>
        </p:nvSpPr>
        <p:spPr>
          <a:xfrm>
            <a:off x="4099607" y="5432684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11" name="Google Shape;3022;p4">
            <a:extLst>
              <a:ext uri="{FF2B5EF4-FFF2-40B4-BE49-F238E27FC236}">
                <a16:creationId xmlns:a16="http://schemas.microsoft.com/office/drawing/2014/main" id="{9888D9CE-AD7B-48B7-91B6-9FFC251E3C3E}"/>
              </a:ext>
            </a:extLst>
          </p:cNvPr>
          <p:cNvSpPr/>
          <p:nvPr/>
        </p:nvSpPr>
        <p:spPr>
          <a:xfrm>
            <a:off x="4099607" y="5644089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12" name="Google Shape;3023;p4">
            <a:extLst>
              <a:ext uri="{FF2B5EF4-FFF2-40B4-BE49-F238E27FC236}">
                <a16:creationId xmlns:a16="http://schemas.microsoft.com/office/drawing/2014/main" id="{E99A39D2-D55D-4FBE-BC0B-89B67D61B062}"/>
              </a:ext>
            </a:extLst>
          </p:cNvPr>
          <p:cNvSpPr/>
          <p:nvPr/>
        </p:nvSpPr>
        <p:spPr>
          <a:xfrm>
            <a:off x="4099607" y="5855495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13" name="Google Shape;3024;p4">
            <a:extLst>
              <a:ext uri="{FF2B5EF4-FFF2-40B4-BE49-F238E27FC236}">
                <a16:creationId xmlns:a16="http://schemas.microsoft.com/office/drawing/2014/main" id="{E8836B85-AAF8-4989-8B50-6ABA67F21D39}"/>
              </a:ext>
            </a:extLst>
          </p:cNvPr>
          <p:cNvSpPr txBox="1"/>
          <p:nvPr/>
        </p:nvSpPr>
        <p:spPr>
          <a:xfrm>
            <a:off x="5132065" y="1351742"/>
            <a:ext cx="132396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31859B"/>
                </a:solidFill>
                <a:ea typeface="Arial"/>
                <a:cs typeface="Arial"/>
                <a:sym typeface="Arial"/>
              </a:rPr>
              <a:t>386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31859B"/>
                </a:solidFill>
                <a:ea typeface="Arial"/>
                <a:cs typeface="Arial"/>
                <a:sym typeface="Arial"/>
              </a:rPr>
              <a:t>139</a:t>
            </a:r>
            <a:endParaRPr sz="3600" b="1" dirty="0">
              <a:solidFill>
                <a:srgbClr val="31859B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14" name="Google Shape;3025;p4">
            <a:extLst>
              <a:ext uri="{FF2B5EF4-FFF2-40B4-BE49-F238E27FC236}">
                <a16:creationId xmlns:a16="http://schemas.microsoft.com/office/drawing/2014/main" id="{E9567B5E-B45C-454F-B3F9-1793205516E9}"/>
              </a:ext>
            </a:extLst>
          </p:cNvPr>
          <p:cNvSpPr txBox="1"/>
          <p:nvPr/>
        </p:nvSpPr>
        <p:spPr>
          <a:xfrm>
            <a:off x="4880883" y="1951138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ea typeface="Arial"/>
                <a:cs typeface="Arial"/>
                <a:sym typeface="Arial"/>
              </a:rPr>
              <a:t>-</a:t>
            </a:r>
            <a:endParaRPr sz="3600" b="1">
              <a:solidFill>
                <a:srgbClr val="31859B"/>
              </a:solidFill>
              <a:ea typeface="Arial"/>
              <a:cs typeface="Arial"/>
              <a:sym typeface="Arial"/>
            </a:endParaRPr>
          </a:p>
        </p:txBody>
      </p:sp>
      <p:cxnSp>
        <p:nvCxnSpPr>
          <p:cNvPr id="415" name="Google Shape;3026;p4">
            <a:extLst>
              <a:ext uri="{FF2B5EF4-FFF2-40B4-BE49-F238E27FC236}">
                <a16:creationId xmlns:a16="http://schemas.microsoft.com/office/drawing/2014/main" id="{ADD8B922-BFA0-481E-9908-37B891598F68}"/>
              </a:ext>
            </a:extLst>
          </p:cNvPr>
          <p:cNvCxnSpPr/>
          <p:nvPr/>
        </p:nvCxnSpPr>
        <p:spPr>
          <a:xfrm>
            <a:off x="4941309" y="2975603"/>
            <a:ext cx="1275548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6" name="Google Shape;3027;p4">
            <a:extLst>
              <a:ext uri="{FF2B5EF4-FFF2-40B4-BE49-F238E27FC236}">
                <a16:creationId xmlns:a16="http://schemas.microsoft.com/office/drawing/2014/main" id="{48F9AAB2-F1FC-45B2-A425-CF447239FE01}"/>
              </a:ext>
            </a:extLst>
          </p:cNvPr>
          <p:cNvSpPr txBox="1"/>
          <p:nvPr/>
        </p:nvSpPr>
        <p:spPr>
          <a:xfrm>
            <a:off x="5642168" y="3056897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36C09"/>
                </a:solidFill>
                <a:ea typeface="Arial"/>
                <a:cs typeface="Arial"/>
                <a:sym typeface="Arial"/>
              </a:rPr>
              <a:t>7</a:t>
            </a:r>
            <a:endParaRPr sz="3600" b="1">
              <a:solidFill>
                <a:srgbClr val="E36C09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17" name="Google Shape;3028;p4">
            <a:extLst>
              <a:ext uri="{FF2B5EF4-FFF2-40B4-BE49-F238E27FC236}">
                <a16:creationId xmlns:a16="http://schemas.microsoft.com/office/drawing/2014/main" id="{34AF4BCF-7A61-450D-9BD8-78B1AC8261F8}"/>
              </a:ext>
            </a:extLst>
          </p:cNvPr>
          <p:cNvSpPr txBox="1"/>
          <p:nvPr/>
        </p:nvSpPr>
        <p:spPr>
          <a:xfrm>
            <a:off x="5384227" y="3056897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36C09"/>
                </a:solidFill>
                <a:ea typeface="Arial"/>
                <a:cs typeface="Arial"/>
                <a:sym typeface="Arial"/>
              </a:rPr>
              <a:t>4</a:t>
            </a:r>
            <a:endParaRPr sz="3600" b="1">
              <a:solidFill>
                <a:srgbClr val="E36C09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18" name="Google Shape;3029;p4">
            <a:extLst>
              <a:ext uri="{FF2B5EF4-FFF2-40B4-BE49-F238E27FC236}">
                <a16:creationId xmlns:a16="http://schemas.microsoft.com/office/drawing/2014/main" id="{DC325943-5866-442F-99E3-036DBF699499}"/>
              </a:ext>
            </a:extLst>
          </p:cNvPr>
          <p:cNvSpPr txBox="1"/>
          <p:nvPr/>
        </p:nvSpPr>
        <p:spPr>
          <a:xfrm>
            <a:off x="5117634" y="3056897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36C09"/>
                </a:solidFill>
                <a:ea typeface="Arial"/>
                <a:cs typeface="Arial"/>
                <a:sym typeface="Arial"/>
              </a:rPr>
              <a:t>2</a:t>
            </a:r>
            <a:endParaRPr sz="3600" b="1">
              <a:solidFill>
                <a:srgbClr val="E36C09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19" name="Google Shape;3030;p4">
            <a:extLst>
              <a:ext uri="{FF2B5EF4-FFF2-40B4-BE49-F238E27FC236}">
                <a16:creationId xmlns:a16="http://schemas.microsoft.com/office/drawing/2014/main" id="{FCFDE5CB-8A5D-4E1F-BF3F-01BD0F1A8A31}"/>
              </a:ext>
            </a:extLst>
          </p:cNvPr>
          <p:cNvSpPr txBox="1"/>
          <p:nvPr/>
        </p:nvSpPr>
        <p:spPr>
          <a:xfrm>
            <a:off x="6289812" y="1396815"/>
            <a:ext cx="278933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6 </a:t>
            </a:r>
            <a:r>
              <a:rPr lang="en-US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không</a:t>
            </a: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9</a:t>
            </a:r>
            <a:endParaRPr sz="28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20" name="Google Shape;3031;p4">
            <a:extLst>
              <a:ext uri="{FF2B5EF4-FFF2-40B4-BE49-F238E27FC236}">
                <a16:creationId xmlns:a16="http://schemas.microsoft.com/office/drawing/2014/main" id="{B4197E0E-621E-4D4D-AEDA-B4701C1FE338}"/>
              </a:ext>
            </a:extLst>
          </p:cNvPr>
          <p:cNvSpPr/>
          <p:nvPr/>
        </p:nvSpPr>
        <p:spPr>
          <a:xfrm>
            <a:off x="3747660" y="4798466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21" name="Google Shape;3032;p4">
            <a:extLst>
              <a:ext uri="{FF2B5EF4-FFF2-40B4-BE49-F238E27FC236}">
                <a16:creationId xmlns:a16="http://schemas.microsoft.com/office/drawing/2014/main" id="{CF384953-8592-43B6-98F7-627DACCF15E1}"/>
              </a:ext>
            </a:extLst>
          </p:cNvPr>
          <p:cNvSpPr/>
          <p:nvPr/>
        </p:nvSpPr>
        <p:spPr>
          <a:xfrm>
            <a:off x="3747660" y="5009872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22" name="Google Shape;3033;p4">
            <a:extLst>
              <a:ext uri="{FF2B5EF4-FFF2-40B4-BE49-F238E27FC236}">
                <a16:creationId xmlns:a16="http://schemas.microsoft.com/office/drawing/2014/main" id="{63833643-BE7D-47F6-89E3-70E286BDD8C2}"/>
              </a:ext>
            </a:extLst>
          </p:cNvPr>
          <p:cNvSpPr/>
          <p:nvPr/>
        </p:nvSpPr>
        <p:spPr>
          <a:xfrm>
            <a:off x="3747660" y="5221278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23" name="Google Shape;3034;p4">
            <a:extLst>
              <a:ext uri="{FF2B5EF4-FFF2-40B4-BE49-F238E27FC236}">
                <a16:creationId xmlns:a16="http://schemas.microsoft.com/office/drawing/2014/main" id="{3E805BF2-3261-42F2-A42E-F4347000CBC3}"/>
              </a:ext>
            </a:extLst>
          </p:cNvPr>
          <p:cNvSpPr/>
          <p:nvPr/>
        </p:nvSpPr>
        <p:spPr>
          <a:xfrm>
            <a:off x="3747660" y="5432684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24" name="Google Shape;3035;p4">
            <a:extLst>
              <a:ext uri="{FF2B5EF4-FFF2-40B4-BE49-F238E27FC236}">
                <a16:creationId xmlns:a16="http://schemas.microsoft.com/office/drawing/2014/main" id="{2A9F31A7-09B5-472B-924A-A50F7389B5E5}"/>
              </a:ext>
            </a:extLst>
          </p:cNvPr>
          <p:cNvSpPr/>
          <p:nvPr/>
        </p:nvSpPr>
        <p:spPr>
          <a:xfrm>
            <a:off x="3747660" y="5644089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25" name="Google Shape;3036;p4">
            <a:extLst>
              <a:ext uri="{FF2B5EF4-FFF2-40B4-BE49-F238E27FC236}">
                <a16:creationId xmlns:a16="http://schemas.microsoft.com/office/drawing/2014/main" id="{B41327F4-A5CA-454E-9FF3-82E1800CC296}"/>
              </a:ext>
            </a:extLst>
          </p:cNvPr>
          <p:cNvSpPr/>
          <p:nvPr/>
        </p:nvSpPr>
        <p:spPr>
          <a:xfrm>
            <a:off x="3747660" y="5855495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26" name="Google Shape;3037;p4">
            <a:extLst>
              <a:ext uri="{FF2B5EF4-FFF2-40B4-BE49-F238E27FC236}">
                <a16:creationId xmlns:a16="http://schemas.microsoft.com/office/drawing/2014/main" id="{86D6B202-CDB2-4554-988D-F85508223CB3}"/>
              </a:ext>
            </a:extLst>
          </p:cNvPr>
          <p:cNvSpPr/>
          <p:nvPr/>
        </p:nvSpPr>
        <p:spPr>
          <a:xfrm>
            <a:off x="3747660" y="3958025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27" name="Google Shape;3038;p4">
            <a:extLst>
              <a:ext uri="{FF2B5EF4-FFF2-40B4-BE49-F238E27FC236}">
                <a16:creationId xmlns:a16="http://schemas.microsoft.com/office/drawing/2014/main" id="{2C701333-482A-42F1-A7C1-C82108F8391B}"/>
              </a:ext>
            </a:extLst>
          </p:cNvPr>
          <p:cNvSpPr/>
          <p:nvPr/>
        </p:nvSpPr>
        <p:spPr>
          <a:xfrm>
            <a:off x="3747660" y="4169431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28" name="Google Shape;3039;p4">
            <a:extLst>
              <a:ext uri="{FF2B5EF4-FFF2-40B4-BE49-F238E27FC236}">
                <a16:creationId xmlns:a16="http://schemas.microsoft.com/office/drawing/2014/main" id="{5D08CFF5-3631-4FDF-88B6-4B9E2B9357BF}"/>
              </a:ext>
            </a:extLst>
          </p:cNvPr>
          <p:cNvSpPr/>
          <p:nvPr/>
        </p:nvSpPr>
        <p:spPr>
          <a:xfrm>
            <a:off x="3747660" y="4380836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29" name="Google Shape;3040;p4">
            <a:extLst>
              <a:ext uri="{FF2B5EF4-FFF2-40B4-BE49-F238E27FC236}">
                <a16:creationId xmlns:a16="http://schemas.microsoft.com/office/drawing/2014/main" id="{2218EBA7-F45A-44AA-9A8D-E0A76D13A2C1}"/>
              </a:ext>
            </a:extLst>
          </p:cNvPr>
          <p:cNvSpPr/>
          <p:nvPr/>
        </p:nvSpPr>
        <p:spPr>
          <a:xfrm>
            <a:off x="3747660" y="4592242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30" name="Google Shape;3041;p4">
            <a:extLst>
              <a:ext uri="{FF2B5EF4-FFF2-40B4-BE49-F238E27FC236}">
                <a16:creationId xmlns:a16="http://schemas.microsoft.com/office/drawing/2014/main" id="{BF7FC894-AC6B-4F5B-BAB0-DB54DF3D2247}"/>
              </a:ext>
            </a:extLst>
          </p:cNvPr>
          <p:cNvSpPr txBox="1"/>
          <p:nvPr/>
        </p:nvSpPr>
        <p:spPr>
          <a:xfrm>
            <a:off x="8892289" y="1396815"/>
            <a:ext cx="2597068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lấy</a:t>
            </a: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16 </a:t>
            </a:r>
            <a:r>
              <a:rPr lang="en-US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9</a:t>
            </a:r>
            <a:endParaRPr sz="28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cxnSp>
        <p:nvCxnSpPr>
          <p:cNvPr id="431" name="Google Shape;3042;p4">
            <a:extLst>
              <a:ext uri="{FF2B5EF4-FFF2-40B4-BE49-F238E27FC236}">
                <a16:creationId xmlns:a16="http://schemas.microsoft.com/office/drawing/2014/main" id="{81059741-265C-4DA6-835D-326E5A78EC24}"/>
              </a:ext>
            </a:extLst>
          </p:cNvPr>
          <p:cNvCxnSpPr/>
          <p:nvPr/>
        </p:nvCxnSpPr>
        <p:spPr>
          <a:xfrm flipH="1">
            <a:off x="3720922" y="3931644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2" name="Google Shape;3043;p4">
            <a:extLst>
              <a:ext uri="{FF2B5EF4-FFF2-40B4-BE49-F238E27FC236}">
                <a16:creationId xmlns:a16="http://schemas.microsoft.com/office/drawing/2014/main" id="{FAE24714-16C2-40D1-B780-783D79269476}"/>
              </a:ext>
            </a:extLst>
          </p:cNvPr>
          <p:cNvCxnSpPr/>
          <p:nvPr/>
        </p:nvCxnSpPr>
        <p:spPr>
          <a:xfrm flipH="1">
            <a:off x="3720922" y="4146640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3" name="Google Shape;3044;p4">
            <a:extLst>
              <a:ext uri="{FF2B5EF4-FFF2-40B4-BE49-F238E27FC236}">
                <a16:creationId xmlns:a16="http://schemas.microsoft.com/office/drawing/2014/main" id="{A5324428-88E3-450A-B593-467C7D1E1991}"/>
              </a:ext>
            </a:extLst>
          </p:cNvPr>
          <p:cNvCxnSpPr/>
          <p:nvPr/>
        </p:nvCxnSpPr>
        <p:spPr>
          <a:xfrm flipH="1">
            <a:off x="3720922" y="4353028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4" name="Google Shape;3045;p4">
            <a:extLst>
              <a:ext uri="{FF2B5EF4-FFF2-40B4-BE49-F238E27FC236}">
                <a16:creationId xmlns:a16="http://schemas.microsoft.com/office/drawing/2014/main" id="{79AED3B7-1A4F-4C95-B9EF-BDA06133AE4C}"/>
              </a:ext>
            </a:extLst>
          </p:cNvPr>
          <p:cNvCxnSpPr/>
          <p:nvPr/>
        </p:nvCxnSpPr>
        <p:spPr>
          <a:xfrm flipH="1">
            <a:off x="3720922" y="4575747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5" name="Google Shape;3046;p4">
            <a:extLst>
              <a:ext uri="{FF2B5EF4-FFF2-40B4-BE49-F238E27FC236}">
                <a16:creationId xmlns:a16="http://schemas.microsoft.com/office/drawing/2014/main" id="{09C50C90-4492-43B0-8103-CD180BB672CB}"/>
              </a:ext>
            </a:extLst>
          </p:cNvPr>
          <p:cNvCxnSpPr/>
          <p:nvPr/>
        </p:nvCxnSpPr>
        <p:spPr>
          <a:xfrm flipH="1">
            <a:off x="3720922" y="4781496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6" name="Google Shape;3047;p4">
            <a:extLst>
              <a:ext uri="{FF2B5EF4-FFF2-40B4-BE49-F238E27FC236}">
                <a16:creationId xmlns:a16="http://schemas.microsoft.com/office/drawing/2014/main" id="{89F8FCB2-606F-4CE3-8BDF-F0596C3E4DB2}"/>
              </a:ext>
            </a:extLst>
          </p:cNvPr>
          <p:cNvCxnSpPr/>
          <p:nvPr/>
        </p:nvCxnSpPr>
        <p:spPr>
          <a:xfrm flipH="1">
            <a:off x="3720922" y="4998738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7" name="Google Shape;3048;p4">
            <a:extLst>
              <a:ext uri="{FF2B5EF4-FFF2-40B4-BE49-F238E27FC236}">
                <a16:creationId xmlns:a16="http://schemas.microsoft.com/office/drawing/2014/main" id="{6C624B08-A2A5-42FE-8ED8-DB22BB561AF3}"/>
              </a:ext>
            </a:extLst>
          </p:cNvPr>
          <p:cNvCxnSpPr/>
          <p:nvPr/>
        </p:nvCxnSpPr>
        <p:spPr>
          <a:xfrm flipH="1">
            <a:off x="3720922" y="5211109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8" name="Google Shape;3049;p4">
            <a:extLst>
              <a:ext uri="{FF2B5EF4-FFF2-40B4-BE49-F238E27FC236}">
                <a16:creationId xmlns:a16="http://schemas.microsoft.com/office/drawing/2014/main" id="{D022BB2A-7992-4D68-AB13-F6A0C0A984C9}"/>
              </a:ext>
            </a:extLst>
          </p:cNvPr>
          <p:cNvCxnSpPr/>
          <p:nvPr/>
        </p:nvCxnSpPr>
        <p:spPr>
          <a:xfrm flipH="1">
            <a:off x="3720922" y="5415846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9" name="Google Shape;3050;p4">
            <a:extLst>
              <a:ext uri="{FF2B5EF4-FFF2-40B4-BE49-F238E27FC236}">
                <a16:creationId xmlns:a16="http://schemas.microsoft.com/office/drawing/2014/main" id="{F0299B23-A473-48EE-AA92-4178B0839737}"/>
              </a:ext>
            </a:extLst>
          </p:cNvPr>
          <p:cNvCxnSpPr/>
          <p:nvPr/>
        </p:nvCxnSpPr>
        <p:spPr>
          <a:xfrm flipH="1">
            <a:off x="3720922" y="5633920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0" name="Google Shape;3051;p4">
            <a:extLst>
              <a:ext uri="{FF2B5EF4-FFF2-40B4-BE49-F238E27FC236}">
                <a16:creationId xmlns:a16="http://schemas.microsoft.com/office/drawing/2014/main" id="{E2B4DE2C-B42B-483B-8195-C339745113FF}"/>
              </a:ext>
            </a:extLst>
          </p:cNvPr>
          <p:cNvSpPr txBox="1"/>
          <p:nvPr/>
        </p:nvSpPr>
        <p:spPr>
          <a:xfrm>
            <a:off x="6725989" y="1926670"/>
            <a:ext cx="2597068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7, </a:t>
            </a:r>
            <a:r>
              <a:rPr lang="en-US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viết</a:t>
            </a: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7</a:t>
            </a:r>
            <a:endParaRPr sz="28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41" name="Google Shape;3052;p4">
            <a:extLst>
              <a:ext uri="{FF2B5EF4-FFF2-40B4-BE49-F238E27FC236}">
                <a16:creationId xmlns:a16="http://schemas.microsoft.com/office/drawing/2014/main" id="{438A982D-DD3C-45BE-8716-8466039F421F}"/>
              </a:ext>
            </a:extLst>
          </p:cNvPr>
          <p:cNvSpPr txBox="1"/>
          <p:nvPr/>
        </p:nvSpPr>
        <p:spPr>
          <a:xfrm>
            <a:off x="9151037" y="1917755"/>
            <a:ext cx="2597068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ea typeface="Arial"/>
                <a:cs typeface="Arial"/>
                <a:sym typeface="Arial"/>
              </a:rPr>
              <a:t>, nhớ 1</a:t>
            </a:r>
            <a:endParaRPr sz="280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42" name="Google Shape;3053;p4">
            <a:extLst>
              <a:ext uri="{FF2B5EF4-FFF2-40B4-BE49-F238E27FC236}">
                <a16:creationId xmlns:a16="http://schemas.microsoft.com/office/drawing/2014/main" id="{CB290452-9B39-486D-A2D8-270B223614A5}"/>
              </a:ext>
            </a:extLst>
          </p:cNvPr>
          <p:cNvSpPr/>
          <p:nvPr/>
        </p:nvSpPr>
        <p:spPr>
          <a:xfrm>
            <a:off x="2654907" y="2847414"/>
            <a:ext cx="436124" cy="1673383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cxnSp>
        <p:nvCxnSpPr>
          <p:cNvPr id="443" name="Google Shape;3054;p4">
            <a:extLst>
              <a:ext uri="{FF2B5EF4-FFF2-40B4-BE49-F238E27FC236}">
                <a16:creationId xmlns:a16="http://schemas.microsoft.com/office/drawing/2014/main" id="{7807301F-2AD8-468C-A9EB-A17F3C0EA193}"/>
              </a:ext>
            </a:extLst>
          </p:cNvPr>
          <p:cNvCxnSpPr>
            <a:stCxn id="442" idx="6"/>
          </p:cNvCxnSpPr>
          <p:nvPr/>
        </p:nvCxnSpPr>
        <p:spPr>
          <a:xfrm>
            <a:off x="3091031" y="3684105"/>
            <a:ext cx="495300" cy="8367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44" name="Google Shape;3055;p4">
            <a:extLst>
              <a:ext uri="{FF2B5EF4-FFF2-40B4-BE49-F238E27FC236}">
                <a16:creationId xmlns:a16="http://schemas.microsoft.com/office/drawing/2014/main" id="{9659ABB7-E3FD-4B45-95DB-579BAEA5093B}"/>
              </a:ext>
            </a:extLst>
          </p:cNvPr>
          <p:cNvSpPr txBox="1"/>
          <p:nvPr/>
        </p:nvSpPr>
        <p:spPr>
          <a:xfrm>
            <a:off x="9083750" y="2585505"/>
            <a:ext cx="2686487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7 </a:t>
            </a:r>
            <a:r>
              <a:rPr lang="en-US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3 </a:t>
            </a:r>
            <a:r>
              <a:rPr lang="en-US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4</a:t>
            </a:r>
            <a:endParaRPr dirty="0"/>
          </a:p>
        </p:txBody>
      </p:sp>
      <p:cxnSp>
        <p:nvCxnSpPr>
          <p:cNvPr id="445" name="Google Shape;3056;p4">
            <a:extLst>
              <a:ext uri="{FF2B5EF4-FFF2-40B4-BE49-F238E27FC236}">
                <a16:creationId xmlns:a16="http://schemas.microsoft.com/office/drawing/2014/main" id="{9E0F961B-AD1E-42E6-9BA3-ACF8C750293B}"/>
              </a:ext>
            </a:extLst>
          </p:cNvPr>
          <p:cNvCxnSpPr/>
          <p:nvPr/>
        </p:nvCxnSpPr>
        <p:spPr>
          <a:xfrm flipH="1">
            <a:off x="2155353" y="2979134"/>
            <a:ext cx="642190" cy="151721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6" name="Google Shape;3057;p4">
            <a:extLst>
              <a:ext uri="{FF2B5EF4-FFF2-40B4-BE49-F238E27FC236}">
                <a16:creationId xmlns:a16="http://schemas.microsoft.com/office/drawing/2014/main" id="{9B2814CE-1A25-4EC8-A32B-A2EC0B54C362}"/>
              </a:ext>
            </a:extLst>
          </p:cNvPr>
          <p:cNvSpPr txBox="1"/>
          <p:nvPr/>
        </p:nvSpPr>
        <p:spPr>
          <a:xfrm>
            <a:off x="6694755" y="3106289"/>
            <a:ext cx="127103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ea typeface="Arial"/>
                <a:cs typeface="Arial"/>
                <a:sym typeface="Arial"/>
              </a:rPr>
              <a:t>viết 4</a:t>
            </a:r>
            <a:endParaRPr sz="280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47" name="Google Shape;3058;p4">
            <a:extLst>
              <a:ext uri="{FF2B5EF4-FFF2-40B4-BE49-F238E27FC236}">
                <a16:creationId xmlns:a16="http://schemas.microsoft.com/office/drawing/2014/main" id="{5B0B6851-2238-40EA-8B12-533830CCEFF3}"/>
              </a:ext>
            </a:extLst>
          </p:cNvPr>
          <p:cNvSpPr txBox="1"/>
          <p:nvPr/>
        </p:nvSpPr>
        <p:spPr>
          <a:xfrm>
            <a:off x="6289812" y="2577683"/>
            <a:ext cx="297516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8 </a:t>
            </a:r>
            <a:r>
              <a:rPr lang="en-US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1 </a:t>
            </a:r>
            <a:r>
              <a:rPr lang="en-US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7,</a:t>
            </a:r>
            <a:endParaRPr sz="28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48" name="Google Shape;3059;p4">
            <a:extLst>
              <a:ext uri="{FF2B5EF4-FFF2-40B4-BE49-F238E27FC236}">
                <a16:creationId xmlns:a16="http://schemas.microsoft.com/office/drawing/2014/main" id="{A63066B9-A990-4C50-A916-9B6E74B322CF}"/>
              </a:ext>
            </a:extLst>
          </p:cNvPr>
          <p:cNvSpPr txBox="1"/>
          <p:nvPr/>
        </p:nvSpPr>
        <p:spPr>
          <a:xfrm>
            <a:off x="6482079" y="3735180"/>
            <a:ext cx="3103168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3 </a:t>
            </a:r>
            <a:r>
              <a:rPr lang="en-US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1 </a:t>
            </a:r>
            <a:r>
              <a:rPr lang="en-US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2,</a:t>
            </a:r>
            <a:endParaRPr sz="28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cxnSp>
        <p:nvCxnSpPr>
          <p:cNvPr id="449" name="Google Shape;3060;p4">
            <a:extLst>
              <a:ext uri="{FF2B5EF4-FFF2-40B4-BE49-F238E27FC236}">
                <a16:creationId xmlns:a16="http://schemas.microsoft.com/office/drawing/2014/main" id="{0FC7DB7C-AD35-44B0-BA4E-305E230A58C3}"/>
              </a:ext>
            </a:extLst>
          </p:cNvPr>
          <p:cNvCxnSpPr/>
          <p:nvPr/>
        </p:nvCxnSpPr>
        <p:spPr>
          <a:xfrm flipH="1">
            <a:off x="400931" y="1380090"/>
            <a:ext cx="1431050" cy="1495833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0" name="Google Shape;3061;p4">
            <a:extLst>
              <a:ext uri="{FF2B5EF4-FFF2-40B4-BE49-F238E27FC236}">
                <a16:creationId xmlns:a16="http://schemas.microsoft.com/office/drawing/2014/main" id="{329CA7D6-4A03-46A2-A52F-AF1D5B14C314}"/>
              </a:ext>
            </a:extLst>
          </p:cNvPr>
          <p:cNvSpPr txBox="1"/>
          <p:nvPr/>
        </p:nvSpPr>
        <p:spPr>
          <a:xfrm>
            <a:off x="9367823" y="3732723"/>
            <a:ext cx="1271031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viết</a:t>
            </a: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2</a:t>
            </a:r>
            <a:endParaRPr sz="28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grpSp>
        <p:nvGrpSpPr>
          <p:cNvPr id="451" name="Google Shape;3062;p4">
            <a:extLst>
              <a:ext uri="{FF2B5EF4-FFF2-40B4-BE49-F238E27FC236}">
                <a16:creationId xmlns:a16="http://schemas.microsoft.com/office/drawing/2014/main" id="{647CAD1D-A5B9-4198-A73D-2CD950BBF514}"/>
              </a:ext>
            </a:extLst>
          </p:cNvPr>
          <p:cNvGrpSpPr/>
          <p:nvPr/>
        </p:nvGrpSpPr>
        <p:grpSpPr>
          <a:xfrm>
            <a:off x="5639752" y="5258961"/>
            <a:ext cx="4931616" cy="1754286"/>
            <a:chOff x="6881370" y="4098709"/>
            <a:chExt cx="3900930" cy="1754286"/>
          </a:xfrm>
        </p:grpSpPr>
        <p:sp>
          <p:nvSpPr>
            <p:cNvPr id="452" name="Google Shape;3063;p4">
              <a:extLst>
                <a:ext uri="{FF2B5EF4-FFF2-40B4-BE49-F238E27FC236}">
                  <a16:creationId xmlns:a16="http://schemas.microsoft.com/office/drawing/2014/main" id="{00BCD967-8966-4C1B-98D4-DE96C651B2B6}"/>
                </a:ext>
              </a:extLst>
            </p:cNvPr>
            <p:cNvSpPr txBox="1"/>
            <p:nvPr/>
          </p:nvSpPr>
          <p:spPr>
            <a:xfrm>
              <a:off x="7021028" y="4098709"/>
              <a:ext cx="3748572" cy="17542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rgbClr val="31859B"/>
                  </a:solidFill>
                  <a:ea typeface="Arial"/>
                  <a:cs typeface="Arial"/>
                  <a:sym typeface="Arial"/>
                </a:rPr>
                <a:t>386 – 139 = 247</a:t>
              </a:r>
              <a:endParaRPr sz="3600" b="1" dirty="0">
                <a:solidFill>
                  <a:srgbClr val="31859B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3064;p4">
              <a:extLst>
                <a:ext uri="{FF2B5EF4-FFF2-40B4-BE49-F238E27FC236}">
                  <a16:creationId xmlns:a16="http://schemas.microsoft.com/office/drawing/2014/main" id="{968A17B6-B4C5-4405-ABAA-F317A85DE7A5}"/>
                </a:ext>
              </a:extLst>
            </p:cNvPr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>
                <a:gd name="adj" fmla="val 16667"/>
              </a:avLst>
            </a:prstGeom>
            <a:noFill/>
            <a:ln w="76200" cap="flat" cmpd="dbl">
              <a:solidFill>
                <a:srgbClr val="E36C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607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5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1955608" y="1098287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5A5AC-FE6A-401D-BA97-ADB216B5DE3C}"/>
              </a:ext>
            </a:extLst>
          </p:cNvPr>
          <p:cNvSpPr/>
          <p:nvPr/>
        </p:nvSpPr>
        <p:spPr>
          <a:xfrm rot="2471267">
            <a:off x="6509281" y="1418426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F0C35-EC40-47AC-B2C3-34A92A19C798}"/>
              </a:ext>
            </a:extLst>
          </p:cNvPr>
          <p:cNvSpPr/>
          <p:nvPr/>
        </p:nvSpPr>
        <p:spPr>
          <a:xfrm rot="20410169">
            <a:off x="1494476" y="1004851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550D0-0447-45CD-ADC3-2C08F2B74980}"/>
              </a:ext>
            </a:extLst>
          </p:cNvPr>
          <p:cNvSpPr txBox="1"/>
          <p:nvPr/>
        </p:nvSpPr>
        <p:spPr>
          <a:xfrm>
            <a:off x="3087194" y="2028615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478031F1-F543-4DDC-83AB-1738409F5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516" y="1892129"/>
            <a:ext cx="1712935" cy="570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4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95EFE73-4FE9-4000-AF2D-C15FF847D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08" y="283804"/>
            <a:ext cx="614199" cy="61419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13BAE6A-01FD-4B98-87B3-A98CE93D8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38" y="283804"/>
            <a:ext cx="614199" cy="61419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E18538A-4F25-4F35-B112-C6B2FD993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68" y="283804"/>
            <a:ext cx="614199" cy="61419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59C17E8-4803-4877-86C7-72F6C8829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98" y="283804"/>
            <a:ext cx="614199" cy="61419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9016FE6-8E9F-426C-979F-4BFCD8449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28" y="283804"/>
            <a:ext cx="614199" cy="61419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A522F28-9813-459A-AC94-1EAB3C1C3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58" y="283804"/>
            <a:ext cx="614199" cy="61419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E64F19B-8F87-47EE-81DA-AFDF463DD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88" y="283804"/>
            <a:ext cx="614199" cy="614199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0713397-33B9-4CFE-849F-E14167CBE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18" y="283804"/>
            <a:ext cx="614199" cy="6141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6DBD243-BE86-421B-87B2-315160057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48" y="283804"/>
            <a:ext cx="614199" cy="61419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E7CD36D-F70F-4283-AD9F-75C31006E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78" y="283804"/>
            <a:ext cx="614199" cy="614199"/>
          </a:xfrm>
          <a:prstGeom prst="rect">
            <a:avLst/>
          </a:prstGeom>
        </p:spPr>
      </p:pic>
      <p:sp>
        <p:nvSpPr>
          <p:cNvPr id="15" name="Google Shape;3073;p6">
            <a:extLst>
              <a:ext uri="{FF2B5EF4-FFF2-40B4-BE49-F238E27FC236}">
                <a16:creationId xmlns:a16="http://schemas.microsoft.com/office/drawing/2014/main" id="{A243C86E-F778-43FC-B1C1-8B7C0EB5E664}"/>
              </a:ext>
            </a:extLst>
          </p:cNvPr>
          <p:cNvSpPr/>
          <p:nvPr/>
        </p:nvSpPr>
        <p:spPr>
          <a:xfrm>
            <a:off x="1231275" y="2840665"/>
            <a:ext cx="9443518" cy="2730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3074;p6">
            <a:extLst>
              <a:ext uri="{FF2B5EF4-FFF2-40B4-BE49-F238E27FC236}">
                <a16:creationId xmlns:a16="http://schemas.microsoft.com/office/drawing/2014/main" id="{CF3F6C47-152C-4595-9481-59EA580CA786}"/>
              </a:ext>
            </a:extLst>
          </p:cNvPr>
          <p:cNvGrpSpPr/>
          <p:nvPr/>
        </p:nvGrpSpPr>
        <p:grpSpPr>
          <a:xfrm>
            <a:off x="1191871" y="2059985"/>
            <a:ext cx="2025471" cy="570588"/>
            <a:chOff x="1296327" y="1647588"/>
            <a:chExt cx="2025471" cy="570588"/>
          </a:xfrm>
        </p:grpSpPr>
        <p:sp>
          <p:nvSpPr>
            <p:cNvPr id="17" name="Google Shape;3075;p6">
              <a:extLst>
                <a:ext uri="{FF2B5EF4-FFF2-40B4-BE49-F238E27FC236}">
                  <a16:creationId xmlns:a16="http://schemas.microsoft.com/office/drawing/2014/main" id="{DBE9D5EA-126B-4F92-AC2B-A4B129718F7B}"/>
                </a:ext>
              </a:extLst>
            </p:cNvPr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Tính.</a:t>
              </a:r>
              <a:endParaRPr sz="280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076;p6">
              <a:extLst>
                <a:ext uri="{FF2B5EF4-FFF2-40B4-BE49-F238E27FC236}">
                  <a16:creationId xmlns:a16="http://schemas.microsoft.com/office/drawing/2014/main" id="{C09CAD7B-49B2-4C0B-925C-AD39A1C9AB01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3077;p6">
            <a:extLst>
              <a:ext uri="{FF2B5EF4-FFF2-40B4-BE49-F238E27FC236}">
                <a16:creationId xmlns:a16="http://schemas.microsoft.com/office/drawing/2014/main" id="{DCA4834D-ADF9-4F5C-8EED-07DFCD8EF8D5}"/>
              </a:ext>
            </a:extLst>
          </p:cNvPr>
          <p:cNvGrpSpPr/>
          <p:nvPr/>
        </p:nvGrpSpPr>
        <p:grpSpPr>
          <a:xfrm>
            <a:off x="1662163" y="3120291"/>
            <a:ext cx="1147790" cy="1384995"/>
            <a:chOff x="1566470" y="2095726"/>
            <a:chExt cx="1147790" cy="1384995"/>
          </a:xfrm>
        </p:grpSpPr>
        <p:grpSp>
          <p:nvGrpSpPr>
            <p:cNvPr id="20" name="Google Shape;3078;p6">
              <a:extLst>
                <a:ext uri="{FF2B5EF4-FFF2-40B4-BE49-F238E27FC236}">
                  <a16:creationId xmlns:a16="http://schemas.microsoft.com/office/drawing/2014/main" id="{20469381-07E4-4DF4-9975-218AFDF90C6B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Google Shape;3079;p6">
                <a:extLst>
                  <a:ext uri="{FF2B5EF4-FFF2-40B4-BE49-F238E27FC236}">
                    <a16:creationId xmlns:a16="http://schemas.microsoft.com/office/drawing/2014/main" id="{81B187FE-3E76-445E-9231-8BEF7EE7A0F6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241</a:t>
                </a:r>
                <a:endParaRPr>
                  <a:latin typeface="+mj-lt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138</a:t>
                </a:r>
                <a:endParaRPr>
                  <a:latin typeface="+mj-lt"/>
                </a:endParaRPr>
              </a:p>
            </p:txBody>
          </p:sp>
          <p:sp>
            <p:nvSpPr>
              <p:cNvPr id="23" name="Google Shape;3080;p6">
                <a:extLst>
                  <a:ext uri="{FF2B5EF4-FFF2-40B4-BE49-F238E27FC236}">
                    <a16:creationId xmlns:a16="http://schemas.microsoft.com/office/drawing/2014/main" id="{AE52C2A4-6792-46B0-BFB4-7CDF7FC00C6F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76630" cy="738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-</a:t>
                </a:r>
                <a:endParaRPr>
                  <a:latin typeface="+mj-lt"/>
                </a:endParaRPr>
              </a:p>
            </p:txBody>
          </p:sp>
        </p:grpSp>
        <p:cxnSp>
          <p:nvCxnSpPr>
            <p:cNvPr id="21" name="Google Shape;3081;p6">
              <a:extLst>
                <a:ext uri="{FF2B5EF4-FFF2-40B4-BE49-F238E27FC236}">
                  <a16:creationId xmlns:a16="http://schemas.microsoft.com/office/drawing/2014/main" id="{74DCB80F-2F16-4CFE-9BF2-0D153C189336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4" name="Google Shape;3082;p6">
            <a:extLst>
              <a:ext uri="{FF2B5EF4-FFF2-40B4-BE49-F238E27FC236}">
                <a16:creationId xmlns:a16="http://schemas.microsoft.com/office/drawing/2014/main" id="{63820D3A-80E1-4B3F-938A-31632D9B0F3D}"/>
              </a:ext>
            </a:extLst>
          </p:cNvPr>
          <p:cNvGrpSpPr/>
          <p:nvPr/>
        </p:nvGrpSpPr>
        <p:grpSpPr>
          <a:xfrm>
            <a:off x="4173380" y="3120291"/>
            <a:ext cx="1147790" cy="1384995"/>
            <a:chOff x="1566470" y="2095726"/>
            <a:chExt cx="1147790" cy="1384995"/>
          </a:xfrm>
        </p:grpSpPr>
        <p:grpSp>
          <p:nvGrpSpPr>
            <p:cNvPr id="25" name="Google Shape;3083;p6">
              <a:extLst>
                <a:ext uri="{FF2B5EF4-FFF2-40B4-BE49-F238E27FC236}">
                  <a16:creationId xmlns:a16="http://schemas.microsoft.com/office/drawing/2014/main" id="{943D51B5-D516-4340-BD5E-B4877C35B8D7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Google Shape;3084;p6">
                <a:extLst>
                  <a:ext uri="{FF2B5EF4-FFF2-40B4-BE49-F238E27FC236}">
                    <a16:creationId xmlns:a16="http://schemas.microsoft.com/office/drawing/2014/main" id="{ABBAEFBA-0F2D-48E2-A099-16E575563FA1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424</a:t>
                </a:r>
                <a:endParaRPr>
                  <a:latin typeface="+mj-lt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207</a:t>
                </a:r>
                <a:endParaRPr>
                  <a:latin typeface="+mj-lt"/>
                </a:endParaRPr>
              </a:p>
            </p:txBody>
          </p:sp>
          <p:sp>
            <p:nvSpPr>
              <p:cNvPr id="28" name="Google Shape;3085;p6">
                <a:extLst>
                  <a:ext uri="{FF2B5EF4-FFF2-40B4-BE49-F238E27FC236}">
                    <a16:creationId xmlns:a16="http://schemas.microsoft.com/office/drawing/2014/main" id="{7BD58812-04C4-4AF5-80E0-F8CD4C395B0A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-</a:t>
                </a:r>
                <a:endParaRPr>
                  <a:latin typeface="+mj-lt"/>
                </a:endParaRPr>
              </a:p>
            </p:txBody>
          </p:sp>
        </p:grpSp>
        <p:cxnSp>
          <p:nvCxnSpPr>
            <p:cNvPr id="26" name="Google Shape;3086;p6">
              <a:extLst>
                <a:ext uri="{FF2B5EF4-FFF2-40B4-BE49-F238E27FC236}">
                  <a16:creationId xmlns:a16="http://schemas.microsoft.com/office/drawing/2014/main" id="{00FC0D56-F201-4BCA-9F5A-1256B3B0E68E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9" name="Google Shape;3087;p6">
            <a:extLst>
              <a:ext uri="{FF2B5EF4-FFF2-40B4-BE49-F238E27FC236}">
                <a16:creationId xmlns:a16="http://schemas.microsoft.com/office/drawing/2014/main" id="{A27EC3DB-93C9-482A-9B1F-03CE60E642EB}"/>
              </a:ext>
            </a:extLst>
          </p:cNvPr>
          <p:cNvGrpSpPr/>
          <p:nvPr/>
        </p:nvGrpSpPr>
        <p:grpSpPr>
          <a:xfrm>
            <a:off x="6684598" y="3120291"/>
            <a:ext cx="1147790" cy="1384995"/>
            <a:chOff x="1566470" y="2095726"/>
            <a:chExt cx="1147790" cy="1384995"/>
          </a:xfrm>
        </p:grpSpPr>
        <p:grpSp>
          <p:nvGrpSpPr>
            <p:cNvPr id="30" name="Google Shape;3088;p6">
              <a:extLst>
                <a:ext uri="{FF2B5EF4-FFF2-40B4-BE49-F238E27FC236}">
                  <a16:creationId xmlns:a16="http://schemas.microsoft.com/office/drawing/2014/main" id="{5961A1AA-22EC-4FC3-86DB-E1C919DAC88E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2" name="Google Shape;3089;p6">
                <a:extLst>
                  <a:ext uri="{FF2B5EF4-FFF2-40B4-BE49-F238E27FC236}">
                    <a16:creationId xmlns:a16="http://schemas.microsoft.com/office/drawing/2014/main" id="{DC8A7942-F693-4E43-9B51-BB0DECFF3498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623</a:t>
                </a:r>
                <a:endParaRPr>
                  <a:latin typeface="+mj-lt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617</a:t>
                </a:r>
                <a:endParaRPr>
                  <a:latin typeface="+mj-lt"/>
                </a:endParaRPr>
              </a:p>
            </p:txBody>
          </p:sp>
          <p:sp>
            <p:nvSpPr>
              <p:cNvPr id="33" name="Google Shape;3090;p6">
                <a:extLst>
                  <a:ext uri="{FF2B5EF4-FFF2-40B4-BE49-F238E27FC236}">
                    <a16:creationId xmlns:a16="http://schemas.microsoft.com/office/drawing/2014/main" id="{50F315F4-AB18-42A3-98D7-2711E4360CF9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-</a:t>
                </a:r>
                <a:endParaRPr>
                  <a:latin typeface="+mj-lt"/>
                </a:endParaRPr>
              </a:p>
            </p:txBody>
          </p:sp>
        </p:grpSp>
        <p:cxnSp>
          <p:nvCxnSpPr>
            <p:cNvPr id="31" name="Google Shape;3091;p6">
              <a:extLst>
                <a:ext uri="{FF2B5EF4-FFF2-40B4-BE49-F238E27FC236}">
                  <a16:creationId xmlns:a16="http://schemas.microsoft.com/office/drawing/2014/main" id="{B42438D8-B67D-4BE3-9665-198349A31C13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4" name="Google Shape;3092;p6">
            <a:extLst>
              <a:ext uri="{FF2B5EF4-FFF2-40B4-BE49-F238E27FC236}">
                <a16:creationId xmlns:a16="http://schemas.microsoft.com/office/drawing/2014/main" id="{EDD17052-1FAF-4138-A158-A4D9AE4C18D7}"/>
              </a:ext>
            </a:extLst>
          </p:cNvPr>
          <p:cNvGrpSpPr/>
          <p:nvPr/>
        </p:nvGrpSpPr>
        <p:grpSpPr>
          <a:xfrm>
            <a:off x="9028163" y="3120291"/>
            <a:ext cx="1147790" cy="1384995"/>
            <a:chOff x="1566470" y="2095726"/>
            <a:chExt cx="1147790" cy="1384995"/>
          </a:xfrm>
        </p:grpSpPr>
        <p:grpSp>
          <p:nvGrpSpPr>
            <p:cNvPr id="35" name="Google Shape;3093;p6">
              <a:extLst>
                <a:ext uri="{FF2B5EF4-FFF2-40B4-BE49-F238E27FC236}">
                  <a16:creationId xmlns:a16="http://schemas.microsoft.com/office/drawing/2014/main" id="{5EA6F5E2-0A05-46AF-AD7C-8513468743A7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7" name="Google Shape;3094;p6">
                <a:extLst>
                  <a:ext uri="{FF2B5EF4-FFF2-40B4-BE49-F238E27FC236}">
                    <a16:creationId xmlns:a16="http://schemas.microsoft.com/office/drawing/2014/main" id="{83CFA832-1A9C-4211-8B1F-9A5536C8B028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562</a:t>
                </a:r>
                <a:endParaRPr>
                  <a:latin typeface="+mj-lt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338</a:t>
                </a:r>
                <a:endParaRPr>
                  <a:latin typeface="+mj-lt"/>
                </a:endParaRPr>
              </a:p>
            </p:txBody>
          </p:sp>
          <p:sp>
            <p:nvSpPr>
              <p:cNvPr id="38" name="Google Shape;3095;p6">
                <a:extLst>
                  <a:ext uri="{FF2B5EF4-FFF2-40B4-BE49-F238E27FC236}">
                    <a16:creationId xmlns:a16="http://schemas.microsoft.com/office/drawing/2014/main" id="{188097C2-2E9A-45DC-A7AF-5410B9BB1C6A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-</a:t>
                </a:r>
                <a:endParaRPr sz="280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6" name="Google Shape;3096;p6">
              <a:extLst>
                <a:ext uri="{FF2B5EF4-FFF2-40B4-BE49-F238E27FC236}">
                  <a16:creationId xmlns:a16="http://schemas.microsoft.com/office/drawing/2014/main" id="{33719C1C-1186-4A46-BDD5-7B4412A9173F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9" name="Google Shape;3097;p6">
            <a:extLst>
              <a:ext uri="{FF2B5EF4-FFF2-40B4-BE49-F238E27FC236}">
                <a16:creationId xmlns:a16="http://schemas.microsoft.com/office/drawing/2014/main" id="{1F53E9FC-29C2-4888-A68F-8BB92E0FDD1C}"/>
              </a:ext>
            </a:extLst>
          </p:cNvPr>
          <p:cNvSpPr txBox="1"/>
          <p:nvPr/>
        </p:nvSpPr>
        <p:spPr>
          <a:xfrm>
            <a:off x="1882643" y="4275975"/>
            <a:ext cx="91003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+mj-lt"/>
                <a:ea typeface="Arial"/>
                <a:cs typeface="Arial"/>
                <a:sym typeface="Arial"/>
              </a:rPr>
              <a:t>103</a:t>
            </a:r>
            <a:endParaRPr>
              <a:latin typeface="+mj-lt"/>
            </a:endParaRPr>
          </a:p>
        </p:txBody>
      </p:sp>
      <p:sp>
        <p:nvSpPr>
          <p:cNvPr id="40" name="Google Shape;3098;p6">
            <a:extLst>
              <a:ext uri="{FF2B5EF4-FFF2-40B4-BE49-F238E27FC236}">
                <a16:creationId xmlns:a16="http://schemas.microsoft.com/office/drawing/2014/main" id="{4507D143-DBE1-485B-AF33-965BD1CED7E9}"/>
              </a:ext>
            </a:extLst>
          </p:cNvPr>
          <p:cNvSpPr txBox="1"/>
          <p:nvPr/>
        </p:nvSpPr>
        <p:spPr>
          <a:xfrm>
            <a:off x="4401152" y="4275975"/>
            <a:ext cx="825342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+mj-lt"/>
                <a:ea typeface="Arial"/>
                <a:cs typeface="Arial"/>
                <a:sym typeface="Arial"/>
              </a:rPr>
              <a:t>217</a:t>
            </a:r>
            <a:endParaRPr>
              <a:latin typeface="+mj-lt"/>
            </a:endParaRPr>
          </a:p>
        </p:txBody>
      </p:sp>
      <p:sp>
        <p:nvSpPr>
          <p:cNvPr id="41" name="Google Shape;3099;p6">
            <a:extLst>
              <a:ext uri="{FF2B5EF4-FFF2-40B4-BE49-F238E27FC236}">
                <a16:creationId xmlns:a16="http://schemas.microsoft.com/office/drawing/2014/main" id="{E38DDF66-3063-4C18-8661-EAEE1C4AE678}"/>
              </a:ext>
            </a:extLst>
          </p:cNvPr>
          <p:cNvSpPr txBox="1"/>
          <p:nvPr/>
        </p:nvSpPr>
        <p:spPr>
          <a:xfrm>
            <a:off x="6915592" y="4275975"/>
            <a:ext cx="97263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+mj-lt"/>
                <a:ea typeface="Arial"/>
                <a:cs typeface="Arial"/>
                <a:sym typeface="Arial"/>
              </a:rPr>
              <a:t>  6</a:t>
            </a:r>
            <a:endParaRPr>
              <a:latin typeface="+mj-lt"/>
            </a:endParaRPr>
          </a:p>
        </p:txBody>
      </p:sp>
      <p:sp>
        <p:nvSpPr>
          <p:cNvPr id="42" name="Google Shape;3100;p6">
            <a:extLst>
              <a:ext uri="{FF2B5EF4-FFF2-40B4-BE49-F238E27FC236}">
                <a16:creationId xmlns:a16="http://schemas.microsoft.com/office/drawing/2014/main" id="{BAFBF953-9DBE-4CDC-906A-5FDFA8792973}"/>
              </a:ext>
            </a:extLst>
          </p:cNvPr>
          <p:cNvSpPr txBox="1"/>
          <p:nvPr/>
        </p:nvSpPr>
        <p:spPr>
          <a:xfrm>
            <a:off x="9275279" y="4275975"/>
            <a:ext cx="97263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+mj-lt"/>
                <a:ea typeface="Arial"/>
                <a:cs typeface="Arial"/>
                <a:sym typeface="Arial"/>
              </a:rPr>
              <a:t>224</a:t>
            </a:r>
            <a:endParaRPr>
              <a:latin typeface="+mj-lt"/>
            </a:endParaRPr>
          </a:p>
        </p:txBody>
      </p:sp>
      <p:pic>
        <p:nvPicPr>
          <p:cNvPr id="43" name="Google Shape;799;p28">
            <a:extLst>
              <a:ext uri="{FF2B5EF4-FFF2-40B4-BE49-F238E27FC236}">
                <a16:creationId xmlns:a16="http://schemas.microsoft.com/office/drawing/2014/main" id="{70534C3B-0677-4386-BB4D-457318019A6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725" y="818323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103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95EFE73-4FE9-4000-AF2D-C15FF847D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08" y="283804"/>
            <a:ext cx="614199" cy="61419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13BAE6A-01FD-4B98-87B3-A98CE93D8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38" y="283804"/>
            <a:ext cx="614199" cy="61419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E18538A-4F25-4F35-B112-C6B2FD993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68" y="283804"/>
            <a:ext cx="614199" cy="61419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59C17E8-4803-4877-86C7-72F6C8829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98" y="283804"/>
            <a:ext cx="614199" cy="61419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9016FE6-8E9F-426C-979F-4BFCD8449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28" y="283804"/>
            <a:ext cx="614199" cy="61419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A522F28-9813-459A-AC94-1EAB3C1C3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58" y="283804"/>
            <a:ext cx="614199" cy="61419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E64F19B-8F87-47EE-81DA-AFDF463DD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88" y="283804"/>
            <a:ext cx="614199" cy="614199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0713397-33B9-4CFE-849F-E14167CBE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18" y="283804"/>
            <a:ext cx="614199" cy="6141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6DBD243-BE86-421B-87B2-315160057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48" y="283804"/>
            <a:ext cx="614199" cy="61419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E7CD36D-F70F-4283-AD9F-75C31006E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78" y="283804"/>
            <a:ext cx="614199" cy="614199"/>
          </a:xfrm>
          <a:prstGeom prst="rect">
            <a:avLst/>
          </a:prstGeom>
        </p:spPr>
      </p:pic>
      <p:sp>
        <p:nvSpPr>
          <p:cNvPr id="15" name="Google Shape;3105;p7">
            <a:extLst>
              <a:ext uri="{FF2B5EF4-FFF2-40B4-BE49-F238E27FC236}">
                <a16:creationId xmlns:a16="http://schemas.microsoft.com/office/drawing/2014/main" id="{C1B7C7FF-0A2C-4814-B532-AE966F68AEDB}"/>
              </a:ext>
            </a:extLst>
          </p:cNvPr>
          <p:cNvSpPr/>
          <p:nvPr/>
        </p:nvSpPr>
        <p:spPr>
          <a:xfrm>
            <a:off x="1113891" y="2492540"/>
            <a:ext cx="9964218" cy="1592431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3106;p7">
            <a:extLst>
              <a:ext uri="{FF2B5EF4-FFF2-40B4-BE49-F238E27FC236}">
                <a16:creationId xmlns:a16="http://schemas.microsoft.com/office/drawing/2014/main" id="{2F96589C-1AB4-4592-AA88-5CA75E2E4186}"/>
              </a:ext>
            </a:extLst>
          </p:cNvPr>
          <p:cNvGrpSpPr/>
          <p:nvPr/>
        </p:nvGrpSpPr>
        <p:grpSpPr>
          <a:xfrm>
            <a:off x="1080133" y="1818781"/>
            <a:ext cx="4264815" cy="1001435"/>
            <a:chOff x="1296327" y="1647588"/>
            <a:chExt cx="3614218" cy="1001435"/>
          </a:xfrm>
        </p:grpSpPr>
        <p:sp>
          <p:nvSpPr>
            <p:cNvPr id="17" name="Google Shape;3107;p7">
              <a:extLst>
                <a:ext uri="{FF2B5EF4-FFF2-40B4-BE49-F238E27FC236}">
                  <a16:creationId xmlns:a16="http://schemas.microsoft.com/office/drawing/2014/main" id="{33A2B7A3-3DB5-49FD-B8DA-A54BACF9031F}"/>
                </a:ext>
              </a:extLst>
            </p:cNvPr>
            <p:cNvSpPr txBox="1"/>
            <p:nvPr/>
          </p:nvSpPr>
          <p:spPr>
            <a:xfrm>
              <a:off x="1866915" y="1694956"/>
              <a:ext cx="3043630" cy="954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Đặt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tính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rồi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tính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?</a:t>
              </a:r>
              <a:endParaRPr dirty="0">
                <a:latin typeface="+mj-lt"/>
              </a:endParaRPr>
            </a:p>
          </p:txBody>
        </p:sp>
        <p:sp>
          <p:nvSpPr>
            <p:cNvPr id="18" name="Google Shape;3108;p7">
              <a:extLst>
                <a:ext uri="{FF2B5EF4-FFF2-40B4-BE49-F238E27FC236}">
                  <a16:creationId xmlns:a16="http://schemas.microsoft.com/office/drawing/2014/main" id="{8800B41A-1BF7-44E7-AC87-47CB3CEC72DB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3109;p7">
            <a:extLst>
              <a:ext uri="{FF2B5EF4-FFF2-40B4-BE49-F238E27FC236}">
                <a16:creationId xmlns:a16="http://schemas.microsoft.com/office/drawing/2014/main" id="{94AA43B5-9B9E-448A-AEB4-17D02039CF2E}"/>
              </a:ext>
            </a:extLst>
          </p:cNvPr>
          <p:cNvGrpSpPr/>
          <p:nvPr/>
        </p:nvGrpSpPr>
        <p:grpSpPr>
          <a:xfrm>
            <a:off x="1597177" y="4131920"/>
            <a:ext cx="1147790" cy="1384995"/>
            <a:chOff x="1566470" y="2095726"/>
            <a:chExt cx="1147790" cy="1384995"/>
          </a:xfrm>
        </p:grpSpPr>
        <p:grpSp>
          <p:nvGrpSpPr>
            <p:cNvPr id="20" name="Google Shape;3110;p7">
              <a:extLst>
                <a:ext uri="{FF2B5EF4-FFF2-40B4-BE49-F238E27FC236}">
                  <a16:creationId xmlns:a16="http://schemas.microsoft.com/office/drawing/2014/main" id="{E6732E09-3ECC-4F38-9377-4F7538C9EAB7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Google Shape;3111;p7">
                <a:extLst>
                  <a:ext uri="{FF2B5EF4-FFF2-40B4-BE49-F238E27FC236}">
                    <a16:creationId xmlns:a16="http://schemas.microsoft.com/office/drawing/2014/main" id="{1E6195DD-D0AA-48C7-AD59-C14842E8E9A1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362</a:t>
                </a:r>
                <a:endParaRPr dirty="0">
                  <a:latin typeface="+mj-lt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  36</a:t>
                </a:r>
                <a:endParaRPr dirty="0">
                  <a:latin typeface="+mj-lt"/>
                </a:endParaRPr>
              </a:p>
            </p:txBody>
          </p:sp>
          <p:sp>
            <p:nvSpPr>
              <p:cNvPr id="23" name="Google Shape;3112;p7">
                <a:extLst>
                  <a:ext uri="{FF2B5EF4-FFF2-40B4-BE49-F238E27FC236}">
                    <a16:creationId xmlns:a16="http://schemas.microsoft.com/office/drawing/2014/main" id="{E65D0E95-A45D-44E8-B6BD-329C5CEF4580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23776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-</a:t>
                </a:r>
                <a:endParaRPr>
                  <a:latin typeface="+mj-lt"/>
                </a:endParaRPr>
              </a:p>
            </p:txBody>
          </p:sp>
        </p:grpSp>
        <p:cxnSp>
          <p:nvCxnSpPr>
            <p:cNvPr id="21" name="Google Shape;3113;p7">
              <a:extLst>
                <a:ext uri="{FF2B5EF4-FFF2-40B4-BE49-F238E27FC236}">
                  <a16:creationId xmlns:a16="http://schemas.microsoft.com/office/drawing/2014/main" id="{EF60135C-BFF2-4E90-A20D-C2D061576042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4" name="Google Shape;3114;p7">
            <a:extLst>
              <a:ext uri="{FF2B5EF4-FFF2-40B4-BE49-F238E27FC236}">
                <a16:creationId xmlns:a16="http://schemas.microsoft.com/office/drawing/2014/main" id="{E7E66470-4614-4687-943E-9C797093D153}"/>
              </a:ext>
            </a:extLst>
          </p:cNvPr>
          <p:cNvGrpSpPr/>
          <p:nvPr/>
        </p:nvGrpSpPr>
        <p:grpSpPr>
          <a:xfrm>
            <a:off x="4108394" y="4131920"/>
            <a:ext cx="1147790" cy="1384995"/>
            <a:chOff x="1566470" y="2095726"/>
            <a:chExt cx="1147790" cy="1384995"/>
          </a:xfrm>
        </p:grpSpPr>
        <p:grpSp>
          <p:nvGrpSpPr>
            <p:cNvPr id="25" name="Google Shape;3115;p7">
              <a:extLst>
                <a:ext uri="{FF2B5EF4-FFF2-40B4-BE49-F238E27FC236}">
                  <a16:creationId xmlns:a16="http://schemas.microsoft.com/office/drawing/2014/main" id="{D9136F51-2BED-469C-8141-12651850BB44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Google Shape;3116;p7">
                <a:extLst>
                  <a:ext uri="{FF2B5EF4-FFF2-40B4-BE49-F238E27FC236}">
                    <a16:creationId xmlns:a16="http://schemas.microsoft.com/office/drawing/2014/main" id="{3904D844-4393-42F4-AC31-7567219D95E1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485</a:t>
                </a:r>
                <a:endParaRPr>
                  <a:latin typeface="+mj-lt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128</a:t>
                </a:r>
                <a:endParaRPr>
                  <a:latin typeface="+mj-lt"/>
                </a:endParaRPr>
              </a:p>
            </p:txBody>
          </p:sp>
          <p:sp>
            <p:nvSpPr>
              <p:cNvPr id="28" name="Google Shape;3117;p7">
                <a:extLst>
                  <a:ext uri="{FF2B5EF4-FFF2-40B4-BE49-F238E27FC236}">
                    <a16:creationId xmlns:a16="http://schemas.microsoft.com/office/drawing/2014/main" id="{CC41A5C9-3CBA-4C18-9A56-105FC4013DDC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-</a:t>
                </a:r>
                <a:endParaRPr>
                  <a:latin typeface="+mj-lt"/>
                </a:endParaRPr>
              </a:p>
            </p:txBody>
          </p:sp>
        </p:grpSp>
        <p:cxnSp>
          <p:nvCxnSpPr>
            <p:cNvPr id="26" name="Google Shape;3118;p7">
              <a:extLst>
                <a:ext uri="{FF2B5EF4-FFF2-40B4-BE49-F238E27FC236}">
                  <a16:creationId xmlns:a16="http://schemas.microsoft.com/office/drawing/2014/main" id="{F72092AF-1B4D-407E-88B6-9908317B3BDB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9" name="Google Shape;3119;p7">
            <a:extLst>
              <a:ext uri="{FF2B5EF4-FFF2-40B4-BE49-F238E27FC236}">
                <a16:creationId xmlns:a16="http://schemas.microsoft.com/office/drawing/2014/main" id="{1C01BE45-F30B-4253-843A-4655F198FB06}"/>
              </a:ext>
            </a:extLst>
          </p:cNvPr>
          <p:cNvGrpSpPr/>
          <p:nvPr/>
        </p:nvGrpSpPr>
        <p:grpSpPr>
          <a:xfrm>
            <a:off x="6835512" y="4131920"/>
            <a:ext cx="1147790" cy="1384995"/>
            <a:chOff x="1566470" y="2095726"/>
            <a:chExt cx="1147790" cy="1384995"/>
          </a:xfrm>
        </p:grpSpPr>
        <p:grpSp>
          <p:nvGrpSpPr>
            <p:cNvPr id="30" name="Google Shape;3120;p7">
              <a:extLst>
                <a:ext uri="{FF2B5EF4-FFF2-40B4-BE49-F238E27FC236}">
                  <a16:creationId xmlns:a16="http://schemas.microsoft.com/office/drawing/2014/main" id="{0E047721-78A4-4735-AF3A-DA10ED61AEB3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2" name="Google Shape;3121;p7">
                <a:extLst>
                  <a:ext uri="{FF2B5EF4-FFF2-40B4-BE49-F238E27FC236}">
                    <a16:creationId xmlns:a16="http://schemas.microsoft.com/office/drawing/2014/main" id="{790AA581-33F7-43C8-9310-B1C54F9F9B5D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651</a:t>
                </a:r>
                <a:endParaRPr>
                  <a:latin typeface="+mj-lt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635</a:t>
                </a:r>
                <a:endParaRPr>
                  <a:latin typeface="+mj-lt"/>
                </a:endParaRPr>
              </a:p>
            </p:txBody>
          </p:sp>
          <p:sp>
            <p:nvSpPr>
              <p:cNvPr id="33" name="Google Shape;3122;p7">
                <a:extLst>
                  <a:ext uri="{FF2B5EF4-FFF2-40B4-BE49-F238E27FC236}">
                    <a16:creationId xmlns:a16="http://schemas.microsoft.com/office/drawing/2014/main" id="{3BAAA74E-C433-4FF0-AA3C-31F4A4290EBE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-</a:t>
                </a:r>
                <a:endParaRPr>
                  <a:latin typeface="+mj-lt"/>
                </a:endParaRPr>
              </a:p>
            </p:txBody>
          </p:sp>
        </p:grpSp>
        <p:cxnSp>
          <p:nvCxnSpPr>
            <p:cNvPr id="31" name="Google Shape;3123;p7">
              <a:extLst>
                <a:ext uri="{FF2B5EF4-FFF2-40B4-BE49-F238E27FC236}">
                  <a16:creationId xmlns:a16="http://schemas.microsoft.com/office/drawing/2014/main" id="{FE2E836C-2096-4184-A8BD-3F40F37A2704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4" name="Google Shape;3124;p7">
            <a:extLst>
              <a:ext uri="{FF2B5EF4-FFF2-40B4-BE49-F238E27FC236}">
                <a16:creationId xmlns:a16="http://schemas.microsoft.com/office/drawing/2014/main" id="{AA124380-3ABC-43C0-9CED-021F2E5077B5}"/>
              </a:ext>
            </a:extLst>
          </p:cNvPr>
          <p:cNvGrpSpPr/>
          <p:nvPr/>
        </p:nvGrpSpPr>
        <p:grpSpPr>
          <a:xfrm>
            <a:off x="9280677" y="4131920"/>
            <a:ext cx="1147790" cy="1384995"/>
            <a:chOff x="1566470" y="2095726"/>
            <a:chExt cx="1147790" cy="1384995"/>
          </a:xfrm>
        </p:grpSpPr>
        <p:grpSp>
          <p:nvGrpSpPr>
            <p:cNvPr id="35" name="Google Shape;3125;p7">
              <a:extLst>
                <a:ext uri="{FF2B5EF4-FFF2-40B4-BE49-F238E27FC236}">
                  <a16:creationId xmlns:a16="http://schemas.microsoft.com/office/drawing/2014/main" id="{EF87190F-A125-407F-B3EB-5EF58709EDD2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7" name="Google Shape;3126;p7">
                <a:extLst>
                  <a:ext uri="{FF2B5EF4-FFF2-40B4-BE49-F238E27FC236}">
                    <a16:creationId xmlns:a16="http://schemas.microsoft.com/office/drawing/2014/main" id="{E7ABF954-6490-4F86-9AC0-9F541B7DDEAE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780</a:t>
                </a:r>
                <a:endParaRPr>
                  <a:latin typeface="+mj-lt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  68</a:t>
                </a:r>
                <a:endParaRPr>
                  <a:latin typeface="+mj-lt"/>
                </a:endParaRPr>
              </a:p>
            </p:txBody>
          </p:sp>
          <p:sp>
            <p:nvSpPr>
              <p:cNvPr id="38" name="Google Shape;3127;p7">
                <a:extLst>
                  <a:ext uri="{FF2B5EF4-FFF2-40B4-BE49-F238E27FC236}">
                    <a16:creationId xmlns:a16="http://schemas.microsoft.com/office/drawing/2014/main" id="{139A80E1-D256-4B90-8E08-7BBA800D9CE4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-</a:t>
                </a:r>
                <a:endParaRPr>
                  <a:latin typeface="+mj-lt"/>
                </a:endParaRPr>
              </a:p>
            </p:txBody>
          </p:sp>
        </p:grpSp>
        <p:cxnSp>
          <p:nvCxnSpPr>
            <p:cNvPr id="36" name="Google Shape;3128;p7">
              <a:extLst>
                <a:ext uri="{FF2B5EF4-FFF2-40B4-BE49-F238E27FC236}">
                  <a16:creationId xmlns:a16="http://schemas.microsoft.com/office/drawing/2014/main" id="{E0F92357-DEEB-4958-8CCD-99E7BB889EF8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9" name="Google Shape;3129;p7">
            <a:extLst>
              <a:ext uri="{FF2B5EF4-FFF2-40B4-BE49-F238E27FC236}">
                <a16:creationId xmlns:a16="http://schemas.microsoft.com/office/drawing/2014/main" id="{CF1A68D4-7ED1-4102-823B-93B1FBB7F66C}"/>
              </a:ext>
            </a:extLst>
          </p:cNvPr>
          <p:cNvSpPr txBox="1"/>
          <p:nvPr/>
        </p:nvSpPr>
        <p:spPr>
          <a:xfrm>
            <a:off x="1817657" y="5287604"/>
            <a:ext cx="91003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+mj-lt"/>
                <a:ea typeface="Arial"/>
                <a:cs typeface="Arial"/>
                <a:sym typeface="Arial"/>
              </a:rPr>
              <a:t>326</a:t>
            </a:r>
            <a:endParaRPr>
              <a:latin typeface="+mj-lt"/>
            </a:endParaRPr>
          </a:p>
        </p:txBody>
      </p:sp>
      <p:sp>
        <p:nvSpPr>
          <p:cNvPr id="40" name="Google Shape;3130;p7">
            <a:extLst>
              <a:ext uri="{FF2B5EF4-FFF2-40B4-BE49-F238E27FC236}">
                <a16:creationId xmlns:a16="http://schemas.microsoft.com/office/drawing/2014/main" id="{40B70E89-CBA3-4418-B9FD-9BFD475C5ED6}"/>
              </a:ext>
            </a:extLst>
          </p:cNvPr>
          <p:cNvSpPr txBox="1"/>
          <p:nvPr/>
        </p:nvSpPr>
        <p:spPr>
          <a:xfrm>
            <a:off x="4336166" y="5287604"/>
            <a:ext cx="825342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+mj-lt"/>
                <a:ea typeface="Arial"/>
                <a:cs typeface="Arial"/>
                <a:sym typeface="Arial"/>
              </a:rPr>
              <a:t>357</a:t>
            </a:r>
            <a:endParaRPr>
              <a:latin typeface="+mj-lt"/>
            </a:endParaRPr>
          </a:p>
        </p:txBody>
      </p:sp>
      <p:sp>
        <p:nvSpPr>
          <p:cNvPr id="41" name="Google Shape;3131;p7">
            <a:extLst>
              <a:ext uri="{FF2B5EF4-FFF2-40B4-BE49-F238E27FC236}">
                <a16:creationId xmlns:a16="http://schemas.microsoft.com/office/drawing/2014/main" id="{A95BDA45-90ED-4C5C-9533-A7D89A1FF2D0}"/>
              </a:ext>
            </a:extLst>
          </p:cNvPr>
          <p:cNvSpPr txBox="1"/>
          <p:nvPr/>
        </p:nvSpPr>
        <p:spPr>
          <a:xfrm>
            <a:off x="7066506" y="5287604"/>
            <a:ext cx="97263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+mj-lt"/>
                <a:ea typeface="Arial"/>
                <a:cs typeface="Arial"/>
                <a:sym typeface="Arial"/>
              </a:rPr>
              <a:t>  16</a:t>
            </a:r>
            <a:endParaRPr>
              <a:latin typeface="+mj-lt"/>
            </a:endParaRPr>
          </a:p>
        </p:txBody>
      </p:sp>
      <p:sp>
        <p:nvSpPr>
          <p:cNvPr id="42" name="Google Shape;3132;p7">
            <a:extLst>
              <a:ext uri="{FF2B5EF4-FFF2-40B4-BE49-F238E27FC236}">
                <a16:creationId xmlns:a16="http://schemas.microsoft.com/office/drawing/2014/main" id="{BE474A40-13B2-4219-B42A-E91F010F2DAF}"/>
              </a:ext>
            </a:extLst>
          </p:cNvPr>
          <p:cNvSpPr txBox="1"/>
          <p:nvPr/>
        </p:nvSpPr>
        <p:spPr>
          <a:xfrm>
            <a:off x="9527793" y="5287604"/>
            <a:ext cx="97263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+mj-lt"/>
                <a:ea typeface="Arial"/>
                <a:cs typeface="Arial"/>
                <a:sym typeface="Arial"/>
              </a:rPr>
              <a:t>712</a:t>
            </a:r>
            <a:endParaRPr>
              <a:latin typeface="+mj-lt"/>
            </a:endParaRPr>
          </a:p>
        </p:txBody>
      </p:sp>
      <p:sp>
        <p:nvSpPr>
          <p:cNvPr id="43" name="Google Shape;3133;p7">
            <a:extLst>
              <a:ext uri="{FF2B5EF4-FFF2-40B4-BE49-F238E27FC236}">
                <a16:creationId xmlns:a16="http://schemas.microsoft.com/office/drawing/2014/main" id="{861A5A25-0872-4490-923B-AAF8A2710A47}"/>
              </a:ext>
            </a:extLst>
          </p:cNvPr>
          <p:cNvSpPr txBox="1"/>
          <p:nvPr/>
        </p:nvSpPr>
        <p:spPr>
          <a:xfrm>
            <a:off x="1475385" y="3185508"/>
            <a:ext cx="96027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362 – 36         485 – 128              651 - 635           780 - 68 </a:t>
            </a:r>
            <a:endParaRPr dirty="0">
              <a:latin typeface="+mj-lt"/>
            </a:endParaRPr>
          </a:p>
        </p:txBody>
      </p:sp>
      <p:pic>
        <p:nvPicPr>
          <p:cNvPr id="44" name="Google Shape;799;p28">
            <a:extLst>
              <a:ext uri="{FF2B5EF4-FFF2-40B4-BE49-F238E27FC236}">
                <a16:creationId xmlns:a16="http://schemas.microsoft.com/office/drawing/2014/main" id="{88606CD5-D4AF-459A-8823-2DD9417003F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923" y="708539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865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138;p8">
            <a:extLst>
              <a:ext uri="{FF2B5EF4-FFF2-40B4-BE49-F238E27FC236}">
                <a16:creationId xmlns:a16="http://schemas.microsoft.com/office/drawing/2014/main" id="{732EB4CC-1AB3-4BE5-8E48-58DF0DF2C990}"/>
              </a:ext>
            </a:extLst>
          </p:cNvPr>
          <p:cNvGrpSpPr/>
          <p:nvPr/>
        </p:nvGrpSpPr>
        <p:grpSpPr>
          <a:xfrm>
            <a:off x="919387" y="1696011"/>
            <a:ext cx="10243488" cy="1432768"/>
            <a:chOff x="1296327" y="1647588"/>
            <a:chExt cx="10243488" cy="1432768"/>
          </a:xfrm>
        </p:grpSpPr>
        <p:sp>
          <p:nvSpPr>
            <p:cNvPr id="3" name="Google Shape;3139;p8">
              <a:extLst>
                <a:ext uri="{FF2B5EF4-FFF2-40B4-BE49-F238E27FC236}">
                  <a16:creationId xmlns:a16="http://schemas.microsoft.com/office/drawing/2014/main" id="{B1D6F6A5-D6CD-436E-A4A9-77FECEB69096}"/>
                </a:ext>
              </a:extLst>
            </p:cNvPr>
            <p:cNvSpPr txBox="1"/>
            <p:nvPr/>
          </p:nvSpPr>
          <p:spPr>
            <a:xfrm>
              <a:off x="1866915" y="1694956"/>
              <a:ext cx="9672900" cy="13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Trong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vườn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ươm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có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456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cây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giống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.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Người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ta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lấy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đi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148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cây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giống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để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tr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</a:rPr>
                <a:t>ồ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ng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rừng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.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Hỏi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trong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vườn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ươm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còn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lại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bao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nhiêu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cây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giống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?</a:t>
              </a:r>
              <a:endParaRPr dirty="0">
                <a:latin typeface="+mj-lt"/>
              </a:endParaRPr>
            </a:p>
          </p:txBody>
        </p:sp>
        <p:sp>
          <p:nvSpPr>
            <p:cNvPr id="4" name="Google Shape;3140;p8">
              <a:extLst>
                <a:ext uri="{FF2B5EF4-FFF2-40B4-BE49-F238E27FC236}">
                  <a16:creationId xmlns:a16="http://schemas.microsoft.com/office/drawing/2014/main" id="{4F7DB963-D41D-46FF-84E3-BC6F85753B7B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" name="Google Shape;3141;p8">
            <a:extLst>
              <a:ext uri="{FF2B5EF4-FFF2-40B4-BE49-F238E27FC236}">
                <a16:creationId xmlns:a16="http://schemas.microsoft.com/office/drawing/2014/main" id="{2B6CC0FE-A24B-4571-838B-A76646A33A97}"/>
              </a:ext>
            </a:extLst>
          </p:cNvPr>
          <p:cNvSpPr txBox="1"/>
          <p:nvPr/>
        </p:nvSpPr>
        <p:spPr>
          <a:xfrm>
            <a:off x="919387" y="3585412"/>
            <a:ext cx="3312679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Tóm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tắt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: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Có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      : 456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cây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Lấy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đi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 : 148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cây</a:t>
            </a:r>
            <a:endParaRPr sz="2800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Còn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lại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: ….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cây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?</a:t>
            </a:r>
            <a:endParaRPr dirty="0">
              <a:latin typeface="+mj-lt"/>
            </a:endParaRPr>
          </a:p>
        </p:txBody>
      </p:sp>
      <p:sp>
        <p:nvSpPr>
          <p:cNvPr id="6" name="Google Shape;3142;p8">
            <a:extLst>
              <a:ext uri="{FF2B5EF4-FFF2-40B4-BE49-F238E27FC236}">
                <a16:creationId xmlns:a16="http://schemas.microsoft.com/office/drawing/2014/main" id="{4CDADF23-85AE-48EE-83AA-C88138120C7C}"/>
              </a:ext>
            </a:extLst>
          </p:cNvPr>
          <p:cNvSpPr txBox="1"/>
          <p:nvPr/>
        </p:nvSpPr>
        <p:spPr>
          <a:xfrm>
            <a:off x="4359940" y="3729221"/>
            <a:ext cx="7293344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Bài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giải</a:t>
            </a:r>
            <a:endParaRPr sz="2800" dirty="0">
              <a:solidFill>
                <a:srgbClr val="E36C09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Trong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vườn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ươm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còn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lại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số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cây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giống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là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: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           456 – 148 = 308 (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cây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)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                          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Đáp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số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: 308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cây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giống</a:t>
            </a:r>
            <a:endParaRPr sz="2800" dirty="0">
              <a:solidFill>
                <a:srgbClr val="E36C09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99;p28">
            <a:extLst>
              <a:ext uri="{FF2B5EF4-FFF2-40B4-BE49-F238E27FC236}">
                <a16:creationId xmlns:a16="http://schemas.microsoft.com/office/drawing/2014/main" id="{95B90895-2D5B-4FA2-8728-17471CA446F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4923" y="708539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660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90601" cy="9864183"/>
          </a:xfrm>
          <a:prstGeom prst="rect">
            <a:avLst/>
          </a:prstGeom>
        </p:spPr>
      </p:pic>
      <p:pic>
        <p:nvPicPr>
          <p:cNvPr id="7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10" y="3432271"/>
            <a:ext cx="4318979" cy="29498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60232" y="1542063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4111" y="2046254"/>
            <a:ext cx="114808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ungee Inline" pitchFamily="2" charset="0"/>
                <a:ea typeface="+mn-ea"/>
                <a:cs typeface="+mn-cs"/>
              </a:rPr>
              <a:t>VƯỢT CHƯỚNG NGẠI VẬT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60336" y="3405451"/>
            <a:ext cx="5999154" cy="96916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61972" y="3543617"/>
            <a:ext cx="6240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eat Vibes" panose="02000507080000020002" pitchFamily="2" charset="0"/>
                <a:ea typeface="+mn-ea"/>
                <a:cs typeface="+mn-cs"/>
              </a:rPr>
              <a:t>By: NK  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eat Vibes" panose="02000507080000020002" pitchFamily="2" charset="0"/>
                <a:ea typeface="+mn-ea"/>
                <a:cs typeface="+mn-cs"/>
              </a:rPr>
              <a:t>PowerSkills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eat Vibes" panose="02000507080000020002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91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36071"/>
            <a:ext cx="24384000" cy="9861326"/>
            <a:chOff x="152400" y="158974"/>
            <a:chExt cx="24384000" cy="9861326"/>
          </a:xfrm>
        </p:grpSpPr>
        <p:grpSp>
          <p:nvGrpSpPr>
            <p:cNvPr id="17" name="CẤM BUÔN BÁN, CẤM REUP">
              <a:extLst>
                <a:ext uri="{FF2B5EF4-FFF2-40B4-BE49-F238E27FC236}">
                  <a16:creationId xmlns:a16="http://schemas.microsoft.com/office/drawing/2014/main" id="{A771E4F9-3621-4EF0-8FFB-115BC918F0F9}"/>
                </a:ext>
              </a:extLst>
            </p:cNvPr>
            <p:cNvGrpSpPr/>
            <p:nvPr/>
          </p:nvGrpSpPr>
          <p:grpSpPr>
            <a:xfrm>
              <a:off x="152400" y="158974"/>
              <a:ext cx="24384000" cy="6851394"/>
              <a:chOff x="-19812000" y="181103"/>
              <a:chExt cx="24384000" cy="6851394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35CB0125-D3AC-4EAA-805B-8C88E39541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19812000" y="181103"/>
                <a:ext cx="12192000" cy="6851394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0B04F04D-57C6-472E-BA7F-CA90CF0918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7620000" y="181103"/>
                <a:ext cx="12192000" cy="6851394"/>
              </a:xfrm>
              <a:prstGeom prst="rect">
                <a:avLst/>
              </a:prstGeom>
            </p:spPr>
          </p:pic>
        </p:grpSp>
        <p:pic>
          <p:nvPicPr>
            <p:cNvPr id="23" name="ĐC SHARE MIỄN PHÍ BỞI NK POWERSKILL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857" y="8183884"/>
              <a:ext cx="12257011" cy="1836416"/>
            </a:xfrm>
            <a:prstGeom prst="rect">
              <a:avLst/>
            </a:prstGeom>
          </p:spPr>
        </p:pic>
      </p:grpSp>
      <p:pic>
        <p:nvPicPr>
          <p:cNvPr id="7" name="Vào http://fb.com/nkpowerskills tải game miễn phí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5124" name="ĐC SHARE MIỄN PHÍ BỞI NK POWERSKILLS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891" y="2225994"/>
            <a:ext cx="2082218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ẤM BUÔN BÁN, CẤM REUP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177" y="4752392"/>
            <a:ext cx="3524192" cy="1632647"/>
          </a:xfrm>
          <a:prstGeom prst="rect">
            <a:avLst/>
          </a:prstGeom>
        </p:spPr>
      </p:pic>
      <p:pic>
        <p:nvPicPr>
          <p:cNvPr id="11" name="Vào http://fb.com/nkpowerskills tải game miễn phí">
            <a:hlinkClick r:id="rId7" action="ppaction://hlinksldjump"/>
            <a:extLst>
              <a:ext uri="{FF2B5EF4-FFF2-40B4-BE49-F238E27FC236}">
                <a16:creationId xmlns:a16="http://schemas.microsoft.com/office/drawing/2014/main" id="{480BD20A-4EA3-4057-B30A-41708969BB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19712254" y="5037483"/>
            <a:ext cx="1025400" cy="10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9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1 -1.11111E-6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10" y="4884818"/>
            <a:ext cx="3524192" cy="163264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543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546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36121" y="550774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554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654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0466" y="1424967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8" y="632930"/>
            <a:ext cx="747899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999 – 456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= ?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874" y="3590124"/>
            <a:ext cx="4004306" cy="3163824"/>
          </a:xfrm>
          <a:prstGeom prst="rect">
            <a:avLst/>
          </a:prstGeom>
        </p:spPr>
      </p:pic>
      <p:pic>
        <p:nvPicPr>
          <p:cNvPr id="34" name="c2 2">
            <a:hlinkClick r:id="rId11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683009"/>
            <a:ext cx="1286109" cy="13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8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10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48" y="3640670"/>
            <a:ext cx="4008452" cy="316709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331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323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36121" y="550774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313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333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0466" y="1424967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7" y="632930"/>
            <a:ext cx="878776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566 – 235 = ?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 Black" panose="00000A00000000000000" pitchFamily="50" charset="0"/>
              <a:ea typeface="+mn-ea"/>
              <a:cs typeface="+mn-cs"/>
            </a:endParaRP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3757" y="3794915"/>
            <a:ext cx="2161450" cy="2743200"/>
          </a:xfrm>
          <a:prstGeom prst="rect">
            <a:avLst/>
          </a:prstGeom>
        </p:spPr>
      </p:pic>
      <p:pic>
        <p:nvPicPr>
          <p:cNvPr id="34" name="c2 2">
            <a:hlinkClick r:id="rId11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137" y="4913749"/>
            <a:ext cx="1286109" cy="133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1 1.11111E-6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1 2.22222E-6 " pathEditMode="relative" rAng="0" ptsTypes="AA">
                                      <p:cBhvr>
                                        <p:cTn id="10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146" y="3901194"/>
            <a:ext cx="2161450" cy="27432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65449" y="546850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819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709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45918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809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719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441219" y="4237963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92043" y="515963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0466" y="1424967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8" y="632930"/>
            <a:ext cx="9255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565 + 254 = ?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3554" y="4472912"/>
            <a:ext cx="3990327" cy="2662212"/>
          </a:xfrm>
          <a:prstGeom prst="rect">
            <a:avLst/>
          </a:prstGeom>
        </p:spPr>
      </p:pic>
      <p:pic>
        <p:nvPicPr>
          <p:cNvPr id="34" name="c2 2">
            <a:hlinkClick r:id="rId11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705964"/>
            <a:ext cx="1286109" cy="133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-1 3.7037E-6 " pathEditMode="relative" rAng="0" ptsTypes="AA">
                                      <p:cBhvr>
                                        <p:cTn id="10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173" y="4500326"/>
            <a:ext cx="4065092" cy="271209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233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123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36121" y="550774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345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234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0466" y="1424967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8" y="632930"/>
            <a:ext cx="8671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456 – 123 = ?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894" y="3818898"/>
            <a:ext cx="3078838" cy="2907792"/>
          </a:xfrm>
          <a:prstGeom prst="rect">
            <a:avLst/>
          </a:prstGeom>
        </p:spPr>
      </p:pic>
      <p:pic>
        <p:nvPicPr>
          <p:cNvPr id="34" name="c2 2">
            <a:hlinkClick r:id="rId11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817" y="4879767"/>
            <a:ext cx="1286109" cy="129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3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-1 1.48148E-6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022E-16 L -1 1.11022E-16 " pathEditMode="relative" rAng="0" ptsTypes="AA">
                                      <p:cBhvr>
                                        <p:cTn id="10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865" y="3865247"/>
            <a:ext cx="3990327" cy="28150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078" y="3916755"/>
            <a:ext cx="3078927" cy="290787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222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444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36121" y="550774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333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111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0466" y="1424967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7" y="632930"/>
            <a:ext cx="807671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888 – 666 = ?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</a:p>
        </p:txBody>
      </p:sp>
      <p:pic>
        <p:nvPicPr>
          <p:cNvPr id="35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837" y="1508661"/>
            <a:ext cx="4850825" cy="48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20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-1 1.11022E-16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417130" y="1519832"/>
            <a:ext cx="9357739" cy="36259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62: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trừ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 1000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314</Words>
  <Application>Microsoft Office PowerPoint</Application>
  <PresentationFormat>Widescreen</PresentationFormat>
  <Paragraphs>117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Arial-Rounded</vt:lpstr>
      <vt:lpstr>Bungee Inline</vt:lpstr>
      <vt:lpstr>Calibri</vt:lpstr>
      <vt:lpstr>Calibri Light</vt:lpstr>
      <vt:lpstr>Great Vibes</vt:lpstr>
      <vt:lpstr>Montserrat Alternates Black</vt:lpstr>
      <vt:lpstr>UTM Avo</vt:lpstr>
      <vt:lpstr>自定义设计方案</vt:lpstr>
      <vt:lpstr>第一PPT，www.1ppt.com</vt:lpstr>
      <vt:lpstr>Office 主题​​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Vip855</cp:lastModifiedBy>
  <cp:revision>19</cp:revision>
  <dcterms:created xsi:type="dcterms:W3CDTF">2021-07-09T06:30:31Z</dcterms:created>
  <dcterms:modified xsi:type="dcterms:W3CDTF">2022-03-26T20:02:45Z</dcterms:modified>
</cp:coreProperties>
</file>