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8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4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9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95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5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7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20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76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8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3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1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D52C2-1DCE-49F8-A19F-B2D93C4ED598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88DFA-0DC6-4093-9D10-908693D85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0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94590"/>
            <a:ext cx="9144000" cy="2387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4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02038"/>
            <a:ext cx="12192000" cy="1655762"/>
          </a:xfrm>
        </p:spPr>
        <p:txBody>
          <a:bodyPr>
            <a:noAutofit/>
          </a:bodyPr>
          <a:lstStyle/>
          <a:p>
            <a:r>
              <a:rPr lang="en-US" sz="7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SỐ TỰ NHIÊN</a:t>
            </a:r>
          </a:p>
          <a:p>
            <a:r>
              <a:rPr lang="en-US" sz="7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7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7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7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7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202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173" y="238028"/>
            <a:ext cx="11794157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&gt;, &lt;, =</a:t>
            </a:r>
          </a:p>
          <a:p>
            <a:pPr algn="just"/>
            <a:endParaRPr lang="en-US" sz="28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1201 ..... 999</a:t>
            </a:r>
          </a:p>
          <a:p>
            <a:pPr algn="just"/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24 601 ..... 2461</a:t>
            </a:r>
          </a:p>
          <a:p>
            <a:pPr algn="just"/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43 658 ..... 43 690</a:t>
            </a:r>
          </a:p>
          <a:p>
            <a:pPr algn="just"/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138 579 ..... 138 701</a:t>
            </a:r>
          </a:p>
          <a:p>
            <a:pPr algn="just"/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5178 ..... 51 00 + 78</a:t>
            </a:r>
          </a:p>
          <a:p>
            <a:pPr algn="just"/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520 000 ....... 419 999</a:t>
            </a:r>
            <a:endParaRPr lang="en-US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5173" y="1099802"/>
            <a:ext cx="6096000" cy="2677656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1201 &gt; 999</a:t>
            </a:r>
          </a:p>
          <a:p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24 601 &gt; 2461</a:t>
            </a:r>
          </a:p>
          <a:p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3 658 &lt; 43 690</a:t>
            </a:r>
          </a:p>
          <a:p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138 579 &gt; 138 701</a:t>
            </a:r>
          </a:p>
          <a:p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5178 = 51 00 + 78</a:t>
            </a:r>
          </a:p>
          <a:p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520 000 &gt; 419 999</a:t>
            </a:r>
            <a:endParaRPr lang="en-US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69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73255" y="2839453"/>
            <a:ext cx="539014" cy="51013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7797" y="184022"/>
            <a:ext cx="1067762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Khoanh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 chữ đặt trước câu trả lời đúng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Chữ số thích hợp vào ô trống để có: 6425 □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258 là:</a:t>
            </a:r>
          </a:p>
          <a:p>
            <a:pPr algn="just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6</a:t>
            </a:r>
          </a:p>
          <a:p>
            <a:pPr algn="just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7</a:t>
            </a:r>
          </a:p>
          <a:p>
            <a:pPr algn="just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8</a:t>
            </a:r>
          </a:p>
          <a:p>
            <a:pPr algn="just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9</a:t>
            </a:r>
          </a:p>
        </p:txBody>
      </p:sp>
    </p:spTree>
    <p:extLst>
      <p:ext uri="{BB962C8B-B14F-4D97-AF65-F5344CB8AC3E}">
        <p14:creationId xmlns:p14="http://schemas.microsoft.com/office/powerpoint/2010/main" val="17966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147715"/>
              </p:ext>
            </p:extLst>
          </p:nvPr>
        </p:nvGraphicFramePr>
        <p:xfrm>
          <a:off x="365760" y="1357162"/>
          <a:ext cx="4706754" cy="4485376"/>
        </p:xfrm>
        <a:graphic>
          <a:graphicData uri="http://schemas.openxmlformats.org/drawingml/2006/table">
            <a:tbl>
              <a:tblPr/>
              <a:tblGrid>
                <a:gridCol w="3128211"/>
                <a:gridCol w="1578543"/>
              </a:tblGrid>
              <a:tr h="640768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Tỉnh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phố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dân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768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 Nội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6 699 600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768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Hải Phòng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1 878 500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768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Thanh Hóa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3 412 600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768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Nẵng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951 700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768">
                <a:tc>
                  <a:txBody>
                    <a:bodyPr/>
                    <a:lstStyle/>
                    <a:p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TP.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Minh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7 521 138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768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Vĩnh Long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1 028 600</a:t>
                      </a:r>
                    </a:p>
                  </a:txBody>
                  <a:tcPr marL="25400" marR="25400" marT="25400" marB="25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47047" y="276008"/>
            <a:ext cx="117364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3.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Số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liệu điều tra dân số của một tỉnh, thành phố ở nước ta vào tháng 4 năm 2011 được viết ở bảng sau: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70898" y="1316743"/>
            <a:ext cx="6689558" cy="5193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b="1" dirty="0">
                <a:latin typeface="+mj-lt"/>
              </a:rPr>
              <a:t>a) Viết tiếp vào chỗ chấm:</a:t>
            </a:r>
          </a:p>
          <a:p>
            <a:pPr algn="just">
              <a:lnSpc>
                <a:spcPct val="150000"/>
              </a:lnSpc>
            </a:pPr>
            <a:r>
              <a:rPr lang="vi-VN" sz="2800" b="1" dirty="0">
                <a:latin typeface="+mj-lt"/>
              </a:rPr>
              <a:t>Trong các tỉnh, thành phố </a:t>
            </a:r>
            <a:r>
              <a:rPr lang="vi-VN" sz="2800" b="1" dirty="0" smtClean="0">
                <a:latin typeface="+mj-lt"/>
              </a:rPr>
              <a:t>trên</a:t>
            </a:r>
            <a:r>
              <a:rPr lang="en-US" sz="2800" b="1" dirty="0" smtClean="0">
                <a:latin typeface="+mj-lt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800" b="1" dirty="0" smtClean="0">
                <a:latin typeface="+mj-lt"/>
              </a:rPr>
              <a:t>ơi </a:t>
            </a:r>
            <a:r>
              <a:rPr lang="vi-VN" sz="2800" b="1" dirty="0">
                <a:latin typeface="+mj-lt"/>
              </a:rPr>
              <a:t>có số dân ít nhất là </a:t>
            </a:r>
            <a:r>
              <a:rPr lang="en-US" sz="2800" b="1" dirty="0" smtClean="0">
                <a:latin typeface="+mj-lt"/>
              </a:rPr>
              <a:t>………………….</a:t>
            </a:r>
            <a:endParaRPr lang="en-US" sz="2800" b="1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vi-VN" sz="2800" b="1" dirty="0" smtClean="0">
                <a:latin typeface="+mj-lt"/>
              </a:rPr>
              <a:t>Nơi </a:t>
            </a:r>
            <a:r>
              <a:rPr lang="vi-VN" sz="2800" b="1" dirty="0">
                <a:latin typeface="+mj-lt"/>
              </a:rPr>
              <a:t>có dân số nhiều nhất là </a:t>
            </a:r>
            <a:r>
              <a:rPr lang="en-US" sz="2800" b="1" dirty="0" smtClean="0">
                <a:latin typeface="+mj-lt"/>
              </a:rPr>
              <a:t>……………………..</a:t>
            </a:r>
            <a:endParaRPr lang="vi-VN" sz="2800" b="1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vi-VN" sz="2800" b="1" dirty="0">
                <a:latin typeface="+mj-lt"/>
              </a:rPr>
              <a:t>b) Viết tên các tỉnh thành phố theo thứ tự tăng dần</a:t>
            </a:r>
            <a:r>
              <a:rPr lang="vi-VN" sz="2800" b="1" dirty="0" smtClean="0">
                <a:latin typeface="+mj-lt"/>
              </a:rPr>
              <a:t>:</a:t>
            </a:r>
            <a:endParaRPr lang="en-US" sz="2800" b="1" dirty="0" smtClean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latin typeface="+mj-lt"/>
              </a:rPr>
              <a:t>………………………………………………………………………………………………………………………………………………</a:t>
            </a:r>
            <a:endParaRPr lang="vi-VN" sz="2800" b="1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70898" y="5082756"/>
            <a:ext cx="6506679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Nẵng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Vĩnh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Long;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TP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00136" y="2695780"/>
            <a:ext cx="15327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Nẵng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80548" y="3305628"/>
            <a:ext cx="2748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TP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3675" y="249266"/>
            <a:ext cx="116401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số tròn trăm x, biết: 190 &lt; x &lt; 410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3675" y="859163"/>
            <a:ext cx="111396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 là </a:t>
            </a:r>
            <a:r>
              <a:rPr lang="fr-FR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fr-FR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fr-FR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fr-FR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190 &lt; x &lt; 410 </a:t>
            </a:r>
            <a:r>
              <a:rPr lang="fr-FR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fr-FR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 là 200; 300 </a:t>
            </a:r>
            <a:r>
              <a:rPr lang="fr-FR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400.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3675" y="2001064"/>
            <a:ext cx="81076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28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........</a:t>
            </a:r>
          </a:p>
          <a:p>
            <a:pPr algn="just">
              <a:lnSpc>
                <a:spcPct val="150000"/>
              </a:lnSpc>
            </a:pP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........</a:t>
            </a:r>
          </a:p>
          <a:p>
            <a:pPr algn="just">
              <a:lnSpc>
                <a:spcPct val="150000"/>
              </a:lnSpc>
            </a:pP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........</a:t>
            </a:r>
          </a:p>
          <a:p>
            <a:pPr algn="just">
              <a:lnSpc>
                <a:spcPct val="150000"/>
              </a:lnSpc>
            </a:pP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........</a:t>
            </a:r>
            <a:endParaRPr lang="en-US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80008" y="2968948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999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77300" y="3592986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998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42734" y="4217024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46845" y="4841062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101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0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352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TOÁN 4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4</dc:title>
  <dc:creator>Microsoft account</dc:creator>
  <cp:lastModifiedBy>Microsoft account</cp:lastModifiedBy>
  <cp:revision>4</cp:revision>
  <dcterms:created xsi:type="dcterms:W3CDTF">2022-04-07T13:23:30Z</dcterms:created>
  <dcterms:modified xsi:type="dcterms:W3CDTF">2022-04-07T14:05:09Z</dcterms:modified>
</cp:coreProperties>
</file>