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2"/>
  </p:notesMasterIdLst>
  <p:sldIdLst>
    <p:sldId id="266" r:id="rId2"/>
    <p:sldId id="277" r:id="rId3"/>
    <p:sldId id="267" r:id="rId4"/>
    <p:sldId id="258" r:id="rId5"/>
    <p:sldId id="256" r:id="rId6"/>
    <p:sldId id="257" r:id="rId7"/>
    <p:sldId id="261" r:id="rId8"/>
    <p:sldId id="276" r:id="rId9"/>
    <p:sldId id="264" r:id="rId10"/>
    <p:sldId id="263" r:id="rId11"/>
  </p:sldIdLst>
  <p:sldSz cx="12192000" cy="6858000"/>
  <p:notesSz cx="6858000" cy="9144000"/>
  <p:embeddedFontLst>
    <p:embeddedFont>
      <p:font typeface="UVN Hoa Dao" panose="00000400000000000000" pitchFamily="2" charset="0"/>
      <p:regular r:id="rId13"/>
    </p:embeddedFont>
    <p:embeddedFont>
      <p:font typeface="UTM Avo" panose="02040603050506020204" pitchFamily="18" charset="0"/>
      <p:regular r:id="rId14"/>
      <p:bold r:id="rId15"/>
      <p:italic r:id="rId16"/>
      <p:boldItalic r:id="rId17"/>
    </p:embeddedFont>
    <p:embeddedFont>
      <p:font typeface="UTM Erie Black" panose="02040603050506020204" pitchFamily="18" charset="0"/>
      <p:regular r:id="rId18"/>
    </p:embeddedFont>
    <p:embeddedFont>
      <p:font typeface="微软雅黑" panose="020B0503020204020204" pitchFamily="34" charset="-122"/>
      <p:regular r:id="rId19"/>
      <p:bold r:id="rId20"/>
    </p:embeddedFont>
    <p:embeddedFont>
      <p:font typeface="等线" panose="020B0604020202020204" charset="-122"/>
      <p:regular r:id="rId21"/>
      <p:bold r:id="rId22"/>
    </p:embeddedFont>
    <p:embeddedFont>
      <p:font typeface="UVN Mang Cau Nang" panose="03060902050402020B05" pitchFamily="66" charset="0"/>
      <p:regular r:id="rId23"/>
      <p:italic r:id="rId24"/>
    </p:embeddedFont>
  </p:embeddedFontLst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29D"/>
    <a:srgbClr val="F5A700"/>
    <a:srgbClr val="FFEA54"/>
    <a:srgbClr val="EA6368"/>
    <a:srgbClr val="83C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4625"/>
  </p:normalViewPr>
  <p:slideViewPr>
    <p:cSldViewPr snapToGrid="0">
      <p:cViewPr>
        <p:scale>
          <a:sx n="66" d="100"/>
          <a:sy n="66" d="100"/>
        </p:scale>
        <p:origin x="816" y="4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D4597-B8F8-41F3-97AF-1D51241A7115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64CC8-E2FD-478A-9C86-6546B2FD7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935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324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88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Hoạt</a:t>
            </a:r>
            <a:r>
              <a:rPr lang="en-US" baseline="0" smtClean="0"/>
              <a:t> hình Peppapig </a:t>
            </a:r>
            <a:r>
              <a:rPr lang="en-US" smtClean="0"/>
              <a:t>https://www.youtube.com/watch?v=QcH2OGJwi9Y (0:00-4:33)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151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4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581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65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466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932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839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81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4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82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teamKTUTS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14DC3A4-3F87-4011-9742-D7D5FB673388}"/>
              </a:ext>
            </a:extLst>
          </p:cNvPr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E296D5-3DE2-4357-B1C7-9A840D9970E1}"/>
              </a:ext>
            </a:extLst>
          </p:cNvPr>
          <p:cNvSpPr txBox="1"/>
          <p:nvPr userDrawn="1"/>
        </p:nvSpPr>
        <p:spPr>
          <a:xfrm>
            <a:off x="11087100" y="0"/>
            <a:ext cx="110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UTM Erie Black" panose="02040603050506020204" pitchFamily="18" charset="0"/>
              </a:rPr>
              <a:t>KTUTS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C49DF73-455F-4DD9-AB82-8C3E37A7ED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61989" y="18694549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B1866BE-97DF-454D-B16A-4FB65F38B35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0" y="8102749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DB921E5D-D784-4810-8E93-FE2C8A70E30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211" y="-13766651"/>
            <a:ext cx="1881378" cy="1625303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6F12F7D-274B-4BA7-B776-605EEC964A3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7060" y="-13718246"/>
            <a:ext cx="1881378" cy="1625303"/>
          </a:xfrm>
          <a:prstGeom prst="rect">
            <a:avLst/>
          </a:prstGeom>
        </p:spPr>
      </p:pic>
      <p:sp>
        <p:nvSpPr>
          <p:cNvPr id="8" name="TextBox 15">
            <a:extLst>
              <a:ext uri="{FF2B5EF4-FFF2-40B4-BE49-F238E27FC236}">
                <a16:creationId xmlns:a16="http://schemas.microsoft.com/office/drawing/2014/main" id="{78CA585B-30F3-4AD1-8689-ADC07FC3BC15}"/>
              </a:ext>
            </a:extLst>
          </p:cNvPr>
          <p:cNvSpPr txBox="1"/>
          <p:nvPr userDrawn="1"/>
        </p:nvSpPr>
        <p:spPr>
          <a:xfrm>
            <a:off x="2880780" y="8558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566958BE-530A-451E-83AB-C67FDED482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611" y="189993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3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8C189C9-2514-45D6-ABC4-8C6A226A0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50" y="5580351"/>
            <a:ext cx="1092403" cy="186204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94806D9-868B-4FA0-A3D6-429F77EE8F0C}"/>
              </a:ext>
            </a:extLst>
          </p:cNvPr>
          <p:cNvSpPr txBox="1"/>
          <p:nvPr/>
        </p:nvSpPr>
        <p:spPr>
          <a:xfrm>
            <a:off x="1495151" y="1492028"/>
            <a:ext cx="839845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b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Hoa Dao" panose="00000400000000000000" pitchFamily="2" charset="0"/>
                <a:ea typeface="逼格青春粗黑体简2.0" panose="02010604000000000000" pitchFamily="2" charset="-122"/>
              </a:rPr>
              <a:t>KỂ CHUYỆN Đ</a:t>
            </a:r>
            <a:r>
              <a:rPr lang="en-US" altLang="zh-CN" sz="8000" b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Hoa Dao" panose="00000400000000000000" pitchFamily="2" charset="0"/>
                <a:ea typeface="逼格青春粗黑体简2.0" panose="02010604000000000000" pitchFamily="2" charset="-122"/>
              </a:rPr>
              <a:t>ƯỢ</a:t>
            </a:r>
            <a:r>
              <a:rPr lang="en-US" altLang="zh-CN" sz="8000" b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Hoa Dao" panose="00000400000000000000" pitchFamily="2" charset="0"/>
                <a:ea typeface="逼格青春粗黑体简2.0" panose="02010604000000000000" pitchFamily="2" charset="-122"/>
              </a:rPr>
              <a:t>C</a:t>
            </a:r>
          </a:p>
          <a:p>
            <a:pPr algn="ctr"/>
            <a:r>
              <a:rPr lang="en-US" altLang="zh-CN" sz="8000" b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Hoa Dao" panose="00000400000000000000" pitchFamily="2" charset="0"/>
                <a:ea typeface="逼格青春粗黑体简2.0" panose="02010604000000000000" pitchFamily="2" charset="-122"/>
              </a:rPr>
              <a:t>CHỨNG KIẾN</a:t>
            </a:r>
          </a:p>
          <a:p>
            <a:pPr algn="ctr"/>
            <a:r>
              <a:rPr lang="en-US" altLang="zh-CN" sz="8000" b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Hoa Dao" panose="00000400000000000000" pitchFamily="2" charset="0"/>
                <a:ea typeface="逼格青春粗黑体简2.0" panose="02010604000000000000" pitchFamily="2" charset="-122"/>
              </a:rPr>
              <a:t>HOẶC THAM GIA</a:t>
            </a:r>
            <a:endParaRPr lang="zh-CN" altLang="en-US" sz="80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Hoa Dao" panose="00000400000000000000" pitchFamily="2" charset="0"/>
              <a:ea typeface="逼格青春粗黑体简2.0" panose="02010604000000000000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C943504-445C-439D-9AC6-F1D9AF685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79" y="221774"/>
            <a:ext cx="2144952" cy="1313228"/>
          </a:xfrm>
          <a:prstGeom prst="rect">
            <a:avLst/>
          </a:prstGeom>
        </p:spPr>
      </p:pic>
      <p:pic>
        <p:nvPicPr>
          <p:cNvPr id="6" name="图片 5" descr="图片包含 台球, 运动, 台球桌, 房间&#10;&#10;已生成极高可信度的说明">
            <a:extLst>
              <a:ext uri="{FF2B5EF4-FFF2-40B4-BE49-F238E27FC236}">
                <a16:creationId xmlns:a16="http://schemas.microsoft.com/office/drawing/2014/main" id="{CFAB7CE2-308D-4D65-BA75-BDCD3CAC62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971" y="2836284"/>
            <a:ext cx="2900909" cy="402171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B6DDF8C-24B6-4A6C-910D-B01BFC837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9" y="5076195"/>
            <a:ext cx="1150619" cy="196127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048457" y="406452"/>
            <a:ext cx="3579827" cy="825879"/>
            <a:chOff x="2219870" y="2029716"/>
            <a:chExt cx="3579827" cy="825879"/>
          </a:xfrm>
        </p:grpSpPr>
        <p:sp>
          <p:nvSpPr>
            <p:cNvPr id="3" name="Rectangle 2"/>
            <p:cNvSpPr/>
            <p:nvPr/>
          </p:nvSpPr>
          <p:spPr>
            <a:xfrm>
              <a:off x="2219870" y="2029716"/>
              <a:ext cx="3579827" cy="7338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F231260E-393F-4141-B060-019873D1865F}"/>
                </a:ext>
              </a:extLst>
            </p:cNvPr>
            <p:cNvSpPr txBox="1"/>
            <p:nvPr/>
          </p:nvSpPr>
          <p:spPr>
            <a:xfrm>
              <a:off x="2219870" y="2147709"/>
              <a:ext cx="3579827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altLang="zh-CN" sz="4000" smtClean="0">
                  <a:solidFill>
                    <a:srgbClr val="002060"/>
                  </a:solidFill>
                  <a:latin typeface="UVN Mang Cau Nang" panose="03060902050402020B05" pitchFamily="66" charset="0"/>
                  <a:ea typeface="方正卡通简体" panose="03000509000000000000" pitchFamily="65" charset="-122"/>
                </a:rPr>
                <a:t>KỂ CHUYỆN</a:t>
              </a:r>
              <a:endParaRPr lang="zh-CN" altLang="en-US" sz="4000" dirty="0">
                <a:solidFill>
                  <a:srgbClr val="002060"/>
                </a:solidFill>
                <a:latin typeface="UVN Mang Cau Nang" panose="03060902050402020B05" pitchFamily="66" charset="0"/>
                <a:ea typeface="方正卡通简体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2126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4623990-FDE4-408A-872E-E6B57C26F6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20"/>
          <a:stretch/>
        </p:blipFill>
        <p:spPr>
          <a:xfrm>
            <a:off x="975770" y="1395483"/>
            <a:ext cx="8367248" cy="447562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894AD3C-94C5-499E-8A77-02A0EF27CED4}"/>
              </a:ext>
            </a:extLst>
          </p:cNvPr>
          <p:cNvSpPr txBox="1"/>
          <p:nvPr/>
        </p:nvSpPr>
        <p:spPr>
          <a:xfrm>
            <a:off x="2550160" y="1499560"/>
            <a:ext cx="54631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en-US" altLang="zh-CN" sz="100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Hoa Dao" panose="00000400000000000000" pitchFamily="2" charset="0"/>
                <a:ea typeface="方正流行体简体" panose="03000509000000000000" pitchFamily="65" charset="-122"/>
              </a:rPr>
              <a:t>Chúc em học tốt!</a:t>
            </a:r>
            <a:endParaRPr lang="zh-CN" altLang="en-US" sz="10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Hoa Dao" panose="00000400000000000000" pitchFamily="2" charset="0"/>
              <a:ea typeface="方正流行体简体" panose="03000509000000000000" pitchFamily="65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FEE34D9-E97E-48C9-AA22-875622B7F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945" y="1028515"/>
            <a:ext cx="2052409" cy="19969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B1F12C4-0234-46B7-B4E7-7C5F0DC3DA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848" y="2506966"/>
            <a:ext cx="2470760" cy="342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4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6332" y="7051040"/>
            <a:ext cx="5333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https://www.youtube.com/watch?v=mcVTh41XBqs</a:t>
            </a:r>
          </a:p>
        </p:txBody>
      </p:sp>
      <p:pic>
        <p:nvPicPr>
          <p:cNvPr id="3" name="KC4_Tuan31_KeChuyenDuocChungKienHoacThamGia_KTUTS_CHUYẾN VI VU TRÊN XE DÃ NGOẠI VÀ CẮM TRẠI TRONG RỪNG CỦA GIA ĐÌNH PEPPA.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200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7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D53C794-B8E2-4EBC-9104-93871E258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488" y="220379"/>
            <a:ext cx="6112032" cy="63895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0A8CF49-3995-4063-A829-A034D06A6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57" y="2095929"/>
            <a:ext cx="977419" cy="10033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7A30184-89E0-4280-814E-64142E8A39B6}"/>
              </a:ext>
            </a:extLst>
          </p:cNvPr>
          <p:cNvSpPr txBox="1"/>
          <p:nvPr/>
        </p:nvSpPr>
        <p:spPr>
          <a:xfrm rot="20674836">
            <a:off x="2253394" y="2120054"/>
            <a:ext cx="4058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smtClean="0">
                <a:solidFill>
                  <a:srgbClr val="C00000"/>
                </a:solidFill>
                <a:latin typeface="UTM Avo" panose="02040603050506020204" pitchFamily="18" charset="0"/>
                <a:ea typeface="逼格青春粗黑体简2.0" panose="02010604000000000000" pitchFamily="2" charset="-122"/>
              </a:rPr>
              <a:t>ĐỀ BÀI</a:t>
            </a:r>
            <a:endParaRPr lang="en-US" altLang="zh-CN" sz="4400" b="1" dirty="0">
              <a:solidFill>
                <a:srgbClr val="C00000"/>
              </a:solidFill>
              <a:latin typeface="UTM Avo" panose="02040603050506020204" pitchFamily="18" charset="0"/>
              <a:ea typeface="逼格青春粗黑体简2.0" panose="02010604000000000000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27BF6EE-423C-4E70-8149-7004C11A33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4" y="5144900"/>
            <a:ext cx="1150619" cy="19612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DCB3CE-A3DD-48EA-B821-631880060C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639" y="1173545"/>
            <a:ext cx="1150619" cy="1961279"/>
          </a:xfrm>
          <a:prstGeom prst="rect">
            <a:avLst/>
          </a:prstGeom>
        </p:spPr>
      </p:pic>
      <p:pic>
        <p:nvPicPr>
          <p:cNvPr id="15" name="图片 14" descr="图片包含 餐桌, 室内&#10;&#10;已生成高可信度的说明">
            <a:extLst>
              <a:ext uri="{FF2B5EF4-FFF2-40B4-BE49-F238E27FC236}">
                <a16:creationId xmlns:a16="http://schemas.microsoft.com/office/drawing/2014/main" id="{1E3CCC65-47C3-4771-84F2-1BA9DC77EB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877" y="2290959"/>
            <a:ext cx="2184898" cy="224841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740E7DE-6BA2-4900-84C8-60DDD95DD2B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51" y="3542210"/>
            <a:ext cx="4161317" cy="33157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 rot="20648018">
            <a:off x="2710058" y="4019559"/>
            <a:ext cx="1958709" cy="599551"/>
          </a:xfrm>
          <a:prstGeom prst="roundRect">
            <a:avLst/>
          </a:prstGeom>
          <a:solidFill>
            <a:srgbClr val="F6B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648018">
            <a:off x="2893086" y="4604698"/>
            <a:ext cx="1958709" cy="599551"/>
          </a:xfrm>
          <a:prstGeom prst="roundRect">
            <a:avLst/>
          </a:prstGeom>
          <a:solidFill>
            <a:srgbClr val="F6B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20648018">
            <a:off x="4368873" y="4819109"/>
            <a:ext cx="2065706" cy="599551"/>
          </a:xfrm>
          <a:prstGeom prst="roundRect">
            <a:avLst/>
          </a:prstGeom>
          <a:solidFill>
            <a:srgbClr val="F6B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648018">
            <a:off x="5736436" y="3949503"/>
            <a:ext cx="763847" cy="599551"/>
          </a:xfrm>
          <a:prstGeom prst="roundRect">
            <a:avLst/>
          </a:prstGeom>
          <a:solidFill>
            <a:srgbClr val="F6B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5BB9A53-0FEE-4A9A-9117-85F9BF63DE6D}"/>
              </a:ext>
            </a:extLst>
          </p:cNvPr>
          <p:cNvSpPr txBox="1"/>
          <p:nvPr/>
        </p:nvSpPr>
        <p:spPr>
          <a:xfrm rot="20578947">
            <a:off x="2720371" y="2983645"/>
            <a:ext cx="3824476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600" smtClean="0">
                <a:latin typeface="UTM Avo" panose="02040603050506020204" pitchFamily="18" charset="0"/>
                <a:ea typeface="逼格青春粗黑体简2.0" panose="02010604000000000000" pitchFamily="2" charset="-122"/>
              </a:rPr>
              <a:t>Kể về một cuộc du lịch hoặc cắm trại mà em được tham gia.</a:t>
            </a:r>
            <a:endParaRPr lang="zh-CN" altLang="en-US" sz="3600" dirty="0">
              <a:latin typeface="UTM Avo" panose="02040603050506020204" pitchFamily="18" charset="0"/>
              <a:ea typeface="逼格青春粗黑体简2.0" panose="02010604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1233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16" grpId="0" animBg="1"/>
      <p:bldP spid="17" grpId="0" animBg="1"/>
      <p:bldP spid="19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C8D8AA38-C00D-4E01-B184-07AC6AFFF002}"/>
              </a:ext>
            </a:extLst>
          </p:cNvPr>
          <p:cNvGrpSpPr/>
          <p:nvPr/>
        </p:nvGrpSpPr>
        <p:grpSpPr>
          <a:xfrm rot="374512">
            <a:off x="1233369" y="347904"/>
            <a:ext cx="9018768" cy="2622998"/>
            <a:chOff x="1586616" y="1770243"/>
            <a:chExt cx="9018768" cy="2622998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8F0F03E-72FA-41D4-A3BA-AAD9939B8776}"/>
                </a:ext>
              </a:extLst>
            </p:cNvPr>
            <p:cNvGrpSpPr/>
            <p:nvPr/>
          </p:nvGrpSpPr>
          <p:grpSpPr>
            <a:xfrm>
              <a:off x="1586616" y="1770243"/>
              <a:ext cx="9018768" cy="2622998"/>
              <a:chOff x="2851167" y="3308681"/>
              <a:chExt cx="3021479" cy="878760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12C7773E-5FF6-4C1A-8763-1EA4DE33ED95}"/>
                  </a:ext>
                </a:extLst>
              </p:cNvPr>
              <p:cNvGrpSpPr/>
              <p:nvPr/>
            </p:nvGrpSpPr>
            <p:grpSpPr>
              <a:xfrm rot="20884910">
                <a:off x="2851167" y="3579378"/>
                <a:ext cx="2105831" cy="608063"/>
                <a:chOff x="3256489" y="3502442"/>
                <a:chExt cx="2105831" cy="608063"/>
              </a:xfrm>
            </p:grpSpPr>
            <p:sp>
              <p:nvSpPr>
                <p:cNvPr id="25" name="任意多边形 133">
                  <a:extLst>
                    <a:ext uri="{FF2B5EF4-FFF2-40B4-BE49-F238E27FC236}">
                      <a16:creationId xmlns:a16="http://schemas.microsoft.com/office/drawing/2014/main" id="{76116E2C-4BCF-43E2-A8E9-A4546F75CBA7}"/>
                    </a:ext>
                  </a:extLst>
                </p:cNvPr>
                <p:cNvSpPr/>
                <p:nvPr/>
              </p:nvSpPr>
              <p:spPr>
                <a:xfrm>
                  <a:off x="5121814" y="3747154"/>
                  <a:ext cx="240506" cy="126206"/>
                </a:xfrm>
                <a:custGeom>
                  <a:avLst/>
                  <a:gdLst>
                    <a:gd name="connsiteX0" fmla="*/ 0 w 240506"/>
                    <a:gd name="connsiteY0" fmla="*/ 0 h 126206"/>
                    <a:gd name="connsiteX1" fmla="*/ 240506 w 240506"/>
                    <a:gd name="connsiteY1" fmla="*/ 28575 h 126206"/>
                    <a:gd name="connsiteX2" fmla="*/ 0 w 240506"/>
                    <a:gd name="connsiteY2" fmla="*/ 126206 h 126206"/>
                    <a:gd name="connsiteX3" fmla="*/ 0 w 240506"/>
                    <a:gd name="connsiteY3" fmla="*/ 126206 h 126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0506" h="126206">
                      <a:moveTo>
                        <a:pt x="0" y="0"/>
                      </a:moveTo>
                      <a:lnTo>
                        <a:pt x="240506" y="28575"/>
                      </a:lnTo>
                      <a:lnTo>
                        <a:pt x="0" y="126206"/>
                      </a:lnTo>
                      <a:lnTo>
                        <a:pt x="0" y="126206"/>
                      </a:lnTo>
                    </a:path>
                  </a:pathLst>
                </a:custGeom>
                <a:no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6" name="组合 25">
                  <a:extLst>
                    <a:ext uri="{FF2B5EF4-FFF2-40B4-BE49-F238E27FC236}">
                      <a16:creationId xmlns:a16="http://schemas.microsoft.com/office/drawing/2014/main" id="{146263AF-B002-43FA-AE31-5483FE25CB08}"/>
                    </a:ext>
                  </a:extLst>
                </p:cNvPr>
                <p:cNvGrpSpPr/>
                <p:nvPr/>
              </p:nvGrpSpPr>
              <p:grpSpPr>
                <a:xfrm>
                  <a:off x="3256489" y="3502442"/>
                  <a:ext cx="1870024" cy="608063"/>
                  <a:chOff x="-1283892" y="9484005"/>
                  <a:chExt cx="1259682" cy="409602"/>
                </a:xfrm>
              </p:grpSpPr>
              <p:sp>
                <p:nvSpPr>
                  <p:cNvPr id="27" name="任意多边形 135">
                    <a:extLst>
                      <a:ext uri="{FF2B5EF4-FFF2-40B4-BE49-F238E27FC236}">
                        <a16:creationId xmlns:a16="http://schemas.microsoft.com/office/drawing/2014/main" id="{D2E5527B-59AE-4CDD-9424-4532BE24E389}"/>
                      </a:ext>
                    </a:extLst>
                  </p:cNvPr>
                  <p:cNvSpPr/>
                  <p:nvPr/>
                </p:nvSpPr>
                <p:spPr>
                  <a:xfrm>
                    <a:off x="-1283892" y="9600495"/>
                    <a:ext cx="276226" cy="293112"/>
                  </a:xfrm>
                  <a:custGeom>
                    <a:avLst/>
                    <a:gdLst>
                      <a:gd name="connsiteX0" fmla="*/ 0 w 250031"/>
                      <a:gd name="connsiteY0" fmla="*/ 71437 h 292893"/>
                      <a:gd name="connsiteX1" fmla="*/ 242887 w 250031"/>
                      <a:gd name="connsiteY1" fmla="*/ 0 h 292893"/>
                      <a:gd name="connsiteX2" fmla="*/ 250031 w 250031"/>
                      <a:gd name="connsiteY2" fmla="*/ 252412 h 292893"/>
                      <a:gd name="connsiteX3" fmla="*/ 11906 w 250031"/>
                      <a:gd name="connsiteY3" fmla="*/ 292893 h 292893"/>
                      <a:gd name="connsiteX4" fmla="*/ 71437 w 250031"/>
                      <a:gd name="connsiteY4" fmla="*/ 169068 h 292893"/>
                      <a:gd name="connsiteX5" fmla="*/ 0 w 250031"/>
                      <a:gd name="connsiteY5" fmla="*/ 71437 h 292893"/>
                      <a:gd name="connsiteX0" fmla="*/ 0 w 261938"/>
                      <a:gd name="connsiteY0" fmla="*/ 64293 h 292893"/>
                      <a:gd name="connsiteX1" fmla="*/ 254794 w 261938"/>
                      <a:gd name="connsiteY1" fmla="*/ 0 h 292893"/>
                      <a:gd name="connsiteX2" fmla="*/ 261938 w 261938"/>
                      <a:gd name="connsiteY2" fmla="*/ 252412 h 292893"/>
                      <a:gd name="connsiteX3" fmla="*/ 23813 w 261938"/>
                      <a:gd name="connsiteY3" fmla="*/ 292893 h 292893"/>
                      <a:gd name="connsiteX4" fmla="*/ 83344 w 261938"/>
                      <a:gd name="connsiteY4" fmla="*/ 169068 h 292893"/>
                      <a:gd name="connsiteX5" fmla="*/ 0 w 261938"/>
                      <a:gd name="connsiteY5" fmla="*/ 64293 h 292893"/>
                      <a:gd name="connsiteX0" fmla="*/ 0 w 261938"/>
                      <a:gd name="connsiteY0" fmla="*/ 64293 h 292893"/>
                      <a:gd name="connsiteX1" fmla="*/ 254794 w 261938"/>
                      <a:gd name="connsiteY1" fmla="*/ 0 h 292893"/>
                      <a:gd name="connsiteX2" fmla="*/ 261938 w 261938"/>
                      <a:gd name="connsiteY2" fmla="*/ 252412 h 292893"/>
                      <a:gd name="connsiteX3" fmla="*/ 23813 w 261938"/>
                      <a:gd name="connsiteY3" fmla="*/ 292893 h 292893"/>
                      <a:gd name="connsiteX4" fmla="*/ 83344 w 261938"/>
                      <a:gd name="connsiteY4" fmla="*/ 169068 h 292893"/>
                      <a:gd name="connsiteX5" fmla="*/ 0 w 261938"/>
                      <a:gd name="connsiteY5" fmla="*/ 64293 h 292893"/>
                      <a:gd name="connsiteX0" fmla="*/ 0 w 261938"/>
                      <a:gd name="connsiteY0" fmla="*/ 64512 h 293112"/>
                      <a:gd name="connsiteX1" fmla="*/ 254794 w 261938"/>
                      <a:gd name="connsiteY1" fmla="*/ 219 h 293112"/>
                      <a:gd name="connsiteX2" fmla="*/ 261938 w 261938"/>
                      <a:gd name="connsiteY2" fmla="*/ 252631 h 293112"/>
                      <a:gd name="connsiteX3" fmla="*/ 23813 w 261938"/>
                      <a:gd name="connsiteY3" fmla="*/ 293112 h 293112"/>
                      <a:gd name="connsiteX4" fmla="*/ 83344 w 261938"/>
                      <a:gd name="connsiteY4" fmla="*/ 169287 h 293112"/>
                      <a:gd name="connsiteX5" fmla="*/ 0 w 261938"/>
                      <a:gd name="connsiteY5" fmla="*/ 64512 h 293112"/>
                      <a:gd name="connsiteX0" fmla="*/ 0 w 261938"/>
                      <a:gd name="connsiteY0" fmla="*/ 64512 h 293112"/>
                      <a:gd name="connsiteX1" fmla="*/ 254794 w 261938"/>
                      <a:gd name="connsiteY1" fmla="*/ 219 h 293112"/>
                      <a:gd name="connsiteX2" fmla="*/ 261938 w 261938"/>
                      <a:gd name="connsiteY2" fmla="*/ 252631 h 293112"/>
                      <a:gd name="connsiteX3" fmla="*/ 23813 w 261938"/>
                      <a:gd name="connsiteY3" fmla="*/ 293112 h 293112"/>
                      <a:gd name="connsiteX4" fmla="*/ 83344 w 261938"/>
                      <a:gd name="connsiteY4" fmla="*/ 169287 h 293112"/>
                      <a:gd name="connsiteX5" fmla="*/ 0 w 261938"/>
                      <a:gd name="connsiteY5" fmla="*/ 64512 h 293112"/>
                      <a:gd name="connsiteX0" fmla="*/ 0 w 261938"/>
                      <a:gd name="connsiteY0" fmla="*/ 64512 h 293112"/>
                      <a:gd name="connsiteX1" fmla="*/ 254794 w 261938"/>
                      <a:gd name="connsiteY1" fmla="*/ 219 h 293112"/>
                      <a:gd name="connsiteX2" fmla="*/ 261938 w 261938"/>
                      <a:gd name="connsiteY2" fmla="*/ 252631 h 293112"/>
                      <a:gd name="connsiteX3" fmla="*/ 23813 w 261938"/>
                      <a:gd name="connsiteY3" fmla="*/ 293112 h 293112"/>
                      <a:gd name="connsiteX4" fmla="*/ 83344 w 261938"/>
                      <a:gd name="connsiteY4" fmla="*/ 169287 h 293112"/>
                      <a:gd name="connsiteX5" fmla="*/ 0 w 261938"/>
                      <a:gd name="connsiteY5" fmla="*/ 64512 h 293112"/>
                      <a:gd name="connsiteX0" fmla="*/ 0 w 261938"/>
                      <a:gd name="connsiteY0" fmla="*/ 64512 h 293112"/>
                      <a:gd name="connsiteX1" fmla="*/ 254794 w 261938"/>
                      <a:gd name="connsiteY1" fmla="*/ 219 h 293112"/>
                      <a:gd name="connsiteX2" fmla="*/ 261938 w 261938"/>
                      <a:gd name="connsiteY2" fmla="*/ 252631 h 293112"/>
                      <a:gd name="connsiteX3" fmla="*/ 23813 w 261938"/>
                      <a:gd name="connsiteY3" fmla="*/ 293112 h 293112"/>
                      <a:gd name="connsiteX4" fmla="*/ 83344 w 261938"/>
                      <a:gd name="connsiteY4" fmla="*/ 169287 h 293112"/>
                      <a:gd name="connsiteX5" fmla="*/ 0 w 261938"/>
                      <a:gd name="connsiteY5" fmla="*/ 64512 h 293112"/>
                      <a:gd name="connsiteX0" fmla="*/ 0 w 276226"/>
                      <a:gd name="connsiteY0" fmla="*/ 64512 h 293112"/>
                      <a:gd name="connsiteX1" fmla="*/ 269082 w 276226"/>
                      <a:gd name="connsiteY1" fmla="*/ 219 h 293112"/>
                      <a:gd name="connsiteX2" fmla="*/ 276226 w 276226"/>
                      <a:gd name="connsiteY2" fmla="*/ 252631 h 293112"/>
                      <a:gd name="connsiteX3" fmla="*/ 38101 w 276226"/>
                      <a:gd name="connsiteY3" fmla="*/ 293112 h 293112"/>
                      <a:gd name="connsiteX4" fmla="*/ 97632 w 276226"/>
                      <a:gd name="connsiteY4" fmla="*/ 169287 h 293112"/>
                      <a:gd name="connsiteX5" fmla="*/ 0 w 276226"/>
                      <a:gd name="connsiteY5" fmla="*/ 64512 h 293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6226" h="293112">
                        <a:moveTo>
                          <a:pt x="0" y="64512"/>
                        </a:moveTo>
                        <a:cubicBezTo>
                          <a:pt x="65881" y="14506"/>
                          <a:pt x="184151" y="-2163"/>
                          <a:pt x="269082" y="219"/>
                        </a:cubicBezTo>
                        <a:lnTo>
                          <a:pt x="276226" y="252631"/>
                        </a:lnTo>
                        <a:cubicBezTo>
                          <a:pt x="208758" y="247075"/>
                          <a:pt x="112714" y="251043"/>
                          <a:pt x="38101" y="293112"/>
                        </a:cubicBezTo>
                        <a:lnTo>
                          <a:pt x="97632" y="169287"/>
                        </a:lnTo>
                        <a:lnTo>
                          <a:pt x="0" y="64512"/>
                        </a:lnTo>
                        <a:close/>
                      </a:path>
                    </a:pathLst>
                  </a:custGeom>
                  <a:solidFill>
                    <a:srgbClr val="EDEAD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8" name="任意多边形 136">
                    <a:extLst>
                      <a:ext uri="{FF2B5EF4-FFF2-40B4-BE49-F238E27FC236}">
                        <a16:creationId xmlns:a16="http://schemas.microsoft.com/office/drawing/2014/main" id="{DEB9C24B-6790-4103-BE2F-95C580AB7B54}"/>
                      </a:ext>
                    </a:extLst>
                  </p:cNvPr>
                  <p:cNvSpPr/>
                  <p:nvPr/>
                </p:nvSpPr>
                <p:spPr>
                  <a:xfrm>
                    <a:off x="-1114823" y="9553089"/>
                    <a:ext cx="107156" cy="295275"/>
                  </a:xfrm>
                  <a:custGeom>
                    <a:avLst/>
                    <a:gdLst>
                      <a:gd name="connsiteX0" fmla="*/ 0 w 107156"/>
                      <a:gd name="connsiteY0" fmla="*/ 228600 h 295275"/>
                      <a:gd name="connsiteX1" fmla="*/ 107156 w 107156"/>
                      <a:gd name="connsiteY1" fmla="*/ 295275 h 295275"/>
                      <a:gd name="connsiteX2" fmla="*/ 104775 w 107156"/>
                      <a:gd name="connsiteY2" fmla="*/ 47625 h 295275"/>
                      <a:gd name="connsiteX3" fmla="*/ 4763 w 107156"/>
                      <a:gd name="connsiteY3" fmla="*/ 0 h 295275"/>
                      <a:gd name="connsiteX4" fmla="*/ 0 w 107156"/>
                      <a:gd name="connsiteY4" fmla="*/ 228600 h 29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156" h="295275">
                        <a:moveTo>
                          <a:pt x="0" y="228600"/>
                        </a:moveTo>
                        <a:lnTo>
                          <a:pt x="107156" y="295275"/>
                        </a:lnTo>
                        <a:cubicBezTo>
                          <a:pt x="106362" y="212725"/>
                          <a:pt x="105569" y="130175"/>
                          <a:pt x="104775" y="47625"/>
                        </a:cubicBezTo>
                        <a:lnTo>
                          <a:pt x="4763" y="0"/>
                        </a:lnTo>
                        <a:cubicBezTo>
                          <a:pt x="3175" y="76200"/>
                          <a:pt x="1588" y="152400"/>
                          <a:pt x="0" y="228600"/>
                        </a:cubicBezTo>
                        <a:close/>
                      </a:path>
                    </a:pathLst>
                  </a:custGeom>
                  <a:solidFill>
                    <a:srgbClr val="C5BB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9" name="任意多边形 137">
                    <a:extLst>
                      <a:ext uri="{FF2B5EF4-FFF2-40B4-BE49-F238E27FC236}">
                        <a16:creationId xmlns:a16="http://schemas.microsoft.com/office/drawing/2014/main" id="{9BBEDE6B-219C-42DD-95A3-D21F932E0370}"/>
                      </a:ext>
                    </a:extLst>
                  </p:cNvPr>
                  <p:cNvSpPr/>
                  <p:nvPr/>
                </p:nvSpPr>
                <p:spPr>
                  <a:xfrm>
                    <a:off x="-1117204" y="9484005"/>
                    <a:ext cx="1092994" cy="323873"/>
                  </a:xfrm>
                  <a:custGeom>
                    <a:avLst/>
                    <a:gdLst>
                      <a:gd name="connsiteX0" fmla="*/ 2382 w 1092994"/>
                      <a:gd name="connsiteY0" fmla="*/ 0 h 252412"/>
                      <a:gd name="connsiteX1" fmla="*/ 1092994 w 1092994"/>
                      <a:gd name="connsiteY1" fmla="*/ 23812 h 252412"/>
                      <a:gd name="connsiteX2" fmla="*/ 1092994 w 1092994"/>
                      <a:gd name="connsiteY2" fmla="*/ 252412 h 252412"/>
                      <a:gd name="connsiteX3" fmla="*/ 0 w 1092994"/>
                      <a:gd name="connsiteY3" fmla="*/ 228600 h 252412"/>
                      <a:gd name="connsiteX4" fmla="*/ 2382 w 1092994"/>
                      <a:gd name="connsiteY4" fmla="*/ 0 h 252412"/>
                      <a:gd name="connsiteX0" fmla="*/ 2382 w 1092994"/>
                      <a:gd name="connsiteY0" fmla="*/ 46913 h 299325"/>
                      <a:gd name="connsiteX1" fmla="*/ 1092994 w 1092994"/>
                      <a:gd name="connsiteY1" fmla="*/ 70725 h 299325"/>
                      <a:gd name="connsiteX2" fmla="*/ 1092994 w 1092994"/>
                      <a:gd name="connsiteY2" fmla="*/ 299325 h 299325"/>
                      <a:gd name="connsiteX3" fmla="*/ 0 w 1092994"/>
                      <a:gd name="connsiteY3" fmla="*/ 275513 h 299325"/>
                      <a:gd name="connsiteX4" fmla="*/ 2382 w 1092994"/>
                      <a:gd name="connsiteY4" fmla="*/ 46913 h 299325"/>
                      <a:gd name="connsiteX0" fmla="*/ 2382 w 1092994"/>
                      <a:gd name="connsiteY0" fmla="*/ 68167 h 320579"/>
                      <a:gd name="connsiteX1" fmla="*/ 1092994 w 1092994"/>
                      <a:gd name="connsiteY1" fmla="*/ 91979 h 320579"/>
                      <a:gd name="connsiteX2" fmla="*/ 1092994 w 1092994"/>
                      <a:gd name="connsiteY2" fmla="*/ 320579 h 320579"/>
                      <a:gd name="connsiteX3" fmla="*/ 0 w 1092994"/>
                      <a:gd name="connsiteY3" fmla="*/ 296767 h 320579"/>
                      <a:gd name="connsiteX4" fmla="*/ 2382 w 1092994"/>
                      <a:gd name="connsiteY4" fmla="*/ 68167 h 320579"/>
                      <a:gd name="connsiteX0" fmla="*/ 2382 w 1092994"/>
                      <a:gd name="connsiteY0" fmla="*/ 68167 h 320579"/>
                      <a:gd name="connsiteX1" fmla="*/ 1092994 w 1092994"/>
                      <a:gd name="connsiteY1" fmla="*/ 91979 h 320579"/>
                      <a:gd name="connsiteX2" fmla="*/ 1092994 w 1092994"/>
                      <a:gd name="connsiteY2" fmla="*/ 320579 h 320579"/>
                      <a:gd name="connsiteX3" fmla="*/ 0 w 1092994"/>
                      <a:gd name="connsiteY3" fmla="*/ 296767 h 320579"/>
                      <a:gd name="connsiteX4" fmla="*/ 2382 w 1092994"/>
                      <a:gd name="connsiteY4" fmla="*/ 68167 h 320579"/>
                      <a:gd name="connsiteX0" fmla="*/ 2382 w 1092994"/>
                      <a:gd name="connsiteY0" fmla="*/ 68167 h 320579"/>
                      <a:gd name="connsiteX1" fmla="*/ 1092994 w 1092994"/>
                      <a:gd name="connsiteY1" fmla="*/ 91979 h 320579"/>
                      <a:gd name="connsiteX2" fmla="*/ 1092994 w 1092994"/>
                      <a:gd name="connsiteY2" fmla="*/ 320579 h 320579"/>
                      <a:gd name="connsiteX3" fmla="*/ 0 w 1092994"/>
                      <a:gd name="connsiteY3" fmla="*/ 296767 h 320579"/>
                      <a:gd name="connsiteX4" fmla="*/ 2382 w 1092994"/>
                      <a:gd name="connsiteY4" fmla="*/ 68167 h 320579"/>
                      <a:gd name="connsiteX0" fmla="*/ 2382 w 1092994"/>
                      <a:gd name="connsiteY0" fmla="*/ 68167 h 320579"/>
                      <a:gd name="connsiteX1" fmla="*/ 1092994 w 1092994"/>
                      <a:gd name="connsiteY1" fmla="*/ 91979 h 320579"/>
                      <a:gd name="connsiteX2" fmla="*/ 1092994 w 1092994"/>
                      <a:gd name="connsiteY2" fmla="*/ 320579 h 320579"/>
                      <a:gd name="connsiteX3" fmla="*/ 0 w 1092994"/>
                      <a:gd name="connsiteY3" fmla="*/ 296767 h 320579"/>
                      <a:gd name="connsiteX4" fmla="*/ 2382 w 1092994"/>
                      <a:gd name="connsiteY4" fmla="*/ 68167 h 320579"/>
                      <a:gd name="connsiteX0" fmla="*/ 2382 w 1092994"/>
                      <a:gd name="connsiteY0" fmla="*/ 71461 h 323873"/>
                      <a:gd name="connsiteX1" fmla="*/ 1092994 w 1092994"/>
                      <a:gd name="connsiteY1" fmla="*/ 95273 h 323873"/>
                      <a:gd name="connsiteX2" fmla="*/ 1092994 w 1092994"/>
                      <a:gd name="connsiteY2" fmla="*/ 323873 h 323873"/>
                      <a:gd name="connsiteX3" fmla="*/ 0 w 1092994"/>
                      <a:gd name="connsiteY3" fmla="*/ 300061 h 323873"/>
                      <a:gd name="connsiteX4" fmla="*/ 2382 w 1092994"/>
                      <a:gd name="connsiteY4" fmla="*/ 71461 h 3238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2994" h="323873">
                        <a:moveTo>
                          <a:pt x="2382" y="71461"/>
                        </a:moveTo>
                        <a:cubicBezTo>
                          <a:pt x="201612" y="-1565"/>
                          <a:pt x="703264" y="-53158"/>
                          <a:pt x="1092994" y="95273"/>
                        </a:cubicBezTo>
                        <a:lnTo>
                          <a:pt x="1092994" y="323873"/>
                        </a:lnTo>
                        <a:cubicBezTo>
                          <a:pt x="850107" y="237354"/>
                          <a:pt x="397668" y="184173"/>
                          <a:pt x="0" y="300061"/>
                        </a:cubicBezTo>
                        <a:lnTo>
                          <a:pt x="2382" y="71461"/>
                        </a:lnTo>
                        <a:close/>
                      </a:path>
                    </a:pathLst>
                  </a:custGeom>
                  <a:solidFill>
                    <a:srgbClr val="F6F4D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8A99CC1B-291A-45A9-A4BC-B350B33B72A0}"/>
                  </a:ext>
                </a:extLst>
              </p:cNvPr>
              <p:cNvGrpSpPr/>
              <p:nvPr/>
            </p:nvGrpSpPr>
            <p:grpSpPr>
              <a:xfrm>
                <a:off x="4803673" y="3308681"/>
                <a:ext cx="1068973" cy="429411"/>
                <a:chOff x="-116241" y="9612161"/>
                <a:chExt cx="1068973" cy="429411"/>
              </a:xfrm>
            </p:grpSpPr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4EF66CC2-289E-45A0-8C20-B617A410CD48}"/>
                    </a:ext>
                  </a:extLst>
                </p:cNvPr>
                <p:cNvSpPr/>
                <p:nvPr/>
              </p:nvSpPr>
              <p:spPr>
                <a:xfrm>
                  <a:off x="720443" y="9709029"/>
                  <a:ext cx="232289" cy="217174"/>
                </a:xfrm>
                <a:prstGeom prst="ellipse">
                  <a:avLst/>
                </a:prstGeom>
                <a:solidFill>
                  <a:srgbClr val="F6F4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任意多边形 140">
                  <a:extLst>
                    <a:ext uri="{FF2B5EF4-FFF2-40B4-BE49-F238E27FC236}">
                      <a16:creationId xmlns:a16="http://schemas.microsoft.com/office/drawing/2014/main" id="{18468AE4-6801-4D07-9975-0C6CE2635103}"/>
                    </a:ext>
                  </a:extLst>
                </p:cNvPr>
                <p:cNvSpPr/>
                <p:nvPr/>
              </p:nvSpPr>
              <p:spPr>
                <a:xfrm>
                  <a:off x="-2149" y="9716654"/>
                  <a:ext cx="900906" cy="324918"/>
                </a:xfrm>
                <a:custGeom>
                  <a:avLst/>
                  <a:gdLst>
                    <a:gd name="connsiteX0" fmla="*/ 800100 w 889000"/>
                    <a:gd name="connsiteY0" fmla="*/ 0 h 298450"/>
                    <a:gd name="connsiteX1" fmla="*/ 889000 w 889000"/>
                    <a:gd name="connsiteY1" fmla="*/ 200025 h 298450"/>
                    <a:gd name="connsiteX2" fmla="*/ 0 w 889000"/>
                    <a:gd name="connsiteY2" fmla="*/ 298450 h 298450"/>
                    <a:gd name="connsiteX3" fmla="*/ 800100 w 889000"/>
                    <a:gd name="connsiteY3" fmla="*/ 0 h 298450"/>
                    <a:gd name="connsiteX0" fmla="*/ 821531 w 889000"/>
                    <a:gd name="connsiteY0" fmla="*/ 0 h 298450"/>
                    <a:gd name="connsiteX1" fmla="*/ 889000 w 889000"/>
                    <a:gd name="connsiteY1" fmla="*/ 200025 h 298450"/>
                    <a:gd name="connsiteX2" fmla="*/ 0 w 889000"/>
                    <a:gd name="connsiteY2" fmla="*/ 298450 h 298450"/>
                    <a:gd name="connsiteX3" fmla="*/ 821531 w 889000"/>
                    <a:gd name="connsiteY3" fmla="*/ 0 h 298450"/>
                    <a:gd name="connsiteX0" fmla="*/ 821531 w 889000"/>
                    <a:gd name="connsiteY0" fmla="*/ 0 h 298450"/>
                    <a:gd name="connsiteX1" fmla="*/ 889000 w 889000"/>
                    <a:gd name="connsiteY1" fmla="*/ 200025 h 298450"/>
                    <a:gd name="connsiteX2" fmla="*/ 0 w 889000"/>
                    <a:gd name="connsiteY2" fmla="*/ 298450 h 298450"/>
                    <a:gd name="connsiteX3" fmla="*/ 821531 w 889000"/>
                    <a:gd name="connsiteY3" fmla="*/ 0 h 298450"/>
                    <a:gd name="connsiteX0" fmla="*/ 821531 w 889000"/>
                    <a:gd name="connsiteY0" fmla="*/ 0 h 298450"/>
                    <a:gd name="connsiteX1" fmla="*/ 889000 w 889000"/>
                    <a:gd name="connsiteY1" fmla="*/ 200025 h 298450"/>
                    <a:gd name="connsiteX2" fmla="*/ 0 w 889000"/>
                    <a:gd name="connsiteY2" fmla="*/ 298450 h 298450"/>
                    <a:gd name="connsiteX3" fmla="*/ 821531 w 889000"/>
                    <a:gd name="connsiteY3" fmla="*/ 0 h 298450"/>
                    <a:gd name="connsiteX0" fmla="*/ 821531 w 889000"/>
                    <a:gd name="connsiteY0" fmla="*/ 0 h 305702"/>
                    <a:gd name="connsiteX1" fmla="*/ 889000 w 889000"/>
                    <a:gd name="connsiteY1" fmla="*/ 200025 h 305702"/>
                    <a:gd name="connsiteX2" fmla="*/ 0 w 889000"/>
                    <a:gd name="connsiteY2" fmla="*/ 298450 h 305702"/>
                    <a:gd name="connsiteX3" fmla="*/ 821531 w 889000"/>
                    <a:gd name="connsiteY3" fmla="*/ 0 h 305702"/>
                    <a:gd name="connsiteX0" fmla="*/ 833437 w 900906"/>
                    <a:gd name="connsiteY0" fmla="*/ 0 h 299577"/>
                    <a:gd name="connsiteX1" fmla="*/ 900906 w 900906"/>
                    <a:gd name="connsiteY1" fmla="*/ 200025 h 299577"/>
                    <a:gd name="connsiteX2" fmla="*/ 0 w 900906"/>
                    <a:gd name="connsiteY2" fmla="*/ 284163 h 299577"/>
                    <a:gd name="connsiteX3" fmla="*/ 833437 w 900906"/>
                    <a:gd name="connsiteY3" fmla="*/ 0 h 299577"/>
                    <a:gd name="connsiteX0" fmla="*/ 833437 w 900906"/>
                    <a:gd name="connsiteY0" fmla="*/ 0 h 332062"/>
                    <a:gd name="connsiteX1" fmla="*/ 900906 w 900906"/>
                    <a:gd name="connsiteY1" fmla="*/ 200025 h 332062"/>
                    <a:gd name="connsiteX2" fmla="*/ 0 w 900906"/>
                    <a:gd name="connsiteY2" fmla="*/ 284163 h 332062"/>
                    <a:gd name="connsiteX3" fmla="*/ 833437 w 900906"/>
                    <a:gd name="connsiteY3" fmla="*/ 0 h 332062"/>
                    <a:gd name="connsiteX0" fmla="*/ 833437 w 900906"/>
                    <a:gd name="connsiteY0" fmla="*/ 0 h 332062"/>
                    <a:gd name="connsiteX1" fmla="*/ 900906 w 900906"/>
                    <a:gd name="connsiteY1" fmla="*/ 200025 h 332062"/>
                    <a:gd name="connsiteX2" fmla="*/ 0 w 900906"/>
                    <a:gd name="connsiteY2" fmla="*/ 284163 h 332062"/>
                    <a:gd name="connsiteX3" fmla="*/ 833437 w 900906"/>
                    <a:gd name="connsiteY3" fmla="*/ 0 h 332062"/>
                    <a:gd name="connsiteX0" fmla="*/ 833437 w 900906"/>
                    <a:gd name="connsiteY0" fmla="*/ 0 h 332062"/>
                    <a:gd name="connsiteX1" fmla="*/ 900906 w 900906"/>
                    <a:gd name="connsiteY1" fmla="*/ 200025 h 332062"/>
                    <a:gd name="connsiteX2" fmla="*/ 0 w 900906"/>
                    <a:gd name="connsiteY2" fmla="*/ 284163 h 332062"/>
                    <a:gd name="connsiteX3" fmla="*/ 833437 w 900906"/>
                    <a:gd name="connsiteY3" fmla="*/ 0 h 332062"/>
                    <a:gd name="connsiteX0" fmla="*/ 833437 w 900906"/>
                    <a:gd name="connsiteY0" fmla="*/ 0 h 332062"/>
                    <a:gd name="connsiteX1" fmla="*/ 900906 w 900906"/>
                    <a:gd name="connsiteY1" fmla="*/ 200025 h 332062"/>
                    <a:gd name="connsiteX2" fmla="*/ 0 w 900906"/>
                    <a:gd name="connsiteY2" fmla="*/ 284163 h 332062"/>
                    <a:gd name="connsiteX3" fmla="*/ 833437 w 900906"/>
                    <a:gd name="connsiteY3" fmla="*/ 0 h 332062"/>
                    <a:gd name="connsiteX0" fmla="*/ 833437 w 900906"/>
                    <a:gd name="connsiteY0" fmla="*/ 0 h 332062"/>
                    <a:gd name="connsiteX1" fmla="*/ 900906 w 900906"/>
                    <a:gd name="connsiteY1" fmla="*/ 200025 h 332062"/>
                    <a:gd name="connsiteX2" fmla="*/ 0 w 900906"/>
                    <a:gd name="connsiteY2" fmla="*/ 284163 h 332062"/>
                    <a:gd name="connsiteX3" fmla="*/ 833437 w 900906"/>
                    <a:gd name="connsiteY3" fmla="*/ 0 h 332062"/>
                    <a:gd name="connsiteX0" fmla="*/ 828674 w 900906"/>
                    <a:gd name="connsiteY0" fmla="*/ 0 h 334443"/>
                    <a:gd name="connsiteX1" fmla="*/ 900906 w 900906"/>
                    <a:gd name="connsiteY1" fmla="*/ 202406 h 334443"/>
                    <a:gd name="connsiteX2" fmla="*/ 0 w 900906"/>
                    <a:gd name="connsiteY2" fmla="*/ 286544 h 334443"/>
                    <a:gd name="connsiteX3" fmla="*/ 828674 w 900906"/>
                    <a:gd name="connsiteY3" fmla="*/ 0 h 334443"/>
                    <a:gd name="connsiteX0" fmla="*/ 800099 w 900906"/>
                    <a:gd name="connsiteY0" fmla="*/ 0 h 341587"/>
                    <a:gd name="connsiteX1" fmla="*/ 900906 w 900906"/>
                    <a:gd name="connsiteY1" fmla="*/ 209550 h 341587"/>
                    <a:gd name="connsiteX2" fmla="*/ 0 w 900906"/>
                    <a:gd name="connsiteY2" fmla="*/ 293688 h 341587"/>
                    <a:gd name="connsiteX3" fmla="*/ 800099 w 900906"/>
                    <a:gd name="connsiteY3" fmla="*/ 0 h 341587"/>
                    <a:gd name="connsiteX0" fmla="*/ 826293 w 900906"/>
                    <a:gd name="connsiteY0" fmla="*/ 0 h 336824"/>
                    <a:gd name="connsiteX1" fmla="*/ 900906 w 900906"/>
                    <a:gd name="connsiteY1" fmla="*/ 204787 h 336824"/>
                    <a:gd name="connsiteX2" fmla="*/ 0 w 900906"/>
                    <a:gd name="connsiteY2" fmla="*/ 288925 h 336824"/>
                    <a:gd name="connsiteX3" fmla="*/ 826293 w 900906"/>
                    <a:gd name="connsiteY3" fmla="*/ 0 h 336824"/>
                    <a:gd name="connsiteX0" fmla="*/ 826293 w 900906"/>
                    <a:gd name="connsiteY0" fmla="*/ 0 h 336824"/>
                    <a:gd name="connsiteX1" fmla="*/ 900906 w 900906"/>
                    <a:gd name="connsiteY1" fmla="*/ 204787 h 336824"/>
                    <a:gd name="connsiteX2" fmla="*/ 0 w 900906"/>
                    <a:gd name="connsiteY2" fmla="*/ 288925 h 336824"/>
                    <a:gd name="connsiteX3" fmla="*/ 826293 w 900906"/>
                    <a:gd name="connsiteY3" fmla="*/ 0 h 336824"/>
                    <a:gd name="connsiteX0" fmla="*/ 797718 w 900906"/>
                    <a:gd name="connsiteY0" fmla="*/ 0 h 324918"/>
                    <a:gd name="connsiteX1" fmla="*/ 900906 w 900906"/>
                    <a:gd name="connsiteY1" fmla="*/ 192881 h 324918"/>
                    <a:gd name="connsiteX2" fmla="*/ 0 w 900906"/>
                    <a:gd name="connsiteY2" fmla="*/ 277019 h 324918"/>
                    <a:gd name="connsiteX3" fmla="*/ 797718 w 900906"/>
                    <a:gd name="connsiteY3" fmla="*/ 0 h 324918"/>
                    <a:gd name="connsiteX0" fmla="*/ 797718 w 900906"/>
                    <a:gd name="connsiteY0" fmla="*/ 0 h 324918"/>
                    <a:gd name="connsiteX1" fmla="*/ 900906 w 900906"/>
                    <a:gd name="connsiteY1" fmla="*/ 192881 h 324918"/>
                    <a:gd name="connsiteX2" fmla="*/ 0 w 900906"/>
                    <a:gd name="connsiteY2" fmla="*/ 277019 h 324918"/>
                    <a:gd name="connsiteX3" fmla="*/ 797718 w 900906"/>
                    <a:gd name="connsiteY3" fmla="*/ 0 h 324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00906" h="324918">
                      <a:moveTo>
                        <a:pt x="797718" y="0"/>
                      </a:moveTo>
                      <a:cubicBezTo>
                        <a:pt x="822590" y="111918"/>
                        <a:pt x="849841" y="159543"/>
                        <a:pt x="900906" y="192881"/>
                      </a:cubicBezTo>
                      <a:cubicBezTo>
                        <a:pt x="649816" y="375707"/>
                        <a:pt x="217752" y="332317"/>
                        <a:pt x="0" y="277019"/>
                      </a:cubicBezTo>
                      <a:cubicBezTo>
                        <a:pt x="275430" y="241829"/>
                        <a:pt x="586580" y="142345"/>
                        <a:pt x="797718" y="0"/>
                      </a:cubicBezTo>
                      <a:close/>
                    </a:path>
                  </a:pathLst>
                </a:custGeom>
                <a:solidFill>
                  <a:srgbClr val="09B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任意多边形 141">
                  <a:extLst>
                    <a:ext uri="{FF2B5EF4-FFF2-40B4-BE49-F238E27FC236}">
                      <a16:creationId xmlns:a16="http://schemas.microsoft.com/office/drawing/2014/main" id="{2F551F4A-38E8-465F-8FE6-0C494DB7C44C}"/>
                    </a:ext>
                  </a:extLst>
                </p:cNvPr>
                <p:cNvSpPr/>
                <p:nvPr/>
              </p:nvSpPr>
              <p:spPr>
                <a:xfrm>
                  <a:off x="-41065" y="9612161"/>
                  <a:ext cx="844061" cy="417230"/>
                </a:xfrm>
                <a:custGeom>
                  <a:avLst/>
                  <a:gdLst>
                    <a:gd name="connsiteX0" fmla="*/ 0 w 812006"/>
                    <a:gd name="connsiteY0" fmla="*/ 378619 h 409575"/>
                    <a:gd name="connsiteX1" fmla="*/ 176213 w 812006"/>
                    <a:gd name="connsiteY1" fmla="*/ 159544 h 409575"/>
                    <a:gd name="connsiteX2" fmla="*/ 673894 w 812006"/>
                    <a:gd name="connsiteY2" fmla="*/ 0 h 409575"/>
                    <a:gd name="connsiteX3" fmla="*/ 790575 w 812006"/>
                    <a:gd name="connsiteY3" fmla="*/ 71438 h 409575"/>
                    <a:gd name="connsiteX4" fmla="*/ 812006 w 812006"/>
                    <a:gd name="connsiteY4" fmla="*/ 278606 h 409575"/>
                    <a:gd name="connsiteX5" fmla="*/ 421481 w 812006"/>
                    <a:gd name="connsiteY5" fmla="*/ 409575 h 409575"/>
                    <a:gd name="connsiteX6" fmla="*/ 0 w 812006"/>
                    <a:gd name="connsiteY6" fmla="*/ 378619 h 409575"/>
                    <a:gd name="connsiteX0" fmla="*/ 0 w 812006"/>
                    <a:gd name="connsiteY0" fmla="*/ 378619 h 409575"/>
                    <a:gd name="connsiteX1" fmla="*/ 176213 w 812006"/>
                    <a:gd name="connsiteY1" fmla="*/ 159544 h 409575"/>
                    <a:gd name="connsiteX2" fmla="*/ 673894 w 812006"/>
                    <a:gd name="connsiteY2" fmla="*/ 0 h 409575"/>
                    <a:gd name="connsiteX3" fmla="*/ 809625 w 812006"/>
                    <a:gd name="connsiteY3" fmla="*/ 100013 h 409575"/>
                    <a:gd name="connsiteX4" fmla="*/ 812006 w 812006"/>
                    <a:gd name="connsiteY4" fmla="*/ 278606 h 409575"/>
                    <a:gd name="connsiteX5" fmla="*/ 421481 w 812006"/>
                    <a:gd name="connsiteY5" fmla="*/ 409575 h 409575"/>
                    <a:gd name="connsiteX6" fmla="*/ 0 w 812006"/>
                    <a:gd name="connsiteY6" fmla="*/ 378619 h 409575"/>
                    <a:gd name="connsiteX0" fmla="*/ 0 w 812006"/>
                    <a:gd name="connsiteY0" fmla="*/ 378619 h 409575"/>
                    <a:gd name="connsiteX1" fmla="*/ 176213 w 812006"/>
                    <a:gd name="connsiteY1" fmla="*/ 159544 h 409575"/>
                    <a:gd name="connsiteX2" fmla="*/ 673894 w 812006"/>
                    <a:gd name="connsiteY2" fmla="*/ 0 h 409575"/>
                    <a:gd name="connsiteX3" fmla="*/ 809625 w 812006"/>
                    <a:gd name="connsiteY3" fmla="*/ 100013 h 409575"/>
                    <a:gd name="connsiteX4" fmla="*/ 812006 w 812006"/>
                    <a:gd name="connsiteY4" fmla="*/ 278606 h 409575"/>
                    <a:gd name="connsiteX5" fmla="*/ 421481 w 812006"/>
                    <a:gd name="connsiteY5" fmla="*/ 409575 h 409575"/>
                    <a:gd name="connsiteX6" fmla="*/ 0 w 812006"/>
                    <a:gd name="connsiteY6" fmla="*/ 378619 h 409575"/>
                    <a:gd name="connsiteX0" fmla="*/ 0 w 812006"/>
                    <a:gd name="connsiteY0" fmla="*/ 379654 h 410610"/>
                    <a:gd name="connsiteX1" fmla="*/ 176213 w 812006"/>
                    <a:gd name="connsiteY1" fmla="*/ 160579 h 410610"/>
                    <a:gd name="connsiteX2" fmla="*/ 673894 w 812006"/>
                    <a:gd name="connsiteY2" fmla="*/ 1035 h 410610"/>
                    <a:gd name="connsiteX3" fmla="*/ 809625 w 812006"/>
                    <a:gd name="connsiteY3" fmla="*/ 101048 h 410610"/>
                    <a:gd name="connsiteX4" fmla="*/ 812006 w 812006"/>
                    <a:gd name="connsiteY4" fmla="*/ 279641 h 410610"/>
                    <a:gd name="connsiteX5" fmla="*/ 421481 w 812006"/>
                    <a:gd name="connsiteY5" fmla="*/ 410610 h 410610"/>
                    <a:gd name="connsiteX6" fmla="*/ 0 w 812006"/>
                    <a:gd name="connsiteY6" fmla="*/ 379654 h 410610"/>
                    <a:gd name="connsiteX0" fmla="*/ 0 w 812006"/>
                    <a:gd name="connsiteY0" fmla="*/ 383901 h 414857"/>
                    <a:gd name="connsiteX1" fmla="*/ 176213 w 812006"/>
                    <a:gd name="connsiteY1" fmla="*/ 164826 h 414857"/>
                    <a:gd name="connsiteX2" fmla="*/ 673894 w 812006"/>
                    <a:gd name="connsiteY2" fmla="*/ 5282 h 414857"/>
                    <a:gd name="connsiteX3" fmla="*/ 809625 w 812006"/>
                    <a:gd name="connsiteY3" fmla="*/ 105295 h 414857"/>
                    <a:gd name="connsiteX4" fmla="*/ 812006 w 812006"/>
                    <a:gd name="connsiteY4" fmla="*/ 283888 h 414857"/>
                    <a:gd name="connsiteX5" fmla="*/ 421481 w 812006"/>
                    <a:gd name="connsiteY5" fmla="*/ 414857 h 414857"/>
                    <a:gd name="connsiteX6" fmla="*/ 0 w 812006"/>
                    <a:gd name="connsiteY6" fmla="*/ 383901 h 414857"/>
                    <a:gd name="connsiteX0" fmla="*/ 0 w 812006"/>
                    <a:gd name="connsiteY0" fmla="*/ 383901 h 414857"/>
                    <a:gd name="connsiteX1" fmla="*/ 176213 w 812006"/>
                    <a:gd name="connsiteY1" fmla="*/ 164826 h 414857"/>
                    <a:gd name="connsiteX2" fmla="*/ 673894 w 812006"/>
                    <a:gd name="connsiteY2" fmla="*/ 5282 h 414857"/>
                    <a:gd name="connsiteX3" fmla="*/ 809625 w 812006"/>
                    <a:gd name="connsiteY3" fmla="*/ 105295 h 414857"/>
                    <a:gd name="connsiteX4" fmla="*/ 812006 w 812006"/>
                    <a:gd name="connsiteY4" fmla="*/ 283888 h 414857"/>
                    <a:gd name="connsiteX5" fmla="*/ 421481 w 812006"/>
                    <a:gd name="connsiteY5" fmla="*/ 414857 h 414857"/>
                    <a:gd name="connsiteX6" fmla="*/ 0 w 812006"/>
                    <a:gd name="connsiteY6" fmla="*/ 383901 h 414857"/>
                    <a:gd name="connsiteX0" fmla="*/ 0 w 812006"/>
                    <a:gd name="connsiteY0" fmla="*/ 383901 h 414857"/>
                    <a:gd name="connsiteX1" fmla="*/ 176213 w 812006"/>
                    <a:gd name="connsiteY1" fmla="*/ 164826 h 414857"/>
                    <a:gd name="connsiteX2" fmla="*/ 673894 w 812006"/>
                    <a:gd name="connsiteY2" fmla="*/ 5282 h 414857"/>
                    <a:gd name="connsiteX3" fmla="*/ 809625 w 812006"/>
                    <a:gd name="connsiteY3" fmla="*/ 105295 h 414857"/>
                    <a:gd name="connsiteX4" fmla="*/ 812006 w 812006"/>
                    <a:gd name="connsiteY4" fmla="*/ 283888 h 414857"/>
                    <a:gd name="connsiteX5" fmla="*/ 421481 w 812006"/>
                    <a:gd name="connsiteY5" fmla="*/ 414857 h 414857"/>
                    <a:gd name="connsiteX6" fmla="*/ 0 w 812006"/>
                    <a:gd name="connsiteY6" fmla="*/ 383901 h 414857"/>
                    <a:gd name="connsiteX0" fmla="*/ 0 w 823135"/>
                    <a:gd name="connsiteY0" fmla="*/ 383901 h 414857"/>
                    <a:gd name="connsiteX1" fmla="*/ 176213 w 823135"/>
                    <a:gd name="connsiteY1" fmla="*/ 164826 h 414857"/>
                    <a:gd name="connsiteX2" fmla="*/ 673894 w 823135"/>
                    <a:gd name="connsiteY2" fmla="*/ 5282 h 414857"/>
                    <a:gd name="connsiteX3" fmla="*/ 809625 w 823135"/>
                    <a:gd name="connsiteY3" fmla="*/ 105295 h 414857"/>
                    <a:gd name="connsiteX4" fmla="*/ 812006 w 823135"/>
                    <a:gd name="connsiteY4" fmla="*/ 283888 h 414857"/>
                    <a:gd name="connsiteX5" fmla="*/ 421481 w 823135"/>
                    <a:gd name="connsiteY5" fmla="*/ 414857 h 414857"/>
                    <a:gd name="connsiteX6" fmla="*/ 0 w 823135"/>
                    <a:gd name="connsiteY6" fmla="*/ 383901 h 414857"/>
                    <a:gd name="connsiteX0" fmla="*/ 0 w 819966"/>
                    <a:gd name="connsiteY0" fmla="*/ 383901 h 414857"/>
                    <a:gd name="connsiteX1" fmla="*/ 176213 w 819966"/>
                    <a:gd name="connsiteY1" fmla="*/ 164826 h 414857"/>
                    <a:gd name="connsiteX2" fmla="*/ 673894 w 819966"/>
                    <a:gd name="connsiteY2" fmla="*/ 5282 h 414857"/>
                    <a:gd name="connsiteX3" fmla="*/ 809625 w 819966"/>
                    <a:gd name="connsiteY3" fmla="*/ 105295 h 414857"/>
                    <a:gd name="connsiteX4" fmla="*/ 812006 w 819966"/>
                    <a:gd name="connsiteY4" fmla="*/ 283888 h 414857"/>
                    <a:gd name="connsiteX5" fmla="*/ 421481 w 819966"/>
                    <a:gd name="connsiteY5" fmla="*/ 414857 h 414857"/>
                    <a:gd name="connsiteX6" fmla="*/ 0 w 819966"/>
                    <a:gd name="connsiteY6" fmla="*/ 383901 h 414857"/>
                    <a:gd name="connsiteX0" fmla="*/ 0 w 819966"/>
                    <a:gd name="connsiteY0" fmla="*/ 383901 h 414857"/>
                    <a:gd name="connsiteX1" fmla="*/ 176213 w 819966"/>
                    <a:gd name="connsiteY1" fmla="*/ 164826 h 414857"/>
                    <a:gd name="connsiteX2" fmla="*/ 673894 w 819966"/>
                    <a:gd name="connsiteY2" fmla="*/ 5282 h 414857"/>
                    <a:gd name="connsiteX3" fmla="*/ 809625 w 819966"/>
                    <a:gd name="connsiteY3" fmla="*/ 105295 h 414857"/>
                    <a:gd name="connsiteX4" fmla="*/ 812006 w 819966"/>
                    <a:gd name="connsiteY4" fmla="*/ 283888 h 414857"/>
                    <a:gd name="connsiteX5" fmla="*/ 421481 w 819966"/>
                    <a:gd name="connsiteY5" fmla="*/ 414857 h 414857"/>
                    <a:gd name="connsiteX6" fmla="*/ 0 w 819966"/>
                    <a:gd name="connsiteY6" fmla="*/ 383901 h 414857"/>
                    <a:gd name="connsiteX0" fmla="*/ 0 w 819966"/>
                    <a:gd name="connsiteY0" fmla="*/ 383901 h 414857"/>
                    <a:gd name="connsiteX1" fmla="*/ 176213 w 819966"/>
                    <a:gd name="connsiteY1" fmla="*/ 164826 h 414857"/>
                    <a:gd name="connsiteX2" fmla="*/ 673894 w 819966"/>
                    <a:gd name="connsiteY2" fmla="*/ 5282 h 414857"/>
                    <a:gd name="connsiteX3" fmla="*/ 809625 w 819966"/>
                    <a:gd name="connsiteY3" fmla="*/ 105295 h 414857"/>
                    <a:gd name="connsiteX4" fmla="*/ 812006 w 819966"/>
                    <a:gd name="connsiteY4" fmla="*/ 283888 h 414857"/>
                    <a:gd name="connsiteX5" fmla="*/ 421481 w 819966"/>
                    <a:gd name="connsiteY5" fmla="*/ 414857 h 414857"/>
                    <a:gd name="connsiteX6" fmla="*/ 0 w 819966"/>
                    <a:gd name="connsiteY6" fmla="*/ 383901 h 414857"/>
                    <a:gd name="connsiteX0" fmla="*/ 0 w 819966"/>
                    <a:gd name="connsiteY0" fmla="*/ 382142 h 413098"/>
                    <a:gd name="connsiteX1" fmla="*/ 176213 w 819966"/>
                    <a:gd name="connsiteY1" fmla="*/ 163067 h 413098"/>
                    <a:gd name="connsiteX2" fmla="*/ 673894 w 819966"/>
                    <a:gd name="connsiteY2" fmla="*/ 3523 h 413098"/>
                    <a:gd name="connsiteX3" fmla="*/ 809625 w 819966"/>
                    <a:gd name="connsiteY3" fmla="*/ 103536 h 413098"/>
                    <a:gd name="connsiteX4" fmla="*/ 812006 w 819966"/>
                    <a:gd name="connsiteY4" fmla="*/ 282129 h 413098"/>
                    <a:gd name="connsiteX5" fmla="*/ 421481 w 819966"/>
                    <a:gd name="connsiteY5" fmla="*/ 413098 h 413098"/>
                    <a:gd name="connsiteX6" fmla="*/ 0 w 819966"/>
                    <a:gd name="connsiteY6" fmla="*/ 382142 h 413098"/>
                    <a:gd name="connsiteX0" fmla="*/ 0 w 819966"/>
                    <a:gd name="connsiteY0" fmla="*/ 383290 h 414246"/>
                    <a:gd name="connsiteX1" fmla="*/ 176213 w 819966"/>
                    <a:gd name="connsiteY1" fmla="*/ 164215 h 414246"/>
                    <a:gd name="connsiteX2" fmla="*/ 673894 w 819966"/>
                    <a:gd name="connsiteY2" fmla="*/ 4671 h 414246"/>
                    <a:gd name="connsiteX3" fmla="*/ 809625 w 819966"/>
                    <a:gd name="connsiteY3" fmla="*/ 104684 h 414246"/>
                    <a:gd name="connsiteX4" fmla="*/ 812006 w 819966"/>
                    <a:gd name="connsiteY4" fmla="*/ 283277 h 414246"/>
                    <a:gd name="connsiteX5" fmla="*/ 421481 w 819966"/>
                    <a:gd name="connsiteY5" fmla="*/ 414246 h 414246"/>
                    <a:gd name="connsiteX6" fmla="*/ 0 w 819966"/>
                    <a:gd name="connsiteY6" fmla="*/ 383290 h 414246"/>
                    <a:gd name="connsiteX0" fmla="*/ 0 w 819966"/>
                    <a:gd name="connsiteY0" fmla="*/ 387256 h 418212"/>
                    <a:gd name="connsiteX1" fmla="*/ 176213 w 819966"/>
                    <a:gd name="connsiteY1" fmla="*/ 168181 h 418212"/>
                    <a:gd name="connsiteX2" fmla="*/ 673894 w 819966"/>
                    <a:gd name="connsiteY2" fmla="*/ 8637 h 418212"/>
                    <a:gd name="connsiteX3" fmla="*/ 809625 w 819966"/>
                    <a:gd name="connsiteY3" fmla="*/ 108650 h 418212"/>
                    <a:gd name="connsiteX4" fmla="*/ 812006 w 819966"/>
                    <a:gd name="connsiteY4" fmla="*/ 287243 h 418212"/>
                    <a:gd name="connsiteX5" fmla="*/ 421481 w 819966"/>
                    <a:gd name="connsiteY5" fmla="*/ 418212 h 418212"/>
                    <a:gd name="connsiteX6" fmla="*/ 0 w 819966"/>
                    <a:gd name="connsiteY6" fmla="*/ 387256 h 418212"/>
                    <a:gd name="connsiteX0" fmla="*/ 0 w 819966"/>
                    <a:gd name="connsiteY0" fmla="*/ 385189 h 416145"/>
                    <a:gd name="connsiteX1" fmla="*/ 176213 w 819966"/>
                    <a:gd name="connsiteY1" fmla="*/ 166114 h 416145"/>
                    <a:gd name="connsiteX2" fmla="*/ 673894 w 819966"/>
                    <a:gd name="connsiteY2" fmla="*/ 6570 h 416145"/>
                    <a:gd name="connsiteX3" fmla="*/ 809625 w 819966"/>
                    <a:gd name="connsiteY3" fmla="*/ 106583 h 416145"/>
                    <a:gd name="connsiteX4" fmla="*/ 812006 w 819966"/>
                    <a:gd name="connsiteY4" fmla="*/ 285176 h 416145"/>
                    <a:gd name="connsiteX5" fmla="*/ 421481 w 819966"/>
                    <a:gd name="connsiteY5" fmla="*/ 416145 h 416145"/>
                    <a:gd name="connsiteX6" fmla="*/ 0 w 819966"/>
                    <a:gd name="connsiteY6" fmla="*/ 385189 h 416145"/>
                    <a:gd name="connsiteX0" fmla="*/ 0 w 819966"/>
                    <a:gd name="connsiteY0" fmla="*/ 382704 h 413660"/>
                    <a:gd name="connsiteX1" fmla="*/ 176213 w 819966"/>
                    <a:gd name="connsiteY1" fmla="*/ 163629 h 413660"/>
                    <a:gd name="connsiteX2" fmla="*/ 673894 w 819966"/>
                    <a:gd name="connsiteY2" fmla="*/ 4085 h 413660"/>
                    <a:gd name="connsiteX3" fmla="*/ 809625 w 819966"/>
                    <a:gd name="connsiteY3" fmla="*/ 104098 h 413660"/>
                    <a:gd name="connsiteX4" fmla="*/ 812006 w 819966"/>
                    <a:gd name="connsiteY4" fmla="*/ 282691 h 413660"/>
                    <a:gd name="connsiteX5" fmla="*/ 421481 w 819966"/>
                    <a:gd name="connsiteY5" fmla="*/ 413660 h 413660"/>
                    <a:gd name="connsiteX6" fmla="*/ 0 w 819966"/>
                    <a:gd name="connsiteY6" fmla="*/ 382704 h 413660"/>
                    <a:gd name="connsiteX0" fmla="*/ 14600 w 834566"/>
                    <a:gd name="connsiteY0" fmla="*/ 382704 h 413660"/>
                    <a:gd name="connsiteX1" fmla="*/ 190813 w 834566"/>
                    <a:gd name="connsiteY1" fmla="*/ 163629 h 413660"/>
                    <a:gd name="connsiteX2" fmla="*/ 688494 w 834566"/>
                    <a:gd name="connsiteY2" fmla="*/ 4085 h 413660"/>
                    <a:gd name="connsiteX3" fmla="*/ 824225 w 834566"/>
                    <a:gd name="connsiteY3" fmla="*/ 104098 h 413660"/>
                    <a:gd name="connsiteX4" fmla="*/ 826606 w 834566"/>
                    <a:gd name="connsiteY4" fmla="*/ 282691 h 413660"/>
                    <a:gd name="connsiteX5" fmla="*/ 436081 w 834566"/>
                    <a:gd name="connsiteY5" fmla="*/ 413660 h 413660"/>
                    <a:gd name="connsiteX6" fmla="*/ 14600 w 834566"/>
                    <a:gd name="connsiteY6" fmla="*/ 382704 h 413660"/>
                    <a:gd name="connsiteX0" fmla="*/ 22169 w 842135"/>
                    <a:gd name="connsiteY0" fmla="*/ 382704 h 413660"/>
                    <a:gd name="connsiteX1" fmla="*/ 198382 w 842135"/>
                    <a:gd name="connsiteY1" fmla="*/ 163629 h 413660"/>
                    <a:gd name="connsiteX2" fmla="*/ 696063 w 842135"/>
                    <a:gd name="connsiteY2" fmla="*/ 4085 h 413660"/>
                    <a:gd name="connsiteX3" fmla="*/ 831794 w 842135"/>
                    <a:gd name="connsiteY3" fmla="*/ 104098 h 413660"/>
                    <a:gd name="connsiteX4" fmla="*/ 834175 w 842135"/>
                    <a:gd name="connsiteY4" fmla="*/ 282691 h 413660"/>
                    <a:gd name="connsiteX5" fmla="*/ 443650 w 842135"/>
                    <a:gd name="connsiteY5" fmla="*/ 413660 h 413660"/>
                    <a:gd name="connsiteX6" fmla="*/ 22169 w 842135"/>
                    <a:gd name="connsiteY6" fmla="*/ 382704 h 413660"/>
                    <a:gd name="connsiteX0" fmla="*/ 30000 w 849966"/>
                    <a:gd name="connsiteY0" fmla="*/ 382704 h 413660"/>
                    <a:gd name="connsiteX1" fmla="*/ 206213 w 849966"/>
                    <a:gd name="connsiteY1" fmla="*/ 163629 h 413660"/>
                    <a:gd name="connsiteX2" fmla="*/ 703894 w 849966"/>
                    <a:gd name="connsiteY2" fmla="*/ 4085 h 413660"/>
                    <a:gd name="connsiteX3" fmla="*/ 839625 w 849966"/>
                    <a:gd name="connsiteY3" fmla="*/ 104098 h 413660"/>
                    <a:gd name="connsiteX4" fmla="*/ 842006 w 849966"/>
                    <a:gd name="connsiteY4" fmla="*/ 282691 h 413660"/>
                    <a:gd name="connsiteX5" fmla="*/ 451481 w 849966"/>
                    <a:gd name="connsiteY5" fmla="*/ 413660 h 413660"/>
                    <a:gd name="connsiteX6" fmla="*/ 30000 w 849966"/>
                    <a:gd name="connsiteY6" fmla="*/ 382704 h 413660"/>
                    <a:gd name="connsiteX0" fmla="*/ 30000 w 849966"/>
                    <a:gd name="connsiteY0" fmla="*/ 383528 h 414484"/>
                    <a:gd name="connsiteX1" fmla="*/ 206213 w 849966"/>
                    <a:gd name="connsiteY1" fmla="*/ 164453 h 414484"/>
                    <a:gd name="connsiteX2" fmla="*/ 703894 w 849966"/>
                    <a:gd name="connsiteY2" fmla="*/ 4909 h 414484"/>
                    <a:gd name="connsiteX3" fmla="*/ 839625 w 849966"/>
                    <a:gd name="connsiteY3" fmla="*/ 104922 h 414484"/>
                    <a:gd name="connsiteX4" fmla="*/ 842006 w 849966"/>
                    <a:gd name="connsiteY4" fmla="*/ 283515 h 414484"/>
                    <a:gd name="connsiteX5" fmla="*/ 451481 w 849966"/>
                    <a:gd name="connsiteY5" fmla="*/ 414484 h 414484"/>
                    <a:gd name="connsiteX6" fmla="*/ 30000 w 849966"/>
                    <a:gd name="connsiteY6" fmla="*/ 383528 h 414484"/>
                    <a:gd name="connsiteX0" fmla="*/ 9464 w 829430"/>
                    <a:gd name="connsiteY0" fmla="*/ 383528 h 414484"/>
                    <a:gd name="connsiteX1" fmla="*/ 185677 w 829430"/>
                    <a:gd name="connsiteY1" fmla="*/ 164453 h 414484"/>
                    <a:gd name="connsiteX2" fmla="*/ 683358 w 829430"/>
                    <a:gd name="connsiteY2" fmla="*/ 4909 h 414484"/>
                    <a:gd name="connsiteX3" fmla="*/ 819089 w 829430"/>
                    <a:gd name="connsiteY3" fmla="*/ 104922 h 414484"/>
                    <a:gd name="connsiteX4" fmla="*/ 821470 w 829430"/>
                    <a:gd name="connsiteY4" fmla="*/ 283515 h 414484"/>
                    <a:gd name="connsiteX5" fmla="*/ 430945 w 829430"/>
                    <a:gd name="connsiteY5" fmla="*/ 414484 h 414484"/>
                    <a:gd name="connsiteX6" fmla="*/ 9464 w 829430"/>
                    <a:gd name="connsiteY6" fmla="*/ 383528 h 414484"/>
                    <a:gd name="connsiteX0" fmla="*/ 11197 w 831163"/>
                    <a:gd name="connsiteY0" fmla="*/ 383712 h 414668"/>
                    <a:gd name="connsiteX1" fmla="*/ 187410 w 831163"/>
                    <a:gd name="connsiteY1" fmla="*/ 164637 h 414668"/>
                    <a:gd name="connsiteX2" fmla="*/ 685091 w 831163"/>
                    <a:gd name="connsiteY2" fmla="*/ 5093 h 414668"/>
                    <a:gd name="connsiteX3" fmla="*/ 820822 w 831163"/>
                    <a:gd name="connsiteY3" fmla="*/ 105106 h 414668"/>
                    <a:gd name="connsiteX4" fmla="*/ 823203 w 831163"/>
                    <a:gd name="connsiteY4" fmla="*/ 283699 h 414668"/>
                    <a:gd name="connsiteX5" fmla="*/ 432678 w 831163"/>
                    <a:gd name="connsiteY5" fmla="*/ 414668 h 414668"/>
                    <a:gd name="connsiteX6" fmla="*/ 11197 w 831163"/>
                    <a:gd name="connsiteY6" fmla="*/ 383712 h 414668"/>
                    <a:gd name="connsiteX0" fmla="*/ 27114 w 847080"/>
                    <a:gd name="connsiteY0" fmla="*/ 383712 h 414668"/>
                    <a:gd name="connsiteX1" fmla="*/ 203327 w 847080"/>
                    <a:gd name="connsiteY1" fmla="*/ 164637 h 414668"/>
                    <a:gd name="connsiteX2" fmla="*/ 701008 w 847080"/>
                    <a:gd name="connsiteY2" fmla="*/ 5093 h 414668"/>
                    <a:gd name="connsiteX3" fmla="*/ 836739 w 847080"/>
                    <a:gd name="connsiteY3" fmla="*/ 105106 h 414668"/>
                    <a:gd name="connsiteX4" fmla="*/ 839120 w 847080"/>
                    <a:gd name="connsiteY4" fmla="*/ 283699 h 414668"/>
                    <a:gd name="connsiteX5" fmla="*/ 448595 w 847080"/>
                    <a:gd name="connsiteY5" fmla="*/ 414668 h 414668"/>
                    <a:gd name="connsiteX6" fmla="*/ 27114 w 847080"/>
                    <a:gd name="connsiteY6" fmla="*/ 383712 h 414668"/>
                    <a:gd name="connsiteX0" fmla="*/ 26142 w 846108"/>
                    <a:gd name="connsiteY0" fmla="*/ 383712 h 414668"/>
                    <a:gd name="connsiteX1" fmla="*/ 202355 w 846108"/>
                    <a:gd name="connsiteY1" fmla="*/ 164637 h 414668"/>
                    <a:gd name="connsiteX2" fmla="*/ 700036 w 846108"/>
                    <a:gd name="connsiteY2" fmla="*/ 5093 h 414668"/>
                    <a:gd name="connsiteX3" fmla="*/ 835767 w 846108"/>
                    <a:gd name="connsiteY3" fmla="*/ 105106 h 414668"/>
                    <a:gd name="connsiteX4" fmla="*/ 838148 w 846108"/>
                    <a:gd name="connsiteY4" fmla="*/ 283699 h 414668"/>
                    <a:gd name="connsiteX5" fmla="*/ 447623 w 846108"/>
                    <a:gd name="connsiteY5" fmla="*/ 414668 h 414668"/>
                    <a:gd name="connsiteX6" fmla="*/ 26142 w 846108"/>
                    <a:gd name="connsiteY6" fmla="*/ 383712 h 414668"/>
                    <a:gd name="connsiteX0" fmla="*/ 26142 w 843997"/>
                    <a:gd name="connsiteY0" fmla="*/ 383712 h 414668"/>
                    <a:gd name="connsiteX1" fmla="*/ 202355 w 843997"/>
                    <a:gd name="connsiteY1" fmla="*/ 164637 h 414668"/>
                    <a:gd name="connsiteX2" fmla="*/ 700036 w 843997"/>
                    <a:gd name="connsiteY2" fmla="*/ 5093 h 414668"/>
                    <a:gd name="connsiteX3" fmla="*/ 835767 w 843997"/>
                    <a:gd name="connsiteY3" fmla="*/ 105106 h 414668"/>
                    <a:gd name="connsiteX4" fmla="*/ 838148 w 843997"/>
                    <a:gd name="connsiteY4" fmla="*/ 283699 h 414668"/>
                    <a:gd name="connsiteX5" fmla="*/ 447623 w 843997"/>
                    <a:gd name="connsiteY5" fmla="*/ 414668 h 414668"/>
                    <a:gd name="connsiteX6" fmla="*/ 26142 w 843997"/>
                    <a:gd name="connsiteY6" fmla="*/ 383712 h 414668"/>
                    <a:gd name="connsiteX0" fmla="*/ 26142 w 843997"/>
                    <a:gd name="connsiteY0" fmla="*/ 379762 h 410718"/>
                    <a:gd name="connsiteX1" fmla="*/ 202355 w 843997"/>
                    <a:gd name="connsiteY1" fmla="*/ 160687 h 410718"/>
                    <a:gd name="connsiteX2" fmla="*/ 700036 w 843997"/>
                    <a:gd name="connsiteY2" fmla="*/ 1143 h 410718"/>
                    <a:gd name="connsiteX3" fmla="*/ 835767 w 843997"/>
                    <a:gd name="connsiteY3" fmla="*/ 101156 h 410718"/>
                    <a:gd name="connsiteX4" fmla="*/ 838148 w 843997"/>
                    <a:gd name="connsiteY4" fmla="*/ 279749 h 410718"/>
                    <a:gd name="connsiteX5" fmla="*/ 447623 w 843997"/>
                    <a:gd name="connsiteY5" fmla="*/ 410718 h 410718"/>
                    <a:gd name="connsiteX6" fmla="*/ 26142 w 843997"/>
                    <a:gd name="connsiteY6" fmla="*/ 379762 h 410718"/>
                    <a:gd name="connsiteX0" fmla="*/ 22632 w 843654"/>
                    <a:gd name="connsiteY0" fmla="*/ 384205 h 415161"/>
                    <a:gd name="connsiteX1" fmla="*/ 198845 w 843654"/>
                    <a:gd name="connsiteY1" fmla="*/ 165130 h 415161"/>
                    <a:gd name="connsiteX2" fmla="*/ 687001 w 843654"/>
                    <a:gd name="connsiteY2" fmla="*/ 823 h 415161"/>
                    <a:gd name="connsiteX3" fmla="*/ 832257 w 843654"/>
                    <a:gd name="connsiteY3" fmla="*/ 105599 h 415161"/>
                    <a:gd name="connsiteX4" fmla="*/ 834638 w 843654"/>
                    <a:gd name="connsiteY4" fmla="*/ 284192 h 415161"/>
                    <a:gd name="connsiteX5" fmla="*/ 444113 w 843654"/>
                    <a:gd name="connsiteY5" fmla="*/ 415161 h 415161"/>
                    <a:gd name="connsiteX6" fmla="*/ 22632 w 843654"/>
                    <a:gd name="connsiteY6" fmla="*/ 384205 h 415161"/>
                    <a:gd name="connsiteX0" fmla="*/ 22632 w 843654"/>
                    <a:gd name="connsiteY0" fmla="*/ 386809 h 417765"/>
                    <a:gd name="connsiteX1" fmla="*/ 198845 w 843654"/>
                    <a:gd name="connsiteY1" fmla="*/ 167734 h 417765"/>
                    <a:gd name="connsiteX2" fmla="*/ 687001 w 843654"/>
                    <a:gd name="connsiteY2" fmla="*/ 3427 h 417765"/>
                    <a:gd name="connsiteX3" fmla="*/ 832257 w 843654"/>
                    <a:gd name="connsiteY3" fmla="*/ 108203 h 417765"/>
                    <a:gd name="connsiteX4" fmla="*/ 834638 w 843654"/>
                    <a:gd name="connsiteY4" fmla="*/ 286796 h 417765"/>
                    <a:gd name="connsiteX5" fmla="*/ 444113 w 843654"/>
                    <a:gd name="connsiteY5" fmla="*/ 417765 h 417765"/>
                    <a:gd name="connsiteX6" fmla="*/ 22632 w 843654"/>
                    <a:gd name="connsiteY6" fmla="*/ 386809 h 417765"/>
                    <a:gd name="connsiteX0" fmla="*/ 22632 w 843654"/>
                    <a:gd name="connsiteY0" fmla="*/ 386289 h 417245"/>
                    <a:gd name="connsiteX1" fmla="*/ 198845 w 843654"/>
                    <a:gd name="connsiteY1" fmla="*/ 167214 h 417245"/>
                    <a:gd name="connsiteX2" fmla="*/ 687001 w 843654"/>
                    <a:gd name="connsiteY2" fmla="*/ 2907 h 417245"/>
                    <a:gd name="connsiteX3" fmla="*/ 832257 w 843654"/>
                    <a:gd name="connsiteY3" fmla="*/ 107683 h 417245"/>
                    <a:gd name="connsiteX4" fmla="*/ 834638 w 843654"/>
                    <a:gd name="connsiteY4" fmla="*/ 286276 h 417245"/>
                    <a:gd name="connsiteX5" fmla="*/ 444113 w 843654"/>
                    <a:gd name="connsiteY5" fmla="*/ 417245 h 417245"/>
                    <a:gd name="connsiteX6" fmla="*/ 22632 w 843654"/>
                    <a:gd name="connsiteY6" fmla="*/ 386289 h 417245"/>
                    <a:gd name="connsiteX0" fmla="*/ 24190 w 828543"/>
                    <a:gd name="connsiteY0" fmla="*/ 381512 h 417230"/>
                    <a:gd name="connsiteX1" fmla="*/ 183734 w 828543"/>
                    <a:gd name="connsiteY1" fmla="*/ 167199 h 417230"/>
                    <a:gd name="connsiteX2" fmla="*/ 671890 w 828543"/>
                    <a:gd name="connsiteY2" fmla="*/ 2892 h 417230"/>
                    <a:gd name="connsiteX3" fmla="*/ 817146 w 828543"/>
                    <a:gd name="connsiteY3" fmla="*/ 107668 h 417230"/>
                    <a:gd name="connsiteX4" fmla="*/ 819527 w 828543"/>
                    <a:gd name="connsiteY4" fmla="*/ 286261 h 417230"/>
                    <a:gd name="connsiteX5" fmla="*/ 429002 w 828543"/>
                    <a:gd name="connsiteY5" fmla="*/ 417230 h 417230"/>
                    <a:gd name="connsiteX6" fmla="*/ 24190 w 828543"/>
                    <a:gd name="connsiteY6" fmla="*/ 381512 h 417230"/>
                    <a:gd name="connsiteX0" fmla="*/ 39708 w 844061"/>
                    <a:gd name="connsiteY0" fmla="*/ 381512 h 417230"/>
                    <a:gd name="connsiteX1" fmla="*/ 199252 w 844061"/>
                    <a:gd name="connsiteY1" fmla="*/ 167199 h 417230"/>
                    <a:gd name="connsiteX2" fmla="*/ 687408 w 844061"/>
                    <a:gd name="connsiteY2" fmla="*/ 2892 h 417230"/>
                    <a:gd name="connsiteX3" fmla="*/ 832664 w 844061"/>
                    <a:gd name="connsiteY3" fmla="*/ 107668 h 417230"/>
                    <a:gd name="connsiteX4" fmla="*/ 835045 w 844061"/>
                    <a:gd name="connsiteY4" fmla="*/ 286261 h 417230"/>
                    <a:gd name="connsiteX5" fmla="*/ 444520 w 844061"/>
                    <a:gd name="connsiteY5" fmla="*/ 417230 h 417230"/>
                    <a:gd name="connsiteX6" fmla="*/ 39708 w 844061"/>
                    <a:gd name="connsiteY6" fmla="*/ 381512 h 417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4061" h="417230">
                      <a:moveTo>
                        <a:pt x="39708" y="381512"/>
                      </a:moveTo>
                      <a:cubicBezTo>
                        <a:pt x="-77370" y="354128"/>
                        <a:pt x="91302" y="230302"/>
                        <a:pt x="199252" y="167199"/>
                      </a:cubicBezTo>
                      <a:cubicBezTo>
                        <a:pt x="307202" y="104096"/>
                        <a:pt x="588982" y="-20524"/>
                        <a:pt x="687408" y="2892"/>
                      </a:cubicBezTo>
                      <a:cubicBezTo>
                        <a:pt x="785834" y="26308"/>
                        <a:pt x="808058" y="60440"/>
                        <a:pt x="832664" y="107668"/>
                      </a:cubicBezTo>
                      <a:cubicBezTo>
                        <a:pt x="857270" y="154896"/>
                        <a:pt x="834251" y="226730"/>
                        <a:pt x="835045" y="286261"/>
                      </a:cubicBezTo>
                      <a:lnTo>
                        <a:pt x="444520" y="417230"/>
                      </a:lnTo>
                      <a:lnTo>
                        <a:pt x="39708" y="381512"/>
                      </a:lnTo>
                      <a:close/>
                    </a:path>
                  </a:pathLst>
                </a:custGeom>
                <a:solidFill>
                  <a:srgbClr val="09B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任意多边形 142">
                  <a:extLst>
                    <a:ext uri="{FF2B5EF4-FFF2-40B4-BE49-F238E27FC236}">
                      <a16:creationId xmlns:a16="http://schemas.microsoft.com/office/drawing/2014/main" id="{B4AB0787-FD2C-480C-AF76-A88EA0DE2AA7}"/>
                    </a:ext>
                  </a:extLst>
                </p:cNvPr>
                <p:cNvSpPr/>
                <p:nvPr/>
              </p:nvSpPr>
              <p:spPr>
                <a:xfrm>
                  <a:off x="-116241" y="9672486"/>
                  <a:ext cx="307767" cy="264036"/>
                </a:xfrm>
                <a:custGeom>
                  <a:avLst/>
                  <a:gdLst>
                    <a:gd name="connsiteX0" fmla="*/ 0 w 295275"/>
                    <a:gd name="connsiteY0" fmla="*/ 0 h 250031"/>
                    <a:gd name="connsiteX1" fmla="*/ 295275 w 295275"/>
                    <a:gd name="connsiteY1" fmla="*/ 80962 h 250031"/>
                    <a:gd name="connsiteX2" fmla="*/ 128587 w 295275"/>
                    <a:gd name="connsiteY2" fmla="*/ 250031 h 250031"/>
                    <a:gd name="connsiteX3" fmla="*/ 0 w 295275"/>
                    <a:gd name="connsiteY3" fmla="*/ 0 h 250031"/>
                    <a:gd name="connsiteX0" fmla="*/ 0 w 295275"/>
                    <a:gd name="connsiteY0" fmla="*/ 14005 h 264036"/>
                    <a:gd name="connsiteX1" fmla="*/ 295275 w 295275"/>
                    <a:gd name="connsiteY1" fmla="*/ 94967 h 264036"/>
                    <a:gd name="connsiteX2" fmla="*/ 128587 w 295275"/>
                    <a:gd name="connsiteY2" fmla="*/ 264036 h 264036"/>
                    <a:gd name="connsiteX3" fmla="*/ 0 w 295275"/>
                    <a:gd name="connsiteY3" fmla="*/ 14005 h 264036"/>
                    <a:gd name="connsiteX0" fmla="*/ 12492 w 307767"/>
                    <a:gd name="connsiteY0" fmla="*/ 14005 h 264036"/>
                    <a:gd name="connsiteX1" fmla="*/ 307767 w 307767"/>
                    <a:gd name="connsiteY1" fmla="*/ 94967 h 264036"/>
                    <a:gd name="connsiteX2" fmla="*/ 141079 w 307767"/>
                    <a:gd name="connsiteY2" fmla="*/ 264036 h 264036"/>
                    <a:gd name="connsiteX3" fmla="*/ 12492 w 307767"/>
                    <a:gd name="connsiteY3" fmla="*/ 14005 h 26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7767" h="264036">
                      <a:moveTo>
                        <a:pt x="12492" y="14005"/>
                      </a:moveTo>
                      <a:cubicBezTo>
                        <a:pt x="96629" y="-37589"/>
                        <a:pt x="209342" y="67980"/>
                        <a:pt x="307767" y="94967"/>
                      </a:cubicBezTo>
                      <a:lnTo>
                        <a:pt x="141079" y="264036"/>
                      </a:lnTo>
                      <a:cubicBezTo>
                        <a:pt x="98217" y="180692"/>
                        <a:pt x="-42277" y="92586"/>
                        <a:pt x="12492" y="14005"/>
                      </a:cubicBezTo>
                      <a:close/>
                    </a:path>
                  </a:pathLst>
                </a:custGeom>
                <a:solidFill>
                  <a:srgbClr val="09B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任意多边形 143">
                  <a:extLst>
                    <a:ext uri="{FF2B5EF4-FFF2-40B4-BE49-F238E27FC236}">
                      <a16:creationId xmlns:a16="http://schemas.microsoft.com/office/drawing/2014/main" id="{A29DF603-7053-4106-B681-24FCF103DD49}"/>
                    </a:ext>
                  </a:extLst>
                </p:cNvPr>
                <p:cNvSpPr/>
                <p:nvPr/>
              </p:nvSpPr>
              <p:spPr>
                <a:xfrm>
                  <a:off x="-56125" y="9628766"/>
                  <a:ext cx="850626" cy="350841"/>
                </a:xfrm>
                <a:custGeom>
                  <a:avLst/>
                  <a:gdLst>
                    <a:gd name="connsiteX0" fmla="*/ 711994 w 828675"/>
                    <a:gd name="connsiteY0" fmla="*/ 0 h 338138"/>
                    <a:gd name="connsiteX1" fmla="*/ 0 w 828675"/>
                    <a:gd name="connsiteY1" fmla="*/ 338138 h 338138"/>
                    <a:gd name="connsiteX2" fmla="*/ 828675 w 828675"/>
                    <a:gd name="connsiteY2" fmla="*/ 90488 h 338138"/>
                    <a:gd name="connsiteX3" fmla="*/ 711994 w 828675"/>
                    <a:gd name="connsiteY3" fmla="*/ 0 h 338138"/>
                    <a:gd name="connsiteX0" fmla="*/ 712001 w 828682"/>
                    <a:gd name="connsiteY0" fmla="*/ 0 h 369677"/>
                    <a:gd name="connsiteX1" fmla="*/ 7 w 828682"/>
                    <a:gd name="connsiteY1" fmla="*/ 338138 h 369677"/>
                    <a:gd name="connsiteX2" fmla="*/ 828682 w 828682"/>
                    <a:gd name="connsiteY2" fmla="*/ 90488 h 369677"/>
                    <a:gd name="connsiteX3" fmla="*/ 712001 w 828682"/>
                    <a:gd name="connsiteY3" fmla="*/ 0 h 369677"/>
                    <a:gd name="connsiteX0" fmla="*/ 717397 w 834078"/>
                    <a:gd name="connsiteY0" fmla="*/ 0 h 369677"/>
                    <a:gd name="connsiteX1" fmla="*/ 5403 w 834078"/>
                    <a:gd name="connsiteY1" fmla="*/ 338138 h 369677"/>
                    <a:gd name="connsiteX2" fmla="*/ 834078 w 834078"/>
                    <a:gd name="connsiteY2" fmla="*/ 90488 h 369677"/>
                    <a:gd name="connsiteX3" fmla="*/ 717397 w 834078"/>
                    <a:gd name="connsiteY3" fmla="*/ 0 h 369677"/>
                    <a:gd name="connsiteX0" fmla="*/ 717484 w 834165"/>
                    <a:gd name="connsiteY0" fmla="*/ 0 h 369677"/>
                    <a:gd name="connsiteX1" fmla="*/ 5490 w 834165"/>
                    <a:gd name="connsiteY1" fmla="*/ 338138 h 369677"/>
                    <a:gd name="connsiteX2" fmla="*/ 834165 w 834165"/>
                    <a:gd name="connsiteY2" fmla="*/ 90488 h 369677"/>
                    <a:gd name="connsiteX3" fmla="*/ 717484 w 834165"/>
                    <a:gd name="connsiteY3" fmla="*/ 0 h 369677"/>
                    <a:gd name="connsiteX0" fmla="*/ 717484 w 834165"/>
                    <a:gd name="connsiteY0" fmla="*/ 0 h 369677"/>
                    <a:gd name="connsiteX1" fmla="*/ 5490 w 834165"/>
                    <a:gd name="connsiteY1" fmla="*/ 338138 h 369677"/>
                    <a:gd name="connsiteX2" fmla="*/ 834165 w 834165"/>
                    <a:gd name="connsiteY2" fmla="*/ 90488 h 369677"/>
                    <a:gd name="connsiteX3" fmla="*/ 717484 w 834165"/>
                    <a:gd name="connsiteY3" fmla="*/ 0 h 369677"/>
                    <a:gd name="connsiteX0" fmla="*/ 717484 w 834165"/>
                    <a:gd name="connsiteY0" fmla="*/ 12 h 369689"/>
                    <a:gd name="connsiteX1" fmla="*/ 5490 w 834165"/>
                    <a:gd name="connsiteY1" fmla="*/ 338150 h 369689"/>
                    <a:gd name="connsiteX2" fmla="*/ 834165 w 834165"/>
                    <a:gd name="connsiteY2" fmla="*/ 90500 h 369689"/>
                    <a:gd name="connsiteX3" fmla="*/ 717484 w 834165"/>
                    <a:gd name="connsiteY3" fmla="*/ 12 h 369689"/>
                    <a:gd name="connsiteX0" fmla="*/ 717484 w 834165"/>
                    <a:gd name="connsiteY0" fmla="*/ 12 h 377528"/>
                    <a:gd name="connsiteX1" fmla="*/ 5490 w 834165"/>
                    <a:gd name="connsiteY1" fmla="*/ 338150 h 377528"/>
                    <a:gd name="connsiteX2" fmla="*/ 834165 w 834165"/>
                    <a:gd name="connsiteY2" fmla="*/ 90500 h 377528"/>
                    <a:gd name="connsiteX3" fmla="*/ 717484 w 834165"/>
                    <a:gd name="connsiteY3" fmla="*/ 12 h 377528"/>
                    <a:gd name="connsiteX0" fmla="*/ 717484 w 834165"/>
                    <a:gd name="connsiteY0" fmla="*/ 12 h 368175"/>
                    <a:gd name="connsiteX1" fmla="*/ 5490 w 834165"/>
                    <a:gd name="connsiteY1" fmla="*/ 338150 h 368175"/>
                    <a:gd name="connsiteX2" fmla="*/ 834165 w 834165"/>
                    <a:gd name="connsiteY2" fmla="*/ 90500 h 368175"/>
                    <a:gd name="connsiteX3" fmla="*/ 717484 w 834165"/>
                    <a:gd name="connsiteY3" fmla="*/ 12 h 368175"/>
                    <a:gd name="connsiteX0" fmla="*/ 714123 w 830804"/>
                    <a:gd name="connsiteY0" fmla="*/ 12 h 368175"/>
                    <a:gd name="connsiteX1" fmla="*/ 2129 w 830804"/>
                    <a:gd name="connsiteY1" fmla="*/ 338150 h 368175"/>
                    <a:gd name="connsiteX2" fmla="*/ 830804 w 830804"/>
                    <a:gd name="connsiteY2" fmla="*/ 90500 h 368175"/>
                    <a:gd name="connsiteX3" fmla="*/ 714123 w 830804"/>
                    <a:gd name="connsiteY3" fmla="*/ 12 h 368175"/>
                    <a:gd name="connsiteX0" fmla="*/ 714123 w 830804"/>
                    <a:gd name="connsiteY0" fmla="*/ 12 h 368175"/>
                    <a:gd name="connsiteX1" fmla="*/ 2129 w 830804"/>
                    <a:gd name="connsiteY1" fmla="*/ 338150 h 368175"/>
                    <a:gd name="connsiteX2" fmla="*/ 830804 w 830804"/>
                    <a:gd name="connsiteY2" fmla="*/ 90500 h 368175"/>
                    <a:gd name="connsiteX3" fmla="*/ 714123 w 830804"/>
                    <a:gd name="connsiteY3" fmla="*/ 12 h 368175"/>
                    <a:gd name="connsiteX0" fmla="*/ 718613 w 835294"/>
                    <a:gd name="connsiteY0" fmla="*/ 12 h 368175"/>
                    <a:gd name="connsiteX1" fmla="*/ 6619 w 835294"/>
                    <a:gd name="connsiteY1" fmla="*/ 338150 h 368175"/>
                    <a:gd name="connsiteX2" fmla="*/ 835294 w 835294"/>
                    <a:gd name="connsiteY2" fmla="*/ 90500 h 368175"/>
                    <a:gd name="connsiteX3" fmla="*/ 718613 w 835294"/>
                    <a:gd name="connsiteY3" fmla="*/ 12 h 368175"/>
                    <a:gd name="connsiteX0" fmla="*/ 718613 w 835294"/>
                    <a:gd name="connsiteY0" fmla="*/ 12 h 350841"/>
                    <a:gd name="connsiteX1" fmla="*/ 6619 w 835294"/>
                    <a:gd name="connsiteY1" fmla="*/ 338150 h 350841"/>
                    <a:gd name="connsiteX2" fmla="*/ 835294 w 835294"/>
                    <a:gd name="connsiteY2" fmla="*/ 90500 h 350841"/>
                    <a:gd name="connsiteX3" fmla="*/ 718613 w 835294"/>
                    <a:gd name="connsiteY3" fmla="*/ 12 h 350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294" h="350841">
                      <a:moveTo>
                        <a:pt x="718613" y="12"/>
                      </a:moveTo>
                      <a:cubicBezTo>
                        <a:pt x="471757" y="265125"/>
                        <a:pt x="-65612" y="239725"/>
                        <a:pt x="6619" y="338150"/>
                      </a:cubicBezTo>
                      <a:cubicBezTo>
                        <a:pt x="-2907" y="393712"/>
                        <a:pt x="720994" y="258775"/>
                        <a:pt x="835294" y="90500"/>
                      </a:cubicBezTo>
                      <a:cubicBezTo>
                        <a:pt x="813069" y="36525"/>
                        <a:pt x="767032" y="-781"/>
                        <a:pt x="718613" y="12"/>
                      </a:cubicBezTo>
                      <a:close/>
                    </a:path>
                  </a:pathLst>
                </a:custGeom>
                <a:solidFill>
                  <a:srgbClr val="F6F4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/>
                    <a:t>                                                                </a:t>
                  </a:r>
                  <a:endParaRPr lang="zh-CN" altLang="en-US" dirty="0"/>
                </a:p>
              </p:txBody>
            </p:sp>
            <p:sp>
              <p:nvSpPr>
                <p:cNvPr id="20" name="椭圆 369">
                  <a:extLst>
                    <a:ext uri="{FF2B5EF4-FFF2-40B4-BE49-F238E27FC236}">
                      <a16:creationId xmlns:a16="http://schemas.microsoft.com/office/drawing/2014/main" id="{DEFDA6F1-D447-4133-88D3-A74CE8B6A189}"/>
                    </a:ext>
                  </a:extLst>
                </p:cNvPr>
                <p:cNvSpPr/>
                <p:nvPr/>
              </p:nvSpPr>
              <p:spPr>
                <a:xfrm rot="21151079">
                  <a:off x="167974" y="9851770"/>
                  <a:ext cx="427168" cy="109187"/>
                </a:xfrm>
                <a:custGeom>
                  <a:avLst/>
                  <a:gdLst>
                    <a:gd name="connsiteX0" fmla="*/ 0 w 434211"/>
                    <a:gd name="connsiteY0" fmla="*/ 39063 h 78125"/>
                    <a:gd name="connsiteX1" fmla="*/ 217106 w 434211"/>
                    <a:gd name="connsiteY1" fmla="*/ 0 h 78125"/>
                    <a:gd name="connsiteX2" fmla="*/ 434212 w 434211"/>
                    <a:gd name="connsiteY2" fmla="*/ 39063 h 78125"/>
                    <a:gd name="connsiteX3" fmla="*/ 217106 w 434211"/>
                    <a:gd name="connsiteY3" fmla="*/ 78126 h 78125"/>
                    <a:gd name="connsiteX4" fmla="*/ 0 w 434211"/>
                    <a:gd name="connsiteY4" fmla="*/ 39063 h 78125"/>
                    <a:gd name="connsiteX0" fmla="*/ 0 w 434212"/>
                    <a:gd name="connsiteY0" fmla="*/ 40692 h 79755"/>
                    <a:gd name="connsiteX1" fmla="*/ 217106 w 434212"/>
                    <a:gd name="connsiteY1" fmla="*/ 1629 h 79755"/>
                    <a:gd name="connsiteX2" fmla="*/ 434212 w 434212"/>
                    <a:gd name="connsiteY2" fmla="*/ 40692 h 79755"/>
                    <a:gd name="connsiteX3" fmla="*/ 217106 w 434212"/>
                    <a:gd name="connsiteY3" fmla="*/ 79755 h 79755"/>
                    <a:gd name="connsiteX4" fmla="*/ 0 w 434212"/>
                    <a:gd name="connsiteY4" fmla="*/ 40692 h 79755"/>
                    <a:gd name="connsiteX0" fmla="*/ 0 w 434224"/>
                    <a:gd name="connsiteY0" fmla="*/ 40692 h 80439"/>
                    <a:gd name="connsiteX1" fmla="*/ 217106 w 434224"/>
                    <a:gd name="connsiteY1" fmla="*/ 1629 h 80439"/>
                    <a:gd name="connsiteX2" fmla="*/ 434212 w 434224"/>
                    <a:gd name="connsiteY2" fmla="*/ 40692 h 80439"/>
                    <a:gd name="connsiteX3" fmla="*/ 217106 w 434224"/>
                    <a:gd name="connsiteY3" fmla="*/ 79755 h 80439"/>
                    <a:gd name="connsiteX4" fmla="*/ 0 w 434224"/>
                    <a:gd name="connsiteY4" fmla="*/ 40692 h 80439"/>
                    <a:gd name="connsiteX0" fmla="*/ 0 w 434224"/>
                    <a:gd name="connsiteY0" fmla="*/ 39748 h 79495"/>
                    <a:gd name="connsiteX1" fmla="*/ 217106 w 434224"/>
                    <a:gd name="connsiteY1" fmla="*/ 685 h 79495"/>
                    <a:gd name="connsiteX2" fmla="*/ 434212 w 434224"/>
                    <a:gd name="connsiteY2" fmla="*/ 39748 h 79495"/>
                    <a:gd name="connsiteX3" fmla="*/ 217106 w 434224"/>
                    <a:gd name="connsiteY3" fmla="*/ 78811 h 79495"/>
                    <a:gd name="connsiteX4" fmla="*/ 0 w 434224"/>
                    <a:gd name="connsiteY4" fmla="*/ 39748 h 79495"/>
                    <a:gd name="connsiteX0" fmla="*/ 0 w 475599"/>
                    <a:gd name="connsiteY0" fmla="*/ 44221 h 79496"/>
                    <a:gd name="connsiteX1" fmla="*/ 258484 w 475599"/>
                    <a:gd name="connsiteY1" fmla="*/ 986 h 79496"/>
                    <a:gd name="connsiteX2" fmla="*/ 475590 w 475599"/>
                    <a:gd name="connsiteY2" fmla="*/ 40049 h 79496"/>
                    <a:gd name="connsiteX3" fmla="*/ 258484 w 475599"/>
                    <a:gd name="connsiteY3" fmla="*/ 79112 h 79496"/>
                    <a:gd name="connsiteX4" fmla="*/ 0 w 475599"/>
                    <a:gd name="connsiteY4" fmla="*/ 44221 h 79496"/>
                    <a:gd name="connsiteX0" fmla="*/ 0 w 511944"/>
                    <a:gd name="connsiteY0" fmla="*/ 46830 h 79498"/>
                    <a:gd name="connsiteX1" fmla="*/ 294829 w 511944"/>
                    <a:gd name="connsiteY1" fmla="*/ 1163 h 79498"/>
                    <a:gd name="connsiteX2" fmla="*/ 511935 w 511944"/>
                    <a:gd name="connsiteY2" fmla="*/ 40226 h 79498"/>
                    <a:gd name="connsiteX3" fmla="*/ 294829 w 511944"/>
                    <a:gd name="connsiteY3" fmla="*/ 79289 h 79498"/>
                    <a:gd name="connsiteX4" fmla="*/ 0 w 511944"/>
                    <a:gd name="connsiteY4" fmla="*/ 46830 h 79498"/>
                    <a:gd name="connsiteX0" fmla="*/ 0 w 511942"/>
                    <a:gd name="connsiteY0" fmla="*/ 52013 h 89928"/>
                    <a:gd name="connsiteX1" fmla="*/ 294829 w 511942"/>
                    <a:gd name="connsiteY1" fmla="*/ 6346 h 89928"/>
                    <a:gd name="connsiteX2" fmla="*/ 511935 w 511942"/>
                    <a:gd name="connsiteY2" fmla="*/ 45409 h 89928"/>
                    <a:gd name="connsiteX3" fmla="*/ 294829 w 511942"/>
                    <a:gd name="connsiteY3" fmla="*/ 84472 h 89928"/>
                    <a:gd name="connsiteX4" fmla="*/ 0 w 511942"/>
                    <a:gd name="connsiteY4" fmla="*/ 52013 h 89928"/>
                    <a:gd name="connsiteX0" fmla="*/ 0 w 511935"/>
                    <a:gd name="connsiteY0" fmla="*/ 45704 h 97075"/>
                    <a:gd name="connsiteX1" fmla="*/ 294829 w 511935"/>
                    <a:gd name="connsiteY1" fmla="*/ 37 h 97075"/>
                    <a:gd name="connsiteX2" fmla="*/ 511935 w 511935"/>
                    <a:gd name="connsiteY2" fmla="*/ 39100 h 97075"/>
                    <a:gd name="connsiteX3" fmla="*/ 292349 w 511935"/>
                    <a:gd name="connsiteY3" fmla="*/ 97051 h 97075"/>
                    <a:gd name="connsiteX4" fmla="*/ 0 w 511935"/>
                    <a:gd name="connsiteY4" fmla="*/ 45704 h 97075"/>
                    <a:gd name="connsiteX0" fmla="*/ 0 w 511935"/>
                    <a:gd name="connsiteY0" fmla="*/ 48371 h 99742"/>
                    <a:gd name="connsiteX1" fmla="*/ 292779 w 511935"/>
                    <a:gd name="connsiteY1" fmla="*/ 33 h 99742"/>
                    <a:gd name="connsiteX2" fmla="*/ 511935 w 511935"/>
                    <a:gd name="connsiteY2" fmla="*/ 41767 h 99742"/>
                    <a:gd name="connsiteX3" fmla="*/ 292349 w 511935"/>
                    <a:gd name="connsiteY3" fmla="*/ 99718 h 99742"/>
                    <a:gd name="connsiteX4" fmla="*/ 0 w 511935"/>
                    <a:gd name="connsiteY4" fmla="*/ 48371 h 99742"/>
                    <a:gd name="connsiteX0" fmla="*/ 0 w 511935"/>
                    <a:gd name="connsiteY0" fmla="*/ 57808 h 109180"/>
                    <a:gd name="connsiteX1" fmla="*/ 294019 w 511935"/>
                    <a:gd name="connsiteY1" fmla="*/ 26 h 109180"/>
                    <a:gd name="connsiteX2" fmla="*/ 511935 w 511935"/>
                    <a:gd name="connsiteY2" fmla="*/ 51204 h 109180"/>
                    <a:gd name="connsiteX3" fmla="*/ 292349 w 511935"/>
                    <a:gd name="connsiteY3" fmla="*/ 109155 h 109180"/>
                    <a:gd name="connsiteX4" fmla="*/ 0 w 511935"/>
                    <a:gd name="connsiteY4" fmla="*/ 57808 h 109180"/>
                    <a:gd name="connsiteX0" fmla="*/ 0 w 511943"/>
                    <a:gd name="connsiteY0" fmla="*/ 58919 h 110291"/>
                    <a:gd name="connsiteX1" fmla="*/ 294019 w 511943"/>
                    <a:gd name="connsiteY1" fmla="*/ 1137 h 110291"/>
                    <a:gd name="connsiteX2" fmla="*/ 511935 w 511943"/>
                    <a:gd name="connsiteY2" fmla="*/ 52315 h 110291"/>
                    <a:gd name="connsiteX3" fmla="*/ 292349 w 511943"/>
                    <a:gd name="connsiteY3" fmla="*/ 110266 h 110291"/>
                    <a:gd name="connsiteX4" fmla="*/ 0 w 511943"/>
                    <a:gd name="connsiteY4" fmla="*/ 58919 h 110291"/>
                    <a:gd name="connsiteX0" fmla="*/ 0 w 511953"/>
                    <a:gd name="connsiteY0" fmla="*/ 58345 h 109717"/>
                    <a:gd name="connsiteX1" fmla="*/ 294019 w 511953"/>
                    <a:gd name="connsiteY1" fmla="*/ 563 h 109717"/>
                    <a:gd name="connsiteX2" fmla="*/ 511935 w 511953"/>
                    <a:gd name="connsiteY2" fmla="*/ 51741 h 109717"/>
                    <a:gd name="connsiteX3" fmla="*/ 292349 w 511953"/>
                    <a:gd name="connsiteY3" fmla="*/ 109692 h 109717"/>
                    <a:gd name="connsiteX4" fmla="*/ 0 w 511953"/>
                    <a:gd name="connsiteY4" fmla="*/ 58345 h 109717"/>
                    <a:gd name="connsiteX0" fmla="*/ 0 w 430767"/>
                    <a:gd name="connsiteY0" fmla="*/ 59036 h 110441"/>
                    <a:gd name="connsiteX1" fmla="*/ 294019 w 430767"/>
                    <a:gd name="connsiteY1" fmla="*/ 1254 h 110441"/>
                    <a:gd name="connsiteX2" fmla="*/ 430731 w 430767"/>
                    <a:gd name="connsiteY2" fmla="*/ 48973 h 110441"/>
                    <a:gd name="connsiteX3" fmla="*/ 292349 w 430767"/>
                    <a:gd name="connsiteY3" fmla="*/ 110383 h 110441"/>
                    <a:gd name="connsiteX4" fmla="*/ 0 w 430767"/>
                    <a:gd name="connsiteY4" fmla="*/ 59036 h 110441"/>
                    <a:gd name="connsiteX0" fmla="*/ 0 w 427168"/>
                    <a:gd name="connsiteY0" fmla="*/ 57797 h 109187"/>
                    <a:gd name="connsiteX1" fmla="*/ 294019 w 427168"/>
                    <a:gd name="connsiteY1" fmla="*/ 15 h 109187"/>
                    <a:gd name="connsiteX2" fmla="*/ 427130 w 427168"/>
                    <a:gd name="connsiteY2" fmla="*/ 56868 h 109187"/>
                    <a:gd name="connsiteX3" fmla="*/ 292349 w 427168"/>
                    <a:gd name="connsiteY3" fmla="*/ 109144 h 109187"/>
                    <a:gd name="connsiteX4" fmla="*/ 0 w 427168"/>
                    <a:gd name="connsiteY4" fmla="*/ 57797 h 109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7168" h="109187">
                      <a:moveTo>
                        <a:pt x="0" y="57797"/>
                      </a:moveTo>
                      <a:cubicBezTo>
                        <a:pt x="278" y="39609"/>
                        <a:pt x="222831" y="170"/>
                        <a:pt x="294019" y="15"/>
                      </a:cubicBezTo>
                      <a:cubicBezTo>
                        <a:pt x="365207" y="-140"/>
                        <a:pt x="425285" y="-27"/>
                        <a:pt x="427130" y="56868"/>
                      </a:cubicBezTo>
                      <a:cubicBezTo>
                        <a:pt x="428975" y="113763"/>
                        <a:pt x="363537" y="108989"/>
                        <a:pt x="292349" y="109144"/>
                      </a:cubicBezTo>
                      <a:cubicBezTo>
                        <a:pt x="221161" y="109299"/>
                        <a:pt x="-278" y="75985"/>
                        <a:pt x="0" y="57797"/>
                      </a:cubicBezTo>
                      <a:close/>
                    </a:path>
                  </a:pathLst>
                </a:custGeom>
                <a:solidFill>
                  <a:srgbClr val="F168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椭圆 369">
                  <a:extLst>
                    <a:ext uri="{FF2B5EF4-FFF2-40B4-BE49-F238E27FC236}">
                      <a16:creationId xmlns:a16="http://schemas.microsoft.com/office/drawing/2014/main" id="{9B499632-13CF-422B-AF45-FE9026165DD6}"/>
                    </a:ext>
                  </a:extLst>
                </p:cNvPr>
                <p:cNvSpPr/>
                <p:nvPr/>
              </p:nvSpPr>
              <p:spPr>
                <a:xfrm rot="21151079">
                  <a:off x="-53909" y="9884611"/>
                  <a:ext cx="178865" cy="45719"/>
                </a:xfrm>
                <a:custGeom>
                  <a:avLst/>
                  <a:gdLst>
                    <a:gd name="connsiteX0" fmla="*/ 0 w 434211"/>
                    <a:gd name="connsiteY0" fmla="*/ 39063 h 78125"/>
                    <a:gd name="connsiteX1" fmla="*/ 217106 w 434211"/>
                    <a:gd name="connsiteY1" fmla="*/ 0 h 78125"/>
                    <a:gd name="connsiteX2" fmla="*/ 434212 w 434211"/>
                    <a:gd name="connsiteY2" fmla="*/ 39063 h 78125"/>
                    <a:gd name="connsiteX3" fmla="*/ 217106 w 434211"/>
                    <a:gd name="connsiteY3" fmla="*/ 78126 h 78125"/>
                    <a:gd name="connsiteX4" fmla="*/ 0 w 434211"/>
                    <a:gd name="connsiteY4" fmla="*/ 39063 h 78125"/>
                    <a:gd name="connsiteX0" fmla="*/ 0 w 434212"/>
                    <a:gd name="connsiteY0" fmla="*/ 40692 h 79755"/>
                    <a:gd name="connsiteX1" fmla="*/ 217106 w 434212"/>
                    <a:gd name="connsiteY1" fmla="*/ 1629 h 79755"/>
                    <a:gd name="connsiteX2" fmla="*/ 434212 w 434212"/>
                    <a:gd name="connsiteY2" fmla="*/ 40692 h 79755"/>
                    <a:gd name="connsiteX3" fmla="*/ 217106 w 434212"/>
                    <a:gd name="connsiteY3" fmla="*/ 79755 h 79755"/>
                    <a:gd name="connsiteX4" fmla="*/ 0 w 434212"/>
                    <a:gd name="connsiteY4" fmla="*/ 40692 h 79755"/>
                    <a:gd name="connsiteX0" fmla="*/ 0 w 434224"/>
                    <a:gd name="connsiteY0" fmla="*/ 40692 h 80439"/>
                    <a:gd name="connsiteX1" fmla="*/ 217106 w 434224"/>
                    <a:gd name="connsiteY1" fmla="*/ 1629 h 80439"/>
                    <a:gd name="connsiteX2" fmla="*/ 434212 w 434224"/>
                    <a:gd name="connsiteY2" fmla="*/ 40692 h 80439"/>
                    <a:gd name="connsiteX3" fmla="*/ 217106 w 434224"/>
                    <a:gd name="connsiteY3" fmla="*/ 79755 h 80439"/>
                    <a:gd name="connsiteX4" fmla="*/ 0 w 434224"/>
                    <a:gd name="connsiteY4" fmla="*/ 40692 h 80439"/>
                    <a:gd name="connsiteX0" fmla="*/ 0 w 434224"/>
                    <a:gd name="connsiteY0" fmla="*/ 39748 h 79495"/>
                    <a:gd name="connsiteX1" fmla="*/ 217106 w 434224"/>
                    <a:gd name="connsiteY1" fmla="*/ 685 h 79495"/>
                    <a:gd name="connsiteX2" fmla="*/ 434212 w 434224"/>
                    <a:gd name="connsiteY2" fmla="*/ 39748 h 79495"/>
                    <a:gd name="connsiteX3" fmla="*/ 217106 w 434224"/>
                    <a:gd name="connsiteY3" fmla="*/ 78811 h 79495"/>
                    <a:gd name="connsiteX4" fmla="*/ 0 w 434224"/>
                    <a:gd name="connsiteY4" fmla="*/ 39748 h 79495"/>
                    <a:gd name="connsiteX0" fmla="*/ 0 w 475599"/>
                    <a:gd name="connsiteY0" fmla="*/ 44221 h 79496"/>
                    <a:gd name="connsiteX1" fmla="*/ 258484 w 475599"/>
                    <a:gd name="connsiteY1" fmla="*/ 986 h 79496"/>
                    <a:gd name="connsiteX2" fmla="*/ 475590 w 475599"/>
                    <a:gd name="connsiteY2" fmla="*/ 40049 h 79496"/>
                    <a:gd name="connsiteX3" fmla="*/ 258484 w 475599"/>
                    <a:gd name="connsiteY3" fmla="*/ 79112 h 79496"/>
                    <a:gd name="connsiteX4" fmla="*/ 0 w 475599"/>
                    <a:gd name="connsiteY4" fmla="*/ 44221 h 79496"/>
                    <a:gd name="connsiteX0" fmla="*/ 0 w 511944"/>
                    <a:gd name="connsiteY0" fmla="*/ 46830 h 79498"/>
                    <a:gd name="connsiteX1" fmla="*/ 294829 w 511944"/>
                    <a:gd name="connsiteY1" fmla="*/ 1163 h 79498"/>
                    <a:gd name="connsiteX2" fmla="*/ 511935 w 511944"/>
                    <a:gd name="connsiteY2" fmla="*/ 40226 h 79498"/>
                    <a:gd name="connsiteX3" fmla="*/ 294829 w 511944"/>
                    <a:gd name="connsiteY3" fmla="*/ 79289 h 79498"/>
                    <a:gd name="connsiteX4" fmla="*/ 0 w 511944"/>
                    <a:gd name="connsiteY4" fmla="*/ 46830 h 79498"/>
                    <a:gd name="connsiteX0" fmla="*/ 0 w 511942"/>
                    <a:gd name="connsiteY0" fmla="*/ 52013 h 89928"/>
                    <a:gd name="connsiteX1" fmla="*/ 294829 w 511942"/>
                    <a:gd name="connsiteY1" fmla="*/ 6346 h 89928"/>
                    <a:gd name="connsiteX2" fmla="*/ 511935 w 511942"/>
                    <a:gd name="connsiteY2" fmla="*/ 45409 h 89928"/>
                    <a:gd name="connsiteX3" fmla="*/ 294829 w 511942"/>
                    <a:gd name="connsiteY3" fmla="*/ 84472 h 89928"/>
                    <a:gd name="connsiteX4" fmla="*/ 0 w 511942"/>
                    <a:gd name="connsiteY4" fmla="*/ 52013 h 89928"/>
                    <a:gd name="connsiteX0" fmla="*/ 0 w 511935"/>
                    <a:gd name="connsiteY0" fmla="*/ 45704 h 97075"/>
                    <a:gd name="connsiteX1" fmla="*/ 294829 w 511935"/>
                    <a:gd name="connsiteY1" fmla="*/ 37 h 97075"/>
                    <a:gd name="connsiteX2" fmla="*/ 511935 w 511935"/>
                    <a:gd name="connsiteY2" fmla="*/ 39100 h 97075"/>
                    <a:gd name="connsiteX3" fmla="*/ 292349 w 511935"/>
                    <a:gd name="connsiteY3" fmla="*/ 97051 h 97075"/>
                    <a:gd name="connsiteX4" fmla="*/ 0 w 511935"/>
                    <a:gd name="connsiteY4" fmla="*/ 45704 h 97075"/>
                    <a:gd name="connsiteX0" fmla="*/ 0 w 511935"/>
                    <a:gd name="connsiteY0" fmla="*/ 48371 h 99742"/>
                    <a:gd name="connsiteX1" fmla="*/ 292779 w 511935"/>
                    <a:gd name="connsiteY1" fmla="*/ 33 h 99742"/>
                    <a:gd name="connsiteX2" fmla="*/ 511935 w 511935"/>
                    <a:gd name="connsiteY2" fmla="*/ 41767 h 99742"/>
                    <a:gd name="connsiteX3" fmla="*/ 292349 w 511935"/>
                    <a:gd name="connsiteY3" fmla="*/ 99718 h 99742"/>
                    <a:gd name="connsiteX4" fmla="*/ 0 w 511935"/>
                    <a:gd name="connsiteY4" fmla="*/ 48371 h 99742"/>
                    <a:gd name="connsiteX0" fmla="*/ 0 w 511935"/>
                    <a:gd name="connsiteY0" fmla="*/ 57808 h 109180"/>
                    <a:gd name="connsiteX1" fmla="*/ 294019 w 511935"/>
                    <a:gd name="connsiteY1" fmla="*/ 26 h 109180"/>
                    <a:gd name="connsiteX2" fmla="*/ 511935 w 511935"/>
                    <a:gd name="connsiteY2" fmla="*/ 51204 h 109180"/>
                    <a:gd name="connsiteX3" fmla="*/ 292349 w 511935"/>
                    <a:gd name="connsiteY3" fmla="*/ 109155 h 109180"/>
                    <a:gd name="connsiteX4" fmla="*/ 0 w 511935"/>
                    <a:gd name="connsiteY4" fmla="*/ 57808 h 109180"/>
                    <a:gd name="connsiteX0" fmla="*/ 0 w 511943"/>
                    <a:gd name="connsiteY0" fmla="*/ 58919 h 110291"/>
                    <a:gd name="connsiteX1" fmla="*/ 294019 w 511943"/>
                    <a:gd name="connsiteY1" fmla="*/ 1137 h 110291"/>
                    <a:gd name="connsiteX2" fmla="*/ 511935 w 511943"/>
                    <a:gd name="connsiteY2" fmla="*/ 52315 h 110291"/>
                    <a:gd name="connsiteX3" fmla="*/ 292349 w 511943"/>
                    <a:gd name="connsiteY3" fmla="*/ 110266 h 110291"/>
                    <a:gd name="connsiteX4" fmla="*/ 0 w 511943"/>
                    <a:gd name="connsiteY4" fmla="*/ 58919 h 110291"/>
                    <a:gd name="connsiteX0" fmla="*/ 0 w 511953"/>
                    <a:gd name="connsiteY0" fmla="*/ 58345 h 109717"/>
                    <a:gd name="connsiteX1" fmla="*/ 294019 w 511953"/>
                    <a:gd name="connsiteY1" fmla="*/ 563 h 109717"/>
                    <a:gd name="connsiteX2" fmla="*/ 511935 w 511953"/>
                    <a:gd name="connsiteY2" fmla="*/ 51741 h 109717"/>
                    <a:gd name="connsiteX3" fmla="*/ 292349 w 511953"/>
                    <a:gd name="connsiteY3" fmla="*/ 109692 h 109717"/>
                    <a:gd name="connsiteX4" fmla="*/ 0 w 511953"/>
                    <a:gd name="connsiteY4" fmla="*/ 58345 h 109717"/>
                    <a:gd name="connsiteX0" fmla="*/ 0 w 430767"/>
                    <a:gd name="connsiteY0" fmla="*/ 59036 h 110441"/>
                    <a:gd name="connsiteX1" fmla="*/ 294019 w 430767"/>
                    <a:gd name="connsiteY1" fmla="*/ 1254 h 110441"/>
                    <a:gd name="connsiteX2" fmla="*/ 430731 w 430767"/>
                    <a:gd name="connsiteY2" fmla="*/ 48973 h 110441"/>
                    <a:gd name="connsiteX3" fmla="*/ 292349 w 430767"/>
                    <a:gd name="connsiteY3" fmla="*/ 110383 h 110441"/>
                    <a:gd name="connsiteX4" fmla="*/ 0 w 430767"/>
                    <a:gd name="connsiteY4" fmla="*/ 59036 h 110441"/>
                    <a:gd name="connsiteX0" fmla="*/ 0 w 427168"/>
                    <a:gd name="connsiteY0" fmla="*/ 57797 h 109187"/>
                    <a:gd name="connsiteX1" fmla="*/ 294019 w 427168"/>
                    <a:gd name="connsiteY1" fmla="*/ 15 h 109187"/>
                    <a:gd name="connsiteX2" fmla="*/ 427130 w 427168"/>
                    <a:gd name="connsiteY2" fmla="*/ 56868 h 109187"/>
                    <a:gd name="connsiteX3" fmla="*/ 292349 w 427168"/>
                    <a:gd name="connsiteY3" fmla="*/ 109144 h 109187"/>
                    <a:gd name="connsiteX4" fmla="*/ 0 w 427168"/>
                    <a:gd name="connsiteY4" fmla="*/ 57797 h 109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7168" h="109187">
                      <a:moveTo>
                        <a:pt x="0" y="57797"/>
                      </a:moveTo>
                      <a:cubicBezTo>
                        <a:pt x="278" y="39609"/>
                        <a:pt x="222831" y="170"/>
                        <a:pt x="294019" y="15"/>
                      </a:cubicBezTo>
                      <a:cubicBezTo>
                        <a:pt x="365207" y="-140"/>
                        <a:pt x="425285" y="-27"/>
                        <a:pt x="427130" y="56868"/>
                      </a:cubicBezTo>
                      <a:cubicBezTo>
                        <a:pt x="428975" y="113763"/>
                        <a:pt x="363537" y="108989"/>
                        <a:pt x="292349" y="109144"/>
                      </a:cubicBezTo>
                      <a:cubicBezTo>
                        <a:pt x="221161" y="109299"/>
                        <a:pt x="-278" y="75985"/>
                        <a:pt x="0" y="57797"/>
                      </a:cubicBezTo>
                      <a:close/>
                    </a:path>
                  </a:pathLst>
                </a:custGeom>
                <a:solidFill>
                  <a:srgbClr val="F168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2" name="组合 21">
                  <a:extLst>
                    <a:ext uri="{FF2B5EF4-FFF2-40B4-BE49-F238E27FC236}">
                      <a16:creationId xmlns:a16="http://schemas.microsoft.com/office/drawing/2014/main" id="{C5214193-B5DD-4AF6-A178-2F61A9F224C7}"/>
                    </a:ext>
                  </a:extLst>
                </p:cNvPr>
                <p:cNvGrpSpPr/>
                <p:nvPr/>
              </p:nvGrpSpPr>
              <p:grpSpPr>
                <a:xfrm>
                  <a:off x="620531" y="9636924"/>
                  <a:ext cx="118084" cy="158131"/>
                  <a:chOff x="620531" y="9636924"/>
                  <a:chExt cx="118084" cy="158131"/>
                </a:xfrm>
              </p:grpSpPr>
              <p:sp>
                <p:nvSpPr>
                  <p:cNvPr id="23" name="任意多边形 147">
                    <a:extLst>
                      <a:ext uri="{FF2B5EF4-FFF2-40B4-BE49-F238E27FC236}">
                        <a16:creationId xmlns:a16="http://schemas.microsoft.com/office/drawing/2014/main" id="{59A45DDB-7BCA-4D9E-8A6C-104294A81D27}"/>
                      </a:ext>
                    </a:extLst>
                  </p:cNvPr>
                  <p:cNvSpPr/>
                  <p:nvPr/>
                </p:nvSpPr>
                <p:spPr>
                  <a:xfrm rot="19056237">
                    <a:off x="620531" y="9676992"/>
                    <a:ext cx="83834" cy="118063"/>
                  </a:xfrm>
                  <a:custGeom>
                    <a:avLst/>
                    <a:gdLst>
                      <a:gd name="connsiteX0" fmla="*/ 67854 w 83834"/>
                      <a:gd name="connsiteY0" fmla="*/ 5476 h 118063"/>
                      <a:gd name="connsiteX1" fmla="*/ 77024 w 83834"/>
                      <a:gd name="connsiteY1" fmla="*/ 23017 h 118063"/>
                      <a:gd name="connsiteX2" fmla="*/ 83834 w 83834"/>
                      <a:gd name="connsiteY2" fmla="*/ 67962 h 118063"/>
                      <a:gd name="connsiteX3" fmla="*/ 70008 w 83834"/>
                      <a:gd name="connsiteY3" fmla="*/ 118063 h 118063"/>
                      <a:gd name="connsiteX4" fmla="*/ 5891 w 83834"/>
                      <a:gd name="connsiteY4" fmla="*/ 115888 h 118063"/>
                      <a:gd name="connsiteX5" fmla="*/ 3485 w 83834"/>
                      <a:gd name="connsiteY5" fmla="*/ 115349 h 118063"/>
                      <a:gd name="connsiteX6" fmla="*/ 17044 w 83834"/>
                      <a:gd name="connsiteY6" fmla="*/ 66216 h 118063"/>
                      <a:gd name="connsiteX7" fmla="*/ 11617 w 83834"/>
                      <a:gd name="connsiteY7" fmla="*/ 25863 h 118063"/>
                      <a:gd name="connsiteX8" fmla="*/ 0 w 83834"/>
                      <a:gd name="connsiteY8" fmla="*/ 0 h 118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834" h="118063">
                        <a:moveTo>
                          <a:pt x="67854" y="5476"/>
                        </a:moveTo>
                        <a:lnTo>
                          <a:pt x="77024" y="23017"/>
                        </a:lnTo>
                        <a:cubicBezTo>
                          <a:pt x="81388" y="36614"/>
                          <a:pt x="83834" y="51859"/>
                          <a:pt x="83834" y="67962"/>
                        </a:cubicBezTo>
                        <a:lnTo>
                          <a:pt x="70008" y="118063"/>
                        </a:lnTo>
                        <a:lnTo>
                          <a:pt x="5891" y="115888"/>
                        </a:lnTo>
                        <a:lnTo>
                          <a:pt x="3485" y="115349"/>
                        </a:lnTo>
                        <a:lnTo>
                          <a:pt x="17044" y="66216"/>
                        </a:lnTo>
                        <a:cubicBezTo>
                          <a:pt x="17044" y="51903"/>
                          <a:pt x="15112" y="38266"/>
                          <a:pt x="11617" y="2586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6CFD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4" name="任意多边形 148">
                    <a:extLst>
                      <a:ext uri="{FF2B5EF4-FFF2-40B4-BE49-F238E27FC236}">
                        <a16:creationId xmlns:a16="http://schemas.microsoft.com/office/drawing/2014/main" id="{E797FCF6-EE59-4283-A901-ECC3BD9ABA09}"/>
                      </a:ext>
                    </a:extLst>
                  </p:cNvPr>
                  <p:cNvSpPr/>
                  <p:nvPr/>
                </p:nvSpPr>
                <p:spPr>
                  <a:xfrm rot="19056237">
                    <a:off x="692896" y="9636924"/>
                    <a:ext cx="45719" cy="118063"/>
                  </a:xfrm>
                  <a:custGeom>
                    <a:avLst/>
                    <a:gdLst>
                      <a:gd name="connsiteX0" fmla="*/ 67854 w 83834"/>
                      <a:gd name="connsiteY0" fmla="*/ 5476 h 118063"/>
                      <a:gd name="connsiteX1" fmla="*/ 77024 w 83834"/>
                      <a:gd name="connsiteY1" fmla="*/ 23017 h 118063"/>
                      <a:gd name="connsiteX2" fmla="*/ 83834 w 83834"/>
                      <a:gd name="connsiteY2" fmla="*/ 67962 h 118063"/>
                      <a:gd name="connsiteX3" fmla="*/ 70008 w 83834"/>
                      <a:gd name="connsiteY3" fmla="*/ 118063 h 118063"/>
                      <a:gd name="connsiteX4" fmla="*/ 5891 w 83834"/>
                      <a:gd name="connsiteY4" fmla="*/ 115888 h 118063"/>
                      <a:gd name="connsiteX5" fmla="*/ 3485 w 83834"/>
                      <a:gd name="connsiteY5" fmla="*/ 115349 h 118063"/>
                      <a:gd name="connsiteX6" fmla="*/ 17044 w 83834"/>
                      <a:gd name="connsiteY6" fmla="*/ 66216 h 118063"/>
                      <a:gd name="connsiteX7" fmla="*/ 11617 w 83834"/>
                      <a:gd name="connsiteY7" fmla="*/ 25863 h 118063"/>
                      <a:gd name="connsiteX8" fmla="*/ 0 w 83834"/>
                      <a:gd name="connsiteY8" fmla="*/ 0 h 118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834" h="118063">
                        <a:moveTo>
                          <a:pt x="67854" y="5476"/>
                        </a:moveTo>
                        <a:lnTo>
                          <a:pt x="77024" y="23017"/>
                        </a:lnTo>
                        <a:cubicBezTo>
                          <a:pt x="81388" y="36614"/>
                          <a:pt x="83834" y="51859"/>
                          <a:pt x="83834" y="67962"/>
                        </a:cubicBezTo>
                        <a:lnTo>
                          <a:pt x="70008" y="118063"/>
                        </a:lnTo>
                        <a:lnTo>
                          <a:pt x="5891" y="115888"/>
                        </a:lnTo>
                        <a:lnTo>
                          <a:pt x="3485" y="115349"/>
                        </a:lnTo>
                        <a:lnTo>
                          <a:pt x="17044" y="66216"/>
                        </a:lnTo>
                        <a:cubicBezTo>
                          <a:pt x="17044" y="51903"/>
                          <a:pt x="15112" y="38266"/>
                          <a:pt x="11617" y="2586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6CFD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EC8C9514-AD66-4D96-882D-BFCAB58A5F2A}"/>
                </a:ext>
              </a:extLst>
            </p:cNvPr>
            <p:cNvSpPr txBox="1"/>
            <p:nvPr/>
          </p:nvSpPr>
          <p:spPr>
            <a:xfrm rot="20879296">
              <a:off x="2589917" y="3459848"/>
              <a:ext cx="4391492" cy="45914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en-US" altLang="zh-CN" sz="3200" smtClean="0">
                  <a:latin typeface="UTM Avo" panose="02040603050506020204" pitchFamily="18" charset="0"/>
                  <a:ea typeface="方正少儿_GBK" panose="03000509000000000000" pitchFamily="65" charset="-122"/>
                </a:rPr>
                <a:t>Kể chuyện về cuộc du lịch</a:t>
              </a:r>
            </a:p>
            <a:p>
              <a:pPr algn="ctr"/>
              <a:r>
                <a:rPr lang="en-US" altLang="zh-CN" sz="3200">
                  <a:latin typeface="UTM Avo" panose="02040603050506020204" pitchFamily="18" charset="0"/>
                  <a:ea typeface="方正少儿_GBK" panose="03000509000000000000" pitchFamily="65" charset="-122"/>
                </a:rPr>
                <a:t>h</a:t>
              </a:r>
              <a:r>
                <a:rPr lang="en-US" altLang="zh-CN" sz="3200" smtClean="0">
                  <a:latin typeface="UTM Avo" panose="02040603050506020204" pitchFamily="18" charset="0"/>
                  <a:ea typeface="方正少儿_GBK" panose="03000509000000000000" pitchFamily="65" charset="-122"/>
                </a:rPr>
                <a:t>oặc cắm trại</a:t>
              </a:r>
              <a:endParaRPr lang="zh-CN" altLang="en-US" sz="3200" dirty="0">
                <a:latin typeface="UTM Avo" panose="02040603050506020204" pitchFamily="18" charset="0"/>
                <a:ea typeface="方正少儿_GBK" panose="03000509000000000000" pitchFamily="65" charset="-122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9A37C73-F15F-4623-8171-3A5032001636}"/>
              </a:ext>
            </a:extLst>
          </p:cNvPr>
          <p:cNvGrpSpPr/>
          <p:nvPr/>
        </p:nvGrpSpPr>
        <p:grpSpPr>
          <a:xfrm>
            <a:off x="1050327" y="3697030"/>
            <a:ext cx="3127023" cy="2678337"/>
            <a:chOff x="1334272" y="4012036"/>
            <a:chExt cx="2570251" cy="2074356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B434E401-3E77-4B8F-9235-410F685DA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4272" y="4012036"/>
              <a:ext cx="2570251" cy="2074356"/>
            </a:xfrm>
            <a:prstGeom prst="rect">
              <a:avLst/>
            </a:prstGeom>
          </p:spPr>
        </p:pic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FD434CF7-E0E0-418C-AB31-850495ECE4E5}"/>
                </a:ext>
              </a:extLst>
            </p:cNvPr>
            <p:cNvSpPr txBox="1"/>
            <p:nvPr/>
          </p:nvSpPr>
          <p:spPr>
            <a:xfrm>
              <a:off x="2037009" y="4594933"/>
              <a:ext cx="1529030" cy="986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en-US" altLang="zh-CN" sz="3200" b="1" smtClean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ea typeface="方正少儿_GBK" panose="03000509000000000000" pitchFamily="65" charset="-122"/>
                </a:rPr>
                <a:t>Nhớ lại</a:t>
              </a:r>
            </a:p>
            <a:p>
              <a:pPr algn="ctr"/>
              <a:r>
                <a:rPr lang="en-US" altLang="zh-CN" sz="3200" b="1" smtClean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ea typeface="方正少儿_GBK" panose="03000509000000000000" pitchFamily="65" charset="-122"/>
                </a:rPr>
                <a:t>kỉ niệm</a:t>
              </a:r>
              <a:endParaRPr lang="zh-CN" alt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方正少儿_GBK" panose="03000509000000000000" pitchFamily="65" charset="-122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89A813E1-6097-4545-BE38-BF333347FAF1}"/>
              </a:ext>
            </a:extLst>
          </p:cNvPr>
          <p:cNvGrpSpPr/>
          <p:nvPr/>
        </p:nvGrpSpPr>
        <p:grpSpPr>
          <a:xfrm>
            <a:off x="4177350" y="2294452"/>
            <a:ext cx="3714769" cy="3228271"/>
            <a:chOff x="5473046" y="3517749"/>
            <a:chExt cx="2790786" cy="2154190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A8ACC55-454C-4E29-B43B-1894B4E3E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56379">
              <a:off x="5473046" y="3517749"/>
              <a:ext cx="2669171" cy="2154190"/>
            </a:xfrm>
            <a:prstGeom prst="rect">
              <a:avLst/>
            </a:prstGeom>
          </p:spPr>
        </p:pic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C0CD7B10-A71B-493A-85DE-35BC1254E48B}"/>
                </a:ext>
              </a:extLst>
            </p:cNvPr>
            <p:cNvSpPr txBox="1"/>
            <p:nvPr/>
          </p:nvSpPr>
          <p:spPr>
            <a:xfrm>
              <a:off x="5740363" y="4096600"/>
              <a:ext cx="2523469" cy="1244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en-US" altLang="zh-CN" sz="3200" b="1" smtClean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ea typeface="方正少儿_GBK" panose="03000509000000000000" pitchFamily="65" charset="-122"/>
                </a:rPr>
                <a:t>Ở đâu?</a:t>
              </a:r>
            </a:p>
            <a:p>
              <a:pPr algn="ctr"/>
              <a:r>
                <a:rPr lang="en-US" altLang="zh-CN" sz="3200" b="1" smtClean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ea typeface="方正少儿_GBK" panose="03000509000000000000" pitchFamily="65" charset="-122"/>
                </a:rPr>
                <a:t>Khi nào? </a:t>
              </a:r>
            </a:p>
            <a:p>
              <a:pPr algn="ctr"/>
              <a:r>
                <a:rPr lang="en-US" altLang="zh-CN" sz="3200" b="1" smtClean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ea typeface="方正少儿_GBK" panose="03000509000000000000" pitchFamily="65" charset="-122"/>
                </a:rPr>
                <a:t>Đi cùng ai?</a:t>
              </a:r>
              <a:endParaRPr lang="zh-CN" alt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方正少儿_GBK" panose="03000509000000000000" pitchFamily="65" charset="-122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591E9290-0825-45F1-B19E-8A0F84D026F1}"/>
              </a:ext>
            </a:extLst>
          </p:cNvPr>
          <p:cNvGrpSpPr/>
          <p:nvPr/>
        </p:nvGrpSpPr>
        <p:grpSpPr>
          <a:xfrm>
            <a:off x="7982514" y="3473719"/>
            <a:ext cx="3559246" cy="2671599"/>
            <a:chOff x="7982514" y="3473719"/>
            <a:chExt cx="3310271" cy="2671599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FE43108A-24F9-4D73-8A89-99A462DF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82514" y="3473719"/>
              <a:ext cx="3310271" cy="2671599"/>
            </a:xfrm>
            <a:prstGeom prst="rect">
              <a:avLst/>
            </a:prstGeom>
          </p:spPr>
        </p:pic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9FA09BE6-92ED-4DA5-BF7D-C12CB2B0760C}"/>
                </a:ext>
              </a:extLst>
            </p:cNvPr>
            <p:cNvSpPr txBox="1"/>
            <p:nvPr/>
          </p:nvSpPr>
          <p:spPr>
            <a:xfrm>
              <a:off x="8534423" y="4284180"/>
              <a:ext cx="2751771" cy="127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en-US" altLang="zh-CN" sz="3200" b="1" smtClean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ea typeface="方正少儿_GBK" panose="03000509000000000000" pitchFamily="65" charset="-122"/>
                </a:rPr>
                <a:t>Có gì thú vị,</a:t>
              </a:r>
            </a:p>
            <a:p>
              <a:pPr algn="ctr"/>
              <a:r>
                <a:rPr lang="en-US" altLang="zh-CN" sz="3200" b="1" smtClean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ea typeface="方正少儿_GBK" panose="03000509000000000000" pitchFamily="65" charset="-122"/>
                </a:rPr>
                <a:t>ấ</a:t>
              </a:r>
              <a:r>
                <a:rPr lang="en-US" altLang="zh-CN" sz="3200" b="1" smtClean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ea typeface="方正少儿_GBK" panose="03000509000000000000" pitchFamily="65" charset="-122"/>
                </a:rPr>
                <a:t>n tượng?</a:t>
              </a:r>
              <a:endParaRPr lang="zh-CN" alt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方正少儿_GBK" panose="03000509000000000000" pitchFamily="65" charset="-122"/>
              </a:endParaRPr>
            </a:p>
          </p:txBody>
        </p:sp>
      </p:grpSp>
      <p:pic>
        <p:nvPicPr>
          <p:cNvPr id="43" name="图片 42">
            <a:extLst>
              <a:ext uri="{FF2B5EF4-FFF2-40B4-BE49-F238E27FC236}">
                <a16:creationId xmlns:a16="http://schemas.microsoft.com/office/drawing/2014/main" id="{585D97F1-13B5-455D-B391-FAA26FB4A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4" y="5144900"/>
            <a:ext cx="1150619" cy="196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1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452C0589-E526-441E-BB4E-3C664BD93C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560" y="1087120"/>
            <a:ext cx="11669288" cy="515528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B2CE8FA-A4F5-48F7-8B39-11E9B6867239}"/>
              </a:ext>
            </a:extLst>
          </p:cNvPr>
          <p:cNvSpPr txBox="1"/>
          <p:nvPr/>
        </p:nvSpPr>
        <p:spPr>
          <a:xfrm>
            <a:off x="379084" y="-47297"/>
            <a:ext cx="2223686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500" b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UVN Hoa Dao" panose="00000400000000000000" pitchFamily="2" charset="0"/>
                <a:ea typeface="方正流行体简体" panose="03000509000000000000" pitchFamily="65" charset="-122"/>
              </a:rPr>
              <a:t>GỢI Ý</a:t>
            </a:r>
            <a:endParaRPr lang="zh-CN" altLang="en-US" sz="65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UVN Hoa Dao" panose="00000400000000000000" pitchFamily="2" charset="0"/>
              <a:ea typeface="方正流行体简体" panose="03000509000000000000" pitchFamily="65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0830117-FCAF-445B-A360-855E2AB08706}"/>
              </a:ext>
            </a:extLst>
          </p:cNvPr>
          <p:cNvSpPr txBox="1"/>
          <p:nvPr/>
        </p:nvSpPr>
        <p:spPr>
          <a:xfrm>
            <a:off x="1342755" y="1554191"/>
            <a:ext cx="1018884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altLang="zh-CN" sz="3200" b="1" smtClean="0">
                <a:latin typeface="UTM Avo" panose="02040603050506020204" pitchFamily="18" charset="0"/>
                <a:ea typeface="方正少儿_GBK" panose="03000509000000000000" pitchFamily="65" charset="-122"/>
              </a:rPr>
              <a:t>Giới thiệu về cuộc du lịch (cắm trại)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ADD0D32-F5AD-4F4B-9DF5-70D6C99B5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6975" y="4590243"/>
            <a:ext cx="2025865" cy="201326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2EC7342-2C1F-4DD6-B0FB-21B865E1F1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8751" y="461750"/>
            <a:ext cx="2103347" cy="12385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9857B4F-D293-433D-8772-2E4FA951EE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5213" y="303725"/>
            <a:ext cx="1616671" cy="10145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7D7FB4B-BC28-4BA0-9198-4635891035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546" y="5126866"/>
            <a:ext cx="976813" cy="146594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8D4E37B-6DAF-42BB-BBCF-173FA76A86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225" y="5582665"/>
            <a:ext cx="1150619" cy="1961279"/>
          </a:xfrm>
          <a:prstGeom prst="rect">
            <a:avLst/>
          </a:prstGeom>
        </p:spPr>
      </p:pic>
      <p:sp>
        <p:nvSpPr>
          <p:cNvPr id="13" name="文本框 2">
            <a:extLst>
              <a:ext uri="{FF2B5EF4-FFF2-40B4-BE49-F238E27FC236}">
                <a16:creationId xmlns:a16="http://schemas.microsoft.com/office/drawing/2014/main" id="{80830117-FCAF-445B-A360-855E2AB08706}"/>
              </a:ext>
            </a:extLst>
          </p:cNvPr>
          <p:cNvSpPr txBox="1"/>
          <p:nvPr/>
        </p:nvSpPr>
        <p:spPr>
          <a:xfrm>
            <a:off x="1342755" y="2321074"/>
            <a:ext cx="1018884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smtClean="0">
                <a:latin typeface="UTM Avo" panose="02040603050506020204" pitchFamily="18" charset="0"/>
                <a:ea typeface="方正少儿_GBK" panose="03000509000000000000" pitchFamily="65" charset="-122"/>
              </a:rPr>
              <a:t>2. Kể lại diễn biến của cuộc du lịch (cắm trại)</a:t>
            </a:r>
          </a:p>
        </p:txBody>
      </p:sp>
      <p:sp>
        <p:nvSpPr>
          <p:cNvPr id="14" name="文本框 2">
            <a:extLst>
              <a:ext uri="{FF2B5EF4-FFF2-40B4-BE49-F238E27FC236}">
                <a16:creationId xmlns:a16="http://schemas.microsoft.com/office/drawing/2014/main" id="{80830117-FCAF-445B-A360-855E2AB08706}"/>
              </a:ext>
            </a:extLst>
          </p:cNvPr>
          <p:cNvSpPr txBox="1"/>
          <p:nvPr/>
        </p:nvSpPr>
        <p:spPr>
          <a:xfrm>
            <a:off x="1342755" y="3121564"/>
            <a:ext cx="937334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smtClean="0">
                <a:latin typeface="UTM Avo" panose="02040603050506020204" pitchFamily="18" charset="0"/>
                <a:ea typeface="方正少儿_GBK" panose="03000509000000000000" pitchFamily="65" charset="-122"/>
              </a:rPr>
              <a:t>- Chuẩn bị? Trên đường đi?</a:t>
            </a:r>
          </a:p>
        </p:txBody>
      </p:sp>
      <p:sp>
        <p:nvSpPr>
          <p:cNvPr id="16" name="文本框 2">
            <a:extLst>
              <a:ext uri="{FF2B5EF4-FFF2-40B4-BE49-F238E27FC236}">
                <a16:creationId xmlns:a16="http://schemas.microsoft.com/office/drawing/2014/main" id="{80830117-FCAF-445B-A360-855E2AB08706}"/>
              </a:ext>
            </a:extLst>
          </p:cNvPr>
          <p:cNvSpPr txBox="1"/>
          <p:nvPr/>
        </p:nvSpPr>
        <p:spPr>
          <a:xfrm>
            <a:off x="1342755" y="3845906"/>
            <a:ext cx="9373347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smtClean="0">
                <a:latin typeface="UTM Avo" panose="02040603050506020204" pitchFamily="18" charset="0"/>
                <a:ea typeface="方正少儿_GBK" panose="03000509000000000000" pitchFamily="65" charset="-122"/>
              </a:rPr>
              <a:t>- Khi đến nơi (cảm nhận bằng các giác quan về phong cảnh, con người…)?</a:t>
            </a:r>
          </a:p>
        </p:txBody>
      </p:sp>
      <p:sp>
        <p:nvSpPr>
          <p:cNvPr id="17" name="文本框 2">
            <a:extLst>
              <a:ext uri="{FF2B5EF4-FFF2-40B4-BE49-F238E27FC236}">
                <a16:creationId xmlns:a16="http://schemas.microsoft.com/office/drawing/2014/main" id="{80830117-FCAF-445B-A360-855E2AB08706}"/>
              </a:ext>
            </a:extLst>
          </p:cNvPr>
          <p:cNvSpPr txBox="1"/>
          <p:nvPr/>
        </p:nvSpPr>
        <p:spPr>
          <a:xfrm>
            <a:off x="1944165" y="5169432"/>
            <a:ext cx="774892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smtClean="0">
                <a:latin typeface="UTM Avo" panose="02040603050506020204" pitchFamily="18" charset="0"/>
                <a:ea typeface="方正少儿_GBK" panose="03000509000000000000" pitchFamily="65" charset="-122"/>
              </a:rPr>
              <a:t>3. Ấn tượng, kỉ niệm về chuyến đi</a:t>
            </a:r>
          </a:p>
        </p:txBody>
      </p:sp>
    </p:spTree>
    <p:extLst>
      <p:ext uri="{BB962C8B-B14F-4D97-AF65-F5344CB8AC3E}">
        <p14:creationId xmlns:p14="http://schemas.microsoft.com/office/powerpoint/2010/main" val="4036727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>
            <a:extLst>
              <a:ext uri="{FF2B5EF4-FFF2-40B4-BE49-F238E27FC236}">
                <a16:creationId xmlns:a16="http://schemas.microsoft.com/office/drawing/2014/main" id="{A6E39B1D-466F-48F4-A380-B7F685331F7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97" y="1995913"/>
            <a:ext cx="3623019" cy="2417233"/>
          </a:xfrm>
          <a:custGeom>
            <a:avLst/>
            <a:gdLst>
              <a:gd name="connsiteX0" fmla="*/ 1721225 w 2792615"/>
              <a:gd name="connsiteY0" fmla="*/ 499 h 2008391"/>
              <a:gd name="connsiteX1" fmla="*/ 1875269 w 2792615"/>
              <a:gd name="connsiteY1" fmla="*/ 56661 h 2008391"/>
              <a:gd name="connsiteX2" fmla="*/ 1925268 w 2792615"/>
              <a:gd name="connsiteY2" fmla="*/ 105708 h 2008391"/>
              <a:gd name="connsiteX3" fmla="*/ 1928359 w 2792615"/>
              <a:gd name="connsiteY3" fmla="*/ 108740 h 2008391"/>
              <a:gd name="connsiteX4" fmla="*/ 2144685 w 2792615"/>
              <a:gd name="connsiteY4" fmla="*/ 1234 h 2008391"/>
              <a:gd name="connsiteX5" fmla="*/ 2291827 w 2792615"/>
              <a:gd name="connsiteY5" fmla="*/ 25512 h 2008391"/>
              <a:gd name="connsiteX6" fmla="*/ 2476144 w 2792615"/>
              <a:gd name="connsiteY6" fmla="*/ 252563 h 2008391"/>
              <a:gd name="connsiteX7" fmla="*/ 2477147 w 2792615"/>
              <a:gd name="connsiteY7" fmla="*/ 252968 h 2008391"/>
              <a:gd name="connsiteX8" fmla="*/ 2555084 w 2792615"/>
              <a:gd name="connsiteY8" fmla="*/ 284420 h 2008391"/>
              <a:gd name="connsiteX9" fmla="*/ 2712689 w 2792615"/>
              <a:gd name="connsiteY9" fmla="*/ 472923 h 2008391"/>
              <a:gd name="connsiteX10" fmla="*/ 2702101 w 2792615"/>
              <a:gd name="connsiteY10" fmla="*/ 711870 h 2008391"/>
              <a:gd name="connsiteX11" fmla="*/ 2779443 w 2792615"/>
              <a:gd name="connsiteY11" fmla="*/ 1077215 h 2008391"/>
              <a:gd name="connsiteX12" fmla="*/ 2417137 w 2792615"/>
              <a:gd name="connsiteY12" fmla="*/ 1397020 h 2008391"/>
              <a:gd name="connsiteX13" fmla="*/ 2287437 w 2792615"/>
              <a:gd name="connsiteY13" fmla="*/ 1671052 h 2008391"/>
              <a:gd name="connsiteX14" fmla="*/ 1845852 w 2792615"/>
              <a:gd name="connsiteY14" fmla="*/ 1704231 h 2008391"/>
              <a:gd name="connsiteX15" fmla="*/ 1530287 w 2792615"/>
              <a:gd name="connsiteY15" fmla="*/ 1996572 h 2008391"/>
              <a:gd name="connsiteX16" fmla="*/ 1066299 w 2792615"/>
              <a:gd name="connsiteY16" fmla="*/ 1818128 h 2008391"/>
              <a:gd name="connsiteX17" fmla="*/ 377065 w 2792615"/>
              <a:gd name="connsiteY17" fmla="*/ 1641822 h 2008391"/>
              <a:gd name="connsiteX18" fmla="*/ 74024 w 2792615"/>
              <a:gd name="connsiteY18" fmla="*/ 1445627 h 2008391"/>
              <a:gd name="connsiteX19" fmla="*/ 138777 w 2792615"/>
              <a:gd name="connsiteY19" fmla="*/ 1180796 h 2008391"/>
              <a:gd name="connsiteX20" fmla="*/ 2040 w 2792615"/>
              <a:gd name="connsiteY20" fmla="*/ 909088 h 2008391"/>
              <a:gd name="connsiteX21" fmla="*/ 251756 w 2792615"/>
              <a:gd name="connsiteY21" fmla="*/ 667584 h 2008391"/>
              <a:gd name="connsiteX22" fmla="*/ 254144 w 2792615"/>
              <a:gd name="connsiteY22" fmla="*/ 661218 h 2008391"/>
              <a:gd name="connsiteX23" fmla="*/ 365380 w 2792615"/>
              <a:gd name="connsiteY23" fmla="*/ 314415 h 2008391"/>
              <a:gd name="connsiteX24" fmla="*/ 906515 w 2792615"/>
              <a:gd name="connsiteY24" fmla="*/ 235184 h 2008391"/>
              <a:gd name="connsiteX25" fmla="*/ 906619 w 2792615"/>
              <a:gd name="connsiteY25" fmla="*/ 235037 h 2008391"/>
              <a:gd name="connsiteX26" fmla="*/ 954238 w 2792615"/>
              <a:gd name="connsiteY26" fmla="*/ 167873 h 2008391"/>
              <a:gd name="connsiteX27" fmla="*/ 1452105 w 2792615"/>
              <a:gd name="connsiteY27" fmla="*/ 152932 h 2008391"/>
              <a:gd name="connsiteX28" fmla="*/ 1454539 w 2792615"/>
              <a:gd name="connsiteY28" fmla="*/ 149327 h 2008391"/>
              <a:gd name="connsiteX29" fmla="*/ 1489881 w 2792615"/>
              <a:gd name="connsiteY29" fmla="*/ 96967 h 2008391"/>
              <a:gd name="connsiteX30" fmla="*/ 1664699 w 2792615"/>
              <a:gd name="connsiteY30" fmla="*/ 2742 h 2008391"/>
              <a:gd name="connsiteX31" fmla="*/ 1721225 w 2792615"/>
              <a:gd name="connsiteY31" fmla="*/ 499 h 200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92615" h="2008391">
                <a:moveTo>
                  <a:pt x="1721225" y="499"/>
                </a:moveTo>
                <a:cubicBezTo>
                  <a:pt x="1777225" y="3805"/>
                  <a:pt x="1830879" y="23449"/>
                  <a:pt x="1875269" y="56661"/>
                </a:cubicBezTo>
                <a:lnTo>
                  <a:pt x="1925268" y="105708"/>
                </a:lnTo>
                <a:lnTo>
                  <a:pt x="1928359" y="108740"/>
                </a:lnTo>
                <a:cubicBezTo>
                  <a:pt x="1984122" y="44437"/>
                  <a:pt x="2062682" y="7127"/>
                  <a:pt x="2144685" y="1234"/>
                </a:cubicBezTo>
                <a:cubicBezTo>
                  <a:pt x="2193887" y="-2302"/>
                  <a:pt x="2244328" y="5472"/>
                  <a:pt x="2291827" y="25512"/>
                </a:cubicBezTo>
                <a:cubicBezTo>
                  <a:pt x="2388343" y="66220"/>
                  <a:pt x="2457551" y="151445"/>
                  <a:pt x="2476144" y="252563"/>
                </a:cubicBezTo>
                <a:lnTo>
                  <a:pt x="2477147" y="252968"/>
                </a:lnTo>
                <a:lnTo>
                  <a:pt x="2555084" y="284420"/>
                </a:lnTo>
                <a:cubicBezTo>
                  <a:pt x="2628827" y="325323"/>
                  <a:pt x="2685574" y="392065"/>
                  <a:pt x="2712689" y="472923"/>
                </a:cubicBezTo>
                <a:cubicBezTo>
                  <a:pt x="2738965" y="551178"/>
                  <a:pt x="2735220" y="636171"/>
                  <a:pt x="2702101" y="711870"/>
                </a:cubicBezTo>
                <a:cubicBezTo>
                  <a:pt x="2783510" y="815683"/>
                  <a:pt x="2811981" y="950260"/>
                  <a:pt x="2779443" y="1077215"/>
                </a:cubicBezTo>
                <a:cubicBezTo>
                  <a:pt x="2736189" y="1245993"/>
                  <a:pt x="2592996" y="1372391"/>
                  <a:pt x="2417137" y="1397020"/>
                </a:cubicBezTo>
                <a:cubicBezTo>
                  <a:pt x="2416298" y="1502367"/>
                  <a:pt x="2368976" y="1602276"/>
                  <a:pt x="2287437" y="1671052"/>
                </a:cubicBezTo>
                <a:cubicBezTo>
                  <a:pt x="2163548" y="1775562"/>
                  <a:pt x="1984590" y="1788992"/>
                  <a:pt x="1845852" y="1704231"/>
                </a:cubicBezTo>
                <a:cubicBezTo>
                  <a:pt x="1800984" y="1849821"/>
                  <a:pt x="1680839" y="1961116"/>
                  <a:pt x="1530287" y="1996572"/>
                </a:cubicBezTo>
                <a:cubicBezTo>
                  <a:pt x="1352878" y="2038348"/>
                  <a:pt x="1167722" y="1967157"/>
                  <a:pt x="1066299" y="1818128"/>
                </a:cubicBezTo>
                <a:cubicBezTo>
                  <a:pt x="826914" y="1959582"/>
                  <a:pt x="515996" y="1880072"/>
                  <a:pt x="377065" y="1641822"/>
                </a:cubicBezTo>
                <a:cubicBezTo>
                  <a:pt x="240587" y="1657482"/>
                  <a:pt x="112437" y="1574534"/>
                  <a:pt x="74024" y="1445627"/>
                </a:cubicBezTo>
                <a:cubicBezTo>
                  <a:pt x="46199" y="1352362"/>
                  <a:pt x="70796" y="1251709"/>
                  <a:pt x="138777" y="1180796"/>
                </a:cubicBezTo>
                <a:cubicBezTo>
                  <a:pt x="42325" y="1125172"/>
                  <a:pt x="-11388" y="1018431"/>
                  <a:pt x="2040" y="909088"/>
                </a:cubicBezTo>
                <a:cubicBezTo>
                  <a:pt x="17793" y="781064"/>
                  <a:pt x="121475" y="680782"/>
                  <a:pt x="251756" y="667584"/>
                </a:cubicBezTo>
                <a:cubicBezTo>
                  <a:pt x="252530" y="665447"/>
                  <a:pt x="253370" y="663356"/>
                  <a:pt x="254144" y="661218"/>
                </a:cubicBezTo>
                <a:cubicBezTo>
                  <a:pt x="236649" y="535146"/>
                  <a:pt x="277450" y="408005"/>
                  <a:pt x="365380" y="314415"/>
                </a:cubicBezTo>
                <a:cubicBezTo>
                  <a:pt x="504311" y="166594"/>
                  <a:pt x="729558" y="133647"/>
                  <a:pt x="906515" y="235184"/>
                </a:cubicBezTo>
                <a:lnTo>
                  <a:pt x="906619" y="235037"/>
                </a:lnTo>
                <a:lnTo>
                  <a:pt x="954238" y="167873"/>
                </a:lnTo>
                <a:cubicBezTo>
                  <a:pt x="1081182" y="28504"/>
                  <a:pt x="1308510" y="14278"/>
                  <a:pt x="1452105" y="152932"/>
                </a:cubicBezTo>
                <a:lnTo>
                  <a:pt x="1454539" y="149327"/>
                </a:lnTo>
                <a:lnTo>
                  <a:pt x="1489881" y="96967"/>
                </a:lnTo>
                <a:cubicBezTo>
                  <a:pt x="1533991" y="46281"/>
                  <a:pt x="1595895" y="12292"/>
                  <a:pt x="1664699" y="2742"/>
                </a:cubicBezTo>
                <a:cubicBezTo>
                  <a:pt x="1683631" y="111"/>
                  <a:pt x="1702558" y="-603"/>
                  <a:pt x="1721225" y="499"/>
                </a:cubicBezTo>
                <a:close/>
              </a:path>
            </a:pathLst>
          </a:custGeom>
        </p:spPr>
      </p:pic>
      <p:pic>
        <p:nvPicPr>
          <p:cNvPr id="17" name="图片占位符 16">
            <a:extLst>
              <a:ext uri="{FF2B5EF4-FFF2-40B4-BE49-F238E27FC236}">
                <a16:creationId xmlns:a16="http://schemas.microsoft.com/office/drawing/2014/main" id="{B34AF8DE-F1D5-4B02-ADB2-26E78CAEDA6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19" y="3382018"/>
            <a:ext cx="3960225" cy="2642036"/>
          </a:xfrm>
          <a:custGeom>
            <a:avLst/>
            <a:gdLst>
              <a:gd name="connsiteX0" fmla="*/ 1721225 w 2792615"/>
              <a:gd name="connsiteY0" fmla="*/ 499 h 2008391"/>
              <a:gd name="connsiteX1" fmla="*/ 1875269 w 2792615"/>
              <a:gd name="connsiteY1" fmla="*/ 56661 h 2008391"/>
              <a:gd name="connsiteX2" fmla="*/ 1925268 w 2792615"/>
              <a:gd name="connsiteY2" fmla="*/ 105708 h 2008391"/>
              <a:gd name="connsiteX3" fmla="*/ 1928359 w 2792615"/>
              <a:gd name="connsiteY3" fmla="*/ 108740 h 2008391"/>
              <a:gd name="connsiteX4" fmla="*/ 2144685 w 2792615"/>
              <a:gd name="connsiteY4" fmla="*/ 1234 h 2008391"/>
              <a:gd name="connsiteX5" fmla="*/ 2291827 w 2792615"/>
              <a:gd name="connsiteY5" fmla="*/ 25512 h 2008391"/>
              <a:gd name="connsiteX6" fmla="*/ 2476144 w 2792615"/>
              <a:gd name="connsiteY6" fmla="*/ 252563 h 2008391"/>
              <a:gd name="connsiteX7" fmla="*/ 2477147 w 2792615"/>
              <a:gd name="connsiteY7" fmla="*/ 252968 h 2008391"/>
              <a:gd name="connsiteX8" fmla="*/ 2555084 w 2792615"/>
              <a:gd name="connsiteY8" fmla="*/ 284420 h 2008391"/>
              <a:gd name="connsiteX9" fmla="*/ 2712689 w 2792615"/>
              <a:gd name="connsiteY9" fmla="*/ 472923 h 2008391"/>
              <a:gd name="connsiteX10" fmla="*/ 2702101 w 2792615"/>
              <a:gd name="connsiteY10" fmla="*/ 711870 h 2008391"/>
              <a:gd name="connsiteX11" fmla="*/ 2779443 w 2792615"/>
              <a:gd name="connsiteY11" fmla="*/ 1077215 h 2008391"/>
              <a:gd name="connsiteX12" fmla="*/ 2417137 w 2792615"/>
              <a:gd name="connsiteY12" fmla="*/ 1397020 h 2008391"/>
              <a:gd name="connsiteX13" fmla="*/ 2287437 w 2792615"/>
              <a:gd name="connsiteY13" fmla="*/ 1671052 h 2008391"/>
              <a:gd name="connsiteX14" fmla="*/ 1845852 w 2792615"/>
              <a:gd name="connsiteY14" fmla="*/ 1704231 h 2008391"/>
              <a:gd name="connsiteX15" fmla="*/ 1530287 w 2792615"/>
              <a:gd name="connsiteY15" fmla="*/ 1996572 h 2008391"/>
              <a:gd name="connsiteX16" fmla="*/ 1066299 w 2792615"/>
              <a:gd name="connsiteY16" fmla="*/ 1818128 h 2008391"/>
              <a:gd name="connsiteX17" fmla="*/ 377065 w 2792615"/>
              <a:gd name="connsiteY17" fmla="*/ 1641822 h 2008391"/>
              <a:gd name="connsiteX18" fmla="*/ 74024 w 2792615"/>
              <a:gd name="connsiteY18" fmla="*/ 1445627 h 2008391"/>
              <a:gd name="connsiteX19" fmla="*/ 138777 w 2792615"/>
              <a:gd name="connsiteY19" fmla="*/ 1180796 h 2008391"/>
              <a:gd name="connsiteX20" fmla="*/ 2040 w 2792615"/>
              <a:gd name="connsiteY20" fmla="*/ 909088 h 2008391"/>
              <a:gd name="connsiteX21" fmla="*/ 251756 w 2792615"/>
              <a:gd name="connsiteY21" fmla="*/ 667584 h 2008391"/>
              <a:gd name="connsiteX22" fmla="*/ 254144 w 2792615"/>
              <a:gd name="connsiteY22" fmla="*/ 661218 h 2008391"/>
              <a:gd name="connsiteX23" fmla="*/ 365380 w 2792615"/>
              <a:gd name="connsiteY23" fmla="*/ 314415 h 2008391"/>
              <a:gd name="connsiteX24" fmla="*/ 906515 w 2792615"/>
              <a:gd name="connsiteY24" fmla="*/ 235184 h 2008391"/>
              <a:gd name="connsiteX25" fmla="*/ 906619 w 2792615"/>
              <a:gd name="connsiteY25" fmla="*/ 235037 h 2008391"/>
              <a:gd name="connsiteX26" fmla="*/ 954238 w 2792615"/>
              <a:gd name="connsiteY26" fmla="*/ 167873 h 2008391"/>
              <a:gd name="connsiteX27" fmla="*/ 1452105 w 2792615"/>
              <a:gd name="connsiteY27" fmla="*/ 152932 h 2008391"/>
              <a:gd name="connsiteX28" fmla="*/ 1454539 w 2792615"/>
              <a:gd name="connsiteY28" fmla="*/ 149327 h 2008391"/>
              <a:gd name="connsiteX29" fmla="*/ 1489881 w 2792615"/>
              <a:gd name="connsiteY29" fmla="*/ 96967 h 2008391"/>
              <a:gd name="connsiteX30" fmla="*/ 1664699 w 2792615"/>
              <a:gd name="connsiteY30" fmla="*/ 2742 h 2008391"/>
              <a:gd name="connsiteX31" fmla="*/ 1721225 w 2792615"/>
              <a:gd name="connsiteY31" fmla="*/ 499 h 200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92615" h="2008391">
                <a:moveTo>
                  <a:pt x="1721225" y="499"/>
                </a:moveTo>
                <a:cubicBezTo>
                  <a:pt x="1777226" y="3805"/>
                  <a:pt x="1830879" y="23449"/>
                  <a:pt x="1875269" y="56661"/>
                </a:cubicBezTo>
                <a:lnTo>
                  <a:pt x="1925268" y="105708"/>
                </a:lnTo>
                <a:lnTo>
                  <a:pt x="1928359" y="108740"/>
                </a:lnTo>
                <a:cubicBezTo>
                  <a:pt x="1984122" y="44437"/>
                  <a:pt x="2062682" y="7127"/>
                  <a:pt x="2144685" y="1234"/>
                </a:cubicBezTo>
                <a:cubicBezTo>
                  <a:pt x="2193887" y="-2302"/>
                  <a:pt x="2244328" y="5472"/>
                  <a:pt x="2291827" y="25512"/>
                </a:cubicBezTo>
                <a:cubicBezTo>
                  <a:pt x="2388343" y="66220"/>
                  <a:pt x="2457551" y="151445"/>
                  <a:pt x="2476144" y="252563"/>
                </a:cubicBezTo>
                <a:lnTo>
                  <a:pt x="2477147" y="252968"/>
                </a:lnTo>
                <a:lnTo>
                  <a:pt x="2555084" y="284420"/>
                </a:lnTo>
                <a:cubicBezTo>
                  <a:pt x="2628827" y="325323"/>
                  <a:pt x="2685574" y="392065"/>
                  <a:pt x="2712689" y="472923"/>
                </a:cubicBezTo>
                <a:cubicBezTo>
                  <a:pt x="2738965" y="551178"/>
                  <a:pt x="2735220" y="636171"/>
                  <a:pt x="2702101" y="711870"/>
                </a:cubicBezTo>
                <a:cubicBezTo>
                  <a:pt x="2783510" y="815684"/>
                  <a:pt x="2811981" y="950260"/>
                  <a:pt x="2779443" y="1077215"/>
                </a:cubicBezTo>
                <a:cubicBezTo>
                  <a:pt x="2736189" y="1245993"/>
                  <a:pt x="2592996" y="1372391"/>
                  <a:pt x="2417137" y="1397020"/>
                </a:cubicBezTo>
                <a:cubicBezTo>
                  <a:pt x="2416298" y="1502367"/>
                  <a:pt x="2368976" y="1602276"/>
                  <a:pt x="2287437" y="1671052"/>
                </a:cubicBezTo>
                <a:cubicBezTo>
                  <a:pt x="2163548" y="1775562"/>
                  <a:pt x="1984590" y="1788992"/>
                  <a:pt x="1845852" y="1704231"/>
                </a:cubicBezTo>
                <a:cubicBezTo>
                  <a:pt x="1800984" y="1849821"/>
                  <a:pt x="1680839" y="1961116"/>
                  <a:pt x="1530287" y="1996572"/>
                </a:cubicBezTo>
                <a:cubicBezTo>
                  <a:pt x="1352878" y="2038348"/>
                  <a:pt x="1167722" y="1967157"/>
                  <a:pt x="1066299" y="1818128"/>
                </a:cubicBezTo>
                <a:cubicBezTo>
                  <a:pt x="826914" y="1959582"/>
                  <a:pt x="515997" y="1880072"/>
                  <a:pt x="377065" y="1641822"/>
                </a:cubicBezTo>
                <a:cubicBezTo>
                  <a:pt x="240587" y="1657482"/>
                  <a:pt x="112437" y="1574534"/>
                  <a:pt x="74024" y="1445627"/>
                </a:cubicBezTo>
                <a:cubicBezTo>
                  <a:pt x="46199" y="1352362"/>
                  <a:pt x="70796" y="1251709"/>
                  <a:pt x="138777" y="1180796"/>
                </a:cubicBezTo>
                <a:cubicBezTo>
                  <a:pt x="42325" y="1125172"/>
                  <a:pt x="-11388" y="1018431"/>
                  <a:pt x="2040" y="909088"/>
                </a:cubicBezTo>
                <a:cubicBezTo>
                  <a:pt x="17793" y="781064"/>
                  <a:pt x="121475" y="680782"/>
                  <a:pt x="251756" y="667584"/>
                </a:cubicBezTo>
                <a:cubicBezTo>
                  <a:pt x="252530" y="665447"/>
                  <a:pt x="253370" y="663356"/>
                  <a:pt x="254144" y="661218"/>
                </a:cubicBezTo>
                <a:cubicBezTo>
                  <a:pt x="236649" y="535146"/>
                  <a:pt x="277450" y="408005"/>
                  <a:pt x="365380" y="314415"/>
                </a:cubicBezTo>
                <a:cubicBezTo>
                  <a:pt x="504311" y="166594"/>
                  <a:pt x="729559" y="133647"/>
                  <a:pt x="906515" y="235184"/>
                </a:cubicBezTo>
                <a:lnTo>
                  <a:pt x="906619" y="235037"/>
                </a:lnTo>
                <a:lnTo>
                  <a:pt x="954238" y="167873"/>
                </a:lnTo>
                <a:cubicBezTo>
                  <a:pt x="1081182" y="28504"/>
                  <a:pt x="1308510" y="14278"/>
                  <a:pt x="1452105" y="152932"/>
                </a:cubicBezTo>
                <a:lnTo>
                  <a:pt x="1454539" y="149327"/>
                </a:lnTo>
                <a:lnTo>
                  <a:pt x="1489881" y="96967"/>
                </a:lnTo>
                <a:cubicBezTo>
                  <a:pt x="1533991" y="46281"/>
                  <a:pt x="1595895" y="12292"/>
                  <a:pt x="1664699" y="2742"/>
                </a:cubicBezTo>
                <a:cubicBezTo>
                  <a:pt x="1683631" y="111"/>
                  <a:pt x="1702559" y="-603"/>
                  <a:pt x="1721225" y="499"/>
                </a:cubicBezTo>
                <a:close/>
              </a:path>
            </a:pathLst>
          </a:custGeom>
        </p:spPr>
      </p:pic>
      <p:pic>
        <p:nvPicPr>
          <p:cNvPr id="19" name="图片占位符 18">
            <a:extLst>
              <a:ext uri="{FF2B5EF4-FFF2-40B4-BE49-F238E27FC236}">
                <a16:creationId xmlns:a16="http://schemas.microsoft.com/office/drawing/2014/main" id="{C4C66067-7A7E-4472-BD2A-5062DAC01A05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294" y="1958393"/>
            <a:ext cx="3402012" cy="2089047"/>
          </a:xfrm>
          <a:custGeom>
            <a:avLst/>
            <a:gdLst>
              <a:gd name="connsiteX0" fmla="*/ 1721225 w 2792615"/>
              <a:gd name="connsiteY0" fmla="*/ 499 h 2008391"/>
              <a:gd name="connsiteX1" fmla="*/ 1875269 w 2792615"/>
              <a:gd name="connsiteY1" fmla="*/ 56661 h 2008391"/>
              <a:gd name="connsiteX2" fmla="*/ 1925268 w 2792615"/>
              <a:gd name="connsiteY2" fmla="*/ 105708 h 2008391"/>
              <a:gd name="connsiteX3" fmla="*/ 1928359 w 2792615"/>
              <a:gd name="connsiteY3" fmla="*/ 108739 h 2008391"/>
              <a:gd name="connsiteX4" fmla="*/ 2144685 w 2792615"/>
              <a:gd name="connsiteY4" fmla="*/ 1234 h 2008391"/>
              <a:gd name="connsiteX5" fmla="*/ 2291827 w 2792615"/>
              <a:gd name="connsiteY5" fmla="*/ 25512 h 2008391"/>
              <a:gd name="connsiteX6" fmla="*/ 2476144 w 2792615"/>
              <a:gd name="connsiteY6" fmla="*/ 252563 h 2008391"/>
              <a:gd name="connsiteX7" fmla="*/ 2477147 w 2792615"/>
              <a:gd name="connsiteY7" fmla="*/ 252968 h 2008391"/>
              <a:gd name="connsiteX8" fmla="*/ 2555084 w 2792615"/>
              <a:gd name="connsiteY8" fmla="*/ 284420 h 2008391"/>
              <a:gd name="connsiteX9" fmla="*/ 2712689 w 2792615"/>
              <a:gd name="connsiteY9" fmla="*/ 472923 h 2008391"/>
              <a:gd name="connsiteX10" fmla="*/ 2702101 w 2792615"/>
              <a:gd name="connsiteY10" fmla="*/ 711870 h 2008391"/>
              <a:gd name="connsiteX11" fmla="*/ 2779443 w 2792615"/>
              <a:gd name="connsiteY11" fmla="*/ 1077215 h 2008391"/>
              <a:gd name="connsiteX12" fmla="*/ 2417137 w 2792615"/>
              <a:gd name="connsiteY12" fmla="*/ 1397020 h 2008391"/>
              <a:gd name="connsiteX13" fmla="*/ 2287437 w 2792615"/>
              <a:gd name="connsiteY13" fmla="*/ 1671052 h 2008391"/>
              <a:gd name="connsiteX14" fmla="*/ 1845852 w 2792615"/>
              <a:gd name="connsiteY14" fmla="*/ 1704231 h 2008391"/>
              <a:gd name="connsiteX15" fmla="*/ 1530286 w 2792615"/>
              <a:gd name="connsiteY15" fmla="*/ 1996572 h 2008391"/>
              <a:gd name="connsiteX16" fmla="*/ 1066299 w 2792615"/>
              <a:gd name="connsiteY16" fmla="*/ 1818128 h 2008391"/>
              <a:gd name="connsiteX17" fmla="*/ 377065 w 2792615"/>
              <a:gd name="connsiteY17" fmla="*/ 1641822 h 2008391"/>
              <a:gd name="connsiteX18" fmla="*/ 74024 w 2792615"/>
              <a:gd name="connsiteY18" fmla="*/ 1445627 h 2008391"/>
              <a:gd name="connsiteX19" fmla="*/ 138777 w 2792615"/>
              <a:gd name="connsiteY19" fmla="*/ 1180796 h 2008391"/>
              <a:gd name="connsiteX20" fmla="*/ 2040 w 2792615"/>
              <a:gd name="connsiteY20" fmla="*/ 909088 h 2008391"/>
              <a:gd name="connsiteX21" fmla="*/ 251756 w 2792615"/>
              <a:gd name="connsiteY21" fmla="*/ 667584 h 2008391"/>
              <a:gd name="connsiteX22" fmla="*/ 254144 w 2792615"/>
              <a:gd name="connsiteY22" fmla="*/ 661218 h 2008391"/>
              <a:gd name="connsiteX23" fmla="*/ 365380 w 2792615"/>
              <a:gd name="connsiteY23" fmla="*/ 314415 h 2008391"/>
              <a:gd name="connsiteX24" fmla="*/ 906515 w 2792615"/>
              <a:gd name="connsiteY24" fmla="*/ 235184 h 2008391"/>
              <a:gd name="connsiteX25" fmla="*/ 906619 w 2792615"/>
              <a:gd name="connsiteY25" fmla="*/ 235037 h 2008391"/>
              <a:gd name="connsiteX26" fmla="*/ 954237 w 2792615"/>
              <a:gd name="connsiteY26" fmla="*/ 167873 h 2008391"/>
              <a:gd name="connsiteX27" fmla="*/ 1452105 w 2792615"/>
              <a:gd name="connsiteY27" fmla="*/ 152932 h 2008391"/>
              <a:gd name="connsiteX28" fmla="*/ 1454538 w 2792615"/>
              <a:gd name="connsiteY28" fmla="*/ 149327 h 2008391"/>
              <a:gd name="connsiteX29" fmla="*/ 1489880 w 2792615"/>
              <a:gd name="connsiteY29" fmla="*/ 96968 h 2008391"/>
              <a:gd name="connsiteX30" fmla="*/ 1664699 w 2792615"/>
              <a:gd name="connsiteY30" fmla="*/ 2742 h 2008391"/>
              <a:gd name="connsiteX31" fmla="*/ 1721225 w 2792615"/>
              <a:gd name="connsiteY31" fmla="*/ 499 h 200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92615" h="2008391">
                <a:moveTo>
                  <a:pt x="1721225" y="499"/>
                </a:moveTo>
                <a:cubicBezTo>
                  <a:pt x="1777225" y="3805"/>
                  <a:pt x="1830879" y="23449"/>
                  <a:pt x="1875269" y="56661"/>
                </a:cubicBezTo>
                <a:lnTo>
                  <a:pt x="1925268" y="105708"/>
                </a:lnTo>
                <a:lnTo>
                  <a:pt x="1928359" y="108739"/>
                </a:lnTo>
                <a:cubicBezTo>
                  <a:pt x="1984122" y="44437"/>
                  <a:pt x="2062682" y="7127"/>
                  <a:pt x="2144685" y="1234"/>
                </a:cubicBezTo>
                <a:cubicBezTo>
                  <a:pt x="2193887" y="-2302"/>
                  <a:pt x="2244328" y="5472"/>
                  <a:pt x="2291827" y="25512"/>
                </a:cubicBezTo>
                <a:cubicBezTo>
                  <a:pt x="2388343" y="66220"/>
                  <a:pt x="2457551" y="151445"/>
                  <a:pt x="2476144" y="252563"/>
                </a:cubicBezTo>
                <a:lnTo>
                  <a:pt x="2477147" y="252968"/>
                </a:lnTo>
                <a:lnTo>
                  <a:pt x="2555084" y="284420"/>
                </a:lnTo>
                <a:cubicBezTo>
                  <a:pt x="2628826" y="325323"/>
                  <a:pt x="2685574" y="392065"/>
                  <a:pt x="2712689" y="472923"/>
                </a:cubicBezTo>
                <a:cubicBezTo>
                  <a:pt x="2738964" y="551178"/>
                  <a:pt x="2735220" y="636171"/>
                  <a:pt x="2702101" y="711870"/>
                </a:cubicBezTo>
                <a:cubicBezTo>
                  <a:pt x="2783510" y="815683"/>
                  <a:pt x="2811981" y="950260"/>
                  <a:pt x="2779443" y="1077215"/>
                </a:cubicBezTo>
                <a:cubicBezTo>
                  <a:pt x="2736188" y="1245993"/>
                  <a:pt x="2592996" y="1372391"/>
                  <a:pt x="2417137" y="1397020"/>
                </a:cubicBezTo>
                <a:cubicBezTo>
                  <a:pt x="2416298" y="1502367"/>
                  <a:pt x="2368976" y="1602276"/>
                  <a:pt x="2287437" y="1671052"/>
                </a:cubicBezTo>
                <a:cubicBezTo>
                  <a:pt x="2163548" y="1775562"/>
                  <a:pt x="1984590" y="1788992"/>
                  <a:pt x="1845852" y="1704231"/>
                </a:cubicBezTo>
                <a:cubicBezTo>
                  <a:pt x="1800983" y="1849821"/>
                  <a:pt x="1680839" y="1961116"/>
                  <a:pt x="1530286" y="1996572"/>
                </a:cubicBezTo>
                <a:cubicBezTo>
                  <a:pt x="1352878" y="2038348"/>
                  <a:pt x="1167722" y="1967157"/>
                  <a:pt x="1066299" y="1818128"/>
                </a:cubicBezTo>
                <a:cubicBezTo>
                  <a:pt x="826914" y="1959582"/>
                  <a:pt x="515997" y="1880072"/>
                  <a:pt x="377065" y="1641822"/>
                </a:cubicBezTo>
                <a:cubicBezTo>
                  <a:pt x="240587" y="1657482"/>
                  <a:pt x="112437" y="1574534"/>
                  <a:pt x="74024" y="1445627"/>
                </a:cubicBezTo>
                <a:cubicBezTo>
                  <a:pt x="46199" y="1352362"/>
                  <a:pt x="70796" y="1251709"/>
                  <a:pt x="138777" y="1180796"/>
                </a:cubicBezTo>
                <a:cubicBezTo>
                  <a:pt x="42325" y="1125172"/>
                  <a:pt x="-11388" y="1018431"/>
                  <a:pt x="2040" y="909088"/>
                </a:cubicBezTo>
                <a:cubicBezTo>
                  <a:pt x="17793" y="781064"/>
                  <a:pt x="121475" y="680782"/>
                  <a:pt x="251756" y="667584"/>
                </a:cubicBezTo>
                <a:cubicBezTo>
                  <a:pt x="252530" y="665447"/>
                  <a:pt x="253370" y="663356"/>
                  <a:pt x="254144" y="661218"/>
                </a:cubicBezTo>
                <a:cubicBezTo>
                  <a:pt x="236649" y="535146"/>
                  <a:pt x="277450" y="408005"/>
                  <a:pt x="365380" y="314415"/>
                </a:cubicBezTo>
                <a:cubicBezTo>
                  <a:pt x="504311" y="166594"/>
                  <a:pt x="729559" y="133647"/>
                  <a:pt x="906515" y="235184"/>
                </a:cubicBezTo>
                <a:lnTo>
                  <a:pt x="906619" y="235037"/>
                </a:lnTo>
                <a:lnTo>
                  <a:pt x="954237" y="167873"/>
                </a:lnTo>
                <a:cubicBezTo>
                  <a:pt x="1081182" y="28504"/>
                  <a:pt x="1308509" y="14278"/>
                  <a:pt x="1452105" y="152932"/>
                </a:cubicBezTo>
                <a:lnTo>
                  <a:pt x="1454538" y="149327"/>
                </a:lnTo>
                <a:lnTo>
                  <a:pt x="1489880" y="96968"/>
                </a:lnTo>
                <a:cubicBezTo>
                  <a:pt x="1533990" y="46281"/>
                  <a:pt x="1595895" y="12292"/>
                  <a:pt x="1664699" y="2742"/>
                </a:cubicBezTo>
                <a:cubicBezTo>
                  <a:pt x="1683631" y="111"/>
                  <a:pt x="1702558" y="-603"/>
                  <a:pt x="1721225" y="499"/>
                </a:cubicBezTo>
                <a:close/>
              </a:path>
            </a:pathLst>
          </a:cu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A3FFA36-2A3A-40B0-A371-D3501D76655A}"/>
              </a:ext>
            </a:extLst>
          </p:cNvPr>
          <p:cNvSpPr txBox="1"/>
          <p:nvPr/>
        </p:nvSpPr>
        <p:spPr>
          <a:xfrm>
            <a:off x="311442" y="239778"/>
            <a:ext cx="88731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sz="6500" b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UVN Hoa Dao" panose="00000400000000000000" pitchFamily="2" charset="0"/>
                <a:ea typeface="方正流行体简体" panose="03000509000000000000" pitchFamily="65" charset="-122"/>
              </a:rPr>
              <a:t>KỂ CHUYỆN NHÓM ĐÔI</a:t>
            </a:r>
            <a:endParaRPr lang="zh-CN" altLang="en-US" sz="65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UVN Hoa Dao" panose="00000400000000000000" pitchFamily="2" charset="0"/>
              <a:ea typeface="方正流行体简体" panose="03000509000000000000" pitchFamily="65" charset="-122"/>
            </a:endParaRPr>
          </a:p>
        </p:txBody>
      </p:sp>
      <p:sp>
        <p:nvSpPr>
          <p:cNvPr id="8" name="云形 7">
            <a:extLst>
              <a:ext uri="{FF2B5EF4-FFF2-40B4-BE49-F238E27FC236}">
                <a16:creationId xmlns:a16="http://schemas.microsoft.com/office/drawing/2014/main" id="{DB1AB579-999E-4893-B46F-99F3EFBC7BD3}"/>
              </a:ext>
            </a:extLst>
          </p:cNvPr>
          <p:cNvSpPr/>
          <p:nvPr/>
        </p:nvSpPr>
        <p:spPr>
          <a:xfrm>
            <a:off x="558944" y="1826688"/>
            <a:ext cx="3670976" cy="2685514"/>
          </a:xfrm>
          <a:prstGeom prst="cloud">
            <a:avLst/>
          </a:prstGeom>
          <a:noFill/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云形 8">
            <a:extLst>
              <a:ext uri="{FF2B5EF4-FFF2-40B4-BE49-F238E27FC236}">
                <a16:creationId xmlns:a16="http://schemas.microsoft.com/office/drawing/2014/main" id="{FCF33A34-745B-42C0-BBB5-64362BEBCA22}"/>
              </a:ext>
            </a:extLst>
          </p:cNvPr>
          <p:cNvSpPr/>
          <p:nvPr/>
        </p:nvSpPr>
        <p:spPr>
          <a:xfrm>
            <a:off x="4215316" y="3374923"/>
            <a:ext cx="3994828" cy="2656226"/>
          </a:xfrm>
          <a:prstGeom prst="cloud">
            <a:avLst/>
          </a:prstGeom>
          <a:noFill/>
          <a:ln w="38100">
            <a:solidFill>
              <a:srgbClr val="83C15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云形 9">
            <a:extLst>
              <a:ext uri="{FF2B5EF4-FFF2-40B4-BE49-F238E27FC236}">
                <a16:creationId xmlns:a16="http://schemas.microsoft.com/office/drawing/2014/main" id="{5C8DC106-ABFF-468F-9252-424B84C48CBC}"/>
              </a:ext>
            </a:extLst>
          </p:cNvPr>
          <p:cNvSpPr/>
          <p:nvPr/>
        </p:nvSpPr>
        <p:spPr>
          <a:xfrm>
            <a:off x="8054716" y="1738322"/>
            <a:ext cx="3657169" cy="2529191"/>
          </a:xfrm>
          <a:prstGeom prst="cloud">
            <a:avLst/>
          </a:prstGeom>
          <a:noFill/>
          <a:ln w="38100">
            <a:solidFill>
              <a:srgbClr val="F5A7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D19E4F3-E0BF-46A8-91F2-9E7D650BEC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4" y="5144900"/>
            <a:ext cx="1150619" cy="196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8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C0188DF-52E4-451D-8A33-017354F411CA}"/>
              </a:ext>
            </a:extLst>
          </p:cNvPr>
          <p:cNvSpPr txBox="1"/>
          <p:nvPr/>
        </p:nvSpPr>
        <p:spPr>
          <a:xfrm>
            <a:off x="405635" y="230650"/>
            <a:ext cx="750900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sz="6500" b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UVN Hoa Dao" panose="00000400000000000000" pitchFamily="2" charset="0"/>
                <a:ea typeface="方正流行体简体" panose="03000509000000000000" pitchFamily="65" charset="-122"/>
              </a:rPr>
              <a:t>TIÊU CHÍ ĐÁNH GIÁ</a:t>
            </a:r>
            <a:endParaRPr lang="zh-CN" altLang="en-US" sz="65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UVN Hoa Dao" panose="00000400000000000000" pitchFamily="2" charset="0"/>
              <a:ea typeface="方正流行体简体" panose="03000509000000000000" pitchFamily="65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4717A29-2052-4DA2-B4B2-966FF5ECF5E0}"/>
              </a:ext>
            </a:extLst>
          </p:cNvPr>
          <p:cNvGrpSpPr/>
          <p:nvPr/>
        </p:nvGrpSpPr>
        <p:grpSpPr>
          <a:xfrm>
            <a:off x="841250" y="2015353"/>
            <a:ext cx="2638167" cy="2590131"/>
            <a:chOff x="1817854" y="2475565"/>
            <a:chExt cx="2329348" cy="228693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7ED7708-AF27-47FB-B68C-6D6E840F5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7854" y="2475565"/>
              <a:ext cx="2329348" cy="2286935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9B8422B-F5CA-4B7D-B039-F1C904E45F88}"/>
                </a:ext>
              </a:extLst>
            </p:cNvPr>
            <p:cNvSpPr txBox="1"/>
            <p:nvPr/>
          </p:nvSpPr>
          <p:spPr>
            <a:xfrm>
              <a:off x="2382961" y="3157421"/>
              <a:ext cx="1272586" cy="103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5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方正流行体简体" panose="03000509000000000000" pitchFamily="65" charset="-122"/>
                </a:rPr>
                <a:t>Nội dung</a:t>
              </a:r>
              <a:endParaRPr lang="zh-CN" alt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流行体简体" panose="03000509000000000000" pitchFamily="65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3891617-FC1A-4202-974D-3952329C41F8}"/>
              </a:ext>
            </a:extLst>
          </p:cNvPr>
          <p:cNvGrpSpPr/>
          <p:nvPr/>
        </p:nvGrpSpPr>
        <p:grpSpPr>
          <a:xfrm>
            <a:off x="4665173" y="2077318"/>
            <a:ext cx="2638167" cy="2590131"/>
            <a:chOff x="4931326" y="2537531"/>
            <a:chExt cx="2329348" cy="2286935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59B6B56-0F47-481D-A3D4-C38229C02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1326" y="2537531"/>
              <a:ext cx="2329348" cy="2286935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37305AAC-5AB8-4749-9247-A1A18877B20D}"/>
                </a:ext>
              </a:extLst>
            </p:cNvPr>
            <p:cNvSpPr txBox="1"/>
            <p:nvPr/>
          </p:nvSpPr>
          <p:spPr>
            <a:xfrm>
              <a:off x="5442318" y="3268200"/>
              <a:ext cx="1415772" cy="103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5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方正流行体简体" panose="03000509000000000000" pitchFamily="65" charset="-122"/>
                </a:rPr>
                <a:t>Giọng kể</a:t>
              </a:r>
              <a:endParaRPr lang="zh-CN" alt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流行体简体" panose="03000509000000000000" pitchFamily="65" charset="-122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B5709FA-42D8-4872-8C74-47B14370D893}"/>
              </a:ext>
            </a:extLst>
          </p:cNvPr>
          <p:cNvGrpSpPr/>
          <p:nvPr/>
        </p:nvGrpSpPr>
        <p:grpSpPr>
          <a:xfrm>
            <a:off x="8240070" y="2015352"/>
            <a:ext cx="2638167" cy="2590131"/>
            <a:chOff x="8089116" y="2475565"/>
            <a:chExt cx="2329348" cy="228693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9CBA4BAA-C949-4C39-AFE1-469264D0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9116" y="2475565"/>
              <a:ext cx="2329348" cy="2286935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E556094-4BD4-4098-B625-F3B09E7F2053}"/>
                </a:ext>
              </a:extLst>
            </p:cNvPr>
            <p:cNvSpPr txBox="1"/>
            <p:nvPr/>
          </p:nvSpPr>
          <p:spPr>
            <a:xfrm>
              <a:off x="8497113" y="3152278"/>
              <a:ext cx="1723549" cy="103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5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方正流行体简体" panose="03000509000000000000" pitchFamily="65" charset="-122"/>
                </a:rPr>
                <a:t>Cử chỉ, điệu bộ</a:t>
              </a:r>
              <a:endParaRPr lang="zh-CN" alt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流行体简体" panose="03000509000000000000" pitchFamily="65" charset="-122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654140AB-C748-4C36-9FC4-71D200254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202" y="4762500"/>
            <a:ext cx="1150619" cy="196127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752A5DD-3619-477C-ACD8-4D92E13C13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202" y="1656064"/>
            <a:ext cx="663868" cy="113159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3DCA889-6DBD-43C7-A754-8A48418FC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264" y="346384"/>
            <a:ext cx="591947" cy="100899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127221A-7F27-44E0-A57C-5767A9BB0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000" y="4765504"/>
            <a:ext cx="1150619" cy="196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8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ED2606F-0965-4035-9EF4-C77A8EC2B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678" y="359685"/>
            <a:ext cx="1567322" cy="26715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5DD265B-F7D3-4EFC-A572-531EBC009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580" y="4404286"/>
            <a:ext cx="889393" cy="1516009"/>
          </a:xfrm>
          <a:prstGeom prst="rect">
            <a:avLst/>
          </a:prstGeom>
        </p:spPr>
      </p:pic>
      <p:sp>
        <p:nvSpPr>
          <p:cNvPr id="15" name="文本框 1">
            <a:extLst>
              <a:ext uri="{FF2B5EF4-FFF2-40B4-BE49-F238E27FC236}">
                <a16:creationId xmlns:a16="http://schemas.microsoft.com/office/drawing/2014/main" id="{FA3FFA36-2A3A-40B0-A371-D3501D76655A}"/>
              </a:ext>
            </a:extLst>
          </p:cNvPr>
          <p:cNvSpPr txBox="1"/>
          <p:nvPr/>
        </p:nvSpPr>
        <p:spPr>
          <a:xfrm>
            <a:off x="311442" y="239778"/>
            <a:ext cx="8873198" cy="120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sz="6500" b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UVN Hoa Dao" panose="00000400000000000000" pitchFamily="2" charset="0"/>
                <a:ea typeface="方正流行体简体" panose="03000509000000000000" pitchFamily="65" charset="-122"/>
              </a:rPr>
              <a:t>KỂ CHUYỆN TRƯỚC LỚP</a:t>
            </a:r>
            <a:endParaRPr lang="zh-CN" altLang="en-US" sz="65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UVN Hoa Dao" panose="00000400000000000000" pitchFamily="2" charset="0"/>
              <a:ea typeface="方正流行体简体" panose="03000509000000000000" pitchFamily="65" charset="-122"/>
            </a:endParaRPr>
          </a:p>
        </p:txBody>
      </p:sp>
      <p:pic>
        <p:nvPicPr>
          <p:cNvPr id="16" name="图片 7">
            <a:extLst>
              <a:ext uri="{FF2B5EF4-FFF2-40B4-BE49-F238E27FC236}">
                <a16:creationId xmlns:a16="http://schemas.microsoft.com/office/drawing/2014/main" id="{7B1F12C4-0234-46B7-B4E7-7C5F0DC3D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448" y="1920240"/>
            <a:ext cx="3275750" cy="453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4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BEF2035-B582-478E-9B05-719A5CEAB2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72"/>
          <a:stretch/>
        </p:blipFill>
        <p:spPr>
          <a:xfrm>
            <a:off x="2516558" y="1818423"/>
            <a:ext cx="7183572" cy="364820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5D3A33B-66D8-4FD0-A283-56FB13DA33C3}"/>
              </a:ext>
            </a:extLst>
          </p:cNvPr>
          <p:cNvSpPr txBox="1"/>
          <p:nvPr/>
        </p:nvSpPr>
        <p:spPr>
          <a:xfrm>
            <a:off x="3814274" y="2676780"/>
            <a:ext cx="6705600" cy="690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sz="3600" b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方正少儿_GBK" panose="03000509000000000000" pitchFamily="65" charset="-122"/>
              </a:rPr>
              <a:t>Kể lại câu chuyện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  <a:ea typeface="方正少儿_GBK" panose="03000509000000000000" pitchFamily="65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E0098EF-F1CF-4D74-B466-2BE9244E5AFE}"/>
              </a:ext>
            </a:extLst>
          </p:cNvPr>
          <p:cNvSpPr txBox="1"/>
          <p:nvPr/>
        </p:nvSpPr>
        <p:spPr>
          <a:xfrm>
            <a:off x="3814274" y="3839407"/>
            <a:ext cx="6705600" cy="690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sz="3600" b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方正少儿_GBK" panose="03000509000000000000" pitchFamily="65" charset="-122"/>
              </a:rPr>
              <a:t>Xem bài tiếp theo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  <a:ea typeface="方正少儿_GBK" panose="03000509000000000000" pitchFamily="65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1D35489-2FDF-4D59-88A6-813299B77978}"/>
              </a:ext>
            </a:extLst>
          </p:cNvPr>
          <p:cNvSpPr txBox="1"/>
          <p:nvPr/>
        </p:nvSpPr>
        <p:spPr>
          <a:xfrm>
            <a:off x="747148" y="44560"/>
            <a:ext cx="34862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sz="6500" b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UVN Hoa Dao" panose="00000400000000000000" pitchFamily="2" charset="0"/>
                <a:ea typeface="方正流行体简体" panose="03000509000000000000" pitchFamily="65" charset="-122"/>
              </a:rPr>
              <a:t>DẶN DÒ</a:t>
            </a:r>
            <a:endParaRPr lang="zh-CN" altLang="en-US" sz="65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UVN Hoa Dao" panose="00000400000000000000" pitchFamily="2" charset="0"/>
              <a:ea typeface="方正流行体简体" panose="03000509000000000000" pitchFamily="65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D625DAC-A866-4EA9-9F5A-27112E0D9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247" y="1095702"/>
            <a:ext cx="2902175" cy="199359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BEB03C0-3070-447B-A2B3-E238440DE7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887" y="478865"/>
            <a:ext cx="1567322" cy="26715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D5E332-BC9A-4540-B8BE-DE7113335A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83" y="5461171"/>
            <a:ext cx="889393" cy="15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49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黄色卡通幼儿园小学生竞选班干部自我介绍p.pptx"/>
  <p:tag name="ISPRING_ULTRA_SCORM_COURSE_ID" val="5617AE7E-5B6C-427A-9565-D33585D7BFC0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FZspkw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BWbKZM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FZspky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VmymT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VmymT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VmymT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VmymTJ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VmymTL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V2ymTGpPNTPZDAAAyRkAABcAAAB1bml2ZXJzYWwvdW5pdmVyc2FsLnBuZ+2Ze1iSedrHH8fGmiattsxzVjMddiZ1aVTyvJajNY6Rp8wjJmuWIp5CJDk44+xYU+q07mhlylSTqCiGjVKgoJvCzpKaIYISUMMICSIqCaIg79PUXu97vfvX+/7tH1zw/Pj8fvdzf+/DdT/Xc/nkiQjbjc4bAQCwPX4sLAYArF0A4L2rG2zAlfJ/3fsW/LIqiok4AlCHXafBi3VZoVGhAECr/tB05n3w+oP8Y4lFAGD3+M3HipvX/BcAcEo7HhYaV5KmkURRPp4yc19io1hlPQD9yI7+qOsNl6hxx/q27B04GPZ+6KZjfxN8sy76+abd3yd+3L/h6z3Wf/iaMW/13o2J894fmEe0S+z9hjHTshHH9dPE549mMVoZzFb3YfM0NbjovE8UibhqVMmrQ9LwSy8rsqhwth0A3B8/V6G6pLqMZdi7kAjL55mHAKCP2vop58IOFyjq+TmHdQAgSlgcTETijFN1mvdAHypahx/GcU+hP7MCnYhvKJjuIJpzArYBwIuTAqc6hhOIcP8AyvLnb0Tgzz0DoDZbdvsCQNkGGrgj7JItAOw6ggT/2pphDQCXtqyha+gauoauoWvoGrqGrqFr6Bq6hv7/0YLpK16s0yB5C/p/Pdp1uws0T5qS2nsRvfgs0qudsMwnURtLfr1cekJCZeDRAWp9sdgK6FtV0NKhdswDKn2dMK00t2M+wyNZfXWRyWOBS/u5vFIuJ4uE714erSaMSUWl8RIpQyLRg89bzOrg5VeN+AdGR5+0tlx1N/YUL+Vn2pynKliSuWLowiBTHhXe6/3KwHjDu6oFCfAg/lDy8svNxIfLc483aw9bRoirOtWgAzxQx4OvLlQZf+sxSEvperOWYGCKFUOGSA/oSL0A71u7siKzEMQ9BatUg5rB/Sc2hds91YhV3KgUY9uMqfd1S3un+JFlzA5pT9DgU0fC/BX4z+IgSiYDDQuV0JVmG7OUVhAdSUVh6EHc5lAx3iDB+JapFV6pLJyxSvdJnMrkLKpd0bItMxceuTp1aT89lE0KWX51l/71XZvXctYBmXkWI/w2oz2B3IXygCoE8js2cz55psAO8fTOj5QFbvW1lNx2Xge3cIgkDPCahoWpO/EXP/g+Pm8m0PC8SKOe++N0N368vegLVXDwCHReX1U5G566HVSl1SbL5xWF79yD5j3J/nHSdp26YQZbllDXxZsq6JnU6vp6pYKOvmZSnfXCRh6jQ6XcOFBAqjztxBPIz+CexZcbjLGXtDhlQO79TeqdH1WkReQ+XsLyC7uG5PO3vqtkzl8+p+JHAqxTpI8xHWxyk1ifSB9uaVlhiPVHL1VaVz6OKq4sd24btuagcZ0FhjF8Z482+2QambehjcQl29mvQ9yHl+tpXzpVVzj/0yvkXjMxj5EnDAq3661afrSTLK51GYWQMNJZzv47l2FeVktJbjxZr77xDmolS+JPbiKQG4UG6ADnGqevox5KwVQpMbUBPn1u2sYaoQTzkW+ttXYZ65fuhTCeSTlLN3X3m8Dg0oQ0daEYJYMwlIgjGAngSrZr8ZvSnj+IXkkHJfxOld+KWjHs9a3ytiFIeiYK70MpVmeHHJwxCRgZvoY2mkrY6sJUU13K5LcWHO4ESIKvo9W3Wpd1LEmwqEJ0+JnjElr3rb/3Wckhe2d0Gw7TFpyIPjDmWqLD+KpMBc1xN9gPIJQp7pljmTjSnWGXOh/k8jCn6d19ZViX3YPKcA/wvUGZEsKbkzsxUixZspm5zMlA+Gn8tY5gVHPqRM3fnzbs/zwHCGBdDzi4/qu/jBGooYaHeSqWY2h0uZEB/8QmYkvVUjMfcoAkbOHdWD/v00cSJtotZYnBMKZEBHkaHnkYkpCmVQM7b0T2+ubTVChQcdyyt780nu51FhR3RsReOuBbFWdNh1xKzsJu4P3JjpQ0WYy9RZoUoq/HOBVAFAKA+IQC28Yx6hwGIi5dnVKsoL4JbYCT620W0GyMsu5ox13PonVPPOmZsXOulNJgaqxXtjturn9SucrQRb6RXnE9pCg5z9HDrEpgM3zYBOUTnbREXingebF7Lq4alfS0E8ahPEKR+pBKiW2IqYvXqS745dWj4E8Y6O4WcYz4MAmKQuRGmJndd1clLcYuC8iF1DKe+7MJxGH1QbdOr28RLPZu37KHs0ZRi8M/RkIsJgvJiGF5PiE3zDKsRHA3iqx3eDZb4m3zfPEiG8UgmJfHeS3Qe9mrSw000zpFDSzYL4C46TfDqKYaTG5fxM31JntAh5VXdqNajfYZPgLfak37XPP5meqo2FS4R1HzUfY7g4eRN2t5Q2/tjIDVL2NxZu82QQBPeycd9iNfhVX+X/srXaDDw+7XTvJxfpF5bLN+4pCObNOFirJ31XUyVfpf2pKz6iECfaVufJBzXeakHitOyL8qSgoXiNj1esluFW1UUxM1YLNFGOReEcW/LmsoZqht0kOU80JydpLdBS7ZdrHIwWWqmmiSTxgRQBq/yUpXQifaXdnqK3kZz3z11gLWWYw7hvw7zZ27wMOfjqFFV1eiSMg9//aCY5r9mQ8myMp0GtwQH2v7Xc7T5PCwsYB5H+LOTcL0RwfrnOr4UTqgFOd8iKWF2Mh5RynFAk3NG718BN3juRQNBbYH9KAwyebxhrabCtgXZ1tEByTBE2FI5Bydbc5d1JEsphkrCEWXnUa3yyf/p9kulDMctbP85daNPoJdPayOaES7sRDsq94jCphH+E9j59uTY93Oeiu0FPH+B6iG3OxWcVA3s7soFflEnJjNVPBubia1GnU9oUiTsHASLYUwNNNxx8bKF69F7Ew0z2SFJPfO/eNDuvEXGKHz4qvbFcO1W93upxpwrr5RCAJmchosePMtrmVHGt/0C8fx5GbEnwKDbztaa6f6GE251grjFb58S+sUHDkZQYeB9SMe8+5G4EZ+Wk3li6Byme5iw8YfboY3D8kSnDirQVpRMzecDvPd6vKhZYkbcqo6SC9KPDlmjW5ISMNOIW8kdY9Pe364lPS7ed6Ugn8CrJYZ5WRXjiZnJjh70vtpKifcqSLEw+Is8ASNb/sbumKHpvWd585iCPFQND+YFk16NRbHG77mY7fb5b+DukNVc8Xd9GJ9bvqF7IkkMvPgixyJjvaZdMKZH5hnKr31ewYRvXpfx6z4Myk3fW0vMEWOFX8WeNu88EFXRHt4leLuRPMX+Nfw6BXEePuDqChdLhXy2/VaGiRPfhISvULWf95CymmgSeyz5Z2Re3xVELB2cgc4P60efeAfmO20XRy49KKcIoQT8YuzTG1hv0lPZwcFpFQtqt6nlrJm7v7eKr6Xu5FQ7xrFjFYxVL+e2M8Y24Xh/8gm0McO8diO8eVKf2LYMXPPcE+aLYtrROwiNKOIb1tD13N39OH4hpDgH5qNCJfa7BuT+xd1C/dbCvx89rkpK82lyBLbxdPN3DB6SPdWl5rlXzH4CITTNrRydRpG9I8N8VKGmF/zKe5geDTptaVwaJ+iWKLLdJfoCmouRlMcfkFJm4TfgJV9+AnWRHRxiH7bNWcbMNLzhkFPFk20tO+C+LPSpZcVI9L4hqN3VAV+h9t1ikwV4p4Wry3FHOQOPrWlPgIzbCLCgPvyFZhfj8FZqut/dP5PE6g/r5xJyEAUGhemxHvuXCjnd6bMfrV+57k6uVT4vzbLf58EcmZbVPr+tmRlnABO8n891xKK/HKAQ4+FPvz37UNuM1FAlW4ii+S2aK680iReD+ZM7OJohHvXSrp7BuKZW3i8bPS03Yk6mTjfUTA4/s4OV7K0N144CpYjl4LQM4XS2LFcC2hoe69RUa/RayORX6pgomL4Fstj99X8nPQkUEKhw4Aa9mLY+rRnFSp/SMNQ8oJVJSOzftjGqqCm7WVDs5wcY++Pb4cGvxFZCzgKfm52zK3DBFkW6ti3bNtqIbQhA9tiFnQQzeriXbxeTTtdykCkD2l2Ek3zemNn9euIOfQE2k2Cts4nVJkt0Fk007R5Qjkf0ibj2Zkt3uMTAb6e2YLZpHOwYONv45Yg3CneuL8k08oSy8XvIxwXZDZyIfcAJEYlk4kye0r+RZr7WNojBjf9Wo4kuRnmue4kPEbeQm7MlmeUTP2QMFzbkpnTMNsJACeievuLvuunqUvm48op3X+cV0iktOgY7cl9rgvUrMGjeOJdO/cWfua5wJWZB1kVdWOBt60AnDjlJ9oLT72bF0FMJ7qvH+TQB7tyhMOrvJXlmocP/DsUaDU4bcO3/cegDjbIrADrd+8OWMsqSvE+AOi73fqZp1kZYjmf9R4AuLb6y5+p2DUwKDil62Lw0fxE5NhrUDtK6hYASE8Q2CMY9i4+ZnDaTcO/eUnxBXi+Oi4iDmbKS2pf3ex/usHj6saiT8BV4PjnJ8KoR9K//i9QSwMEFAACAAgAV2ymTGp9wY1LAAAAagAAABsAAAB1bml2ZXJzYWwvdW5pdmVyc2FsLnBuZy54bWyzsa/IzVEoSy0qzszPs1Uy1DNQsrfj5bIpKEoty0wtV6gAigEFIUBJoRLINUJwyzNTSjJslczNkZRkpGamZ5TYKpmaW8AF9YFGAgBQSwECAAAUAAIACABWbKZMFQ6tKGQEAAAHEQAAHQAAAAAAAAABAAAAAAAAAAAAdW5pdmVyc2FsL2NvbW1vbl9tZXNzYWdlcy5sbmdQSwECAAAUAAIACABWbKZMCH4LIykDAACGDAAAJwAAAAAAAAABAAAAAACfBAAAdW5pdmVyc2FsL2ZsYXNoX3B1Ymxpc2hpbmdfc2V0dGluZ3MueG1sUEsBAgAAFAACAAgAVmymTLX8CWS6AgAAVQoAACEAAAAAAAAAAQAAAAAADQgAAHVuaXZlcnNhbC9mbGFzaF9za2luX3NldHRpbmdzLnhtbFBLAQIAABQAAgAIAFZspkwqlg9n/gIAAJcLAAAmAAAAAAAAAAEAAAAAAAYLAAB1bml2ZXJzYWwvaHRtbF9wdWJsaXNoaW5nX3NldHRpbmdzLnhtbFBLAQIAABQAAgAIAFZspkxocVKRmgEAAB8GAAAfAAAAAAAAAAEAAAAAAEgOAAB1bml2ZXJzYWwvaHRtbF9za2luX3NldHRpbmdzLmpzUEsBAgAAFAACAAgAVmymTD08L9HBAAAA5QEAABoAAAAAAAAAAQAAAAAAHxAAAHVuaXZlcnNhbC9pMThuX3ByZXNldHMueG1sUEsBAgAAFAACAAgAVmymTJr5lmRrAAAAawAAABwAAAAAAAAAAQAAAAAAGBEAAHVuaXZlcnNhbC9sb2NhbF9zZXR0aW5ncy54bWxQSwECAAAUAAIACABElFdHI7RO+/sCAACwCAAAFAAAAAAAAAABAAAAAAC9EQAAdW5pdmVyc2FsL3BsYXllci54bWxQSwECAAAUAAIACABWbKZMsIcj9GwBAAD3AgAAKQAAAAAAAAABAAAAAADqFAAAdW5pdmVyc2FsL3NraW5fY3VzdG9taXphdGlvbl9zZXR0aW5ncy54bWxQSwECAAAUAAIACABXbKZMak81M9kMAADJGQAAFwAAAAAAAAAAAAAAAACdFgAAdW5pdmVyc2FsL3VuaXZlcnNhbC5wbmdQSwECAAAUAAIACABXbKZMan3BjUsAAABqAAAAGwAAAAAAAAABAAAAAACrIwAAdW5pdmVyc2FsL3VuaXZlcnNhbC5wbmcueG1sUEsFBgAAAAALAAsASQMAAC8k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涂豆思">
  <a:themeElements>
    <a:clrScheme name="自定义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179</Words>
  <Application>Microsoft Office PowerPoint</Application>
  <PresentationFormat>Widescreen</PresentationFormat>
  <Paragraphs>44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UVN Hoa Dao</vt:lpstr>
      <vt:lpstr>逼格青春粗黑体简2.0</vt:lpstr>
      <vt:lpstr>UTM Avo</vt:lpstr>
      <vt:lpstr>UTM Erie Black</vt:lpstr>
      <vt:lpstr>方正流行体简体</vt:lpstr>
      <vt:lpstr>方正卡通简体</vt:lpstr>
      <vt:lpstr>Times New Roman</vt:lpstr>
      <vt:lpstr>微软雅黑</vt:lpstr>
      <vt:lpstr>等线</vt:lpstr>
      <vt:lpstr>Arial</vt:lpstr>
      <vt:lpstr>UVN Mang Cau Nang</vt:lpstr>
      <vt:lpstr>方正少儿_GBK</vt:lpstr>
      <vt:lpstr>涂豆思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4</dc:subject>
  <dc:creator/>
  <cp:lastModifiedBy/>
  <cp:revision>F04</cp:revision>
  <dcterms:created xsi:type="dcterms:W3CDTF">2018-05-21T16:04:02Z</dcterms:created>
  <dcterms:modified xsi:type="dcterms:W3CDTF">2022-04-01T17:21:53Z</dcterms:modified>
  <cp:version>F06</cp:version>
</cp:coreProperties>
</file>