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</p:sldMasterIdLst>
  <p:notesMasterIdLst>
    <p:notesMasterId r:id="rId12"/>
  </p:notesMasterIdLst>
  <p:sldIdLst>
    <p:sldId id="421" r:id="rId3"/>
    <p:sldId id="422" r:id="rId4"/>
    <p:sldId id="423" r:id="rId5"/>
    <p:sldId id="425" r:id="rId6"/>
    <p:sldId id="424" r:id="rId7"/>
    <p:sldId id="409" r:id="rId8"/>
    <p:sldId id="410" r:id="rId9"/>
    <p:sldId id="419" r:id="rId10"/>
    <p:sldId id="420" r:id="rId11"/>
  </p:sldIdLst>
  <p:sldSz cx="6858000" cy="51435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Microsoft YaHei" panose="020B0503020204020204" pitchFamily="34" charset="-122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SimSun" panose="02010600030101010101" pitchFamily="2" charset="-122"/>
      <p:regular r:id="rId21"/>
    </p:embeddedFont>
    <p:embeddedFont>
      <p:font typeface="Kalam" panose="020B0604020202020204" charset="0"/>
      <p:regular r:id="rId22"/>
      <p:bold r:id="rId23"/>
    </p:embeddedFont>
    <p:embeddedFont>
      <p:font typeface="Montserrat" panose="020B060402020202020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26"/>
    <a:srgbClr val="FFAB40"/>
    <a:srgbClr val="FFFFFF"/>
    <a:srgbClr val="FF0090"/>
    <a:srgbClr val="AEE2FA"/>
    <a:srgbClr val="07A7AF"/>
    <a:srgbClr val="F6D5A8"/>
    <a:srgbClr val="F45A21"/>
    <a:srgbClr val="DBE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97" d="100"/>
          <a:sy n="97" d="100"/>
        </p:scale>
        <p:origin x="13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2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091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090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3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5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42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3077" y="1909473"/>
            <a:ext cx="4151846" cy="813163"/>
          </a:xfrm>
        </p:spPr>
        <p:txBody>
          <a:bodyPr>
            <a:normAutofit fontScale="90000"/>
          </a:bodyPr>
          <a:lstStyle/>
          <a:p>
            <a:r>
              <a:rPr lang="en-US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158284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7" y="582676"/>
            <a:ext cx="964906" cy="96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996885" y="981220"/>
            <a:ext cx="5276064" cy="3287111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74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988516"/>
            <a:ext cx="5143500" cy="40222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478" y="1492151"/>
            <a:ext cx="4467657" cy="22395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74" y="1202830"/>
            <a:ext cx="1074954" cy="11602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530" y="1152508"/>
            <a:ext cx="833903" cy="10298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00" y="3014306"/>
            <a:ext cx="3460343" cy="84974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4435876" y="2284371"/>
            <a:ext cx="712879" cy="486904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88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88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88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88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88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88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88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88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88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defRPr/>
              </a:pPr>
              <a:endParaRPr lang="zh-CN" altLang="en-US" sz="788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30594" y="2104522"/>
            <a:ext cx="263986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257175">
              <a:defRPr/>
            </a:pPr>
            <a:r>
              <a:rPr lang="en-US" altLang="zh-CN" sz="405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05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ổ quốc ta (Tập hát theo lời bài hát mẫu SGK mới 2018 cùng phát triển năng lực 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858000" cy="47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091031" y="1952776"/>
            <a:ext cx="245106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39969" y="2286007"/>
            <a:ext cx="6908891" cy="2213298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272619" y="1107119"/>
            <a:ext cx="3801948" cy="1866527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5" y="3255979"/>
              <a:ext cx="3409987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575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 MỞ RỘNG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8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575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1575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6</a:t>
              </a:r>
              <a:r>
                <a:rPr lang="vi-VN" sz="1575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endParaRPr lang="en-US" sz="1575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5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C4A894-B793-4ADC-A997-381599FD1794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7F175-7681-44E6-8E52-D1601DA49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D8D5F3-B97D-4DDB-A4AF-B9DEA36F87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092" y="1488176"/>
            <a:ext cx="6369594" cy="3655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D813B-8E2A-4343-9285-F6833F0AAE9B}"/>
              </a:ext>
            </a:extLst>
          </p:cNvPr>
          <p:cNvSpPr txBox="1"/>
          <p:nvPr/>
        </p:nvSpPr>
        <p:spPr>
          <a:xfrm>
            <a:off x="1656898" y="607807"/>
            <a:ext cx="4790741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Tìm đọc bài thơ, câu chuyện viết về cảnh đẹp trên các miền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5122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9F1F0-E9C9-4730-9149-C96C6566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99" y="1047562"/>
            <a:ext cx="6470802" cy="3609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FC1A6A-8341-408E-A39C-3221B51E2D30}"/>
              </a:ext>
            </a:extLst>
          </p:cNvPr>
          <p:cNvSpPr txBox="1"/>
          <p:nvPr/>
        </p:nvSpPr>
        <p:spPr>
          <a:xfrm>
            <a:off x="590084" y="460586"/>
            <a:ext cx="567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Đọc cho bạn nghe đoạn thơ hoặc đoạn truyện em thích.</a:t>
            </a:r>
          </a:p>
        </p:txBody>
      </p:sp>
    </p:spTree>
    <p:extLst>
      <p:ext uri="{BB962C8B-B14F-4D97-AF65-F5344CB8AC3E}">
        <p14:creationId xmlns:p14="http://schemas.microsoft.com/office/powerpoint/2010/main" val="171152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3BDE4-4A84-470C-8C0B-34BF405282A6}"/>
              </a:ext>
            </a:extLst>
          </p:cNvPr>
          <p:cNvSpPr txBox="1"/>
          <p:nvPr/>
        </p:nvSpPr>
        <p:spPr>
          <a:xfrm>
            <a:off x="1510748" y="2453238"/>
            <a:ext cx="387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HĐ tiếp nối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39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317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3806</TotalTime>
  <Words>71</Words>
  <Application>Microsoft Office PowerPoint</Application>
  <PresentationFormat>Custom</PresentationFormat>
  <Paragraphs>12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UTM Cookies</vt:lpstr>
      <vt:lpstr>Calibri Light</vt:lpstr>
      <vt:lpstr>Times New Roman</vt:lpstr>
      <vt:lpstr>Microsoft YaHei</vt:lpstr>
      <vt:lpstr>Calibri</vt:lpstr>
      <vt:lpstr>等线</vt:lpstr>
      <vt:lpstr>Arial</vt:lpstr>
      <vt:lpstr>SimSun</vt:lpstr>
      <vt:lpstr>Kalam</vt:lpstr>
      <vt:lpstr>UTM Avo</vt:lpstr>
      <vt:lpstr>Montserrat</vt:lpstr>
      <vt:lpstr>Doodle Sketchbook by Slidesgo</vt:lpstr>
      <vt:lpstr>Custom Design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10 PRO</cp:lastModifiedBy>
  <cp:revision>259</cp:revision>
  <dcterms:modified xsi:type="dcterms:W3CDTF">2022-02-10T08:07:17Z</dcterms:modified>
</cp:coreProperties>
</file>