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3.xml" ContentType="application/vnd.openxmlformats-officedocument.theme+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4.xml" ContentType="application/vnd.openxmlformats-officedocument.theme+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notesSlides/notesSlide1.xml" ContentType="application/vnd.openxmlformats-officedocument.presentationml.notesSlide+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notesSlides/notesSlide2.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4" r:id="rId1"/>
    <p:sldMasterId id="2147483694" r:id="rId2"/>
    <p:sldMasterId id="2147483706" r:id="rId3"/>
    <p:sldMasterId id="2147483718" r:id="rId4"/>
    <p:sldMasterId id="2147483732" r:id="rId5"/>
    <p:sldMasterId id="2147483745" r:id="rId6"/>
  </p:sldMasterIdLst>
  <p:notesMasterIdLst>
    <p:notesMasterId r:id="rId37"/>
  </p:notesMasterIdLst>
  <p:sldIdLst>
    <p:sldId id="352" r:id="rId7"/>
    <p:sldId id="353" r:id="rId8"/>
    <p:sldId id="355" r:id="rId9"/>
    <p:sldId id="388" r:id="rId10"/>
    <p:sldId id="378" r:id="rId11"/>
    <p:sldId id="375" r:id="rId12"/>
    <p:sldId id="389" r:id="rId13"/>
    <p:sldId id="393" r:id="rId14"/>
    <p:sldId id="394" r:id="rId15"/>
    <p:sldId id="390" r:id="rId16"/>
    <p:sldId id="391" r:id="rId17"/>
    <p:sldId id="359" r:id="rId18"/>
    <p:sldId id="395" r:id="rId19"/>
    <p:sldId id="392" r:id="rId20"/>
    <p:sldId id="396" r:id="rId21"/>
    <p:sldId id="397" r:id="rId22"/>
    <p:sldId id="398" r:id="rId23"/>
    <p:sldId id="399" r:id="rId24"/>
    <p:sldId id="385" r:id="rId25"/>
    <p:sldId id="400" r:id="rId26"/>
    <p:sldId id="360" r:id="rId27"/>
    <p:sldId id="386" r:id="rId28"/>
    <p:sldId id="361" r:id="rId29"/>
    <p:sldId id="401" r:id="rId30"/>
    <p:sldId id="384" r:id="rId31"/>
    <p:sldId id="363" r:id="rId32"/>
    <p:sldId id="387" r:id="rId33"/>
    <p:sldId id="402" r:id="rId34"/>
    <p:sldId id="329" r:id="rId35"/>
    <p:sldId id="2007577161" r:id="rId36"/>
  </p:sldIdLst>
  <p:sldSz cx="6858000" cy="5143500"/>
  <p:notesSz cx="6858000" cy="9144000"/>
  <p:embeddedFontLst>
    <p:embeddedFont>
      <p:font typeface="等线" panose="02010600030101010101" pitchFamily="2" charset="-122"/>
      <p:regular r:id="rId38"/>
      <p:bold r:id="rId39"/>
    </p:embeddedFont>
    <p:embeddedFont>
      <p:font typeface="等线 Light" panose="02010600030101010101" pitchFamily="2" charset="-122"/>
      <p:regular r:id="rId40"/>
    </p:embeddedFont>
    <p:embeddedFont>
      <p:font typeface="Arial-Rounded" panose="020B0500000000000000" charset="0"/>
      <p:regular r:id="rId41"/>
    </p:embeddedFont>
    <p:embeddedFont>
      <p:font typeface="Calibri" panose="020F0502020204030204" pitchFamily="34" charset="0"/>
      <p:regular r:id="rId42"/>
      <p:bold r:id="rId43"/>
      <p:italic r:id="rId44"/>
      <p:boldItalic r:id="rId45"/>
    </p:embeddedFont>
    <p:embeddedFont>
      <p:font typeface="Calibri Light" panose="020F0302020204030204" pitchFamily="34" charset="0"/>
      <p:regular r:id="rId46"/>
      <p:italic r:id="rId47"/>
    </p:embeddedFont>
    <p:embeddedFont>
      <p:font typeface="Chewy" panose="020B0604020202020204" charset="0"/>
      <p:regular r:id="rId48"/>
    </p:embeddedFont>
    <p:embeddedFont>
      <p:font typeface="Comfortaa" panose="020B0604020202020204" charset="0"/>
      <p:regular r:id="rId49"/>
      <p:bold r:id="rId50"/>
    </p:embeddedFont>
    <p:embeddedFont>
      <p:font typeface="Delius Unicase" panose="020B0604020202020204" charset="0"/>
      <p:regular r:id="rId51"/>
      <p:bold r:id="rId52"/>
    </p:embeddedFont>
    <p:embeddedFont>
      <p:font typeface="HP001 4 hàng" panose="020B0603050302020204" pitchFamily="34" charset="0"/>
      <p:regular r:id="rId53"/>
      <p:bold r:id="rId54"/>
    </p:embeddedFont>
    <p:embeddedFont>
      <p:font typeface="iCiel Cadena" panose="020B0604020202020204" charset="0"/>
      <p:bold r:id="rId55"/>
    </p:embeddedFont>
    <p:embeddedFont>
      <p:font typeface="Kalam" panose="020B0604020202020204" charset="0"/>
      <p:regular r:id="rId56"/>
      <p:bold r:id="rId57"/>
    </p:embeddedFont>
    <p:embeddedFont>
      <p:font typeface="Montserrat" panose="00000500000000000000" pitchFamily="2" charset="0"/>
      <p:regular r:id="rId58"/>
      <p:bold r:id="rId59"/>
      <p:italic r:id="rId60"/>
      <p:boldItalic r:id="rId61"/>
    </p:embeddedFont>
    <p:embeddedFont>
      <p:font typeface="Roboto Condensed Light" panose="02000000000000000000" pitchFamily="2" charset="0"/>
      <p:regular r:id="rId62"/>
      <p:italic r:id="rId63"/>
    </p:embeddedFont>
  </p:embeddedFontLst>
  <p:custDataLst>
    <p:tags r:id="rId6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FF0090"/>
    <a:srgbClr val="AEE2FA"/>
    <a:srgbClr val="07A7AF"/>
    <a:srgbClr val="F6D5A8"/>
    <a:srgbClr val="F45A21"/>
    <a:srgbClr val="DBE9AE"/>
    <a:srgbClr val="72B451"/>
    <a:srgbClr val="F9BDC9"/>
    <a:srgbClr val="FFAB4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8A10E9E-05DE-497A-B104-E80DA98F5660}">
  <a:tblStyle styleId="{98A10E9E-05DE-497A-B104-E80DA98F5660}"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294" autoAdjust="0"/>
    <p:restoredTop sz="92818" autoAdjust="0"/>
  </p:normalViewPr>
  <p:slideViewPr>
    <p:cSldViewPr snapToGrid="0">
      <p:cViewPr varScale="1">
        <p:scale>
          <a:sx n="104" d="100"/>
          <a:sy n="104" d="100"/>
        </p:scale>
        <p:origin x="456"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font" Target="fonts/font5.fntdata"/><Relationship Id="rId47" Type="http://schemas.openxmlformats.org/officeDocument/2006/relationships/font" Target="fonts/font10.fntdata"/><Relationship Id="rId50" Type="http://schemas.openxmlformats.org/officeDocument/2006/relationships/font" Target="fonts/font13.fntdata"/><Relationship Id="rId55" Type="http://schemas.openxmlformats.org/officeDocument/2006/relationships/font" Target="fonts/font18.fntdata"/><Relationship Id="rId63" Type="http://schemas.openxmlformats.org/officeDocument/2006/relationships/font" Target="fonts/font26.fntdata"/><Relationship Id="rId68" Type="http://schemas.openxmlformats.org/officeDocument/2006/relationships/tableStyles" Target="tableStyles.xml"/><Relationship Id="rId7" Type="http://schemas.openxmlformats.org/officeDocument/2006/relationships/slide" Target="slides/slide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3" Type="http://schemas.openxmlformats.org/officeDocument/2006/relationships/font" Target="fonts/font16.fntdata"/><Relationship Id="rId58" Type="http://schemas.openxmlformats.org/officeDocument/2006/relationships/font" Target="fonts/font21.fntdata"/><Relationship Id="rId66" Type="http://schemas.openxmlformats.org/officeDocument/2006/relationships/viewProps" Target="viewProps.xml"/><Relationship Id="rId5" Type="http://schemas.openxmlformats.org/officeDocument/2006/relationships/slideMaster" Target="slideMasters/slideMaster5.xml"/><Relationship Id="rId61" Type="http://schemas.openxmlformats.org/officeDocument/2006/relationships/font" Target="fonts/font24.fntdata"/><Relationship Id="rId19" Type="http://schemas.openxmlformats.org/officeDocument/2006/relationships/slide" Target="slides/slide1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font" Target="fonts/font6.fntdata"/><Relationship Id="rId48" Type="http://schemas.openxmlformats.org/officeDocument/2006/relationships/font" Target="fonts/font11.fntdata"/><Relationship Id="rId56" Type="http://schemas.openxmlformats.org/officeDocument/2006/relationships/font" Target="fonts/font19.fntdata"/><Relationship Id="rId64" Type="http://schemas.openxmlformats.org/officeDocument/2006/relationships/tags" Target="tags/tag1.xml"/><Relationship Id="rId8" Type="http://schemas.openxmlformats.org/officeDocument/2006/relationships/slide" Target="slides/slide2.xml"/><Relationship Id="rId51" Type="http://schemas.openxmlformats.org/officeDocument/2006/relationships/font" Target="fonts/font14.fntdata"/><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font" Target="fonts/font1.fntdata"/><Relationship Id="rId46" Type="http://schemas.openxmlformats.org/officeDocument/2006/relationships/font" Target="fonts/font9.fntdata"/><Relationship Id="rId59" Type="http://schemas.openxmlformats.org/officeDocument/2006/relationships/font" Target="fonts/font22.fntdata"/><Relationship Id="rId67" Type="http://schemas.openxmlformats.org/officeDocument/2006/relationships/theme" Target="theme/theme1.xml"/><Relationship Id="rId20" Type="http://schemas.openxmlformats.org/officeDocument/2006/relationships/slide" Target="slides/slide14.xml"/><Relationship Id="rId41" Type="http://schemas.openxmlformats.org/officeDocument/2006/relationships/font" Target="fonts/font4.fntdata"/><Relationship Id="rId54" Type="http://schemas.openxmlformats.org/officeDocument/2006/relationships/font" Target="fonts/font17.fntdata"/><Relationship Id="rId62" Type="http://schemas.openxmlformats.org/officeDocument/2006/relationships/font" Target="fonts/font25.fntdata"/><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font" Target="fonts/font12.fntdata"/><Relationship Id="rId57" Type="http://schemas.openxmlformats.org/officeDocument/2006/relationships/font" Target="fonts/font20.fntdata"/><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font" Target="fonts/font7.fntdata"/><Relationship Id="rId52" Type="http://schemas.openxmlformats.org/officeDocument/2006/relationships/font" Target="fonts/font15.fntdata"/><Relationship Id="rId60" Type="http://schemas.openxmlformats.org/officeDocument/2006/relationships/font" Target="fonts/font23.fntdata"/><Relationship Id="rId65" Type="http://schemas.openxmlformats.org/officeDocument/2006/relationships/presProps" Target="presProps.xml"/><Relationship Id="rId4" Type="http://schemas.openxmlformats.org/officeDocument/2006/relationships/slideMaster" Target="slideMasters/slideMaster4.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font" Target="fonts/font2.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143000" y="685800"/>
            <a:ext cx="4572000" cy="34290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zh-CN" altLang="en-US" sz="1200" b="0" i="0" u="none" strike="noStrike" kern="1200" cap="none" spc="0" normalizeH="0" baseline="0" noProof="0">
              <a:ln>
                <a:noFill/>
              </a:ln>
              <a:solidFill>
                <a:prstClr val="black"/>
              </a:solidFill>
              <a:effectLst/>
              <a:uLnTx/>
              <a:uFillTx/>
              <a:latin typeface="Calibri" panose="020F0502020204030204"/>
              <a:cs typeface="Arial"/>
              <a:sym typeface="Arial"/>
            </a:endParaRPr>
          </a:p>
        </p:txBody>
      </p:sp>
    </p:spTree>
    <p:extLst>
      <p:ext uri="{BB962C8B-B14F-4D97-AF65-F5344CB8AC3E}">
        <p14:creationId xmlns:p14="http://schemas.microsoft.com/office/powerpoint/2010/main" val="226119353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132008898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vi-VN" dirty="0"/>
          </a:p>
        </p:txBody>
      </p:sp>
    </p:spTree>
    <p:extLst>
      <p:ext uri="{BB962C8B-B14F-4D97-AF65-F5344CB8AC3E}">
        <p14:creationId xmlns:p14="http://schemas.microsoft.com/office/powerpoint/2010/main" val="2997026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dirty="0">
              <a:latin typeface="Arial" pitchFamily="34" charset="0"/>
              <a:cs typeface="Arial" pitchFamily="34" charset="0"/>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5F9BAA6-30B6-4FF4-B55C-79D62B66F1C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Arial"/>
                <a:sym typeface="Arial"/>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Arial"/>
              <a:sym typeface="Arial"/>
            </a:endParaRPr>
          </a:p>
        </p:txBody>
      </p:sp>
    </p:spTree>
    <p:extLst>
      <p:ext uri="{BB962C8B-B14F-4D97-AF65-F5344CB8AC3E}">
        <p14:creationId xmlns:p14="http://schemas.microsoft.com/office/powerpoint/2010/main" val="258588517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8" Type="http://schemas.openxmlformats.org/officeDocument/2006/relationships/image" Target="../media/image8.png"/><Relationship Id="rId3" Type="http://schemas.openxmlformats.org/officeDocument/2006/relationships/image" Target="../media/image3.png"/><Relationship Id="rId7" Type="http://schemas.openxmlformats.org/officeDocument/2006/relationships/image" Target="../media/image7.png"/><Relationship Id="rId12" Type="http://schemas.openxmlformats.org/officeDocument/2006/relationships/image" Target="../media/image12.png"/><Relationship Id="rId2" Type="http://schemas.openxmlformats.org/officeDocument/2006/relationships/image" Target="../media/image2.png"/><Relationship Id="rId1" Type="http://schemas.openxmlformats.org/officeDocument/2006/relationships/slideMaster" Target="../slideMasters/slideMaster3.xml"/><Relationship Id="rId6" Type="http://schemas.openxmlformats.org/officeDocument/2006/relationships/image" Target="../media/image6.png"/><Relationship Id="rId11" Type="http://schemas.openxmlformats.org/officeDocument/2006/relationships/image" Target="../media/image11.png"/><Relationship Id="rId5" Type="http://schemas.openxmlformats.org/officeDocument/2006/relationships/image" Target="../media/image5.png"/><Relationship Id="rId10" Type="http://schemas.openxmlformats.org/officeDocument/2006/relationships/image" Target="../media/image10.png"/><Relationship Id="rId4" Type="http://schemas.openxmlformats.org/officeDocument/2006/relationships/image" Target="../media/image4.png"/><Relationship Id="rId9"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1220442" y="379068"/>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6533211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FFD4C-A2AB-4ED6-A1C3-F40CAF6522F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E411E7A-1F35-45C3-97EE-B98E76D5011C}"/>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178BDBA-477A-41FA-8EF6-A128ECA54F38}"/>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5" name="Footer Placeholder 4">
            <a:extLst>
              <a:ext uri="{FF2B5EF4-FFF2-40B4-BE49-F238E27FC236}">
                <a16:creationId xmlns:a16="http://schemas.microsoft.com/office/drawing/2014/main" id="{79B69C79-18B2-4E02-9085-5BE79B677E8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1DEB934-4014-438D-AD91-B83A5D2C7A80}"/>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2392978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F87E8BA-254A-45C5-A92B-E24A516F522E}"/>
              </a:ext>
            </a:extLst>
          </p:cNvPr>
          <p:cNvSpPr>
            <a:spLocks noGrp="1"/>
          </p:cNvSpPr>
          <p:nvPr>
            <p:ph type="title"/>
          </p:nvPr>
        </p:nvSpPr>
        <p:spPr>
          <a:xfrm>
            <a:off x="468313" y="1282700"/>
            <a:ext cx="5915025" cy="2139950"/>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3BE3A685-0273-4623-A5EF-BAA6A8C96C06}"/>
              </a:ext>
            </a:extLst>
          </p:cNvPr>
          <p:cNvSpPr>
            <a:spLocks noGrp="1"/>
          </p:cNvSpPr>
          <p:nvPr>
            <p:ph type="body" idx="1"/>
          </p:nvPr>
        </p:nvSpPr>
        <p:spPr>
          <a:xfrm>
            <a:off x="468313" y="3441700"/>
            <a:ext cx="5915025" cy="1125538"/>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A61B4A19-EF26-4488-9C6C-F995FC313F64}"/>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5" name="Footer Placeholder 4">
            <a:extLst>
              <a:ext uri="{FF2B5EF4-FFF2-40B4-BE49-F238E27FC236}">
                <a16:creationId xmlns:a16="http://schemas.microsoft.com/office/drawing/2014/main" id="{FD9DF16C-050A-4796-8024-2E7BD7A8532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6A62DD8-99B5-45D4-A3FA-3445B9E3164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369390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13C0458-346F-4E9E-B75A-0D35EC3AAAB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9EB8CDC-EF78-4ED5-8828-CB3195743DF6}"/>
              </a:ext>
            </a:extLst>
          </p:cNvPr>
          <p:cNvSpPr>
            <a:spLocks noGrp="1"/>
          </p:cNvSpPr>
          <p:nvPr>
            <p:ph sz="half" idx="1"/>
          </p:nvPr>
        </p:nvSpPr>
        <p:spPr>
          <a:xfrm>
            <a:off x="471488" y="1370013"/>
            <a:ext cx="2881312"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888C699B-8D53-458D-8C06-4C32123F80CB}"/>
              </a:ext>
            </a:extLst>
          </p:cNvPr>
          <p:cNvSpPr>
            <a:spLocks noGrp="1"/>
          </p:cNvSpPr>
          <p:nvPr>
            <p:ph sz="half" idx="2"/>
          </p:nvPr>
        </p:nvSpPr>
        <p:spPr>
          <a:xfrm>
            <a:off x="3505200" y="1370013"/>
            <a:ext cx="2881313" cy="326231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36763B3-4CE6-45C9-A209-D84FAD88FC3F}"/>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6" name="Footer Placeholder 5">
            <a:extLst>
              <a:ext uri="{FF2B5EF4-FFF2-40B4-BE49-F238E27FC236}">
                <a16:creationId xmlns:a16="http://schemas.microsoft.com/office/drawing/2014/main" id="{218775CE-B9D5-4013-B9F0-1A039757B2F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76643E6-B6AC-4355-883E-AC3369A4698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6793364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2744E6C-3A3D-4FA6-8A18-B6BDBE91C337}"/>
              </a:ext>
            </a:extLst>
          </p:cNvPr>
          <p:cNvSpPr>
            <a:spLocks noGrp="1"/>
          </p:cNvSpPr>
          <p:nvPr>
            <p:ph type="title"/>
          </p:nvPr>
        </p:nvSpPr>
        <p:spPr>
          <a:xfrm>
            <a:off x="473075" y="274638"/>
            <a:ext cx="5915025" cy="993775"/>
          </a:xfrm>
        </p:spPr>
        <p:txBody>
          <a:bodyPr/>
          <a:lstStyle/>
          <a:p>
            <a:r>
              <a:rPr lang="en-US"/>
              <a:t>Click to edit Master title style</a:t>
            </a:r>
          </a:p>
        </p:txBody>
      </p:sp>
      <p:sp>
        <p:nvSpPr>
          <p:cNvPr id="3" name="Text Placeholder 2">
            <a:extLst>
              <a:ext uri="{FF2B5EF4-FFF2-40B4-BE49-F238E27FC236}">
                <a16:creationId xmlns:a16="http://schemas.microsoft.com/office/drawing/2014/main" id="{5721BFBA-F9E0-453B-A867-C845F06B5CE2}"/>
              </a:ext>
            </a:extLst>
          </p:cNvPr>
          <p:cNvSpPr>
            <a:spLocks noGrp="1"/>
          </p:cNvSpPr>
          <p:nvPr>
            <p:ph type="body" idx="1"/>
          </p:nvPr>
        </p:nvSpPr>
        <p:spPr>
          <a:xfrm>
            <a:off x="473075" y="1260475"/>
            <a:ext cx="2900363"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B747FEF-1AC9-4C3C-9B1D-F9FCEC8CD684}"/>
              </a:ext>
            </a:extLst>
          </p:cNvPr>
          <p:cNvSpPr>
            <a:spLocks noGrp="1"/>
          </p:cNvSpPr>
          <p:nvPr>
            <p:ph sz="half" idx="2"/>
          </p:nvPr>
        </p:nvSpPr>
        <p:spPr>
          <a:xfrm>
            <a:off x="473075" y="1879600"/>
            <a:ext cx="2900363"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1075905-4200-46B1-AF4B-B39DEB5C823D}"/>
              </a:ext>
            </a:extLst>
          </p:cNvPr>
          <p:cNvSpPr>
            <a:spLocks noGrp="1"/>
          </p:cNvSpPr>
          <p:nvPr>
            <p:ph type="body" sz="quarter" idx="3"/>
          </p:nvPr>
        </p:nvSpPr>
        <p:spPr>
          <a:xfrm>
            <a:off x="3471863" y="1260475"/>
            <a:ext cx="2916237" cy="619125"/>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5E0AAC9-F53E-4C2B-8FF6-41420703BF56}"/>
              </a:ext>
            </a:extLst>
          </p:cNvPr>
          <p:cNvSpPr>
            <a:spLocks noGrp="1"/>
          </p:cNvSpPr>
          <p:nvPr>
            <p:ph sz="quarter" idx="4"/>
          </p:nvPr>
        </p:nvSpPr>
        <p:spPr>
          <a:xfrm>
            <a:off x="3471863" y="1879600"/>
            <a:ext cx="2916237" cy="27622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55159021-E7D0-4019-B89A-68E963A14A07}"/>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8" name="Footer Placeholder 7">
            <a:extLst>
              <a:ext uri="{FF2B5EF4-FFF2-40B4-BE49-F238E27FC236}">
                <a16:creationId xmlns:a16="http://schemas.microsoft.com/office/drawing/2014/main" id="{92EB73A6-89B0-4E9C-B3A7-E6762DF789AA}"/>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652F1EC6-5C92-40F8-8024-8AD2BA9960B6}"/>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332684642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622D74-8AA4-4593-AF7A-C0FCB327E0A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80F394E-89C4-46E8-ADFA-2D841AE07AC0}"/>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4" name="Footer Placeholder 3">
            <a:extLst>
              <a:ext uri="{FF2B5EF4-FFF2-40B4-BE49-F238E27FC236}">
                <a16:creationId xmlns:a16="http://schemas.microsoft.com/office/drawing/2014/main" id="{F106E2D8-68AB-4DEE-A00B-181D5740087B}"/>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A10FB0A-66A1-42BF-93C7-66D376A569AB}"/>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49772127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B0A8966-EA34-47B8-BC89-0FAE8FDFE8D0}"/>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3" name="Footer Placeholder 2">
            <a:extLst>
              <a:ext uri="{FF2B5EF4-FFF2-40B4-BE49-F238E27FC236}">
                <a16:creationId xmlns:a16="http://schemas.microsoft.com/office/drawing/2014/main" id="{7C8A7F36-F20E-476D-8E1D-52F413D408BE}"/>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A560221-4368-424D-A6B0-F80F7A77D6C2}"/>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5382989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A20E55-5271-47F7-AD9D-67CFE08E0961}"/>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C40F1E4-9F2F-4B78-9E98-341A2D1E3BBD}"/>
              </a:ext>
            </a:extLst>
          </p:cNvPr>
          <p:cNvSpPr>
            <a:spLocks noGrp="1"/>
          </p:cNvSpPr>
          <p:nvPr>
            <p:ph idx="1"/>
          </p:nvPr>
        </p:nvSpPr>
        <p:spPr>
          <a:xfrm>
            <a:off x="2916238" y="741363"/>
            <a:ext cx="3471862" cy="36544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94A29CC-13F9-420E-90CD-CA39578CC38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40EB1EC-453F-418F-810F-EF3E7FBA6AF6}"/>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6" name="Footer Placeholder 5">
            <a:extLst>
              <a:ext uri="{FF2B5EF4-FFF2-40B4-BE49-F238E27FC236}">
                <a16:creationId xmlns:a16="http://schemas.microsoft.com/office/drawing/2014/main" id="{06C665E8-D19A-4254-8E82-451D41D3CF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2DB5018-365E-4621-8B2F-E9B3FF8F7CC3}"/>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01920980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A784BE-3FD0-4E17-9BB7-65EDE517EB7A}"/>
              </a:ext>
            </a:extLst>
          </p:cNvPr>
          <p:cNvSpPr>
            <a:spLocks noGrp="1"/>
          </p:cNvSpPr>
          <p:nvPr>
            <p:ph type="title"/>
          </p:nvPr>
        </p:nvSpPr>
        <p:spPr>
          <a:xfrm>
            <a:off x="473075" y="342900"/>
            <a:ext cx="2211388" cy="120015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7F483D67-369D-414C-AAFA-7C35514EFA17}"/>
              </a:ext>
            </a:extLst>
          </p:cNvPr>
          <p:cNvSpPr>
            <a:spLocks noGrp="1"/>
          </p:cNvSpPr>
          <p:nvPr>
            <p:ph type="pic" idx="1"/>
          </p:nvPr>
        </p:nvSpPr>
        <p:spPr>
          <a:xfrm>
            <a:off x="2916238" y="741363"/>
            <a:ext cx="3471862" cy="36544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CC5322F-8AF3-44FB-B141-102A6A3501CF}"/>
              </a:ext>
            </a:extLst>
          </p:cNvPr>
          <p:cNvSpPr>
            <a:spLocks noGrp="1"/>
          </p:cNvSpPr>
          <p:nvPr>
            <p:ph type="body" sz="half" idx="2"/>
          </p:nvPr>
        </p:nvSpPr>
        <p:spPr>
          <a:xfrm>
            <a:off x="473075" y="1543050"/>
            <a:ext cx="2211388" cy="28590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974F8-5759-4D1C-99D7-E6BD5789D10B}"/>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6" name="Footer Placeholder 5">
            <a:extLst>
              <a:ext uri="{FF2B5EF4-FFF2-40B4-BE49-F238E27FC236}">
                <a16:creationId xmlns:a16="http://schemas.microsoft.com/office/drawing/2014/main" id="{4117521A-F430-428A-9EB6-9D81D2D1C86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FA3715F-30CA-4A93-A265-C594EA26791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2429686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2C8B7D-1A6B-47B7-8777-2BB93E929C5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EA88B2B1-59DD-4C84-A84D-73153FF2D91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948F21-8527-45A8-A913-46E7BFF71802}"/>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5" name="Footer Placeholder 4">
            <a:extLst>
              <a:ext uri="{FF2B5EF4-FFF2-40B4-BE49-F238E27FC236}">
                <a16:creationId xmlns:a16="http://schemas.microsoft.com/office/drawing/2014/main" id="{2FC57D41-7972-4B74-8E9C-A14DD6A5EFA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2FDF8D2-E59F-4F5F-90CE-BE7A25B32D4C}"/>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108640869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0F7B1EFC-5B09-4048-AA58-A6FB8E2EF4CC}"/>
              </a:ext>
            </a:extLst>
          </p:cNvPr>
          <p:cNvSpPr>
            <a:spLocks noGrp="1"/>
          </p:cNvSpPr>
          <p:nvPr>
            <p:ph type="title" orient="vert"/>
          </p:nvPr>
        </p:nvSpPr>
        <p:spPr>
          <a:xfrm>
            <a:off x="4908550" y="274638"/>
            <a:ext cx="1477963" cy="4357687"/>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DCBD091-2AF1-4927-94EC-CF2BB92B167C}"/>
              </a:ext>
            </a:extLst>
          </p:cNvPr>
          <p:cNvSpPr>
            <a:spLocks noGrp="1"/>
          </p:cNvSpPr>
          <p:nvPr>
            <p:ph type="body" orient="vert" idx="1"/>
          </p:nvPr>
        </p:nvSpPr>
        <p:spPr>
          <a:xfrm>
            <a:off x="471488" y="274638"/>
            <a:ext cx="4284662" cy="435768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7D941A8-77B1-4BFD-81B6-F028F0C834F8}"/>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5" name="Footer Placeholder 4">
            <a:extLst>
              <a:ext uri="{FF2B5EF4-FFF2-40B4-BE49-F238E27FC236}">
                <a16:creationId xmlns:a16="http://schemas.microsoft.com/office/drawing/2014/main" id="{6A90B568-6CD7-4B61-9892-8FABE31CA0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82FF4F-0527-41D5-9BAC-982EDD89AE0E}"/>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2699978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4072009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txBox="1">
            <a:spLocks noGrp="1"/>
          </p:cNvSpPr>
          <p:nvPr>
            <p:ph type="ctrTitle"/>
          </p:nvPr>
        </p:nvSpPr>
        <p:spPr>
          <a:xfrm>
            <a:off x="534919" y="2181538"/>
            <a:ext cx="5788125" cy="1614900"/>
          </a:xfrm>
          <a:prstGeom prst="rect">
            <a:avLst/>
          </a:prstGeom>
        </p:spPr>
        <p:txBody>
          <a:bodyPr spcFirstLastPara="1" wrap="square" lIns="121705" tIns="121705" rIns="121705" bIns="121705" anchor="ctr" anchorCtr="0">
            <a:noAutofit/>
          </a:bodyPr>
          <a:lstStyle>
            <a:lvl1pPr lvl="0" algn="ctr">
              <a:spcBef>
                <a:spcPts val="0"/>
              </a:spcBef>
              <a:spcAft>
                <a:spcPts val="0"/>
              </a:spcAft>
              <a:buSzPts val="6000"/>
              <a:buNone/>
              <a:defRPr sz="2707" b="1"/>
            </a:lvl1pPr>
            <a:lvl2pPr lvl="1" algn="ctr">
              <a:spcBef>
                <a:spcPts val="0"/>
              </a:spcBef>
              <a:spcAft>
                <a:spcPts val="0"/>
              </a:spcAft>
              <a:buSzPts val="6000"/>
              <a:buNone/>
              <a:defRPr sz="4511"/>
            </a:lvl2pPr>
            <a:lvl3pPr lvl="2" algn="ctr">
              <a:spcBef>
                <a:spcPts val="0"/>
              </a:spcBef>
              <a:spcAft>
                <a:spcPts val="0"/>
              </a:spcAft>
              <a:buSzPts val="6000"/>
              <a:buNone/>
              <a:defRPr sz="4511"/>
            </a:lvl3pPr>
            <a:lvl4pPr lvl="3" algn="ctr">
              <a:spcBef>
                <a:spcPts val="0"/>
              </a:spcBef>
              <a:spcAft>
                <a:spcPts val="0"/>
              </a:spcAft>
              <a:buSzPts val="6000"/>
              <a:buNone/>
              <a:defRPr sz="4511"/>
            </a:lvl4pPr>
            <a:lvl5pPr lvl="4" algn="ctr">
              <a:spcBef>
                <a:spcPts val="0"/>
              </a:spcBef>
              <a:spcAft>
                <a:spcPts val="0"/>
              </a:spcAft>
              <a:buSzPts val="6000"/>
              <a:buNone/>
              <a:defRPr sz="4511"/>
            </a:lvl5pPr>
            <a:lvl6pPr lvl="5" algn="ctr">
              <a:spcBef>
                <a:spcPts val="0"/>
              </a:spcBef>
              <a:spcAft>
                <a:spcPts val="0"/>
              </a:spcAft>
              <a:buSzPts val="6000"/>
              <a:buNone/>
              <a:defRPr sz="4511"/>
            </a:lvl6pPr>
            <a:lvl7pPr lvl="6" algn="ctr">
              <a:spcBef>
                <a:spcPts val="0"/>
              </a:spcBef>
              <a:spcAft>
                <a:spcPts val="0"/>
              </a:spcAft>
              <a:buSzPts val="6000"/>
              <a:buNone/>
              <a:defRPr sz="4511"/>
            </a:lvl7pPr>
            <a:lvl8pPr lvl="7" algn="ctr">
              <a:spcBef>
                <a:spcPts val="0"/>
              </a:spcBef>
              <a:spcAft>
                <a:spcPts val="0"/>
              </a:spcAft>
              <a:buSzPts val="6000"/>
              <a:buNone/>
              <a:defRPr sz="4511"/>
            </a:lvl8pPr>
            <a:lvl9pPr lvl="8" algn="ctr">
              <a:spcBef>
                <a:spcPts val="0"/>
              </a:spcBef>
              <a:spcAft>
                <a:spcPts val="0"/>
              </a:spcAft>
              <a:buSzPts val="6000"/>
              <a:buNone/>
              <a:defRPr sz="4511"/>
            </a:lvl9pPr>
          </a:lstStyle>
          <a:p>
            <a:endParaRPr/>
          </a:p>
        </p:txBody>
      </p:sp>
      <p:sp>
        <p:nvSpPr>
          <p:cNvPr id="10" name="Google Shape;10;p2"/>
          <p:cNvSpPr txBox="1">
            <a:spLocks noGrp="1"/>
          </p:cNvSpPr>
          <p:nvPr>
            <p:ph type="subTitle" idx="1"/>
          </p:nvPr>
        </p:nvSpPr>
        <p:spPr>
          <a:xfrm>
            <a:off x="1411763" y="3853713"/>
            <a:ext cx="4034475" cy="294900"/>
          </a:xfrm>
          <a:prstGeom prst="rect">
            <a:avLst/>
          </a:prstGeom>
        </p:spPr>
        <p:txBody>
          <a:bodyPr spcFirstLastPara="1" wrap="square" lIns="121705" tIns="121705" rIns="121705" bIns="121705" anchor="ctr" anchorCtr="0">
            <a:noAutofit/>
          </a:bodyPr>
          <a:lstStyle>
            <a:lvl1pPr lvl="0" algn="ctr" rtl="0">
              <a:lnSpc>
                <a:spcPct val="100000"/>
              </a:lnSpc>
              <a:spcBef>
                <a:spcPts val="0"/>
              </a:spcBef>
              <a:spcAft>
                <a:spcPts val="0"/>
              </a:spcAft>
              <a:buSzPts val="1400"/>
              <a:buNone/>
              <a:defRPr/>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 name="Google Shape;11;p2"/>
          <p:cNvSpPr/>
          <p:nvPr/>
        </p:nvSpPr>
        <p:spPr>
          <a:xfrm rot="5400000">
            <a:off x="5114155" y="1027525"/>
            <a:ext cx="2771370" cy="716320"/>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rgbClr val="FFB03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2" name="Google Shape;12;p2"/>
          <p:cNvSpPr/>
          <p:nvPr/>
        </p:nvSpPr>
        <p:spPr>
          <a:xfrm rot="5400000">
            <a:off x="5396908" y="3759812"/>
            <a:ext cx="986132" cy="1781211"/>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8C4C5E"/>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3" name="Google Shape;13;p2"/>
          <p:cNvSpPr/>
          <p:nvPr/>
        </p:nvSpPr>
        <p:spPr>
          <a:xfrm rot="5400000">
            <a:off x="5542154" y="4685918"/>
            <a:ext cx="188656" cy="125558"/>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8C4C5E"/>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4" name="Google Shape;14;p2"/>
          <p:cNvSpPr/>
          <p:nvPr/>
        </p:nvSpPr>
        <p:spPr>
          <a:xfrm flipH="1">
            <a:off x="6710041" y="4235776"/>
            <a:ext cx="97042" cy="110846"/>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8C4C5E"/>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5" name="Google Shape;15;p2"/>
          <p:cNvSpPr/>
          <p:nvPr/>
        </p:nvSpPr>
        <p:spPr>
          <a:xfrm rot="5400000">
            <a:off x="793899" y="4585008"/>
            <a:ext cx="102641" cy="65948"/>
          </a:xfrm>
          <a:custGeom>
            <a:avLst/>
            <a:gdLst/>
            <a:ahLst/>
            <a:cxnLst/>
            <a:rect l="l" t="t" r="r" b="b"/>
            <a:pathLst>
              <a:path w="1835" h="1572" extrusionOk="0">
                <a:moveTo>
                  <a:pt x="1048" y="0"/>
                </a:moveTo>
                <a:cubicBezTo>
                  <a:pt x="346" y="0"/>
                  <a:pt x="0" y="842"/>
                  <a:pt x="496" y="1338"/>
                </a:cubicBezTo>
                <a:cubicBezTo>
                  <a:pt x="657" y="1499"/>
                  <a:pt x="855" y="1572"/>
                  <a:pt x="1048" y="1572"/>
                </a:cubicBezTo>
                <a:cubicBezTo>
                  <a:pt x="1450" y="1572"/>
                  <a:pt x="1834" y="1260"/>
                  <a:pt x="1834" y="786"/>
                </a:cubicBezTo>
                <a:cubicBezTo>
                  <a:pt x="1834" y="356"/>
                  <a:pt x="1479" y="0"/>
                  <a:pt x="1048" y="0"/>
                </a:cubicBezTo>
                <a:close/>
              </a:path>
            </a:pathLst>
          </a:custGeom>
          <a:solidFill>
            <a:srgbClr val="FFB03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6" name="Google Shape;16;p2"/>
          <p:cNvSpPr/>
          <p:nvPr/>
        </p:nvSpPr>
        <p:spPr>
          <a:xfrm rot="5400000">
            <a:off x="560842" y="4749561"/>
            <a:ext cx="176978" cy="120946"/>
          </a:xfrm>
          <a:custGeom>
            <a:avLst/>
            <a:gdLst/>
            <a:ahLst/>
            <a:cxnLst/>
            <a:rect l="l" t="t" r="r" b="b"/>
            <a:pathLst>
              <a:path w="3164" h="2883" extrusionOk="0">
                <a:moveTo>
                  <a:pt x="1582" y="1"/>
                </a:moveTo>
                <a:cubicBezTo>
                  <a:pt x="1213" y="1"/>
                  <a:pt x="843" y="141"/>
                  <a:pt x="562" y="422"/>
                </a:cubicBezTo>
                <a:cubicBezTo>
                  <a:pt x="1" y="983"/>
                  <a:pt x="1" y="1900"/>
                  <a:pt x="562" y="2462"/>
                </a:cubicBezTo>
                <a:cubicBezTo>
                  <a:pt x="843" y="2742"/>
                  <a:pt x="1213" y="2883"/>
                  <a:pt x="1582" y="2883"/>
                </a:cubicBezTo>
                <a:cubicBezTo>
                  <a:pt x="1952" y="2883"/>
                  <a:pt x="2322" y="2742"/>
                  <a:pt x="2602" y="2462"/>
                </a:cubicBezTo>
                <a:cubicBezTo>
                  <a:pt x="3164" y="1900"/>
                  <a:pt x="3164" y="983"/>
                  <a:pt x="2602" y="422"/>
                </a:cubicBezTo>
                <a:cubicBezTo>
                  <a:pt x="2322" y="141"/>
                  <a:pt x="1952" y="1"/>
                  <a:pt x="1582" y="1"/>
                </a:cubicBezTo>
                <a:close/>
              </a:path>
            </a:pathLst>
          </a:custGeom>
          <a:solidFill>
            <a:srgbClr val="FFB03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7" name="Google Shape;17;p2"/>
          <p:cNvSpPr/>
          <p:nvPr/>
        </p:nvSpPr>
        <p:spPr>
          <a:xfrm rot="5400000">
            <a:off x="1628103" y="4962374"/>
            <a:ext cx="102641" cy="65989"/>
          </a:xfrm>
          <a:custGeom>
            <a:avLst/>
            <a:gdLst/>
            <a:ahLst/>
            <a:cxnLst/>
            <a:rect l="l" t="t" r="r" b="b"/>
            <a:pathLst>
              <a:path w="1835" h="1573" extrusionOk="0">
                <a:moveTo>
                  <a:pt x="1048" y="1"/>
                </a:moveTo>
                <a:cubicBezTo>
                  <a:pt x="346" y="1"/>
                  <a:pt x="0" y="843"/>
                  <a:pt x="496" y="1339"/>
                </a:cubicBezTo>
                <a:cubicBezTo>
                  <a:pt x="657" y="1500"/>
                  <a:pt x="855" y="1572"/>
                  <a:pt x="1048" y="1572"/>
                </a:cubicBezTo>
                <a:cubicBezTo>
                  <a:pt x="1450" y="1572"/>
                  <a:pt x="1834" y="1260"/>
                  <a:pt x="1834" y="787"/>
                </a:cubicBezTo>
                <a:cubicBezTo>
                  <a:pt x="1834" y="356"/>
                  <a:pt x="1479" y="1"/>
                  <a:pt x="1048" y="1"/>
                </a:cubicBezTo>
                <a:close/>
              </a:path>
            </a:pathLst>
          </a:custGeom>
          <a:solidFill>
            <a:srgbClr val="FFB03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8" name="Google Shape;18;p2"/>
          <p:cNvSpPr/>
          <p:nvPr/>
        </p:nvSpPr>
        <p:spPr>
          <a:xfrm flipH="1">
            <a:off x="6468520" y="3679507"/>
            <a:ext cx="97042" cy="110775"/>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8C4C5E"/>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9" name="Google Shape;19;p2"/>
          <p:cNvSpPr/>
          <p:nvPr/>
        </p:nvSpPr>
        <p:spPr>
          <a:xfrm rot="5400000">
            <a:off x="5378801" y="4725093"/>
            <a:ext cx="94935" cy="71611"/>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8C4C5E"/>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0" name="Google Shape;20;p2"/>
          <p:cNvSpPr/>
          <p:nvPr/>
        </p:nvSpPr>
        <p:spPr>
          <a:xfrm rot="5400000">
            <a:off x="884014" y="4395996"/>
            <a:ext cx="483726" cy="1011319"/>
          </a:xfrm>
          <a:custGeom>
            <a:avLst/>
            <a:gdLst/>
            <a:ahLst/>
            <a:cxnLst/>
            <a:rect l="l" t="t" r="r" b="b"/>
            <a:pathLst>
              <a:path w="8648" h="24107" extrusionOk="0">
                <a:moveTo>
                  <a:pt x="8647" y="0"/>
                </a:moveTo>
                <a:cubicBezTo>
                  <a:pt x="3678" y="1769"/>
                  <a:pt x="310" y="6401"/>
                  <a:pt x="160" y="11670"/>
                </a:cubicBezTo>
                <a:cubicBezTo>
                  <a:pt x="1" y="16938"/>
                  <a:pt x="3079" y="21767"/>
                  <a:pt x="7927" y="23835"/>
                </a:cubicBezTo>
                <a:cubicBezTo>
                  <a:pt x="8170" y="23928"/>
                  <a:pt x="8404" y="24022"/>
                  <a:pt x="8647" y="24106"/>
                </a:cubicBezTo>
                <a:lnTo>
                  <a:pt x="8647" y="0"/>
                </a:lnTo>
                <a:close/>
              </a:path>
            </a:pathLst>
          </a:custGeom>
          <a:solidFill>
            <a:srgbClr val="FFB03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1" name="Google Shape;21;p2"/>
          <p:cNvSpPr/>
          <p:nvPr/>
        </p:nvSpPr>
        <p:spPr>
          <a:xfrm flipH="1">
            <a:off x="6735267" y="3886742"/>
            <a:ext cx="124754" cy="221691"/>
          </a:xfrm>
          <a:custGeom>
            <a:avLst/>
            <a:gdLst/>
            <a:ahLst/>
            <a:cxnLst/>
            <a:rect l="l" t="t" r="r" b="b"/>
            <a:pathLst>
              <a:path w="2359" h="3144" extrusionOk="0">
                <a:moveTo>
                  <a:pt x="781" y="1"/>
                </a:moveTo>
                <a:cubicBezTo>
                  <a:pt x="519" y="1"/>
                  <a:pt x="252" y="68"/>
                  <a:pt x="0" y="215"/>
                </a:cubicBezTo>
                <a:lnTo>
                  <a:pt x="0" y="2929"/>
                </a:lnTo>
                <a:cubicBezTo>
                  <a:pt x="252" y="3076"/>
                  <a:pt x="519" y="3144"/>
                  <a:pt x="781" y="3144"/>
                </a:cubicBezTo>
                <a:cubicBezTo>
                  <a:pt x="1597" y="3144"/>
                  <a:pt x="2351" y="2487"/>
                  <a:pt x="2358" y="1572"/>
                </a:cubicBezTo>
                <a:cubicBezTo>
                  <a:pt x="2351" y="658"/>
                  <a:pt x="1597" y="1"/>
                  <a:pt x="781" y="1"/>
                </a:cubicBezTo>
                <a:close/>
              </a:path>
            </a:pathLst>
          </a:custGeom>
          <a:solidFill>
            <a:srgbClr val="8C4C5E"/>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2" name="Google Shape;22;p2"/>
          <p:cNvSpPr/>
          <p:nvPr/>
        </p:nvSpPr>
        <p:spPr>
          <a:xfrm rot="5400000">
            <a:off x="-867214" y="3548501"/>
            <a:ext cx="2462259" cy="727854"/>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3" name="Google Shape;23;p2"/>
          <p:cNvSpPr/>
          <p:nvPr/>
        </p:nvSpPr>
        <p:spPr>
          <a:xfrm rot="5400000">
            <a:off x="-236582" y="3304156"/>
            <a:ext cx="862630" cy="389476"/>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rgbClr val="FFB03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4" name="Google Shape;24;p2"/>
          <p:cNvSpPr/>
          <p:nvPr/>
        </p:nvSpPr>
        <p:spPr>
          <a:xfrm rot="5400000">
            <a:off x="5816390" y="-291901"/>
            <a:ext cx="540779" cy="1124582"/>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5" name="Google Shape;25;p2"/>
          <p:cNvSpPr/>
          <p:nvPr/>
        </p:nvSpPr>
        <p:spPr>
          <a:xfrm rot="5400000">
            <a:off x="521342" y="-521393"/>
            <a:ext cx="1240370" cy="2283155"/>
          </a:xfrm>
          <a:custGeom>
            <a:avLst/>
            <a:gdLst/>
            <a:ahLst/>
            <a:cxnLst/>
            <a:rect l="l" t="t" r="r" b="b"/>
            <a:pathLst>
              <a:path w="19343" h="47473" extrusionOk="0">
                <a:moveTo>
                  <a:pt x="0" y="0"/>
                </a:moveTo>
                <a:lnTo>
                  <a:pt x="0" y="47473"/>
                </a:lnTo>
                <a:lnTo>
                  <a:pt x="19343" y="47473"/>
                </a:lnTo>
                <a:cubicBezTo>
                  <a:pt x="18997" y="46172"/>
                  <a:pt x="18239" y="45039"/>
                  <a:pt x="17041" y="44356"/>
                </a:cubicBezTo>
                <a:cubicBezTo>
                  <a:pt x="14552" y="42971"/>
                  <a:pt x="11089" y="43823"/>
                  <a:pt x="8965" y="41942"/>
                </a:cubicBezTo>
                <a:cubicBezTo>
                  <a:pt x="8619" y="41633"/>
                  <a:pt x="8329" y="41268"/>
                  <a:pt x="8113" y="40866"/>
                </a:cubicBezTo>
                <a:cubicBezTo>
                  <a:pt x="7870" y="40426"/>
                  <a:pt x="7692" y="39939"/>
                  <a:pt x="7599" y="39444"/>
                </a:cubicBezTo>
                <a:cubicBezTo>
                  <a:pt x="7533" y="39181"/>
                  <a:pt x="7496" y="38910"/>
                  <a:pt x="7477" y="38639"/>
                </a:cubicBezTo>
                <a:cubicBezTo>
                  <a:pt x="7412" y="37572"/>
                  <a:pt x="7533" y="36496"/>
                  <a:pt x="7851" y="35476"/>
                </a:cubicBezTo>
                <a:cubicBezTo>
                  <a:pt x="8506" y="33267"/>
                  <a:pt x="9714" y="31209"/>
                  <a:pt x="10069" y="28925"/>
                </a:cubicBezTo>
                <a:cubicBezTo>
                  <a:pt x="11220" y="21448"/>
                  <a:pt x="3238" y="15768"/>
                  <a:pt x="1357" y="8432"/>
                </a:cubicBezTo>
                <a:cubicBezTo>
                  <a:pt x="711" y="5886"/>
                  <a:pt x="833" y="3191"/>
                  <a:pt x="187" y="646"/>
                </a:cubicBezTo>
                <a:cubicBezTo>
                  <a:pt x="131" y="431"/>
                  <a:pt x="66" y="215"/>
                  <a:pt x="0" y="0"/>
                </a:cubicBezTo>
                <a:close/>
              </a:path>
            </a:pathLst>
          </a:custGeom>
          <a:solidFill>
            <a:srgbClr val="FF835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6" name="Google Shape;26;p2"/>
          <p:cNvSpPr/>
          <p:nvPr/>
        </p:nvSpPr>
        <p:spPr>
          <a:xfrm rot="5400000">
            <a:off x="6636311" y="356618"/>
            <a:ext cx="44334" cy="33216"/>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7" name="Google Shape;27;p2"/>
          <p:cNvSpPr/>
          <p:nvPr/>
        </p:nvSpPr>
        <p:spPr>
          <a:xfrm rot="5400000">
            <a:off x="6137656" y="4628663"/>
            <a:ext cx="58029" cy="43522"/>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8" name="Google Shape;28;p2"/>
          <p:cNvSpPr/>
          <p:nvPr/>
        </p:nvSpPr>
        <p:spPr>
          <a:xfrm rot="5400000">
            <a:off x="6384776" y="4972342"/>
            <a:ext cx="57968" cy="43476"/>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29" name="Google Shape;29;p2"/>
          <p:cNvSpPr/>
          <p:nvPr/>
        </p:nvSpPr>
        <p:spPr>
          <a:xfrm rot="5400000">
            <a:off x="837980" y="462460"/>
            <a:ext cx="61239" cy="4597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0" name="Google Shape;30;p2"/>
          <p:cNvSpPr/>
          <p:nvPr/>
        </p:nvSpPr>
        <p:spPr>
          <a:xfrm rot="5400000">
            <a:off x="139072" y="316666"/>
            <a:ext cx="61239" cy="45929"/>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1" name="Google Shape;31;p2"/>
          <p:cNvSpPr/>
          <p:nvPr/>
        </p:nvSpPr>
        <p:spPr>
          <a:xfrm rot="5400000">
            <a:off x="207917" y="110230"/>
            <a:ext cx="61239" cy="4597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2" name="Google Shape;32;p2"/>
          <p:cNvSpPr/>
          <p:nvPr/>
        </p:nvSpPr>
        <p:spPr>
          <a:xfrm rot="5400000">
            <a:off x="373060" y="444498"/>
            <a:ext cx="61303" cy="45929"/>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3" name="Google Shape;33;p2"/>
          <p:cNvSpPr/>
          <p:nvPr/>
        </p:nvSpPr>
        <p:spPr>
          <a:xfrm rot="5400000">
            <a:off x="161330" y="5023446"/>
            <a:ext cx="53474" cy="40105"/>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4" name="Google Shape;34;p2"/>
          <p:cNvSpPr/>
          <p:nvPr/>
        </p:nvSpPr>
        <p:spPr>
          <a:xfrm rot="5400000">
            <a:off x="1302926" y="4989481"/>
            <a:ext cx="62871" cy="40021"/>
          </a:xfrm>
          <a:custGeom>
            <a:avLst/>
            <a:gdLst/>
            <a:ahLst/>
            <a:cxnLst/>
            <a:rect l="l" t="t" r="r" b="b"/>
            <a:pathLst>
              <a:path w="1124" h="954" extrusionOk="0">
                <a:moveTo>
                  <a:pt x="646" y="0"/>
                </a:moveTo>
                <a:cubicBezTo>
                  <a:pt x="216" y="0"/>
                  <a:pt x="0" y="515"/>
                  <a:pt x="300" y="814"/>
                </a:cubicBezTo>
                <a:cubicBezTo>
                  <a:pt x="399" y="911"/>
                  <a:pt x="520" y="954"/>
                  <a:pt x="638" y="954"/>
                </a:cubicBezTo>
                <a:cubicBezTo>
                  <a:pt x="887" y="954"/>
                  <a:pt x="1123" y="763"/>
                  <a:pt x="1123" y="477"/>
                </a:cubicBezTo>
                <a:cubicBezTo>
                  <a:pt x="1123" y="215"/>
                  <a:pt x="908" y="0"/>
                  <a:pt x="646"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5" name="Google Shape;35;p2"/>
          <p:cNvSpPr/>
          <p:nvPr/>
        </p:nvSpPr>
        <p:spPr>
          <a:xfrm rot="5400000">
            <a:off x="237868" y="3273688"/>
            <a:ext cx="53474" cy="4006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6" name="Google Shape;36;p2"/>
          <p:cNvSpPr/>
          <p:nvPr/>
        </p:nvSpPr>
        <p:spPr>
          <a:xfrm rot="5400000">
            <a:off x="6729160" y="432702"/>
            <a:ext cx="99845" cy="74571"/>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7" name="Google Shape;37;p2"/>
          <p:cNvSpPr/>
          <p:nvPr/>
        </p:nvSpPr>
        <p:spPr>
          <a:xfrm rot="5400000">
            <a:off x="5991406" y="4741725"/>
            <a:ext cx="130687" cy="98015"/>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8" name="Google Shape;38;p2"/>
          <p:cNvSpPr/>
          <p:nvPr/>
        </p:nvSpPr>
        <p:spPr>
          <a:xfrm rot="5400000">
            <a:off x="-264" y="3574354"/>
            <a:ext cx="119925" cy="90363"/>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39" name="Google Shape;39;p2"/>
          <p:cNvSpPr/>
          <p:nvPr/>
        </p:nvSpPr>
        <p:spPr>
          <a:xfrm rot="5400000">
            <a:off x="989030" y="218862"/>
            <a:ext cx="138061" cy="103546"/>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0" name="Google Shape;40;p2"/>
          <p:cNvSpPr/>
          <p:nvPr/>
        </p:nvSpPr>
        <p:spPr>
          <a:xfrm rot="5400000">
            <a:off x="-30888" y="4729444"/>
            <a:ext cx="119925" cy="58144"/>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1" name="Google Shape;41;p2"/>
          <p:cNvSpPr/>
          <p:nvPr/>
        </p:nvSpPr>
        <p:spPr>
          <a:xfrm rot="5400000">
            <a:off x="5969053" y="108750"/>
            <a:ext cx="99428" cy="74571"/>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Tree>
    <p:extLst>
      <p:ext uri="{BB962C8B-B14F-4D97-AF65-F5344CB8AC3E}">
        <p14:creationId xmlns:p14="http://schemas.microsoft.com/office/powerpoint/2010/main" val="15687324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42"/>
        <p:cNvGrpSpPr/>
        <p:nvPr/>
      </p:nvGrpSpPr>
      <p:grpSpPr>
        <a:xfrm>
          <a:off x="0" y="0"/>
          <a:ext cx="0" cy="0"/>
          <a:chOff x="0" y="0"/>
          <a:chExt cx="0" cy="0"/>
        </a:xfrm>
      </p:grpSpPr>
      <p:grpSp>
        <p:nvGrpSpPr>
          <p:cNvPr id="43" name="Google Shape;43;p3"/>
          <p:cNvGrpSpPr/>
          <p:nvPr/>
        </p:nvGrpSpPr>
        <p:grpSpPr>
          <a:xfrm>
            <a:off x="1521197" y="168789"/>
            <a:ext cx="3915612" cy="4805916"/>
            <a:chOff x="-1292287" y="-2163948"/>
            <a:chExt cx="5220816" cy="4805916"/>
          </a:xfrm>
        </p:grpSpPr>
        <p:sp>
          <p:nvSpPr>
            <p:cNvPr id="44" name="Google Shape;44;p3"/>
            <p:cNvSpPr/>
            <p:nvPr/>
          </p:nvSpPr>
          <p:spPr>
            <a:xfrm rot="3230743">
              <a:off x="165574" y="-2166973"/>
              <a:ext cx="1095325" cy="2171749"/>
            </a:xfrm>
            <a:prstGeom prst="moon">
              <a:avLst>
                <a:gd name="adj" fmla="val 87500"/>
              </a:avLst>
            </a:pr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45" name="Google Shape;45;p3"/>
            <p:cNvSpPr/>
            <p:nvPr/>
          </p:nvSpPr>
          <p:spPr>
            <a:xfrm rot="6271425" flipH="1">
              <a:off x="-97701" y="378246"/>
              <a:ext cx="1036181" cy="2727724"/>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46" name="Google Shape;46;p3"/>
            <p:cNvSpPr/>
            <p:nvPr/>
          </p:nvSpPr>
          <p:spPr>
            <a:xfrm rot="-10194688" flipH="1">
              <a:off x="-678757" y="903942"/>
              <a:ext cx="3398923" cy="1451534"/>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47" name="Google Shape;47;p3"/>
            <p:cNvSpPr/>
            <p:nvPr/>
          </p:nvSpPr>
          <p:spPr>
            <a:xfrm rot="1512265">
              <a:off x="2312723" y="-390741"/>
              <a:ext cx="1200063" cy="2220905"/>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rgbClr val="A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48" name="Google Shape;48;p3"/>
            <p:cNvSpPr/>
            <p:nvPr/>
          </p:nvSpPr>
          <p:spPr>
            <a:xfrm rot="-6342086" flipH="1">
              <a:off x="732374" y="-1024417"/>
              <a:ext cx="2785678" cy="2288698"/>
            </a:xfrm>
            <a:custGeom>
              <a:avLst/>
              <a:gdLst/>
              <a:ahLst/>
              <a:cxnLst/>
              <a:rect l="l" t="t" r="r" b="b"/>
              <a:pathLst>
                <a:path w="59760" h="20595" extrusionOk="0">
                  <a:moveTo>
                    <a:pt x="0" y="0"/>
                  </a:moveTo>
                  <a:lnTo>
                    <a:pt x="0" y="14598"/>
                  </a:lnTo>
                  <a:cubicBezTo>
                    <a:pt x="3547" y="16984"/>
                    <a:pt x="7842" y="18762"/>
                    <a:pt x="11492" y="19726"/>
                  </a:cubicBezTo>
                  <a:cubicBezTo>
                    <a:pt x="11941" y="19848"/>
                    <a:pt x="12371" y="19951"/>
                    <a:pt x="12802" y="20044"/>
                  </a:cubicBezTo>
                  <a:cubicBezTo>
                    <a:pt x="14470" y="20410"/>
                    <a:pt x="16197" y="20595"/>
                    <a:pt x="17927" y="20595"/>
                  </a:cubicBezTo>
                  <a:cubicBezTo>
                    <a:pt x="24387" y="20595"/>
                    <a:pt x="30875" y="18021"/>
                    <a:pt x="34381" y="12699"/>
                  </a:cubicBezTo>
                  <a:cubicBezTo>
                    <a:pt x="35457" y="11061"/>
                    <a:pt x="36262" y="9189"/>
                    <a:pt x="37759" y="7926"/>
                  </a:cubicBezTo>
                  <a:cubicBezTo>
                    <a:pt x="40660" y="5474"/>
                    <a:pt x="44955" y="6157"/>
                    <a:pt x="48726" y="5736"/>
                  </a:cubicBezTo>
                  <a:cubicBezTo>
                    <a:pt x="52975" y="5231"/>
                    <a:pt x="56905" y="3191"/>
                    <a:pt x="5975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49" name="Google Shape;49;p3"/>
            <p:cNvSpPr/>
            <p:nvPr/>
          </p:nvSpPr>
          <p:spPr>
            <a:xfrm rot="-3471916" flipH="1">
              <a:off x="1669973" y="-1888277"/>
              <a:ext cx="856187" cy="1614390"/>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0" name="Google Shape;50;p3"/>
            <p:cNvSpPr/>
            <p:nvPr/>
          </p:nvSpPr>
          <p:spPr>
            <a:xfrm rot="8870527">
              <a:off x="-704068" y="420408"/>
              <a:ext cx="890702" cy="1674931"/>
            </a:xfrm>
            <a:custGeom>
              <a:avLst/>
              <a:gdLst/>
              <a:ahLst/>
              <a:cxnLst/>
              <a:rect l="l" t="t" r="r" b="b"/>
              <a:pathLst>
                <a:path w="28767" h="86765" extrusionOk="0">
                  <a:moveTo>
                    <a:pt x="2350" y="0"/>
                  </a:moveTo>
                  <a:cubicBezTo>
                    <a:pt x="1552" y="0"/>
                    <a:pt x="766" y="27"/>
                    <a:pt x="0" y="80"/>
                  </a:cubicBezTo>
                  <a:lnTo>
                    <a:pt x="0" y="86765"/>
                  </a:lnTo>
                  <a:lnTo>
                    <a:pt x="3668" y="86688"/>
                  </a:lnTo>
                  <a:cubicBezTo>
                    <a:pt x="5070" y="86611"/>
                    <a:pt x="6452" y="86400"/>
                    <a:pt x="7797" y="86074"/>
                  </a:cubicBezTo>
                  <a:cubicBezTo>
                    <a:pt x="15075" y="84307"/>
                    <a:pt x="21546" y="79199"/>
                    <a:pt x="24849" y="72439"/>
                  </a:cubicBezTo>
                  <a:cubicBezTo>
                    <a:pt x="28767" y="64431"/>
                    <a:pt x="27480" y="54003"/>
                    <a:pt x="21278" y="47589"/>
                  </a:cubicBezTo>
                  <a:cubicBezTo>
                    <a:pt x="18685" y="44920"/>
                    <a:pt x="15420" y="43000"/>
                    <a:pt x="12866" y="40311"/>
                  </a:cubicBezTo>
                  <a:cubicBezTo>
                    <a:pt x="10331" y="37623"/>
                    <a:pt x="8526" y="33686"/>
                    <a:pt x="9851" y="30210"/>
                  </a:cubicBezTo>
                  <a:cubicBezTo>
                    <a:pt x="11388" y="26197"/>
                    <a:pt x="16227" y="24660"/>
                    <a:pt x="19031" y="21396"/>
                  </a:cubicBezTo>
                  <a:cubicBezTo>
                    <a:pt x="23198" y="16556"/>
                    <a:pt x="21719" y="8472"/>
                    <a:pt x="16938" y="4208"/>
                  </a:cubicBezTo>
                  <a:cubicBezTo>
                    <a:pt x="13545" y="1217"/>
                    <a:pt x="7696" y="0"/>
                    <a:pt x="2350" y="0"/>
                  </a:cubicBezTo>
                  <a:close/>
                </a:path>
              </a:pathLst>
            </a:custGeom>
            <a:solidFill>
              <a:srgbClr val="ACDCD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1" name="Google Shape;51;p3"/>
            <p:cNvSpPr/>
            <p:nvPr/>
          </p:nvSpPr>
          <p:spPr>
            <a:xfrm rot="-7686130" flipH="1">
              <a:off x="2928334" y="1748713"/>
              <a:ext cx="122786" cy="105188"/>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2" name="Google Shape;52;p3"/>
            <p:cNvSpPr/>
            <p:nvPr/>
          </p:nvSpPr>
          <p:spPr>
            <a:xfrm rot="-7686130" flipH="1">
              <a:off x="2154280" y="2143947"/>
              <a:ext cx="122786" cy="105121"/>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3" name="Google Shape;53;p3"/>
            <p:cNvSpPr/>
            <p:nvPr/>
          </p:nvSpPr>
          <p:spPr>
            <a:xfrm rot="-7686111" flipH="1">
              <a:off x="1699411" y="586720"/>
              <a:ext cx="1216535" cy="1766485"/>
            </a:xfrm>
            <a:custGeom>
              <a:avLst/>
              <a:gdLst/>
              <a:ahLst/>
              <a:cxnLst/>
              <a:rect l="l" t="t" r="r" b="b"/>
              <a:pathLst>
                <a:path w="11661" h="32333" extrusionOk="0">
                  <a:moveTo>
                    <a:pt x="0" y="1"/>
                  </a:moveTo>
                  <a:lnTo>
                    <a:pt x="0" y="32332"/>
                  </a:lnTo>
                  <a:cubicBezTo>
                    <a:pt x="6962" y="30021"/>
                    <a:pt x="11660" y="23508"/>
                    <a:pt x="11660" y="16171"/>
                  </a:cubicBezTo>
                  <a:cubicBezTo>
                    <a:pt x="11660" y="15348"/>
                    <a:pt x="11604" y="14533"/>
                    <a:pt x="11492" y="13719"/>
                  </a:cubicBezTo>
                  <a:cubicBezTo>
                    <a:pt x="10556" y="7347"/>
                    <a:pt x="6111" y="2031"/>
                    <a:pt x="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4" name="Google Shape;54;p3"/>
            <p:cNvSpPr/>
            <p:nvPr/>
          </p:nvSpPr>
          <p:spPr>
            <a:xfrm rot="-6342033" flipH="1">
              <a:off x="999309" y="2063054"/>
              <a:ext cx="42791" cy="42746"/>
            </a:xfrm>
            <a:custGeom>
              <a:avLst/>
              <a:gdLst/>
              <a:ahLst/>
              <a:cxnLst/>
              <a:rect l="l" t="t" r="r" b="b"/>
              <a:pathLst>
                <a:path w="956" h="955" extrusionOk="0">
                  <a:moveTo>
                    <a:pt x="478" y="0"/>
                  </a:moveTo>
                  <a:cubicBezTo>
                    <a:pt x="207" y="0"/>
                    <a:pt x="1" y="215"/>
                    <a:pt x="1" y="477"/>
                  </a:cubicBezTo>
                  <a:cubicBezTo>
                    <a:pt x="1" y="739"/>
                    <a:pt x="207" y="955"/>
                    <a:pt x="478" y="955"/>
                  </a:cubicBezTo>
                  <a:cubicBezTo>
                    <a:pt x="740" y="955"/>
                    <a:pt x="955" y="739"/>
                    <a:pt x="955" y="477"/>
                  </a:cubicBezTo>
                  <a:cubicBezTo>
                    <a:pt x="955" y="215"/>
                    <a:pt x="740" y="0"/>
                    <a:pt x="478"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5" name="Google Shape;55;p3"/>
            <p:cNvSpPr/>
            <p:nvPr/>
          </p:nvSpPr>
          <p:spPr>
            <a:xfrm rot="-6342033" flipH="1">
              <a:off x="-16446" y="-396584"/>
              <a:ext cx="96368" cy="95966"/>
            </a:xfrm>
            <a:custGeom>
              <a:avLst/>
              <a:gdLst/>
              <a:ahLst/>
              <a:cxnLst/>
              <a:rect l="l" t="t" r="r" b="b"/>
              <a:pathLst>
                <a:path w="2153" h="2144" extrusionOk="0">
                  <a:moveTo>
                    <a:pt x="1077" y="1"/>
                  </a:moveTo>
                  <a:cubicBezTo>
                    <a:pt x="487" y="1"/>
                    <a:pt x="1" y="478"/>
                    <a:pt x="1" y="1068"/>
                  </a:cubicBezTo>
                  <a:cubicBezTo>
                    <a:pt x="1" y="1666"/>
                    <a:pt x="487" y="2144"/>
                    <a:pt x="1077" y="2144"/>
                  </a:cubicBezTo>
                  <a:cubicBezTo>
                    <a:pt x="1666" y="2144"/>
                    <a:pt x="2153" y="1666"/>
                    <a:pt x="2153" y="1068"/>
                  </a:cubicBezTo>
                  <a:cubicBezTo>
                    <a:pt x="2153" y="478"/>
                    <a:pt x="1666" y="1"/>
                    <a:pt x="107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6" name="Google Shape;56;p3"/>
            <p:cNvSpPr/>
            <p:nvPr/>
          </p:nvSpPr>
          <p:spPr>
            <a:xfrm rot="-6342028" flipH="1">
              <a:off x="2681601" y="1398234"/>
              <a:ext cx="143464" cy="143464"/>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7" name="Google Shape;57;p3"/>
            <p:cNvSpPr/>
            <p:nvPr/>
          </p:nvSpPr>
          <p:spPr>
            <a:xfrm rot="637080">
              <a:off x="-1121072" y="-824892"/>
              <a:ext cx="1040832" cy="1955150"/>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8" name="Google Shape;58;p3"/>
            <p:cNvSpPr/>
            <p:nvPr/>
          </p:nvSpPr>
          <p:spPr>
            <a:xfrm>
              <a:off x="-702609" y="1509174"/>
              <a:ext cx="148213" cy="13152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59" name="Google Shape;59;p3"/>
            <p:cNvSpPr/>
            <p:nvPr/>
          </p:nvSpPr>
          <p:spPr>
            <a:xfrm>
              <a:off x="-505909" y="1387829"/>
              <a:ext cx="74583" cy="750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0" name="Google Shape;60;p3"/>
            <p:cNvSpPr/>
            <p:nvPr/>
          </p:nvSpPr>
          <p:spPr>
            <a:xfrm>
              <a:off x="-551491" y="37728"/>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1" name="Google Shape;61;p3"/>
            <p:cNvSpPr/>
            <p:nvPr/>
          </p:nvSpPr>
          <p:spPr>
            <a:xfrm>
              <a:off x="-281484" y="-221075"/>
              <a:ext cx="45542" cy="45542"/>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2" name="Google Shape;62;p3"/>
            <p:cNvSpPr/>
            <p:nvPr/>
          </p:nvSpPr>
          <p:spPr>
            <a:xfrm>
              <a:off x="-469802" y="124330"/>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3" name="Google Shape;63;p3"/>
            <p:cNvSpPr/>
            <p:nvPr/>
          </p:nvSpPr>
          <p:spPr>
            <a:xfrm rot="7313901" flipH="1">
              <a:off x="-162404" y="548060"/>
              <a:ext cx="795678" cy="1484812"/>
            </a:xfrm>
            <a:custGeom>
              <a:avLst/>
              <a:gdLst/>
              <a:ahLst/>
              <a:cxnLst/>
              <a:rect l="l" t="t" r="r" b="b"/>
              <a:pathLst>
                <a:path w="9507" h="20069" extrusionOk="0">
                  <a:moveTo>
                    <a:pt x="9507" y="1"/>
                  </a:moveTo>
                  <a:cubicBezTo>
                    <a:pt x="4168" y="289"/>
                    <a:pt x="1" y="4686"/>
                    <a:pt x="1" y="10044"/>
                  </a:cubicBezTo>
                  <a:cubicBezTo>
                    <a:pt x="1" y="15383"/>
                    <a:pt x="4168" y="19780"/>
                    <a:pt x="9507" y="20068"/>
                  </a:cubicBezTo>
                  <a:lnTo>
                    <a:pt x="9507"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4" name="Google Shape;64;p3"/>
            <p:cNvSpPr/>
            <p:nvPr/>
          </p:nvSpPr>
          <p:spPr>
            <a:xfrm rot="-7686130" flipH="1">
              <a:off x="2769980" y="-66253"/>
              <a:ext cx="122786" cy="105121"/>
            </a:xfrm>
            <a:custGeom>
              <a:avLst/>
              <a:gdLst/>
              <a:ahLst/>
              <a:cxnLst/>
              <a:rect l="l" t="t" r="r" b="b"/>
              <a:pathLst>
                <a:path w="1835" h="1571" extrusionOk="0">
                  <a:moveTo>
                    <a:pt x="1048" y="1"/>
                  </a:moveTo>
                  <a:cubicBezTo>
                    <a:pt x="346" y="1"/>
                    <a:pt x="0" y="843"/>
                    <a:pt x="496" y="1339"/>
                  </a:cubicBezTo>
                  <a:cubicBezTo>
                    <a:pt x="656" y="1499"/>
                    <a:pt x="852" y="1570"/>
                    <a:pt x="1044" y="1570"/>
                  </a:cubicBezTo>
                  <a:cubicBezTo>
                    <a:pt x="1448" y="1570"/>
                    <a:pt x="1834" y="1256"/>
                    <a:pt x="1834" y="787"/>
                  </a:cubicBezTo>
                  <a:cubicBezTo>
                    <a:pt x="1834" y="347"/>
                    <a:pt x="1479" y="1"/>
                    <a:pt x="1048"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5" name="Google Shape;65;p3"/>
            <p:cNvSpPr/>
            <p:nvPr/>
          </p:nvSpPr>
          <p:spPr>
            <a:xfrm rot="-1863857">
              <a:off x="-409748" y="-1573538"/>
              <a:ext cx="1882240" cy="1072559"/>
            </a:xfrm>
            <a:custGeom>
              <a:avLst/>
              <a:gdLst/>
              <a:ahLst/>
              <a:cxnLst/>
              <a:rect l="l" t="t" r="r" b="b"/>
              <a:pathLst>
                <a:path w="75509" h="23084" extrusionOk="0">
                  <a:moveTo>
                    <a:pt x="63433" y="1"/>
                  </a:moveTo>
                  <a:cubicBezTo>
                    <a:pt x="58309" y="1"/>
                    <a:pt x="52476" y="4766"/>
                    <a:pt x="47663" y="6549"/>
                  </a:cubicBezTo>
                  <a:cubicBezTo>
                    <a:pt x="44986" y="7539"/>
                    <a:pt x="42167" y="7896"/>
                    <a:pt x="39312" y="7896"/>
                  </a:cubicBezTo>
                  <a:cubicBezTo>
                    <a:pt x="36515" y="7896"/>
                    <a:pt x="33683" y="7553"/>
                    <a:pt x="30918" y="7125"/>
                  </a:cubicBezTo>
                  <a:cubicBezTo>
                    <a:pt x="27086" y="6530"/>
                    <a:pt x="23159" y="5783"/>
                    <a:pt x="19296" y="5783"/>
                  </a:cubicBezTo>
                  <a:cubicBezTo>
                    <a:pt x="17176" y="5783"/>
                    <a:pt x="15075" y="6008"/>
                    <a:pt x="13020" y="6607"/>
                  </a:cubicBezTo>
                  <a:cubicBezTo>
                    <a:pt x="5857" y="8681"/>
                    <a:pt x="365" y="15613"/>
                    <a:pt x="0" y="23083"/>
                  </a:cubicBezTo>
                  <a:lnTo>
                    <a:pt x="75508" y="23083"/>
                  </a:lnTo>
                  <a:cubicBezTo>
                    <a:pt x="75508" y="15229"/>
                    <a:pt x="73722" y="9449"/>
                    <a:pt x="69939" y="3861"/>
                  </a:cubicBezTo>
                  <a:cubicBezTo>
                    <a:pt x="68039" y="1029"/>
                    <a:pt x="65812" y="1"/>
                    <a:pt x="6343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6" name="Google Shape;66;p3"/>
            <p:cNvSpPr/>
            <p:nvPr/>
          </p:nvSpPr>
          <p:spPr>
            <a:xfrm>
              <a:off x="-231987" y="-1180700"/>
              <a:ext cx="2984100" cy="2984100"/>
            </a:xfrm>
            <a:prstGeom prst="ellipse">
              <a:avLst/>
            </a:pr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7" name="Google Shape;67;p3"/>
            <p:cNvSpPr/>
            <p:nvPr/>
          </p:nvSpPr>
          <p:spPr>
            <a:xfrm rot="993836">
              <a:off x="10283" y="-1486746"/>
              <a:ext cx="83177" cy="83180"/>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8" name="Google Shape;68;p3"/>
            <p:cNvSpPr/>
            <p:nvPr/>
          </p:nvSpPr>
          <p:spPr>
            <a:xfrm rot="993836">
              <a:off x="-516276" y="-967394"/>
              <a:ext cx="187519" cy="187525"/>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69" name="Google Shape;69;p3"/>
            <p:cNvSpPr/>
            <p:nvPr/>
          </p:nvSpPr>
          <p:spPr>
            <a:xfrm rot="-6342001" flipH="1">
              <a:off x="3047030" y="710605"/>
              <a:ext cx="323362" cy="323362"/>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0" name="Google Shape;70;p3"/>
            <p:cNvSpPr/>
            <p:nvPr/>
          </p:nvSpPr>
          <p:spPr>
            <a:xfrm rot="-8569080" flipH="1">
              <a:off x="2597420" y="-1307467"/>
              <a:ext cx="122789" cy="105190"/>
            </a:xfrm>
            <a:custGeom>
              <a:avLst/>
              <a:gdLst/>
              <a:ahLst/>
              <a:cxnLst/>
              <a:rect l="l" t="t" r="r" b="b"/>
              <a:pathLst>
                <a:path w="1835" h="1572" extrusionOk="0">
                  <a:moveTo>
                    <a:pt x="1049" y="0"/>
                  </a:moveTo>
                  <a:cubicBezTo>
                    <a:pt x="347" y="0"/>
                    <a:pt x="0" y="843"/>
                    <a:pt x="496" y="1339"/>
                  </a:cubicBezTo>
                  <a:cubicBezTo>
                    <a:pt x="658" y="1500"/>
                    <a:pt x="855" y="1572"/>
                    <a:pt x="1049" y="1572"/>
                  </a:cubicBezTo>
                  <a:cubicBezTo>
                    <a:pt x="1451" y="1572"/>
                    <a:pt x="1835" y="1260"/>
                    <a:pt x="1835" y="786"/>
                  </a:cubicBezTo>
                  <a:cubicBezTo>
                    <a:pt x="1835" y="356"/>
                    <a:pt x="1479" y="0"/>
                    <a:pt x="1049"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1" name="Google Shape;71;p3"/>
            <p:cNvSpPr/>
            <p:nvPr/>
          </p:nvSpPr>
          <p:spPr>
            <a:xfrm rot="-7224983" flipH="1">
              <a:off x="2274271" y="-1587026"/>
              <a:ext cx="143465" cy="143465"/>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2" name="Google Shape;72;p3"/>
            <p:cNvSpPr/>
            <p:nvPr/>
          </p:nvSpPr>
          <p:spPr>
            <a:xfrm>
              <a:off x="202266" y="2203899"/>
              <a:ext cx="148213" cy="131522"/>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3" name="Google Shape;73;p3"/>
            <p:cNvSpPr/>
            <p:nvPr/>
          </p:nvSpPr>
          <p:spPr>
            <a:xfrm rot="-6341982" flipH="1">
              <a:off x="664611" y="2140388"/>
              <a:ext cx="258576" cy="258576"/>
            </a:xfrm>
            <a:custGeom>
              <a:avLst/>
              <a:gdLst/>
              <a:ahLst/>
              <a:cxnLst/>
              <a:rect l="l" t="t" r="r" b="b"/>
              <a:pathLst>
                <a:path w="2144" h="2144" extrusionOk="0">
                  <a:moveTo>
                    <a:pt x="1067" y="1"/>
                  </a:moveTo>
                  <a:cubicBezTo>
                    <a:pt x="478" y="1"/>
                    <a:pt x="1" y="478"/>
                    <a:pt x="1" y="1068"/>
                  </a:cubicBezTo>
                  <a:cubicBezTo>
                    <a:pt x="1" y="1666"/>
                    <a:pt x="478" y="2144"/>
                    <a:pt x="1067" y="2144"/>
                  </a:cubicBezTo>
                  <a:cubicBezTo>
                    <a:pt x="1666" y="2144"/>
                    <a:pt x="2144" y="1666"/>
                    <a:pt x="2144" y="1068"/>
                  </a:cubicBezTo>
                  <a:cubicBezTo>
                    <a:pt x="2144" y="478"/>
                    <a:pt x="1666" y="1"/>
                    <a:pt x="106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4" name="Google Shape;74;p3"/>
            <p:cNvSpPr/>
            <p:nvPr/>
          </p:nvSpPr>
          <p:spPr>
            <a:xfrm>
              <a:off x="198141" y="1966141"/>
              <a:ext cx="74583" cy="75012"/>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5" name="Google Shape;75;p3"/>
            <p:cNvSpPr/>
            <p:nvPr/>
          </p:nvSpPr>
          <p:spPr>
            <a:xfrm>
              <a:off x="-779502" y="260017"/>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6" name="Google Shape;76;p3"/>
            <p:cNvSpPr/>
            <p:nvPr/>
          </p:nvSpPr>
          <p:spPr>
            <a:xfrm>
              <a:off x="3332459" y="-540547"/>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7" name="Google Shape;77;p3"/>
            <p:cNvSpPr/>
            <p:nvPr/>
          </p:nvSpPr>
          <p:spPr>
            <a:xfrm>
              <a:off x="3122909" y="-896422"/>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8" name="Google Shape;78;p3"/>
            <p:cNvSpPr/>
            <p:nvPr/>
          </p:nvSpPr>
          <p:spPr>
            <a:xfrm>
              <a:off x="3122909" y="446303"/>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79" name="Google Shape;79;p3"/>
            <p:cNvSpPr/>
            <p:nvPr/>
          </p:nvSpPr>
          <p:spPr>
            <a:xfrm>
              <a:off x="-130177" y="-1237745"/>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80" name="Google Shape;80;p3"/>
            <p:cNvSpPr/>
            <p:nvPr/>
          </p:nvSpPr>
          <p:spPr>
            <a:xfrm>
              <a:off x="997909" y="-1277672"/>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81" name="Google Shape;81;p3"/>
            <p:cNvSpPr/>
            <p:nvPr/>
          </p:nvSpPr>
          <p:spPr>
            <a:xfrm>
              <a:off x="850685" y="-1633283"/>
              <a:ext cx="102671" cy="102671"/>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sp>
          <p:nvSpPr>
            <p:cNvPr id="82" name="Google Shape;82;p3"/>
            <p:cNvSpPr/>
            <p:nvPr/>
          </p:nvSpPr>
          <p:spPr>
            <a:xfrm>
              <a:off x="1870584" y="2061628"/>
              <a:ext cx="45589" cy="45589"/>
            </a:xfrm>
            <a:custGeom>
              <a:avLst/>
              <a:gdLst/>
              <a:ahLst/>
              <a:cxnLst/>
              <a:rect l="l" t="t" r="r" b="b"/>
              <a:pathLst>
                <a:path w="956" h="956" extrusionOk="0">
                  <a:moveTo>
                    <a:pt x="478" y="1"/>
                  </a:moveTo>
                  <a:cubicBezTo>
                    <a:pt x="216" y="1"/>
                    <a:pt x="1" y="216"/>
                    <a:pt x="1" y="478"/>
                  </a:cubicBezTo>
                  <a:cubicBezTo>
                    <a:pt x="1" y="749"/>
                    <a:pt x="216" y="955"/>
                    <a:pt x="478" y="955"/>
                  </a:cubicBezTo>
                  <a:cubicBezTo>
                    <a:pt x="740" y="955"/>
                    <a:pt x="955" y="749"/>
                    <a:pt x="955" y="478"/>
                  </a:cubicBezTo>
                  <a:cubicBezTo>
                    <a:pt x="955" y="216"/>
                    <a:pt x="740" y="1"/>
                    <a:pt x="478"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789"/>
            </a:p>
          </p:txBody>
        </p:sp>
      </p:grpSp>
      <p:sp>
        <p:nvSpPr>
          <p:cNvPr id="83" name="Google Shape;83;p3"/>
          <p:cNvSpPr txBox="1">
            <a:spLocks noGrp="1"/>
          </p:cNvSpPr>
          <p:nvPr>
            <p:ph type="title"/>
          </p:nvPr>
        </p:nvSpPr>
        <p:spPr>
          <a:xfrm>
            <a:off x="2449228" y="2355125"/>
            <a:ext cx="1959525" cy="523200"/>
          </a:xfrm>
          <a:prstGeom prst="rect">
            <a:avLst/>
          </a:prstGeom>
        </p:spPr>
        <p:txBody>
          <a:bodyPr spcFirstLastPara="1" wrap="square" lIns="121705" tIns="121705" rIns="121705" bIns="121705" anchor="t" anchorCtr="0">
            <a:noAutofit/>
          </a:bodyPr>
          <a:lstStyle>
            <a:lvl1pPr lvl="0">
              <a:spcBef>
                <a:spcPts val="0"/>
              </a:spcBef>
              <a:spcAft>
                <a:spcPts val="0"/>
              </a:spcAft>
              <a:buSzPts val="3600"/>
              <a:buNone/>
              <a:defRPr>
                <a:solidFill>
                  <a:schemeClr val="lt1"/>
                </a:solidFill>
              </a:defRPr>
            </a:lvl1pPr>
            <a:lvl2pPr lvl="1" algn="ctr">
              <a:spcBef>
                <a:spcPts val="0"/>
              </a:spcBef>
              <a:spcAft>
                <a:spcPts val="0"/>
              </a:spcAft>
              <a:buSzPts val="3600"/>
              <a:buNone/>
              <a:defRPr sz="2707"/>
            </a:lvl2pPr>
            <a:lvl3pPr lvl="2" algn="ctr">
              <a:spcBef>
                <a:spcPts val="0"/>
              </a:spcBef>
              <a:spcAft>
                <a:spcPts val="0"/>
              </a:spcAft>
              <a:buSzPts val="3600"/>
              <a:buNone/>
              <a:defRPr sz="2707"/>
            </a:lvl3pPr>
            <a:lvl4pPr lvl="3" algn="ctr">
              <a:spcBef>
                <a:spcPts val="0"/>
              </a:spcBef>
              <a:spcAft>
                <a:spcPts val="0"/>
              </a:spcAft>
              <a:buSzPts val="3600"/>
              <a:buNone/>
              <a:defRPr sz="2707"/>
            </a:lvl4pPr>
            <a:lvl5pPr lvl="4" algn="ctr">
              <a:spcBef>
                <a:spcPts val="0"/>
              </a:spcBef>
              <a:spcAft>
                <a:spcPts val="0"/>
              </a:spcAft>
              <a:buSzPts val="3600"/>
              <a:buNone/>
              <a:defRPr sz="2707"/>
            </a:lvl5pPr>
            <a:lvl6pPr lvl="5" algn="ctr">
              <a:spcBef>
                <a:spcPts val="0"/>
              </a:spcBef>
              <a:spcAft>
                <a:spcPts val="0"/>
              </a:spcAft>
              <a:buSzPts val="3600"/>
              <a:buNone/>
              <a:defRPr sz="2707"/>
            </a:lvl6pPr>
            <a:lvl7pPr lvl="6" algn="ctr">
              <a:spcBef>
                <a:spcPts val="0"/>
              </a:spcBef>
              <a:spcAft>
                <a:spcPts val="0"/>
              </a:spcAft>
              <a:buSzPts val="3600"/>
              <a:buNone/>
              <a:defRPr sz="2707"/>
            </a:lvl7pPr>
            <a:lvl8pPr lvl="7" algn="ctr">
              <a:spcBef>
                <a:spcPts val="0"/>
              </a:spcBef>
              <a:spcAft>
                <a:spcPts val="0"/>
              </a:spcAft>
              <a:buSzPts val="3600"/>
              <a:buNone/>
              <a:defRPr sz="2707"/>
            </a:lvl8pPr>
            <a:lvl9pPr lvl="8" algn="ctr">
              <a:spcBef>
                <a:spcPts val="0"/>
              </a:spcBef>
              <a:spcAft>
                <a:spcPts val="0"/>
              </a:spcAft>
              <a:buSzPts val="3600"/>
              <a:buNone/>
              <a:defRPr sz="2707"/>
            </a:lvl9pPr>
          </a:lstStyle>
          <a:p>
            <a:endParaRPr/>
          </a:p>
        </p:txBody>
      </p:sp>
      <p:sp>
        <p:nvSpPr>
          <p:cNvPr id="84" name="Google Shape;84;p3"/>
          <p:cNvSpPr txBox="1">
            <a:spLocks noGrp="1"/>
          </p:cNvSpPr>
          <p:nvPr>
            <p:ph type="title" idx="2" hasCustomPrompt="1"/>
          </p:nvPr>
        </p:nvSpPr>
        <p:spPr>
          <a:xfrm>
            <a:off x="2778063" y="1536713"/>
            <a:ext cx="1301850" cy="818400"/>
          </a:xfrm>
          <a:prstGeom prst="rect">
            <a:avLst/>
          </a:prstGeom>
        </p:spPr>
        <p:txBody>
          <a:bodyPr spcFirstLastPara="1" wrap="square" lIns="121705" tIns="121705" rIns="121705" bIns="121705" anchor="t" anchorCtr="0">
            <a:noAutofit/>
          </a:bodyPr>
          <a:lstStyle>
            <a:lvl1pPr lvl="0" rtl="0">
              <a:spcBef>
                <a:spcPts val="0"/>
              </a:spcBef>
              <a:spcAft>
                <a:spcPts val="0"/>
              </a:spcAft>
              <a:buSzPts val="7200"/>
              <a:buNone/>
              <a:defRPr sz="4511">
                <a:solidFill>
                  <a:schemeClr val="accent6"/>
                </a:solidFill>
              </a:defRPr>
            </a:lvl1pPr>
            <a:lvl2pPr lvl="1" algn="ctr" rtl="0">
              <a:spcBef>
                <a:spcPts val="0"/>
              </a:spcBef>
              <a:spcAft>
                <a:spcPts val="0"/>
              </a:spcAft>
              <a:buSzPts val="7200"/>
              <a:buNone/>
              <a:defRPr sz="5413"/>
            </a:lvl2pPr>
            <a:lvl3pPr lvl="2" algn="ctr" rtl="0">
              <a:spcBef>
                <a:spcPts val="0"/>
              </a:spcBef>
              <a:spcAft>
                <a:spcPts val="0"/>
              </a:spcAft>
              <a:buSzPts val="7200"/>
              <a:buNone/>
              <a:defRPr sz="5413"/>
            </a:lvl3pPr>
            <a:lvl4pPr lvl="3" algn="ctr" rtl="0">
              <a:spcBef>
                <a:spcPts val="0"/>
              </a:spcBef>
              <a:spcAft>
                <a:spcPts val="0"/>
              </a:spcAft>
              <a:buSzPts val="7200"/>
              <a:buNone/>
              <a:defRPr sz="5413"/>
            </a:lvl4pPr>
            <a:lvl5pPr lvl="4" algn="ctr" rtl="0">
              <a:spcBef>
                <a:spcPts val="0"/>
              </a:spcBef>
              <a:spcAft>
                <a:spcPts val="0"/>
              </a:spcAft>
              <a:buSzPts val="7200"/>
              <a:buNone/>
              <a:defRPr sz="5413"/>
            </a:lvl5pPr>
            <a:lvl6pPr lvl="5" algn="ctr" rtl="0">
              <a:spcBef>
                <a:spcPts val="0"/>
              </a:spcBef>
              <a:spcAft>
                <a:spcPts val="0"/>
              </a:spcAft>
              <a:buSzPts val="7200"/>
              <a:buNone/>
              <a:defRPr sz="5413"/>
            </a:lvl6pPr>
            <a:lvl7pPr lvl="6" algn="ctr" rtl="0">
              <a:spcBef>
                <a:spcPts val="0"/>
              </a:spcBef>
              <a:spcAft>
                <a:spcPts val="0"/>
              </a:spcAft>
              <a:buSzPts val="7200"/>
              <a:buNone/>
              <a:defRPr sz="5413"/>
            </a:lvl7pPr>
            <a:lvl8pPr lvl="7" algn="ctr" rtl="0">
              <a:spcBef>
                <a:spcPts val="0"/>
              </a:spcBef>
              <a:spcAft>
                <a:spcPts val="0"/>
              </a:spcAft>
              <a:buSzPts val="7200"/>
              <a:buNone/>
              <a:defRPr sz="5413"/>
            </a:lvl8pPr>
            <a:lvl9pPr lvl="8" algn="ctr" rtl="0">
              <a:spcBef>
                <a:spcPts val="0"/>
              </a:spcBef>
              <a:spcAft>
                <a:spcPts val="0"/>
              </a:spcAft>
              <a:buSzPts val="7200"/>
              <a:buNone/>
              <a:defRPr sz="5413"/>
            </a:lvl9pPr>
          </a:lstStyle>
          <a:p>
            <a:r>
              <a:t>xx%</a:t>
            </a:r>
          </a:p>
        </p:txBody>
      </p:sp>
      <p:sp>
        <p:nvSpPr>
          <p:cNvPr id="85" name="Google Shape;85;p3"/>
          <p:cNvSpPr txBox="1">
            <a:spLocks noGrp="1"/>
          </p:cNvSpPr>
          <p:nvPr>
            <p:ph type="subTitle" idx="1"/>
          </p:nvPr>
        </p:nvSpPr>
        <p:spPr>
          <a:xfrm>
            <a:off x="2449247" y="2997175"/>
            <a:ext cx="1959525" cy="6096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2100"/>
              <a:buNone/>
              <a:defRPr>
                <a:solidFill>
                  <a:schemeClr val="lt1"/>
                </a:solidFill>
              </a:defRPr>
            </a:lvl1pPr>
            <a:lvl2pPr lvl="1" algn="ctr" rtl="0">
              <a:lnSpc>
                <a:spcPct val="100000"/>
              </a:lnSpc>
              <a:spcBef>
                <a:spcPts val="0"/>
              </a:spcBef>
              <a:spcAft>
                <a:spcPts val="0"/>
              </a:spcAft>
              <a:buSzPts val="2100"/>
              <a:buNone/>
              <a:defRPr sz="1579"/>
            </a:lvl2pPr>
            <a:lvl3pPr lvl="2" algn="ctr" rtl="0">
              <a:lnSpc>
                <a:spcPct val="100000"/>
              </a:lnSpc>
              <a:spcBef>
                <a:spcPts val="0"/>
              </a:spcBef>
              <a:spcAft>
                <a:spcPts val="0"/>
              </a:spcAft>
              <a:buSzPts val="2100"/>
              <a:buNone/>
              <a:defRPr sz="1579"/>
            </a:lvl3pPr>
            <a:lvl4pPr lvl="3" algn="ctr" rtl="0">
              <a:lnSpc>
                <a:spcPct val="100000"/>
              </a:lnSpc>
              <a:spcBef>
                <a:spcPts val="0"/>
              </a:spcBef>
              <a:spcAft>
                <a:spcPts val="0"/>
              </a:spcAft>
              <a:buSzPts val="2100"/>
              <a:buNone/>
              <a:defRPr sz="1579"/>
            </a:lvl4pPr>
            <a:lvl5pPr lvl="4" algn="ctr" rtl="0">
              <a:lnSpc>
                <a:spcPct val="100000"/>
              </a:lnSpc>
              <a:spcBef>
                <a:spcPts val="0"/>
              </a:spcBef>
              <a:spcAft>
                <a:spcPts val="0"/>
              </a:spcAft>
              <a:buSzPts val="2100"/>
              <a:buNone/>
              <a:defRPr sz="1579"/>
            </a:lvl5pPr>
            <a:lvl6pPr lvl="5" algn="ctr" rtl="0">
              <a:lnSpc>
                <a:spcPct val="100000"/>
              </a:lnSpc>
              <a:spcBef>
                <a:spcPts val="0"/>
              </a:spcBef>
              <a:spcAft>
                <a:spcPts val="0"/>
              </a:spcAft>
              <a:buSzPts val="2100"/>
              <a:buNone/>
              <a:defRPr sz="1579"/>
            </a:lvl6pPr>
            <a:lvl7pPr lvl="6" algn="ctr" rtl="0">
              <a:lnSpc>
                <a:spcPct val="100000"/>
              </a:lnSpc>
              <a:spcBef>
                <a:spcPts val="0"/>
              </a:spcBef>
              <a:spcAft>
                <a:spcPts val="0"/>
              </a:spcAft>
              <a:buSzPts val="2100"/>
              <a:buNone/>
              <a:defRPr sz="1579"/>
            </a:lvl7pPr>
            <a:lvl8pPr lvl="7" algn="ctr" rtl="0">
              <a:lnSpc>
                <a:spcPct val="100000"/>
              </a:lnSpc>
              <a:spcBef>
                <a:spcPts val="0"/>
              </a:spcBef>
              <a:spcAft>
                <a:spcPts val="0"/>
              </a:spcAft>
              <a:buSzPts val="2100"/>
              <a:buNone/>
              <a:defRPr sz="1579"/>
            </a:lvl8pPr>
            <a:lvl9pPr lvl="8" algn="ctr" rtl="0">
              <a:lnSpc>
                <a:spcPct val="100000"/>
              </a:lnSpc>
              <a:spcBef>
                <a:spcPts val="0"/>
              </a:spcBef>
              <a:spcAft>
                <a:spcPts val="0"/>
              </a:spcAft>
              <a:buSzPts val="2100"/>
              <a:buNone/>
              <a:defRPr sz="1579"/>
            </a:lvl9pPr>
          </a:lstStyle>
          <a:p>
            <a:endParaRPr/>
          </a:p>
        </p:txBody>
      </p:sp>
    </p:spTree>
    <p:extLst>
      <p:ext uri="{BB962C8B-B14F-4D97-AF65-F5344CB8AC3E}">
        <p14:creationId xmlns:p14="http://schemas.microsoft.com/office/powerpoint/2010/main" val="408753278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86"/>
        <p:cNvGrpSpPr/>
        <p:nvPr/>
      </p:nvGrpSpPr>
      <p:grpSpPr>
        <a:xfrm>
          <a:off x="0" y="0"/>
          <a:ext cx="0" cy="0"/>
          <a:chOff x="0" y="0"/>
          <a:chExt cx="0" cy="0"/>
        </a:xfrm>
      </p:grpSpPr>
      <p:sp>
        <p:nvSpPr>
          <p:cNvPr id="87" name="Google Shape;87;p4"/>
          <p:cNvSpPr txBox="1">
            <a:spLocks noGrp="1"/>
          </p:cNvSpPr>
          <p:nvPr>
            <p:ph type="title"/>
          </p:nvPr>
        </p:nvSpPr>
        <p:spPr>
          <a:xfrm>
            <a:off x="534919" y="539500"/>
            <a:ext cx="5788125" cy="612900"/>
          </a:xfrm>
          <a:prstGeom prst="rect">
            <a:avLst/>
          </a:prstGeom>
        </p:spPr>
        <p:txBody>
          <a:bodyPr spcFirstLastPara="1" wrap="square" lIns="121705" tIns="121705" rIns="121705" bIns="121705" anchor="t" anchorCtr="0">
            <a:noAutofit/>
          </a:bodyPr>
          <a:lstStyle>
            <a:lvl1pPr lvl="0" algn="ctr">
              <a:spcBef>
                <a:spcPts val="0"/>
              </a:spcBef>
              <a:spcAft>
                <a:spcPts val="0"/>
              </a:spcAft>
              <a:buSzPts val="3000"/>
              <a:buNone/>
              <a:defRPr sz="2256"/>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
        <p:nvSpPr>
          <p:cNvPr id="88" name="Google Shape;88;p4"/>
          <p:cNvSpPr txBox="1">
            <a:spLocks noGrp="1"/>
          </p:cNvSpPr>
          <p:nvPr>
            <p:ph type="body" idx="1"/>
          </p:nvPr>
        </p:nvSpPr>
        <p:spPr>
          <a:xfrm>
            <a:off x="534919" y="1376375"/>
            <a:ext cx="5788125" cy="3117900"/>
          </a:xfrm>
          <a:prstGeom prst="rect">
            <a:avLst/>
          </a:prstGeom>
        </p:spPr>
        <p:txBody>
          <a:bodyPr spcFirstLastPara="1" wrap="square" lIns="121705" tIns="121705" rIns="121705" bIns="121705" anchor="t" anchorCtr="0">
            <a:noAutofit/>
          </a:bodyPr>
          <a:lstStyle>
            <a:lvl1pPr marL="343204" lvl="0" indent="-224036" rtl="0">
              <a:spcBef>
                <a:spcPts val="0"/>
              </a:spcBef>
              <a:spcAft>
                <a:spcPts val="0"/>
              </a:spcAft>
              <a:buSzPts val="1100"/>
              <a:buFont typeface="Livvic"/>
              <a:buAutoNum type="arabicPeriod"/>
              <a:defRPr sz="789">
                <a:latin typeface="Comfortaa"/>
                <a:ea typeface="Comfortaa"/>
                <a:cs typeface="Comfortaa"/>
                <a:sym typeface="Comfortaa"/>
              </a:defRPr>
            </a:lvl1pPr>
            <a:lvl2pPr marL="686407" lvl="1" indent="-224036" rtl="0">
              <a:spcBef>
                <a:spcPts val="1201"/>
              </a:spcBef>
              <a:spcAft>
                <a:spcPts val="0"/>
              </a:spcAft>
              <a:buSzPts val="1100"/>
              <a:buFont typeface="Roboto Condensed Light"/>
              <a:buAutoNum type="alphaLcPeriod"/>
              <a:defRPr sz="846"/>
            </a:lvl2pPr>
            <a:lvl3pPr marL="1029610" lvl="2" indent="-224036" rtl="0">
              <a:spcBef>
                <a:spcPts val="1201"/>
              </a:spcBef>
              <a:spcAft>
                <a:spcPts val="0"/>
              </a:spcAft>
              <a:buSzPts val="1100"/>
              <a:buFont typeface="Roboto Condensed Light"/>
              <a:buAutoNum type="romanLcPeriod"/>
              <a:defRPr sz="846"/>
            </a:lvl3pPr>
            <a:lvl4pPr marL="1372814" lvl="3" indent="-224036" rtl="0">
              <a:spcBef>
                <a:spcPts val="1201"/>
              </a:spcBef>
              <a:spcAft>
                <a:spcPts val="0"/>
              </a:spcAft>
              <a:buSzPts val="1100"/>
              <a:buFont typeface="Roboto Condensed Light"/>
              <a:buAutoNum type="arabicPeriod"/>
              <a:defRPr sz="846"/>
            </a:lvl4pPr>
            <a:lvl5pPr marL="1716017" lvl="4" indent="-224036" rtl="0">
              <a:spcBef>
                <a:spcPts val="1201"/>
              </a:spcBef>
              <a:spcAft>
                <a:spcPts val="0"/>
              </a:spcAft>
              <a:buSzPts val="1100"/>
              <a:buFont typeface="Roboto Condensed Light"/>
              <a:buAutoNum type="alphaLcPeriod"/>
              <a:defRPr sz="846"/>
            </a:lvl5pPr>
            <a:lvl6pPr marL="2059221" lvl="5" indent="-224036" rtl="0">
              <a:spcBef>
                <a:spcPts val="1201"/>
              </a:spcBef>
              <a:spcAft>
                <a:spcPts val="0"/>
              </a:spcAft>
              <a:buSzPts val="1100"/>
              <a:buFont typeface="Roboto Condensed Light"/>
              <a:buAutoNum type="romanLcPeriod"/>
              <a:defRPr sz="846"/>
            </a:lvl6pPr>
            <a:lvl7pPr marL="2402424" lvl="6" indent="-224036" rtl="0">
              <a:spcBef>
                <a:spcPts val="1201"/>
              </a:spcBef>
              <a:spcAft>
                <a:spcPts val="0"/>
              </a:spcAft>
              <a:buSzPts val="1100"/>
              <a:buFont typeface="Roboto Condensed Light"/>
              <a:buAutoNum type="arabicPeriod"/>
              <a:defRPr sz="846"/>
            </a:lvl7pPr>
            <a:lvl8pPr marL="2745627" lvl="7" indent="-224036" rtl="0">
              <a:spcBef>
                <a:spcPts val="1201"/>
              </a:spcBef>
              <a:spcAft>
                <a:spcPts val="0"/>
              </a:spcAft>
              <a:buSzPts val="1100"/>
              <a:buFont typeface="Roboto Condensed Light"/>
              <a:buAutoNum type="alphaLcPeriod"/>
              <a:defRPr sz="846"/>
            </a:lvl8pPr>
            <a:lvl9pPr marL="3088831" lvl="8" indent="-224036" rtl="0">
              <a:spcBef>
                <a:spcPts val="1201"/>
              </a:spcBef>
              <a:spcAft>
                <a:spcPts val="1201"/>
              </a:spcAft>
              <a:buSzPts val="1100"/>
              <a:buFont typeface="Roboto Condensed Light"/>
              <a:buAutoNum type="romanLcPeriod"/>
              <a:defRPr sz="846"/>
            </a:lvl9pPr>
          </a:lstStyle>
          <a:p>
            <a:endParaRPr/>
          </a:p>
        </p:txBody>
      </p:sp>
      <p:sp>
        <p:nvSpPr>
          <p:cNvPr id="89" name="Google Shape;89;p4"/>
          <p:cNvSpPr/>
          <p:nvPr/>
        </p:nvSpPr>
        <p:spPr>
          <a:xfrm flipH="1">
            <a:off x="6323116" y="-581450"/>
            <a:ext cx="1072575" cy="1162200"/>
          </a:xfrm>
          <a:prstGeom prst="pie">
            <a:avLst>
              <a:gd name="adj1" fmla="val 0"/>
              <a:gd name="adj2" fmla="val 5398930"/>
            </a:avLst>
          </a:prstGeom>
          <a:solidFill>
            <a:schemeClr val="accent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90" name="Google Shape;90;p4"/>
          <p:cNvSpPr/>
          <p:nvPr/>
        </p:nvSpPr>
        <p:spPr>
          <a:xfrm>
            <a:off x="-633600" y="-581450"/>
            <a:ext cx="1264275" cy="1162200"/>
          </a:xfrm>
          <a:prstGeom prst="pie">
            <a:avLst>
              <a:gd name="adj1" fmla="val 0"/>
              <a:gd name="adj2" fmla="val 5398930"/>
            </a:avLst>
          </a:prstGeom>
          <a:solidFill>
            <a:schemeClr val="accent3"/>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91" name="Google Shape;91;p4"/>
          <p:cNvSpPr/>
          <p:nvPr/>
        </p:nvSpPr>
        <p:spPr>
          <a:xfrm rot="5400000">
            <a:off x="3312277" y="3196787"/>
            <a:ext cx="233360" cy="3660087"/>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5"/>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Tree>
    <p:extLst>
      <p:ext uri="{BB962C8B-B14F-4D97-AF65-F5344CB8AC3E}">
        <p14:creationId xmlns:p14="http://schemas.microsoft.com/office/powerpoint/2010/main" val="36783707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123"/>
        <p:cNvGrpSpPr/>
        <p:nvPr/>
      </p:nvGrpSpPr>
      <p:grpSpPr>
        <a:xfrm>
          <a:off x="0" y="0"/>
          <a:ext cx="0" cy="0"/>
          <a:chOff x="0" y="0"/>
          <a:chExt cx="0" cy="0"/>
        </a:xfrm>
      </p:grpSpPr>
      <p:sp>
        <p:nvSpPr>
          <p:cNvPr id="124" name="Google Shape;124;p7"/>
          <p:cNvSpPr txBox="1">
            <a:spLocks noGrp="1"/>
          </p:cNvSpPr>
          <p:nvPr>
            <p:ph type="subTitle" idx="1"/>
          </p:nvPr>
        </p:nvSpPr>
        <p:spPr>
          <a:xfrm>
            <a:off x="534919" y="1718200"/>
            <a:ext cx="1937475" cy="2523300"/>
          </a:xfrm>
          <a:prstGeom prst="rect">
            <a:avLst/>
          </a:prstGeom>
        </p:spPr>
        <p:txBody>
          <a:bodyPr spcFirstLastPara="1" wrap="square" lIns="121705" tIns="121705" rIns="121705" bIns="121705" anchor="t" anchorCtr="0">
            <a:noAutofit/>
          </a:bodyPr>
          <a:lstStyle>
            <a:lvl1pPr lvl="0">
              <a:spcBef>
                <a:spcPts val="0"/>
              </a:spcBef>
              <a:spcAft>
                <a:spcPts val="0"/>
              </a:spcAft>
              <a:buSzPts val="1600"/>
              <a:buChar char="●"/>
              <a:defRPr/>
            </a:lvl1pPr>
            <a:lvl2pPr lvl="1">
              <a:spcBef>
                <a:spcPts val="1201"/>
              </a:spcBef>
              <a:spcAft>
                <a:spcPts val="0"/>
              </a:spcAft>
              <a:buSzPts val="1600"/>
              <a:buChar char="○"/>
              <a:defRPr sz="1184"/>
            </a:lvl2pPr>
            <a:lvl3pPr lvl="2">
              <a:spcBef>
                <a:spcPts val="1201"/>
              </a:spcBef>
              <a:spcAft>
                <a:spcPts val="0"/>
              </a:spcAft>
              <a:buSzPts val="1600"/>
              <a:buChar char="■"/>
              <a:defRPr sz="1184"/>
            </a:lvl3pPr>
            <a:lvl4pPr lvl="3">
              <a:spcBef>
                <a:spcPts val="1201"/>
              </a:spcBef>
              <a:spcAft>
                <a:spcPts val="0"/>
              </a:spcAft>
              <a:buSzPts val="1600"/>
              <a:buChar char="●"/>
              <a:defRPr sz="1184"/>
            </a:lvl4pPr>
            <a:lvl5pPr lvl="4">
              <a:spcBef>
                <a:spcPts val="1201"/>
              </a:spcBef>
              <a:spcAft>
                <a:spcPts val="0"/>
              </a:spcAft>
              <a:buSzPts val="1600"/>
              <a:buChar char="○"/>
              <a:defRPr sz="1184"/>
            </a:lvl5pPr>
            <a:lvl6pPr lvl="5">
              <a:spcBef>
                <a:spcPts val="1201"/>
              </a:spcBef>
              <a:spcAft>
                <a:spcPts val="0"/>
              </a:spcAft>
              <a:buSzPts val="1600"/>
              <a:buChar char="■"/>
              <a:defRPr sz="1184"/>
            </a:lvl6pPr>
            <a:lvl7pPr lvl="6">
              <a:spcBef>
                <a:spcPts val="1201"/>
              </a:spcBef>
              <a:spcAft>
                <a:spcPts val="0"/>
              </a:spcAft>
              <a:buSzPts val="1600"/>
              <a:buChar char="●"/>
              <a:defRPr sz="1184"/>
            </a:lvl7pPr>
            <a:lvl8pPr lvl="7">
              <a:spcBef>
                <a:spcPts val="1201"/>
              </a:spcBef>
              <a:spcAft>
                <a:spcPts val="0"/>
              </a:spcAft>
              <a:buSzPts val="1600"/>
              <a:buChar char="○"/>
              <a:defRPr sz="1184"/>
            </a:lvl8pPr>
            <a:lvl9pPr lvl="8">
              <a:spcBef>
                <a:spcPts val="1201"/>
              </a:spcBef>
              <a:spcAft>
                <a:spcPts val="1201"/>
              </a:spcAft>
              <a:buSzPts val="1600"/>
              <a:buChar char="■"/>
              <a:defRPr sz="1184"/>
            </a:lvl9pPr>
          </a:lstStyle>
          <a:p>
            <a:endParaRPr/>
          </a:p>
        </p:txBody>
      </p:sp>
      <p:sp>
        <p:nvSpPr>
          <p:cNvPr id="125" name="Google Shape;125;p7"/>
          <p:cNvSpPr txBox="1">
            <a:spLocks noGrp="1"/>
          </p:cNvSpPr>
          <p:nvPr>
            <p:ph type="title"/>
          </p:nvPr>
        </p:nvSpPr>
        <p:spPr>
          <a:xfrm>
            <a:off x="534919" y="539500"/>
            <a:ext cx="2535975" cy="612900"/>
          </a:xfrm>
          <a:prstGeom prst="rect">
            <a:avLst/>
          </a:prstGeom>
        </p:spPr>
        <p:txBody>
          <a:bodyPr spcFirstLastPara="1" wrap="square" lIns="121705" tIns="121705" rIns="121705" bIns="121705" anchor="t" anchorCtr="0">
            <a:noAutofit/>
          </a:bodyPr>
          <a:lstStyle>
            <a:lvl1pPr lvl="0" algn="l"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126" name="Google Shape;126;p7"/>
          <p:cNvSpPr/>
          <p:nvPr/>
        </p:nvSpPr>
        <p:spPr>
          <a:xfrm rot="10800000">
            <a:off x="3893881" y="4242603"/>
            <a:ext cx="2964119" cy="900886"/>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rgbClr val="FFB03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27" name="Google Shape;127;p7"/>
          <p:cNvSpPr/>
          <p:nvPr/>
        </p:nvSpPr>
        <p:spPr>
          <a:xfrm flipH="1">
            <a:off x="6182400" y="1718201"/>
            <a:ext cx="675600" cy="3425317"/>
          </a:xfrm>
          <a:custGeom>
            <a:avLst/>
            <a:gdLst/>
            <a:ahLst/>
            <a:cxnLst/>
            <a:rect l="l" t="t" r="r" b="b"/>
            <a:pathLst>
              <a:path w="16414" h="62270" extrusionOk="0">
                <a:moveTo>
                  <a:pt x="4865" y="1"/>
                </a:moveTo>
                <a:cubicBezTo>
                  <a:pt x="4187" y="1"/>
                  <a:pt x="3536" y="74"/>
                  <a:pt x="2938" y="218"/>
                </a:cubicBezTo>
                <a:cubicBezTo>
                  <a:pt x="1881" y="480"/>
                  <a:pt x="880" y="929"/>
                  <a:pt x="0" y="1565"/>
                </a:cubicBezTo>
                <a:lnTo>
                  <a:pt x="0" y="62270"/>
                </a:lnTo>
                <a:lnTo>
                  <a:pt x="12830" y="62270"/>
                </a:lnTo>
                <a:cubicBezTo>
                  <a:pt x="12867" y="61119"/>
                  <a:pt x="12502" y="59874"/>
                  <a:pt x="11585" y="58658"/>
                </a:cubicBezTo>
                <a:cubicBezTo>
                  <a:pt x="9339" y="55672"/>
                  <a:pt x="4773" y="53810"/>
                  <a:pt x="3210" y="50675"/>
                </a:cubicBezTo>
                <a:cubicBezTo>
                  <a:pt x="2967" y="50198"/>
                  <a:pt x="2807" y="49683"/>
                  <a:pt x="2742" y="49159"/>
                </a:cubicBezTo>
                <a:cubicBezTo>
                  <a:pt x="2508" y="47241"/>
                  <a:pt x="3678" y="45594"/>
                  <a:pt x="5194" y="44537"/>
                </a:cubicBezTo>
                <a:cubicBezTo>
                  <a:pt x="7121" y="43198"/>
                  <a:pt x="9611" y="42412"/>
                  <a:pt x="11201" y="40803"/>
                </a:cubicBezTo>
                <a:cubicBezTo>
                  <a:pt x="16414" y="35516"/>
                  <a:pt x="9816" y="24904"/>
                  <a:pt x="11342" y="17483"/>
                </a:cubicBezTo>
                <a:cubicBezTo>
                  <a:pt x="11885" y="14910"/>
                  <a:pt x="13391" y="12785"/>
                  <a:pt x="13934" y="10212"/>
                </a:cubicBezTo>
                <a:cubicBezTo>
                  <a:pt x="14552" y="7096"/>
                  <a:pt x="13335" y="3905"/>
                  <a:pt x="10808" y="1987"/>
                </a:cubicBezTo>
                <a:cubicBezTo>
                  <a:pt x="9046" y="628"/>
                  <a:pt x="6842" y="1"/>
                  <a:pt x="4865" y="1"/>
                </a:cubicBezTo>
                <a:close/>
              </a:path>
            </a:pathLst>
          </a:custGeom>
          <a:solidFill>
            <a:schemeClr val="accent6"/>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28" name="Google Shape;128;p7"/>
          <p:cNvSpPr/>
          <p:nvPr/>
        </p:nvSpPr>
        <p:spPr>
          <a:xfrm flipH="1">
            <a:off x="6453345" y="2996087"/>
            <a:ext cx="51995" cy="69559"/>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29" name="Google Shape;129;p7"/>
          <p:cNvSpPr/>
          <p:nvPr/>
        </p:nvSpPr>
        <p:spPr>
          <a:xfrm flipH="1">
            <a:off x="6009103" y="4337021"/>
            <a:ext cx="51995" cy="69486"/>
          </a:xfrm>
          <a:custGeom>
            <a:avLst/>
            <a:gdLst/>
            <a:ahLst/>
            <a:cxnLst/>
            <a:rect l="l" t="t" r="r" b="b"/>
            <a:pathLst>
              <a:path w="955" h="955" extrusionOk="0">
                <a:moveTo>
                  <a:pt x="478" y="0"/>
                </a:moveTo>
                <a:cubicBezTo>
                  <a:pt x="216" y="0"/>
                  <a:pt x="0" y="216"/>
                  <a:pt x="0" y="478"/>
                </a:cubicBezTo>
                <a:cubicBezTo>
                  <a:pt x="0" y="740"/>
                  <a:pt x="216" y="955"/>
                  <a:pt x="478" y="955"/>
                </a:cubicBezTo>
                <a:cubicBezTo>
                  <a:pt x="740" y="955"/>
                  <a:pt x="955" y="740"/>
                  <a:pt x="955" y="478"/>
                </a:cubicBezTo>
                <a:cubicBezTo>
                  <a:pt x="955" y="216"/>
                  <a:pt x="740" y="0"/>
                  <a:pt x="478" y="0"/>
                </a:cubicBezTo>
                <a:close/>
              </a:path>
            </a:pathLst>
          </a:custGeom>
          <a:solidFill>
            <a:schemeClr val="accent3"/>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30" name="Google Shape;130;p7"/>
          <p:cNvSpPr/>
          <p:nvPr/>
        </p:nvSpPr>
        <p:spPr>
          <a:xfrm flipH="1">
            <a:off x="6184376" y="4151111"/>
            <a:ext cx="113078" cy="151287"/>
          </a:xfrm>
          <a:custGeom>
            <a:avLst/>
            <a:gdLst/>
            <a:ahLst/>
            <a:cxnLst/>
            <a:rect l="l" t="t" r="r" b="b"/>
            <a:pathLst>
              <a:path w="955" h="956" extrusionOk="0">
                <a:moveTo>
                  <a:pt x="478" y="1"/>
                </a:moveTo>
                <a:cubicBezTo>
                  <a:pt x="206" y="1"/>
                  <a:pt x="0" y="216"/>
                  <a:pt x="0" y="478"/>
                </a:cubicBezTo>
                <a:cubicBezTo>
                  <a:pt x="0" y="740"/>
                  <a:pt x="206" y="955"/>
                  <a:pt x="478" y="955"/>
                </a:cubicBezTo>
                <a:cubicBezTo>
                  <a:pt x="740" y="955"/>
                  <a:pt x="955" y="740"/>
                  <a:pt x="955" y="478"/>
                </a:cubicBezTo>
                <a:cubicBezTo>
                  <a:pt x="955" y="216"/>
                  <a:pt x="740" y="1"/>
                  <a:pt x="478" y="1"/>
                </a:cubicBezTo>
                <a:close/>
              </a:path>
            </a:pathLst>
          </a:custGeom>
          <a:solidFill>
            <a:schemeClr val="accent6"/>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31" name="Google Shape;131;p7"/>
          <p:cNvSpPr/>
          <p:nvPr/>
        </p:nvSpPr>
        <p:spPr>
          <a:xfrm flipH="1">
            <a:off x="5900542" y="3982977"/>
            <a:ext cx="52049" cy="69486"/>
          </a:xfrm>
          <a:custGeom>
            <a:avLst/>
            <a:gdLst/>
            <a:ahLst/>
            <a:cxnLst/>
            <a:rect l="l" t="t" r="r" b="b"/>
            <a:pathLst>
              <a:path w="956" h="955" extrusionOk="0">
                <a:moveTo>
                  <a:pt x="478" y="0"/>
                </a:moveTo>
                <a:cubicBezTo>
                  <a:pt x="216" y="0"/>
                  <a:pt x="1" y="216"/>
                  <a:pt x="1" y="478"/>
                </a:cubicBezTo>
                <a:cubicBezTo>
                  <a:pt x="1" y="740"/>
                  <a:pt x="216" y="955"/>
                  <a:pt x="478" y="955"/>
                </a:cubicBezTo>
                <a:cubicBezTo>
                  <a:pt x="749" y="955"/>
                  <a:pt x="955" y="740"/>
                  <a:pt x="955" y="478"/>
                </a:cubicBezTo>
                <a:cubicBezTo>
                  <a:pt x="955" y="216"/>
                  <a:pt x="749" y="0"/>
                  <a:pt x="478" y="0"/>
                </a:cubicBezTo>
                <a:close/>
              </a:path>
            </a:pathLst>
          </a:custGeom>
          <a:solidFill>
            <a:schemeClr val="accent3"/>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32" name="Google Shape;132;p7"/>
          <p:cNvSpPr/>
          <p:nvPr/>
        </p:nvSpPr>
        <p:spPr>
          <a:xfrm flipH="1">
            <a:off x="6603120" y="2665908"/>
            <a:ext cx="117219" cy="156652"/>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133" name="Google Shape;133;p7"/>
          <p:cNvSpPr/>
          <p:nvPr/>
        </p:nvSpPr>
        <p:spPr>
          <a:xfrm flipH="1">
            <a:off x="5480711" y="4760403"/>
            <a:ext cx="117219" cy="156652"/>
          </a:xfrm>
          <a:custGeom>
            <a:avLst/>
            <a:gdLst/>
            <a:ahLst/>
            <a:cxnLst/>
            <a:rect l="l" t="t" r="r" b="b"/>
            <a:pathLst>
              <a:path w="2153" h="2153" extrusionOk="0">
                <a:moveTo>
                  <a:pt x="1077" y="0"/>
                </a:moveTo>
                <a:cubicBezTo>
                  <a:pt x="487" y="0"/>
                  <a:pt x="0" y="487"/>
                  <a:pt x="0" y="1076"/>
                </a:cubicBezTo>
                <a:cubicBezTo>
                  <a:pt x="0" y="1666"/>
                  <a:pt x="487" y="2152"/>
                  <a:pt x="1077" y="2152"/>
                </a:cubicBezTo>
                <a:cubicBezTo>
                  <a:pt x="1666" y="2152"/>
                  <a:pt x="2153" y="1666"/>
                  <a:pt x="2153" y="1076"/>
                </a:cubicBezTo>
                <a:cubicBezTo>
                  <a:pt x="2153" y="487"/>
                  <a:pt x="1666" y="0"/>
                  <a:pt x="1077"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Tree>
    <p:extLst>
      <p:ext uri="{BB962C8B-B14F-4D97-AF65-F5344CB8AC3E}">
        <p14:creationId xmlns:p14="http://schemas.microsoft.com/office/powerpoint/2010/main" val="12423823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3"/>
        <p:cNvGrpSpPr/>
        <p:nvPr/>
      </p:nvGrpSpPr>
      <p:grpSpPr>
        <a:xfrm>
          <a:off x="0" y="0"/>
          <a:ext cx="0" cy="0"/>
          <a:chOff x="0" y="0"/>
          <a:chExt cx="0" cy="0"/>
        </a:xfrm>
      </p:grpSpPr>
      <p:sp>
        <p:nvSpPr>
          <p:cNvPr id="184" name="Google Shape;184;p10"/>
          <p:cNvSpPr txBox="1">
            <a:spLocks noGrp="1"/>
          </p:cNvSpPr>
          <p:nvPr>
            <p:ph type="title"/>
          </p:nvPr>
        </p:nvSpPr>
        <p:spPr>
          <a:xfrm>
            <a:off x="1956525" y="1886850"/>
            <a:ext cx="3309525" cy="1369800"/>
          </a:xfrm>
          <a:prstGeom prst="rect">
            <a:avLst/>
          </a:prstGeom>
        </p:spPr>
        <p:txBody>
          <a:bodyPr spcFirstLastPara="1" wrap="square" lIns="121705" tIns="121705" rIns="121705" bIns="121705" anchor="ctr" anchorCtr="0">
            <a:noAutofit/>
          </a:bodyPr>
          <a:lstStyle>
            <a:lvl1pPr lvl="0">
              <a:spcBef>
                <a:spcPts val="0"/>
              </a:spcBef>
              <a:spcAft>
                <a:spcPts val="0"/>
              </a:spcAft>
              <a:buSzPts val="2400"/>
              <a:buNone/>
              <a:defRPr>
                <a:solidFill>
                  <a:schemeClr val="dk2"/>
                </a:solidFill>
              </a:defRPr>
            </a:lvl1pPr>
            <a:lvl2pPr lvl="1">
              <a:spcBef>
                <a:spcPts val="0"/>
              </a:spcBef>
              <a:spcAft>
                <a:spcPts val="0"/>
              </a:spcAft>
              <a:buSzPts val="3600"/>
              <a:buNone/>
              <a:defRPr/>
            </a:lvl2pPr>
            <a:lvl3pPr lvl="2">
              <a:spcBef>
                <a:spcPts val="0"/>
              </a:spcBef>
              <a:spcAft>
                <a:spcPts val="0"/>
              </a:spcAft>
              <a:buSzPts val="3600"/>
              <a:buNone/>
              <a:defRPr/>
            </a:lvl3pPr>
            <a:lvl4pPr lvl="3">
              <a:spcBef>
                <a:spcPts val="0"/>
              </a:spcBef>
              <a:spcAft>
                <a:spcPts val="0"/>
              </a:spcAft>
              <a:buSzPts val="3600"/>
              <a:buNone/>
              <a:defRPr/>
            </a:lvl4pPr>
            <a:lvl5pPr lvl="4">
              <a:spcBef>
                <a:spcPts val="0"/>
              </a:spcBef>
              <a:spcAft>
                <a:spcPts val="0"/>
              </a:spcAft>
              <a:buSzPts val="3600"/>
              <a:buNone/>
              <a:defRPr/>
            </a:lvl5pPr>
            <a:lvl6pPr lvl="5">
              <a:spcBef>
                <a:spcPts val="0"/>
              </a:spcBef>
              <a:spcAft>
                <a:spcPts val="0"/>
              </a:spcAft>
              <a:buSzPts val="3600"/>
              <a:buNone/>
              <a:defRPr/>
            </a:lvl6pPr>
            <a:lvl7pPr lvl="6">
              <a:spcBef>
                <a:spcPts val="0"/>
              </a:spcBef>
              <a:spcAft>
                <a:spcPts val="0"/>
              </a:spcAft>
              <a:buSzPts val="3600"/>
              <a:buNone/>
              <a:defRPr/>
            </a:lvl7pPr>
            <a:lvl8pPr lvl="7">
              <a:spcBef>
                <a:spcPts val="0"/>
              </a:spcBef>
              <a:spcAft>
                <a:spcPts val="0"/>
              </a:spcAft>
              <a:buSzPts val="3600"/>
              <a:buNone/>
              <a:defRPr/>
            </a:lvl8pPr>
            <a:lvl9pPr lvl="8">
              <a:spcBef>
                <a:spcPts val="0"/>
              </a:spcBef>
              <a:spcAft>
                <a:spcPts val="0"/>
              </a:spcAft>
              <a:buSzPts val="3600"/>
              <a:buNone/>
              <a:defRPr/>
            </a:lvl9pPr>
          </a:lstStyle>
          <a:p>
            <a:endParaRPr/>
          </a:p>
        </p:txBody>
      </p:sp>
    </p:spTree>
    <p:extLst>
      <p:ext uri="{BB962C8B-B14F-4D97-AF65-F5344CB8AC3E}">
        <p14:creationId xmlns:p14="http://schemas.microsoft.com/office/powerpoint/2010/main" val="75633939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26"/>
        <p:cNvGrpSpPr/>
        <p:nvPr/>
      </p:nvGrpSpPr>
      <p:grpSpPr>
        <a:xfrm>
          <a:off x="0" y="0"/>
          <a:ext cx="0" cy="0"/>
          <a:chOff x="0" y="0"/>
          <a:chExt cx="0" cy="0"/>
        </a:xfrm>
      </p:grpSpPr>
    </p:spTree>
    <p:extLst>
      <p:ext uri="{BB962C8B-B14F-4D97-AF65-F5344CB8AC3E}">
        <p14:creationId xmlns:p14="http://schemas.microsoft.com/office/powerpoint/2010/main" val="264229521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Title and three columns 5">
  <p:cSld name="Title and three columns 5">
    <p:spTree>
      <p:nvGrpSpPr>
        <p:cNvPr id="1" name="Shape 413"/>
        <p:cNvGrpSpPr/>
        <p:nvPr/>
      </p:nvGrpSpPr>
      <p:grpSpPr>
        <a:xfrm>
          <a:off x="0" y="0"/>
          <a:ext cx="0" cy="0"/>
          <a:chOff x="0" y="0"/>
          <a:chExt cx="0" cy="0"/>
        </a:xfrm>
      </p:grpSpPr>
      <p:sp>
        <p:nvSpPr>
          <p:cNvPr id="414" name="Google Shape;414;p24"/>
          <p:cNvSpPr/>
          <p:nvPr/>
        </p:nvSpPr>
        <p:spPr>
          <a:xfrm rot="10800000" flipH="1">
            <a:off x="22" y="4259282"/>
            <a:ext cx="2256298" cy="884209"/>
          </a:xfrm>
          <a:custGeom>
            <a:avLst/>
            <a:gdLst/>
            <a:ahLst/>
            <a:cxnLst/>
            <a:rect l="l" t="t" r="r" b="b"/>
            <a:pathLst>
              <a:path w="77596" h="17648" extrusionOk="0">
                <a:moveTo>
                  <a:pt x="0" y="0"/>
                </a:moveTo>
                <a:lnTo>
                  <a:pt x="0" y="17265"/>
                </a:lnTo>
                <a:cubicBezTo>
                  <a:pt x="929" y="17521"/>
                  <a:pt x="1890" y="17648"/>
                  <a:pt x="2769" y="17648"/>
                </a:cubicBezTo>
                <a:cubicBezTo>
                  <a:pt x="3369" y="17648"/>
                  <a:pt x="3931" y="17589"/>
                  <a:pt x="4417" y="17471"/>
                </a:cubicBezTo>
                <a:cubicBezTo>
                  <a:pt x="7645" y="16694"/>
                  <a:pt x="10069" y="14065"/>
                  <a:pt x="12614" y="11894"/>
                </a:cubicBezTo>
                <a:cubicBezTo>
                  <a:pt x="14644" y="10169"/>
                  <a:pt x="17188" y="8633"/>
                  <a:pt x="19719" y="8633"/>
                </a:cubicBezTo>
                <a:cubicBezTo>
                  <a:pt x="20374" y="8633"/>
                  <a:pt x="21028" y="8736"/>
                  <a:pt x="21673" y="8965"/>
                </a:cubicBezTo>
                <a:cubicBezTo>
                  <a:pt x="23207" y="9517"/>
                  <a:pt x="24433" y="10715"/>
                  <a:pt x="25846" y="11538"/>
                </a:cubicBezTo>
                <a:cubicBezTo>
                  <a:pt x="27257" y="12366"/>
                  <a:pt x="28860" y="12756"/>
                  <a:pt x="30473" y="12756"/>
                </a:cubicBezTo>
                <a:cubicBezTo>
                  <a:pt x="33804" y="12756"/>
                  <a:pt x="37175" y="11092"/>
                  <a:pt x="38966" y="8179"/>
                </a:cubicBezTo>
                <a:cubicBezTo>
                  <a:pt x="39396" y="7468"/>
                  <a:pt x="39827" y="6635"/>
                  <a:pt x="40622" y="6420"/>
                </a:cubicBezTo>
                <a:cubicBezTo>
                  <a:pt x="40758" y="6381"/>
                  <a:pt x="40894" y="6364"/>
                  <a:pt x="41029" y="6364"/>
                </a:cubicBezTo>
                <a:cubicBezTo>
                  <a:pt x="41615" y="6364"/>
                  <a:pt x="42196" y="6685"/>
                  <a:pt x="42728" y="6981"/>
                </a:cubicBezTo>
                <a:cubicBezTo>
                  <a:pt x="47006" y="9329"/>
                  <a:pt x="51852" y="10503"/>
                  <a:pt x="56697" y="10503"/>
                </a:cubicBezTo>
                <a:cubicBezTo>
                  <a:pt x="61528" y="10503"/>
                  <a:pt x="66358" y="9336"/>
                  <a:pt x="70623" y="7000"/>
                </a:cubicBezTo>
                <a:cubicBezTo>
                  <a:pt x="73010" y="5699"/>
                  <a:pt x="75265" y="4015"/>
                  <a:pt x="76725" y="1684"/>
                </a:cubicBezTo>
                <a:cubicBezTo>
                  <a:pt x="77062" y="1151"/>
                  <a:pt x="77352" y="590"/>
                  <a:pt x="77595" y="9"/>
                </a:cubicBezTo>
                <a:lnTo>
                  <a:pt x="0" y="0"/>
                </a:lnTo>
                <a:close/>
              </a:path>
            </a:pathLst>
          </a:custGeom>
          <a:solidFill>
            <a:schemeClr val="accent5"/>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15" name="Google Shape;415;p24"/>
          <p:cNvSpPr txBox="1">
            <a:spLocks noGrp="1"/>
          </p:cNvSpPr>
          <p:nvPr>
            <p:ph type="title"/>
          </p:nvPr>
        </p:nvSpPr>
        <p:spPr>
          <a:xfrm flipH="1">
            <a:off x="4455131" y="996300"/>
            <a:ext cx="1867950" cy="662100"/>
          </a:xfrm>
          <a:prstGeom prst="rect">
            <a:avLst/>
          </a:prstGeom>
        </p:spPr>
        <p:txBody>
          <a:bodyPr spcFirstLastPara="1" wrap="square" lIns="121705" tIns="121705" rIns="121705" bIns="121705" anchor="t" anchorCtr="0">
            <a:noAutofit/>
          </a:bodyPr>
          <a:lstStyle>
            <a:lvl1pPr lvl="0" rtl="0">
              <a:spcBef>
                <a:spcPts val="0"/>
              </a:spcBef>
              <a:spcAft>
                <a:spcPts val="0"/>
              </a:spcAft>
              <a:buSzPts val="3000"/>
              <a:buNone/>
              <a:defRPr/>
            </a:lvl1pPr>
            <a:lvl2pPr lvl="1" algn="l" rtl="0">
              <a:spcBef>
                <a:spcPts val="0"/>
              </a:spcBef>
              <a:spcAft>
                <a:spcPts val="0"/>
              </a:spcAft>
              <a:buSzPts val="3600"/>
              <a:buNone/>
              <a:defRPr/>
            </a:lvl2pPr>
            <a:lvl3pPr lvl="2" algn="l" rtl="0">
              <a:spcBef>
                <a:spcPts val="0"/>
              </a:spcBef>
              <a:spcAft>
                <a:spcPts val="0"/>
              </a:spcAft>
              <a:buSzPts val="3600"/>
              <a:buNone/>
              <a:defRPr/>
            </a:lvl3pPr>
            <a:lvl4pPr lvl="3" algn="l" rtl="0">
              <a:spcBef>
                <a:spcPts val="0"/>
              </a:spcBef>
              <a:spcAft>
                <a:spcPts val="0"/>
              </a:spcAft>
              <a:buSzPts val="3600"/>
              <a:buNone/>
              <a:defRPr/>
            </a:lvl4pPr>
            <a:lvl5pPr lvl="4" algn="l" rtl="0">
              <a:spcBef>
                <a:spcPts val="0"/>
              </a:spcBef>
              <a:spcAft>
                <a:spcPts val="0"/>
              </a:spcAft>
              <a:buSzPts val="3600"/>
              <a:buNone/>
              <a:defRPr/>
            </a:lvl5pPr>
            <a:lvl6pPr lvl="5" algn="l" rtl="0">
              <a:spcBef>
                <a:spcPts val="0"/>
              </a:spcBef>
              <a:spcAft>
                <a:spcPts val="0"/>
              </a:spcAft>
              <a:buSzPts val="3600"/>
              <a:buNone/>
              <a:defRPr/>
            </a:lvl6pPr>
            <a:lvl7pPr lvl="6" algn="l" rtl="0">
              <a:spcBef>
                <a:spcPts val="0"/>
              </a:spcBef>
              <a:spcAft>
                <a:spcPts val="0"/>
              </a:spcAft>
              <a:buSzPts val="3600"/>
              <a:buNone/>
              <a:defRPr/>
            </a:lvl7pPr>
            <a:lvl8pPr lvl="7" algn="l" rtl="0">
              <a:spcBef>
                <a:spcPts val="0"/>
              </a:spcBef>
              <a:spcAft>
                <a:spcPts val="0"/>
              </a:spcAft>
              <a:buSzPts val="3600"/>
              <a:buNone/>
              <a:defRPr/>
            </a:lvl8pPr>
            <a:lvl9pPr lvl="8" algn="l" rtl="0">
              <a:spcBef>
                <a:spcPts val="0"/>
              </a:spcBef>
              <a:spcAft>
                <a:spcPts val="0"/>
              </a:spcAft>
              <a:buSzPts val="3600"/>
              <a:buNone/>
              <a:defRPr/>
            </a:lvl9pPr>
          </a:lstStyle>
          <a:p>
            <a:endParaRPr/>
          </a:p>
        </p:txBody>
      </p:sp>
      <p:sp>
        <p:nvSpPr>
          <p:cNvPr id="416" name="Google Shape;416;p24"/>
          <p:cNvSpPr txBox="1">
            <a:spLocks noGrp="1"/>
          </p:cNvSpPr>
          <p:nvPr>
            <p:ph type="subTitle" idx="1"/>
          </p:nvPr>
        </p:nvSpPr>
        <p:spPr>
          <a:xfrm flipH="1">
            <a:off x="4455119" y="1658425"/>
            <a:ext cx="1867950" cy="9849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1184"/>
            </a:lvl1pPr>
            <a:lvl2pPr lvl="1" rtl="0">
              <a:spcBef>
                <a:spcPts val="0"/>
              </a:spcBef>
              <a:spcAft>
                <a:spcPts val="0"/>
              </a:spcAft>
              <a:buSzPts val="1600"/>
              <a:buChar char="○"/>
              <a:defRPr sz="1184"/>
            </a:lvl2pPr>
            <a:lvl3pPr lvl="2" rtl="0">
              <a:spcBef>
                <a:spcPts val="1201"/>
              </a:spcBef>
              <a:spcAft>
                <a:spcPts val="0"/>
              </a:spcAft>
              <a:buSzPts val="1600"/>
              <a:buChar char="■"/>
              <a:defRPr sz="1184"/>
            </a:lvl3pPr>
            <a:lvl4pPr lvl="3" rtl="0">
              <a:spcBef>
                <a:spcPts val="1201"/>
              </a:spcBef>
              <a:spcAft>
                <a:spcPts val="0"/>
              </a:spcAft>
              <a:buSzPts val="1600"/>
              <a:buChar char="●"/>
              <a:defRPr sz="1184"/>
            </a:lvl4pPr>
            <a:lvl5pPr lvl="4" rtl="0">
              <a:spcBef>
                <a:spcPts val="1201"/>
              </a:spcBef>
              <a:spcAft>
                <a:spcPts val="0"/>
              </a:spcAft>
              <a:buSzPts val="1600"/>
              <a:buChar char="○"/>
              <a:defRPr sz="1184"/>
            </a:lvl5pPr>
            <a:lvl6pPr lvl="5" rtl="0">
              <a:spcBef>
                <a:spcPts val="1201"/>
              </a:spcBef>
              <a:spcAft>
                <a:spcPts val="0"/>
              </a:spcAft>
              <a:buSzPts val="1600"/>
              <a:buChar char="■"/>
              <a:defRPr sz="1184"/>
            </a:lvl6pPr>
            <a:lvl7pPr lvl="6" rtl="0">
              <a:spcBef>
                <a:spcPts val="1201"/>
              </a:spcBef>
              <a:spcAft>
                <a:spcPts val="0"/>
              </a:spcAft>
              <a:buSzPts val="1600"/>
              <a:buChar char="●"/>
              <a:defRPr sz="1184"/>
            </a:lvl7pPr>
            <a:lvl8pPr lvl="7" rtl="0">
              <a:spcBef>
                <a:spcPts val="1201"/>
              </a:spcBef>
              <a:spcAft>
                <a:spcPts val="0"/>
              </a:spcAft>
              <a:buSzPts val="1600"/>
              <a:buChar char="○"/>
              <a:defRPr sz="1184"/>
            </a:lvl8pPr>
            <a:lvl9pPr lvl="8" rtl="0">
              <a:spcBef>
                <a:spcPts val="1201"/>
              </a:spcBef>
              <a:spcAft>
                <a:spcPts val="1201"/>
              </a:spcAft>
              <a:buSzPts val="1600"/>
              <a:buChar char="■"/>
              <a:defRPr sz="1184"/>
            </a:lvl9pPr>
          </a:lstStyle>
          <a:p>
            <a:endParaRPr/>
          </a:p>
        </p:txBody>
      </p:sp>
      <p:sp>
        <p:nvSpPr>
          <p:cNvPr id="417" name="Google Shape;417;p24"/>
          <p:cNvSpPr txBox="1">
            <a:spLocks noGrp="1"/>
          </p:cNvSpPr>
          <p:nvPr>
            <p:ph type="subTitle" idx="2"/>
          </p:nvPr>
        </p:nvSpPr>
        <p:spPr>
          <a:xfrm flipH="1">
            <a:off x="534919" y="2410363"/>
            <a:ext cx="1867950" cy="9849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1184"/>
            </a:lvl1pPr>
            <a:lvl2pPr lvl="1" rtl="0">
              <a:spcBef>
                <a:spcPts val="1201"/>
              </a:spcBef>
              <a:spcAft>
                <a:spcPts val="0"/>
              </a:spcAft>
              <a:buSzPts val="1600"/>
              <a:buChar char="○"/>
              <a:defRPr sz="1184"/>
            </a:lvl2pPr>
            <a:lvl3pPr lvl="2" rtl="0">
              <a:spcBef>
                <a:spcPts val="1201"/>
              </a:spcBef>
              <a:spcAft>
                <a:spcPts val="0"/>
              </a:spcAft>
              <a:buSzPts val="1600"/>
              <a:buChar char="■"/>
              <a:defRPr sz="1184"/>
            </a:lvl3pPr>
            <a:lvl4pPr lvl="3" rtl="0">
              <a:spcBef>
                <a:spcPts val="1201"/>
              </a:spcBef>
              <a:spcAft>
                <a:spcPts val="0"/>
              </a:spcAft>
              <a:buSzPts val="1600"/>
              <a:buChar char="●"/>
              <a:defRPr sz="1184"/>
            </a:lvl4pPr>
            <a:lvl5pPr lvl="4" rtl="0">
              <a:spcBef>
                <a:spcPts val="1201"/>
              </a:spcBef>
              <a:spcAft>
                <a:spcPts val="0"/>
              </a:spcAft>
              <a:buSzPts val="1600"/>
              <a:buChar char="○"/>
              <a:defRPr sz="1184"/>
            </a:lvl5pPr>
            <a:lvl6pPr lvl="5" rtl="0">
              <a:spcBef>
                <a:spcPts val="1201"/>
              </a:spcBef>
              <a:spcAft>
                <a:spcPts val="0"/>
              </a:spcAft>
              <a:buSzPts val="1600"/>
              <a:buChar char="■"/>
              <a:defRPr sz="1184"/>
            </a:lvl6pPr>
            <a:lvl7pPr lvl="6" rtl="0">
              <a:spcBef>
                <a:spcPts val="1201"/>
              </a:spcBef>
              <a:spcAft>
                <a:spcPts val="0"/>
              </a:spcAft>
              <a:buSzPts val="1600"/>
              <a:buChar char="●"/>
              <a:defRPr sz="1184"/>
            </a:lvl7pPr>
            <a:lvl8pPr lvl="7" rtl="0">
              <a:spcBef>
                <a:spcPts val="1201"/>
              </a:spcBef>
              <a:spcAft>
                <a:spcPts val="0"/>
              </a:spcAft>
              <a:buSzPts val="1600"/>
              <a:buChar char="○"/>
              <a:defRPr sz="1184"/>
            </a:lvl8pPr>
            <a:lvl9pPr lvl="8" rtl="0">
              <a:spcBef>
                <a:spcPts val="1201"/>
              </a:spcBef>
              <a:spcAft>
                <a:spcPts val="1201"/>
              </a:spcAft>
              <a:buSzPts val="1600"/>
              <a:buChar char="■"/>
              <a:defRPr sz="1184"/>
            </a:lvl9pPr>
          </a:lstStyle>
          <a:p>
            <a:endParaRPr/>
          </a:p>
        </p:txBody>
      </p:sp>
      <p:sp>
        <p:nvSpPr>
          <p:cNvPr id="418" name="Google Shape;418;p24"/>
          <p:cNvSpPr txBox="1">
            <a:spLocks noGrp="1"/>
          </p:cNvSpPr>
          <p:nvPr>
            <p:ph type="subTitle" idx="3"/>
          </p:nvPr>
        </p:nvSpPr>
        <p:spPr>
          <a:xfrm flipH="1">
            <a:off x="534919" y="1748238"/>
            <a:ext cx="1867950" cy="6621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2707" b="1">
                <a:latin typeface="Chewy"/>
                <a:ea typeface="Chewy"/>
                <a:cs typeface="Chewy"/>
                <a:sym typeface="Chewy"/>
              </a:defRPr>
            </a:lvl1pPr>
            <a:lvl2pPr lvl="1" rtl="0">
              <a:spcBef>
                <a:spcPts val="1201"/>
              </a:spcBef>
              <a:spcAft>
                <a:spcPts val="0"/>
              </a:spcAft>
              <a:buSzPts val="3600"/>
              <a:buFont typeface="Chewy"/>
              <a:buNone/>
              <a:defRPr sz="2707">
                <a:latin typeface="Chewy"/>
                <a:ea typeface="Chewy"/>
                <a:cs typeface="Chewy"/>
                <a:sym typeface="Chewy"/>
              </a:defRPr>
            </a:lvl2pPr>
            <a:lvl3pPr lvl="2" rtl="0">
              <a:spcBef>
                <a:spcPts val="1201"/>
              </a:spcBef>
              <a:spcAft>
                <a:spcPts val="0"/>
              </a:spcAft>
              <a:buSzPts val="3600"/>
              <a:buFont typeface="Chewy"/>
              <a:buNone/>
              <a:defRPr sz="2707">
                <a:latin typeface="Chewy"/>
                <a:ea typeface="Chewy"/>
                <a:cs typeface="Chewy"/>
                <a:sym typeface="Chewy"/>
              </a:defRPr>
            </a:lvl3pPr>
            <a:lvl4pPr lvl="3" rtl="0">
              <a:spcBef>
                <a:spcPts val="1201"/>
              </a:spcBef>
              <a:spcAft>
                <a:spcPts val="0"/>
              </a:spcAft>
              <a:buSzPts val="3600"/>
              <a:buFont typeface="Chewy"/>
              <a:buNone/>
              <a:defRPr sz="2707">
                <a:latin typeface="Chewy"/>
                <a:ea typeface="Chewy"/>
                <a:cs typeface="Chewy"/>
                <a:sym typeface="Chewy"/>
              </a:defRPr>
            </a:lvl4pPr>
            <a:lvl5pPr lvl="4" rtl="0">
              <a:spcBef>
                <a:spcPts val="1201"/>
              </a:spcBef>
              <a:spcAft>
                <a:spcPts val="0"/>
              </a:spcAft>
              <a:buSzPts val="3600"/>
              <a:buFont typeface="Chewy"/>
              <a:buNone/>
              <a:defRPr sz="2707">
                <a:latin typeface="Chewy"/>
                <a:ea typeface="Chewy"/>
                <a:cs typeface="Chewy"/>
                <a:sym typeface="Chewy"/>
              </a:defRPr>
            </a:lvl5pPr>
            <a:lvl6pPr lvl="5" rtl="0">
              <a:spcBef>
                <a:spcPts val="1201"/>
              </a:spcBef>
              <a:spcAft>
                <a:spcPts val="0"/>
              </a:spcAft>
              <a:buSzPts val="3600"/>
              <a:buFont typeface="Chewy"/>
              <a:buNone/>
              <a:defRPr sz="2707">
                <a:latin typeface="Chewy"/>
                <a:ea typeface="Chewy"/>
                <a:cs typeface="Chewy"/>
                <a:sym typeface="Chewy"/>
              </a:defRPr>
            </a:lvl6pPr>
            <a:lvl7pPr lvl="6" rtl="0">
              <a:spcBef>
                <a:spcPts val="1201"/>
              </a:spcBef>
              <a:spcAft>
                <a:spcPts val="0"/>
              </a:spcAft>
              <a:buSzPts val="3600"/>
              <a:buFont typeface="Chewy"/>
              <a:buNone/>
              <a:defRPr sz="2707">
                <a:latin typeface="Chewy"/>
                <a:ea typeface="Chewy"/>
                <a:cs typeface="Chewy"/>
                <a:sym typeface="Chewy"/>
              </a:defRPr>
            </a:lvl7pPr>
            <a:lvl8pPr lvl="7" rtl="0">
              <a:spcBef>
                <a:spcPts val="1201"/>
              </a:spcBef>
              <a:spcAft>
                <a:spcPts val="0"/>
              </a:spcAft>
              <a:buSzPts val="3600"/>
              <a:buFont typeface="Chewy"/>
              <a:buNone/>
              <a:defRPr sz="2707">
                <a:latin typeface="Chewy"/>
                <a:ea typeface="Chewy"/>
                <a:cs typeface="Chewy"/>
                <a:sym typeface="Chewy"/>
              </a:defRPr>
            </a:lvl8pPr>
            <a:lvl9pPr lvl="8" rtl="0">
              <a:spcBef>
                <a:spcPts val="1201"/>
              </a:spcBef>
              <a:spcAft>
                <a:spcPts val="1201"/>
              </a:spcAft>
              <a:buSzPts val="3600"/>
              <a:buFont typeface="Chewy"/>
              <a:buNone/>
              <a:defRPr sz="2707">
                <a:latin typeface="Chewy"/>
                <a:ea typeface="Chewy"/>
                <a:cs typeface="Chewy"/>
                <a:sym typeface="Chewy"/>
              </a:defRPr>
            </a:lvl9pPr>
          </a:lstStyle>
          <a:p>
            <a:endParaRPr/>
          </a:p>
        </p:txBody>
      </p:sp>
      <p:sp>
        <p:nvSpPr>
          <p:cNvPr id="419" name="Google Shape;419;p24"/>
          <p:cNvSpPr txBox="1">
            <a:spLocks noGrp="1"/>
          </p:cNvSpPr>
          <p:nvPr>
            <p:ph type="subTitle" idx="4"/>
          </p:nvPr>
        </p:nvSpPr>
        <p:spPr>
          <a:xfrm flipH="1">
            <a:off x="4455113" y="3363400"/>
            <a:ext cx="1867950" cy="9849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Char char="●"/>
              <a:defRPr sz="1184"/>
            </a:lvl1pPr>
            <a:lvl2pPr lvl="1" rtl="0">
              <a:spcBef>
                <a:spcPts val="1201"/>
              </a:spcBef>
              <a:spcAft>
                <a:spcPts val="0"/>
              </a:spcAft>
              <a:buSzPts val="1600"/>
              <a:buChar char="○"/>
              <a:defRPr sz="1184"/>
            </a:lvl2pPr>
            <a:lvl3pPr lvl="2" rtl="0">
              <a:spcBef>
                <a:spcPts val="1201"/>
              </a:spcBef>
              <a:spcAft>
                <a:spcPts val="0"/>
              </a:spcAft>
              <a:buSzPts val="1600"/>
              <a:buChar char="■"/>
              <a:defRPr sz="1184"/>
            </a:lvl3pPr>
            <a:lvl4pPr lvl="3" rtl="0">
              <a:spcBef>
                <a:spcPts val="1201"/>
              </a:spcBef>
              <a:spcAft>
                <a:spcPts val="0"/>
              </a:spcAft>
              <a:buSzPts val="1600"/>
              <a:buChar char="●"/>
              <a:defRPr sz="1184"/>
            </a:lvl4pPr>
            <a:lvl5pPr lvl="4" rtl="0">
              <a:spcBef>
                <a:spcPts val="1201"/>
              </a:spcBef>
              <a:spcAft>
                <a:spcPts val="0"/>
              </a:spcAft>
              <a:buSzPts val="1600"/>
              <a:buChar char="○"/>
              <a:defRPr sz="1184"/>
            </a:lvl5pPr>
            <a:lvl6pPr lvl="5" rtl="0">
              <a:spcBef>
                <a:spcPts val="1201"/>
              </a:spcBef>
              <a:spcAft>
                <a:spcPts val="0"/>
              </a:spcAft>
              <a:buSzPts val="1600"/>
              <a:buChar char="■"/>
              <a:defRPr sz="1184"/>
            </a:lvl6pPr>
            <a:lvl7pPr lvl="6" rtl="0">
              <a:spcBef>
                <a:spcPts val="1201"/>
              </a:spcBef>
              <a:spcAft>
                <a:spcPts val="0"/>
              </a:spcAft>
              <a:buSzPts val="1600"/>
              <a:buChar char="●"/>
              <a:defRPr sz="1184"/>
            </a:lvl7pPr>
            <a:lvl8pPr lvl="7" rtl="0">
              <a:spcBef>
                <a:spcPts val="1201"/>
              </a:spcBef>
              <a:spcAft>
                <a:spcPts val="0"/>
              </a:spcAft>
              <a:buSzPts val="1600"/>
              <a:buChar char="○"/>
              <a:defRPr sz="1184"/>
            </a:lvl8pPr>
            <a:lvl9pPr lvl="8" rtl="0">
              <a:spcBef>
                <a:spcPts val="1201"/>
              </a:spcBef>
              <a:spcAft>
                <a:spcPts val="1201"/>
              </a:spcAft>
              <a:buSzPts val="1600"/>
              <a:buChar char="■"/>
              <a:defRPr sz="1184"/>
            </a:lvl9pPr>
          </a:lstStyle>
          <a:p>
            <a:endParaRPr/>
          </a:p>
        </p:txBody>
      </p:sp>
      <p:sp>
        <p:nvSpPr>
          <p:cNvPr id="420" name="Google Shape;420;p24"/>
          <p:cNvSpPr txBox="1">
            <a:spLocks noGrp="1"/>
          </p:cNvSpPr>
          <p:nvPr>
            <p:ph type="subTitle" idx="5"/>
          </p:nvPr>
        </p:nvSpPr>
        <p:spPr>
          <a:xfrm flipH="1">
            <a:off x="4455113" y="2701275"/>
            <a:ext cx="1867950" cy="6621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600"/>
              <a:buFont typeface="Chewy"/>
              <a:buNone/>
              <a:defRPr sz="2707" b="1">
                <a:latin typeface="Chewy"/>
                <a:ea typeface="Chewy"/>
                <a:cs typeface="Chewy"/>
                <a:sym typeface="Chewy"/>
              </a:defRPr>
            </a:lvl1pPr>
            <a:lvl2pPr lvl="1" rtl="0">
              <a:spcBef>
                <a:spcPts val="1201"/>
              </a:spcBef>
              <a:spcAft>
                <a:spcPts val="0"/>
              </a:spcAft>
              <a:buSzPts val="3600"/>
              <a:buFont typeface="Chewy"/>
              <a:buNone/>
              <a:defRPr sz="2707">
                <a:latin typeface="Chewy"/>
                <a:ea typeface="Chewy"/>
                <a:cs typeface="Chewy"/>
                <a:sym typeface="Chewy"/>
              </a:defRPr>
            </a:lvl2pPr>
            <a:lvl3pPr lvl="2" rtl="0">
              <a:spcBef>
                <a:spcPts val="1201"/>
              </a:spcBef>
              <a:spcAft>
                <a:spcPts val="0"/>
              </a:spcAft>
              <a:buSzPts val="3600"/>
              <a:buFont typeface="Chewy"/>
              <a:buNone/>
              <a:defRPr sz="2707">
                <a:latin typeface="Chewy"/>
                <a:ea typeface="Chewy"/>
                <a:cs typeface="Chewy"/>
                <a:sym typeface="Chewy"/>
              </a:defRPr>
            </a:lvl3pPr>
            <a:lvl4pPr lvl="3" rtl="0">
              <a:spcBef>
                <a:spcPts val="1201"/>
              </a:spcBef>
              <a:spcAft>
                <a:spcPts val="0"/>
              </a:spcAft>
              <a:buSzPts val="3600"/>
              <a:buFont typeface="Chewy"/>
              <a:buNone/>
              <a:defRPr sz="2707">
                <a:latin typeface="Chewy"/>
                <a:ea typeface="Chewy"/>
                <a:cs typeface="Chewy"/>
                <a:sym typeface="Chewy"/>
              </a:defRPr>
            </a:lvl4pPr>
            <a:lvl5pPr lvl="4" rtl="0">
              <a:spcBef>
                <a:spcPts val="1201"/>
              </a:spcBef>
              <a:spcAft>
                <a:spcPts val="0"/>
              </a:spcAft>
              <a:buSzPts val="3600"/>
              <a:buFont typeface="Chewy"/>
              <a:buNone/>
              <a:defRPr sz="2707">
                <a:latin typeface="Chewy"/>
                <a:ea typeface="Chewy"/>
                <a:cs typeface="Chewy"/>
                <a:sym typeface="Chewy"/>
              </a:defRPr>
            </a:lvl5pPr>
            <a:lvl6pPr lvl="5" rtl="0">
              <a:spcBef>
                <a:spcPts val="1201"/>
              </a:spcBef>
              <a:spcAft>
                <a:spcPts val="0"/>
              </a:spcAft>
              <a:buSzPts val="3600"/>
              <a:buFont typeface="Chewy"/>
              <a:buNone/>
              <a:defRPr sz="2707">
                <a:latin typeface="Chewy"/>
                <a:ea typeface="Chewy"/>
                <a:cs typeface="Chewy"/>
                <a:sym typeface="Chewy"/>
              </a:defRPr>
            </a:lvl6pPr>
            <a:lvl7pPr lvl="6" rtl="0">
              <a:spcBef>
                <a:spcPts val="1201"/>
              </a:spcBef>
              <a:spcAft>
                <a:spcPts val="0"/>
              </a:spcAft>
              <a:buSzPts val="3600"/>
              <a:buFont typeface="Chewy"/>
              <a:buNone/>
              <a:defRPr sz="2707">
                <a:latin typeface="Chewy"/>
                <a:ea typeface="Chewy"/>
                <a:cs typeface="Chewy"/>
                <a:sym typeface="Chewy"/>
              </a:defRPr>
            </a:lvl7pPr>
            <a:lvl8pPr lvl="7" rtl="0">
              <a:spcBef>
                <a:spcPts val="1201"/>
              </a:spcBef>
              <a:spcAft>
                <a:spcPts val="0"/>
              </a:spcAft>
              <a:buSzPts val="3600"/>
              <a:buFont typeface="Chewy"/>
              <a:buNone/>
              <a:defRPr sz="2707">
                <a:latin typeface="Chewy"/>
                <a:ea typeface="Chewy"/>
                <a:cs typeface="Chewy"/>
                <a:sym typeface="Chewy"/>
              </a:defRPr>
            </a:lvl8pPr>
            <a:lvl9pPr lvl="8" rtl="0">
              <a:spcBef>
                <a:spcPts val="1201"/>
              </a:spcBef>
              <a:spcAft>
                <a:spcPts val="1201"/>
              </a:spcAft>
              <a:buSzPts val="3600"/>
              <a:buFont typeface="Chewy"/>
              <a:buNone/>
              <a:defRPr sz="2707">
                <a:latin typeface="Chewy"/>
                <a:ea typeface="Chewy"/>
                <a:cs typeface="Chewy"/>
                <a:sym typeface="Chewy"/>
              </a:defRPr>
            </a:lvl9pPr>
          </a:lstStyle>
          <a:p>
            <a:endParaRPr/>
          </a:p>
        </p:txBody>
      </p:sp>
      <p:sp>
        <p:nvSpPr>
          <p:cNvPr id="421" name="Google Shape;421;p24"/>
          <p:cNvSpPr/>
          <p:nvPr/>
        </p:nvSpPr>
        <p:spPr>
          <a:xfrm rot="5400000" flipH="1">
            <a:off x="1001769" y="-933306"/>
            <a:ext cx="577796" cy="2444422"/>
          </a:xfrm>
          <a:custGeom>
            <a:avLst/>
            <a:gdLst/>
            <a:ahLst/>
            <a:cxnLst/>
            <a:rect l="l" t="t" r="r" b="b"/>
            <a:pathLst>
              <a:path w="17937" h="101179" extrusionOk="0">
                <a:moveTo>
                  <a:pt x="15789" y="1"/>
                </a:moveTo>
                <a:cubicBezTo>
                  <a:pt x="9598" y="1"/>
                  <a:pt x="4255" y="10891"/>
                  <a:pt x="3419" y="15108"/>
                </a:cubicBezTo>
                <a:cubicBezTo>
                  <a:pt x="1441" y="24959"/>
                  <a:pt x="9045" y="32564"/>
                  <a:pt x="10389" y="41820"/>
                </a:cubicBezTo>
                <a:cubicBezTo>
                  <a:pt x="11522" y="49598"/>
                  <a:pt x="10505" y="57548"/>
                  <a:pt x="7451" y="64807"/>
                </a:cubicBezTo>
                <a:cubicBezTo>
                  <a:pt x="4974" y="70587"/>
                  <a:pt x="1153" y="76022"/>
                  <a:pt x="653" y="82282"/>
                </a:cubicBezTo>
                <a:cubicBezTo>
                  <a:pt x="0" y="90348"/>
                  <a:pt x="8815" y="100929"/>
                  <a:pt x="17936" y="101178"/>
                </a:cubicBezTo>
                <a:lnTo>
                  <a:pt x="17706" y="359"/>
                </a:lnTo>
                <a:cubicBezTo>
                  <a:pt x="17061" y="114"/>
                  <a:pt x="16420" y="1"/>
                  <a:pt x="15789" y="1"/>
                </a:cubicBezTo>
                <a:close/>
              </a:path>
            </a:pathLst>
          </a:custGeom>
          <a:solidFill>
            <a:schemeClr val="accent6"/>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22" name="Google Shape;422;p24"/>
          <p:cNvSpPr/>
          <p:nvPr/>
        </p:nvSpPr>
        <p:spPr>
          <a:xfrm flipH="1">
            <a:off x="25" y="-6933"/>
            <a:ext cx="418766" cy="2668577"/>
          </a:xfrm>
          <a:custGeom>
            <a:avLst/>
            <a:gdLst/>
            <a:ahLst/>
            <a:cxnLst/>
            <a:rect l="l" t="t" r="r" b="b"/>
            <a:pathLst>
              <a:path w="4970" h="27887" extrusionOk="0">
                <a:moveTo>
                  <a:pt x="4970" y="0"/>
                </a:moveTo>
                <a:lnTo>
                  <a:pt x="3753" y="10"/>
                </a:lnTo>
                <a:cubicBezTo>
                  <a:pt x="2611" y="852"/>
                  <a:pt x="1320" y="1442"/>
                  <a:pt x="581" y="3145"/>
                </a:cubicBezTo>
                <a:cubicBezTo>
                  <a:pt x="85" y="4296"/>
                  <a:pt x="1" y="5961"/>
                  <a:pt x="590" y="6991"/>
                </a:cubicBezTo>
                <a:cubicBezTo>
                  <a:pt x="1030" y="7749"/>
                  <a:pt x="1704" y="8011"/>
                  <a:pt x="2312" y="8385"/>
                </a:cubicBezTo>
                <a:cubicBezTo>
                  <a:pt x="2920" y="8759"/>
                  <a:pt x="3557" y="9433"/>
                  <a:pt x="3622" y="10434"/>
                </a:cubicBezTo>
                <a:cubicBezTo>
                  <a:pt x="3669" y="11099"/>
                  <a:pt x="3454" y="11735"/>
                  <a:pt x="3379" y="12390"/>
                </a:cubicBezTo>
                <a:cubicBezTo>
                  <a:pt x="3266" y="13476"/>
                  <a:pt x="3978" y="14458"/>
                  <a:pt x="4043" y="15403"/>
                </a:cubicBezTo>
                <a:cubicBezTo>
                  <a:pt x="4155" y="17088"/>
                  <a:pt x="2546" y="18604"/>
                  <a:pt x="1816" y="20550"/>
                </a:cubicBezTo>
                <a:cubicBezTo>
                  <a:pt x="1535" y="21308"/>
                  <a:pt x="1348" y="25295"/>
                  <a:pt x="2265" y="27887"/>
                </a:cubicBezTo>
                <a:lnTo>
                  <a:pt x="4970" y="27887"/>
                </a:lnTo>
                <a:lnTo>
                  <a:pt x="4970" y="0"/>
                </a:lnTo>
                <a:close/>
              </a:path>
            </a:pathLst>
          </a:custGeom>
          <a:solidFill>
            <a:schemeClr val="accent2"/>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23" name="Google Shape;423;p24"/>
          <p:cNvSpPr/>
          <p:nvPr/>
        </p:nvSpPr>
        <p:spPr>
          <a:xfrm rot="10800000">
            <a:off x="758872" y="314474"/>
            <a:ext cx="47951" cy="63935"/>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24" name="Google Shape;424;p24"/>
          <p:cNvSpPr/>
          <p:nvPr/>
        </p:nvSpPr>
        <p:spPr>
          <a:xfrm rot="10800000">
            <a:off x="440020" y="6"/>
            <a:ext cx="107539" cy="92692"/>
          </a:xfrm>
          <a:custGeom>
            <a:avLst/>
            <a:gdLst/>
            <a:ahLst/>
            <a:cxnLst/>
            <a:rect l="l" t="t" r="r" b="b"/>
            <a:pathLst>
              <a:path w="2144" h="1386" extrusionOk="0">
                <a:moveTo>
                  <a:pt x="1067" y="1"/>
                </a:moveTo>
                <a:cubicBezTo>
                  <a:pt x="487" y="1"/>
                  <a:pt x="19" y="459"/>
                  <a:pt x="0" y="1039"/>
                </a:cubicBezTo>
                <a:cubicBezTo>
                  <a:pt x="0" y="1152"/>
                  <a:pt x="19" y="1273"/>
                  <a:pt x="56" y="1386"/>
                </a:cubicBezTo>
                <a:lnTo>
                  <a:pt x="2078" y="1386"/>
                </a:lnTo>
                <a:cubicBezTo>
                  <a:pt x="2115" y="1273"/>
                  <a:pt x="2134" y="1152"/>
                  <a:pt x="2143" y="1039"/>
                </a:cubicBezTo>
                <a:cubicBezTo>
                  <a:pt x="2124" y="459"/>
                  <a:pt x="1647" y="1"/>
                  <a:pt x="1067"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25" name="Google Shape;425;p24"/>
          <p:cNvSpPr/>
          <p:nvPr/>
        </p:nvSpPr>
        <p:spPr>
          <a:xfrm rot="10800000">
            <a:off x="2355772" y="4895591"/>
            <a:ext cx="81693" cy="108924"/>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5"/>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26" name="Google Shape;426;p24"/>
          <p:cNvSpPr/>
          <p:nvPr/>
        </p:nvSpPr>
        <p:spPr>
          <a:xfrm rot="5400000" flipH="1">
            <a:off x="176107" y="3904847"/>
            <a:ext cx="110549" cy="82912"/>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chemeClr val="accent1"/>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27" name="Google Shape;427;p24"/>
          <p:cNvSpPr/>
          <p:nvPr/>
        </p:nvSpPr>
        <p:spPr>
          <a:xfrm rot="5400000">
            <a:off x="-636576" y="2475914"/>
            <a:ext cx="1630954" cy="357776"/>
          </a:xfrm>
          <a:custGeom>
            <a:avLst/>
            <a:gdLst/>
            <a:ahLst/>
            <a:cxnLst/>
            <a:rect l="l" t="t" r="r" b="b"/>
            <a:pathLst>
              <a:path w="15422" h="9284" extrusionOk="0">
                <a:moveTo>
                  <a:pt x="8192" y="0"/>
                </a:moveTo>
                <a:cubicBezTo>
                  <a:pt x="7849" y="0"/>
                  <a:pt x="7501" y="25"/>
                  <a:pt x="7150" y="75"/>
                </a:cubicBezTo>
                <a:cubicBezTo>
                  <a:pt x="2789" y="712"/>
                  <a:pt x="0" y="5054"/>
                  <a:pt x="1236" y="9284"/>
                </a:cubicBezTo>
                <a:lnTo>
                  <a:pt x="15132" y="9284"/>
                </a:lnTo>
                <a:cubicBezTo>
                  <a:pt x="15328" y="8619"/>
                  <a:pt x="15422" y="7936"/>
                  <a:pt x="15422" y="7244"/>
                </a:cubicBezTo>
                <a:cubicBezTo>
                  <a:pt x="15422" y="3191"/>
                  <a:pt x="12115" y="0"/>
                  <a:pt x="8192" y="0"/>
                </a:cubicBezTo>
                <a:close/>
              </a:path>
            </a:pathLst>
          </a:custGeom>
          <a:solidFill>
            <a:schemeClr val="accent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28" name="Google Shape;428;p24"/>
          <p:cNvSpPr/>
          <p:nvPr/>
        </p:nvSpPr>
        <p:spPr>
          <a:xfrm rot="5400000">
            <a:off x="183394" y="2668172"/>
            <a:ext cx="52030" cy="3898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29" name="Google Shape;429;p24"/>
          <p:cNvSpPr/>
          <p:nvPr/>
        </p:nvSpPr>
        <p:spPr>
          <a:xfrm rot="5400000">
            <a:off x="46158" y="2348573"/>
            <a:ext cx="116687" cy="87928"/>
          </a:xfrm>
          <a:custGeom>
            <a:avLst/>
            <a:gdLst/>
            <a:ahLst/>
            <a:cxnLst/>
            <a:rect l="l" t="t" r="r" b="b"/>
            <a:pathLst>
              <a:path w="2144" h="2154" extrusionOk="0">
                <a:moveTo>
                  <a:pt x="1067" y="1"/>
                </a:moveTo>
                <a:cubicBezTo>
                  <a:pt x="478" y="1"/>
                  <a:pt x="1" y="488"/>
                  <a:pt x="1" y="1077"/>
                </a:cubicBezTo>
                <a:cubicBezTo>
                  <a:pt x="1" y="1667"/>
                  <a:pt x="478" y="2153"/>
                  <a:pt x="1067" y="2153"/>
                </a:cubicBezTo>
                <a:cubicBezTo>
                  <a:pt x="1666" y="2153"/>
                  <a:pt x="2144" y="1667"/>
                  <a:pt x="2144" y="1077"/>
                </a:cubicBezTo>
                <a:cubicBezTo>
                  <a:pt x="2144" y="488"/>
                  <a:pt x="1666" y="1"/>
                  <a:pt x="1067"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30" name="Google Shape;430;p24"/>
          <p:cNvSpPr/>
          <p:nvPr/>
        </p:nvSpPr>
        <p:spPr>
          <a:xfrm>
            <a:off x="-377772" y="-581442"/>
            <a:ext cx="752850" cy="1162200"/>
          </a:xfrm>
          <a:prstGeom prst="pie">
            <a:avLst>
              <a:gd name="adj1" fmla="val 0"/>
              <a:gd name="adj2" fmla="val 5398930"/>
            </a:avLst>
          </a:prstGeom>
          <a:solidFill>
            <a:schemeClr val="accent3"/>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31" name="Google Shape;431;p24"/>
          <p:cNvSpPr/>
          <p:nvPr/>
        </p:nvSpPr>
        <p:spPr>
          <a:xfrm rot="5400000">
            <a:off x="-922779" y="3450075"/>
            <a:ext cx="2616219" cy="770666"/>
          </a:xfrm>
          <a:custGeom>
            <a:avLst/>
            <a:gdLst/>
            <a:ahLst/>
            <a:cxnLst/>
            <a:rect l="l" t="t" r="r" b="b"/>
            <a:pathLst>
              <a:path w="44020" h="17350" extrusionOk="0">
                <a:moveTo>
                  <a:pt x="44019" y="0"/>
                </a:moveTo>
                <a:cubicBezTo>
                  <a:pt x="43757" y="749"/>
                  <a:pt x="43542" y="1525"/>
                  <a:pt x="43299" y="2293"/>
                </a:cubicBezTo>
                <a:cubicBezTo>
                  <a:pt x="43168" y="2723"/>
                  <a:pt x="43027" y="3154"/>
                  <a:pt x="42868" y="3575"/>
                </a:cubicBezTo>
                <a:cubicBezTo>
                  <a:pt x="42195" y="5343"/>
                  <a:pt x="41016" y="7093"/>
                  <a:pt x="39209" y="7608"/>
                </a:cubicBezTo>
                <a:cubicBezTo>
                  <a:pt x="38660" y="7768"/>
                  <a:pt x="38092" y="7800"/>
                  <a:pt x="37518" y="7800"/>
                </a:cubicBezTo>
                <a:cubicBezTo>
                  <a:pt x="37130" y="7800"/>
                  <a:pt x="36739" y="7786"/>
                  <a:pt x="36348" y="7786"/>
                </a:cubicBezTo>
                <a:cubicBezTo>
                  <a:pt x="36000" y="7786"/>
                  <a:pt x="35652" y="7797"/>
                  <a:pt x="35307" y="7842"/>
                </a:cubicBezTo>
                <a:cubicBezTo>
                  <a:pt x="31826" y="8291"/>
                  <a:pt x="29599" y="11856"/>
                  <a:pt x="26324" y="13120"/>
                </a:cubicBezTo>
                <a:cubicBezTo>
                  <a:pt x="25294" y="13518"/>
                  <a:pt x="24237" y="13667"/>
                  <a:pt x="23162" y="13667"/>
                </a:cubicBezTo>
                <a:cubicBezTo>
                  <a:pt x="22820" y="13667"/>
                  <a:pt x="22477" y="13652"/>
                  <a:pt x="22131" y="13625"/>
                </a:cubicBezTo>
                <a:cubicBezTo>
                  <a:pt x="19670" y="13447"/>
                  <a:pt x="17134" y="12661"/>
                  <a:pt x="14655" y="12427"/>
                </a:cubicBezTo>
                <a:cubicBezTo>
                  <a:pt x="14122" y="12379"/>
                  <a:pt x="13589" y="12355"/>
                  <a:pt x="13056" y="12355"/>
                </a:cubicBezTo>
                <a:cubicBezTo>
                  <a:pt x="11425" y="12355"/>
                  <a:pt x="9799" y="12580"/>
                  <a:pt x="8226" y="13017"/>
                </a:cubicBezTo>
                <a:cubicBezTo>
                  <a:pt x="5549" y="13765"/>
                  <a:pt x="3041" y="15010"/>
                  <a:pt x="833" y="16685"/>
                </a:cubicBezTo>
                <a:cubicBezTo>
                  <a:pt x="552" y="16900"/>
                  <a:pt x="272" y="17116"/>
                  <a:pt x="0" y="17350"/>
                </a:cubicBezTo>
                <a:lnTo>
                  <a:pt x="44019" y="17350"/>
                </a:lnTo>
                <a:lnTo>
                  <a:pt x="44019" y="0"/>
                </a:lnTo>
                <a:close/>
              </a:path>
            </a:pathLst>
          </a:custGeom>
          <a:solidFill>
            <a:schemeClr val="accent1"/>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32" name="Google Shape;432;p24"/>
          <p:cNvSpPr/>
          <p:nvPr/>
        </p:nvSpPr>
        <p:spPr>
          <a:xfrm rot="5400000" flipH="1">
            <a:off x="56447" y="4219292"/>
            <a:ext cx="96126" cy="72095"/>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33" name="Google Shape;433;p24"/>
          <p:cNvSpPr/>
          <p:nvPr/>
        </p:nvSpPr>
        <p:spPr>
          <a:xfrm rot="10800000">
            <a:off x="104263" y="715323"/>
            <a:ext cx="47951" cy="63935"/>
          </a:xfrm>
          <a:custGeom>
            <a:avLst/>
            <a:gdLst/>
            <a:ahLst/>
            <a:cxnLst/>
            <a:rect l="l" t="t" r="r" b="b"/>
            <a:pathLst>
              <a:path w="956" h="956" extrusionOk="0">
                <a:moveTo>
                  <a:pt x="478" y="1"/>
                </a:moveTo>
                <a:cubicBezTo>
                  <a:pt x="216" y="1"/>
                  <a:pt x="1" y="216"/>
                  <a:pt x="1" y="478"/>
                </a:cubicBezTo>
                <a:cubicBezTo>
                  <a:pt x="1" y="740"/>
                  <a:pt x="216" y="955"/>
                  <a:pt x="478" y="955"/>
                </a:cubicBezTo>
                <a:cubicBezTo>
                  <a:pt x="740" y="955"/>
                  <a:pt x="955" y="740"/>
                  <a:pt x="955" y="478"/>
                </a:cubicBezTo>
                <a:cubicBezTo>
                  <a:pt x="955" y="216"/>
                  <a:pt x="740" y="1"/>
                  <a:pt x="478" y="1"/>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434" name="Google Shape;434;p24"/>
          <p:cNvSpPr/>
          <p:nvPr/>
        </p:nvSpPr>
        <p:spPr>
          <a:xfrm rot="5400000">
            <a:off x="1483557" y="326947"/>
            <a:ext cx="52030" cy="38984"/>
          </a:xfrm>
          <a:custGeom>
            <a:avLst/>
            <a:gdLst/>
            <a:ahLst/>
            <a:cxnLst/>
            <a:rect l="l" t="t" r="r" b="b"/>
            <a:pathLst>
              <a:path w="956" h="955" extrusionOk="0">
                <a:moveTo>
                  <a:pt x="478" y="0"/>
                </a:moveTo>
                <a:cubicBezTo>
                  <a:pt x="216" y="0"/>
                  <a:pt x="1" y="206"/>
                  <a:pt x="1" y="477"/>
                </a:cubicBezTo>
                <a:cubicBezTo>
                  <a:pt x="1" y="739"/>
                  <a:pt x="216" y="955"/>
                  <a:pt x="478" y="955"/>
                </a:cubicBezTo>
                <a:cubicBezTo>
                  <a:pt x="740" y="955"/>
                  <a:pt x="955" y="739"/>
                  <a:pt x="955" y="477"/>
                </a:cubicBezTo>
                <a:cubicBezTo>
                  <a:pt x="955" y="206"/>
                  <a:pt x="740" y="0"/>
                  <a:pt x="478" y="0"/>
                </a:cubicBezTo>
                <a:close/>
              </a:path>
            </a:pathLst>
          </a:custGeom>
          <a:solidFill>
            <a:schemeClr val="accent6"/>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Tree>
    <p:extLst>
      <p:ext uri="{BB962C8B-B14F-4D97-AF65-F5344CB8AC3E}">
        <p14:creationId xmlns:p14="http://schemas.microsoft.com/office/powerpoint/2010/main" val="391387255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Title and six columns 1">
  <p:cSld name="Title and six columns 1">
    <p:spTree>
      <p:nvGrpSpPr>
        <p:cNvPr id="1" name="Shape 494"/>
        <p:cNvGrpSpPr/>
        <p:nvPr/>
      </p:nvGrpSpPr>
      <p:grpSpPr>
        <a:xfrm>
          <a:off x="0" y="0"/>
          <a:ext cx="0" cy="0"/>
          <a:chOff x="0" y="0"/>
          <a:chExt cx="0" cy="0"/>
        </a:xfrm>
      </p:grpSpPr>
      <p:sp>
        <p:nvSpPr>
          <p:cNvPr id="495" name="Google Shape;495;p28"/>
          <p:cNvSpPr txBox="1">
            <a:spLocks noGrp="1"/>
          </p:cNvSpPr>
          <p:nvPr>
            <p:ph type="title"/>
          </p:nvPr>
        </p:nvSpPr>
        <p:spPr>
          <a:xfrm>
            <a:off x="534919" y="539500"/>
            <a:ext cx="5788125" cy="6129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a:lvl1pPr>
            <a:lvl2pPr lvl="1" rtl="0">
              <a:spcBef>
                <a:spcPts val="0"/>
              </a:spcBef>
              <a:spcAft>
                <a:spcPts val="0"/>
              </a:spcAft>
              <a:buSzPts val="3600"/>
              <a:buNone/>
              <a:defRPr/>
            </a:lvl2pPr>
            <a:lvl3pPr lvl="2" rtl="0">
              <a:spcBef>
                <a:spcPts val="0"/>
              </a:spcBef>
              <a:spcAft>
                <a:spcPts val="0"/>
              </a:spcAft>
              <a:buSzPts val="3600"/>
              <a:buNone/>
              <a:defRPr/>
            </a:lvl3pPr>
            <a:lvl4pPr lvl="3" rtl="0">
              <a:spcBef>
                <a:spcPts val="0"/>
              </a:spcBef>
              <a:spcAft>
                <a:spcPts val="0"/>
              </a:spcAft>
              <a:buSzPts val="3600"/>
              <a:buNone/>
              <a:defRPr/>
            </a:lvl4pPr>
            <a:lvl5pPr lvl="4" rtl="0">
              <a:spcBef>
                <a:spcPts val="0"/>
              </a:spcBef>
              <a:spcAft>
                <a:spcPts val="0"/>
              </a:spcAft>
              <a:buSzPts val="3600"/>
              <a:buNone/>
              <a:defRPr/>
            </a:lvl5pPr>
            <a:lvl6pPr lvl="5" rtl="0">
              <a:spcBef>
                <a:spcPts val="0"/>
              </a:spcBef>
              <a:spcAft>
                <a:spcPts val="0"/>
              </a:spcAft>
              <a:buSzPts val="3600"/>
              <a:buNone/>
              <a:defRPr/>
            </a:lvl6pPr>
            <a:lvl7pPr lvl="6" rtl="0">
              <a:spcBef>
                <a:spcPts val="0"/>
              </a:spcBef>
              <a:spcAft>
                <a:spcPts val="0"/>
              </a:spcAft>
              <a:buSzPts val="3600"/>
              <a:buNone/>
              <a:defRPr/>
            </a:lvl7pPr>
            <a:lvl8pPr lvl="7" rtl="0">
              <a:spcBef>
                <a:spcPts val="0"/>
              </a:spcBef>
              <a:spcAft>
                <a:spcPts val="0"/>
              </a:spcAft>
              <a:buSzPts val="3600"/>
              <a:buNone/>
              <a:defRPr/>
            </a:lvl8pPr>
            <a:lvl9pPr lvl="8" rtl="0">
              <a:spcBef>
                <a:spcPts val="0"/>
              </a:spcBef>
              <a:spcAft>
                <a:spcPts val="0"/>
              </a:spcAft>
              <a:buSzPts val="3600"/>
              <a:buNone/>
              <a:defRPr/>
            </a:lvl9pPr>
          </a:lstStyle>
          <a:p>
            <a:endParaRPr/>
          </a:p>
        </p:txBody>
      </p:sp>
      <p:sp>
        <p:nvSpPr>
          <p:cNvPr id="496" name="Google Shape;496;p28"/>
          <p:cNvSpPr txBox="1">
            <a:spLocks noGrp="1"/>
          </p:cNvSpPr>
          <p:nvPr>
            <p:ph type="subTitle" idx="1"/>
          </p:nvPr>
        </p:nvSpPr>
        <p:spPr>
          <a:xfrm>
            <a:off x="580575" y="2302275"/>
            <a:ext cx="1419075" cy="5475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1184"/>
            </a:lvl2pPr>
            <a:lvl3pPr lvl="2" rtl="0">
              <a:spcBef>
                <a:spcPts val="1201"/>
              </a:spcBef>
              <a:spcAft>
                <a:spcPts val="0"/>
              </a:spcAft>
              <a:buSzPts val="1600"/>
              <a:buNone/>
              <a:defRPr sz="1184"/>
            </a:lvl3pPr>
            <a:lvl4pPr lvl="3" rtl="0">
              <a:spcBef>
                <a:spcPts val="1201"/>
              </a:spcBef>
              <a:spcAft>
                <a:spcPts val="0"/>
              </a:spcAft>
              <a:buSzPts val="1600"/>
              <a:buNone/>
              <a:defRPr sz="1184"/>
            </a:lvl4pPr>
            <a:lvl5pPr lvl="4" rtl="0">
              <a:spcBef>
                <a:spcPts val="1201"/>
              </a:spcBef>
              <a:spcAft>
                <a:spcPts val="0"/>
              </a:spcAft>
              <a:buSzPts val="1600"/>
              <a:buNone/>
              <a:defRPr sz="1184"/>
            </a:lvl5pPr>
            <a:lvl6pPr lvl="5" rtl="0">
              <a:spcBef>
                <a:spcPts val="1201"/>
              </a:spcBef>
              <a:spcAft>
                <a:spcPts val="0"/>
              </a:spcAft>
              <a:buSzPts val="1600"/>
              <a:buNone/>
              <a:defRPr sz="1184"/>
            </a:lvl6pPr>
            <a:lvl7pPr lvl="6" rtl="0">
              <a:spcBef>
                <a:spcPts val="1201"/>
              </a:spcBef>
              <a:spcAft>
                <a:spcPts val="0"/>
              </a:spcAft>
              <a:buSzPts val="1600"/>
              <a:buNone/>
              <a:defRPr sz="1184"/>
            </a:lvl7pPr>
            <a:lvl8pPr lvl="7" rtl="0">
              <a:spcBef>
                <a:spcPts val="1201"/>
              </a:spcBef>
              <a:spcAft>
                <a:spcPts val="0"/>
              </a:spcAft>
              <a:buSzPts val="1600"/>
              <a:buNone/>
              <a:defRPr sz="1184"/>
            </a:lvl8pPr>
            <a:lvl9pPr lvl="8" rtl="0">
              <a:spcBef>
                <a:spcPts val="1201"/>
              </a:spcBef>
              <a:spcAft>
                <a:spcPts val="1201"/>
              </a:spcAft>
              <a:buSzPts val="1600"/>
              <a:buNone/>
              <a:defRPr sz="1184"/>
            </a:lvl9pPr>
          </a:lstStyle>
          <a:p>
            <a:endParaRPr/>
          </a:p>
        </p:txBody>
      </p:sp>
      <p:sp>
        <p:nvSpPr>
          <p:cNvPr id="497" name="Google Shape;497;p28"/>
          <p:cNvSpPr txBox="1">
            <a:spLocks noGrp="1"/>
          </p:cNvSpPr>
          <p:nvPr>
            <p:ph type="subTitle" idx="2"/>
          </p:nvPr>
        </p:nvSpPr>
        <p:spPr>
          <a:xfrm>
            <a:off x="580575" y="1921675"/>
            <a:ext cx="1419075" cy="391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1523" b="1">
                <a:latin typeface="Delius Unicase"/>
                <a:ea typeface="Delius Unicase"/>
                <a:cs typeface="Delius Unicase"/>
                <a:sym typeface="Delius Unicase"/>
              </a:defRPr>
            </a:lvl1pPr>
            <a:lvl2pPr lvl="1" rtl="0">
              <a:spcBef>
                <a:spcPts val="1201"/>
              </a:spcBef>
              <a:spcAft>
                <a:spcPts val="0"/>
              </a:spcAft>
              <a:buSzPts val="3000"/>
              <a:buNone/>
              <a:defRPr sz="2256"/>
            </a:lvl2pPr>
            <a:lvl3pPr lvl="2" rtl="0">
              <a:spcBef>
                <a:spcPts val="1201"/>
              </a:spcBef>
              <a:spcAft>
                <a:spcPts val="0"/>
              </a:spcAft>
              <a:buSzPts val="3000"/>
              <a:buNone/>
              <a:defRPr sz="2256"/>
            </a:lvl3pPr>
            <a:lvl4pPr lvl="3" rtl="0">
              <a:spcBef>
                <a:spcPts val="1201"/>
              </a:spcBef>
              <a:spcAft>
                <a:spcPts val="0"/>
              </a:spcAft>
              <a:buSzPts val="3000"/>
              <a:buNone/>
              <a:defRPr sz="2256"/>
            </a:lvl4pPr>
            <a:lvl5pPr lvl="4" rtl="0">
              <a:spcBef>
                <a:spcPts val="1201"/>
              </a:spcBef>
              <a:spcAft>
                <a:spcPts val="0"/>
              </a:spcAft>
              <a:buSzPts val="3000"/>
              <a:buNone/>
              <a:defRPr sz="2256"/>
            </a:lvl5pPr>
            <a:lvl6pPr lvl="5" rtl="0">
              <a:spcBef>
                <a:spcPts val="1201"/>
              </a:spcBef>
              <a:spcAft>
                <a:spcPts val="0"/>
              </a:spcAft>
              <a:buSzPts val="3000"/>
              <a:buNone/>
              <a:defRPr sz="2256"/>
            </a:lvl6pPr>
            <a:lvl7pPr lvl="6" rtl="0">
              <a:spcBef>
                <a:spcPts val="1201"/>
              </a:spcBef>
              <a:spcAft>
                <a:spcPts val="0"/>
              </a:spcAft>
              <a:buSzPts val="3000"/>
              <a:buNone/>
              <a:defRPr sz="2256"/>
            </a:lvl7pPr>
            <a:lvl8pPr lvl="7" rtl="0">
              <a:spcBef>
                <a:spcPts val="1201"/>
              </a:spcBef>
              <a:spcAft>
                <a:spcPts val="0"/>
              </a:spcAft>
              <a:buSzPts val="3000"/>
              <a:buNone/>
              <a:defRPr sz="2256"/>
            </a:lvl8pPr>
            <a:lvl9pPr lvl="8" rtl="0">
              <a:spcBef>
                <a:spcPts val="1201"/>
              </a:spcBef>
              <a:spcAft>
                <a:spcPts val="1201"/>
              </a:spcAft>
              <a:buSzPts val="3000"/>
              <a:buNone/>
              <a:defRPr sz="2256"/>
            </a:lvl9pPr>
          </a:lstStyle>
          <a:p>
            <a:endParaRPr/>
          </a:p>
        </p:txBody>
      </p:sp>
      <p:sp>
        <p:nvSpPr>
          <p:cNvPr id="498" name="Google Shape;498;p28"/>
          <p:cNvSpPr txBox="1">
            <a:spLocks noGrp="1"/>
          </p:cNvSpPr>
          <p:nvPr>
            <p:ph type="subTitle" idx="3"/>
          </p:nvPr>
        </p:nvSpPr>
        <p:spPr>
          <a:xfrm>
            <a:off x="2719463" y="2302275"/>
            <a:ext cx="1419075" cy="5475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1184"/>
            </a:lvl2pPr>
            <a:lvl3pPr lvl="2" rtl="0">
              <a:spcBef>
                <a:spcPts val="1201"/>
              </a:spcBef>
              <a:spcAft>
                <a:spcPts val="0"/>
              </a:spcAft>
              <a:buSzPts val="1600"/>
              <a:buNone/>
              <a:defRPr sz="1184"/>
            </a:lvl3pPr>
            <a:lvl4pPr lvl="3" rtl="0">
              <a:spcBef>
                <a:spcPts val="1201"/>
              </a:spcBef>
              <a:spcAft>
                <a:spcPts val="0"/>
              </a:spcAft>
              <a:buSzPts val="1600"/>
              <a:buNone/>
              <a:defRPr sz="1184"/>
            </a:lvl4pPr>
            <a:lvl5pPr lvl="4" rtl="0">
              <a:spcBef>
                <a:spcPts val="1201"/>
              </a:spcBef>
              <a:spcAft>
                <a:spcPts val="0"/>
              </a:spcAft>
              <a:buSzPts val="1600"/>
              <a:buNone/>
              <a:defRPr sz="1184"/>
            </a:lvl5pPr>
            <a:lvl6pPr lvl="5" rtl="0">
              <a:spcBef>
                <a:spcPts val="1201"/>
              </a:spcBef>
              <a:spcAft>
                <a:spcPts val="0"/>
              </a:spcAft>
              <a:buSzPts val="1600"/>
              <a:buNone/>
              <a:defRPr sz="1184"/>
            </a:lvl6pPr>
            <a:lvl7pPr lvl="6" rtl="0">
              <a:spcBef>
                <a:spcPts val="1201"/>
              </a:spcBef>
              <a:spcAft>
                <a:spcPts val="0"/>
              </a:spcAft>
              <a:buSzPts val="1600"/>
              <a:buNone/>
              <a:defRPr sz="1184"/>
            </a:lvl7pPr>
            <a:lvl8pPr lvl="7" rtl="0">
              <a:spcBef>
                <a:spcPts val="1201"/>
              </a:spcBef>
              <a:spcAft>
                <a:spcPts val="0"/>
              </a:spcAft>
              <a:buSzPts val="1600"/>
              <a:buNone/>
              <a:defRPr sz="1184"/>
            </a:lvl8pPr>
            <a:lvl9pPr lvl="8" rtl="0">
              <a:spcBef>
                <a:spcPts val="1201"/>
              </a:spcBef>
              <a:spcAft>
                <a:spcPts val="1201"/>
              </a:spcAft>
              <a:buSzPts val="1600"/>
              <a:buNone/>
              <a:defRPr sz="1184"/>
            </a:lvl9pPr>
          </a:lstStyle>
          <a:p>
            <a:endParaRPr/>
          </a:p>
        </p:txBody>
      </p:sp>
      <p:sp>
        <p:nvSpPr>
          <p:cNvPr id="499" name="Google Shape;499;p28"/>
          <p:cNvSpPr txBox="1">
            <a:spLocks noGrp="1"/>
          </p:cNvSpPr>
          <p:nvPr>
            <p:ph type="subTitle" idx="4"/>
          </p:nvPr>
        </p:nvSpPr>
        <p:spPr>
          <a:xfrm>
            <a:off x="2719463" y="1921675"/>
            <a:ext cx="1419075" cy="391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1523" b="1">
                <a:latin typeface="Delius Unicase"/>
                <a:ea typeface="Delius Unicase"/>
                <a:cs typeface="Delius Unicase"/>
                <a:sym typeface="Delius Unicase"/>
              </a:defRPr>
            </a:lvl1pPr>
            <a:lvl2pPr lvl="1" rtl="0">
              <a:spcBef>
                <a:spcPts val="1201"/>
              </a:spcBef>
              <a:spcAft>
                <a:spcPts val="0"/>
              </a:spcAft>
              <a:buSzPts val="3000"/>
              <a:buNone/>
              <a:defRPr sz="2256"/>
            </a:lvl2pPr>
            <a:lvl3pPr lvl="2" rtl="0">
              <a:spcBef>
                <a:spcPts val="1201"/>
              </a:spcBef>
              <a:spcAft>
                <a:spcPts val="0"/>
              </a:spcAft>
              <a:buSzPts val="3000"/>
              <a:buNone/>
              <a:defRPr sz="2256"/>
            </a:lvl3pPr>
            <a:lvl4pPr lvl="3" rtl="0">
              <a:spcBef>
                <a:spcPts val="1201"/>
              </a:spcBef>
              <a:spcAft>
                <a:spcPts val="0"/>
              </a:spcAft>
              <a:buSzPts val="3000"/>
              <a:buNone/>
              <a:defRPr sz="2256"/>
            </a:lvl4pPr>
            <a:lvl5pPr lvl="4" rtl="0">
              <a:spcBef>
                <a:spcPts val="1201"/>
              </a:spcBef>
              <a:spcAft>
                <a:spcPts val="0"/>
              </a:spcAft>
              <a:buSzPts val="3000"/>
              <a:buNone/>
              <a:defRPr sz="2256"/>
            </a:lvl5pPr>
            <a:lvl6pPr lvl="5" rtl="0">
              <a:spcBef>
                <a:spcPts val="1201"/>
              </a:spcBef>
              <a:spcAft>
                <a:spcPts val="0"/>
              </a:spcAft>
              <a:buSzPts val="3000"/>
              <a:buNone/>
              <a:defRPr sz="2256"/>
            </a:lvl6pPr>
            <a:lvl7pPr lvl="6" rtl="0">
              <a:spcBef>
                <a:spcPts val="1201"/>
              </a:spcBef>
              <a:spcAft>
                <a:spcPts val="0"/>
              </a:spcAft>
              <a:buSzPts val="3000"/>
              <a:buNone/>
              <a:defRPr sz="2256"/>
            </a:lvl7pPr>
            <a:lvl8pPr lvl="7" rtl="0">
              <a:spcBef>
                <a:spcPts val="1201"/>
              </a:spcBef>
              <a:spcAft>
                <a:spcPts val="0"/>
              </a:spcAft>
              <a:buSzPts val="3000"/>
              <a:buNone/>
              <a:defRPr sz="2256"/>
            </a:lvl8pPr>
            <a:lvl9pPr lvl="8" rtl="0">
              <a:spcBef>
                <a:spcPts val="1201"/>
              </a:spcBef>
              <a:spcAft>
                <a:spcPts val="1201"/>
              </a:spcAft>
              <a:buSzPts val="3000"/>
              <a:buNone/>
              <a:defRPr sz="2256"/>
            </a:lvl9pPr>
          </a:lstStyle>
          <a:p>
            <a:endParaRPr/>
          </a:p>
        </p:txBody>
      </p:sp>
      <p:sp>
        <p:nvSpPr>
          <p:cNvPr id="500" name="Google Shape;500;p28"/>
          <p:cNvSpPr txBox="1">
            <a:spLocks noGrp="1"/>
          </p:cNvSpPr>
          <p:nvPr>
            <p:ph type="subTitle" idx="5"/>
          </p:nvPr>
        </p:nvSpPr>
        <p:spPr>
          <a:xfrm>
            <a:off x="4858350" y="2302275"/>
            <a:ext cx="1419075" cy="5475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1184"/>
            </a:lvl2pPr>
            <a:lvl3pPr lvl="2" rtl="0">
              <a:spcBef>
                <a:spcPts val="1201"/>
              </a:spcBef>
              <a:spcAft>
                <a:spcPts val="0"/>
              </a:spcAft>
              <a:buSzPts val="1600"/>
              <a:buNone/>
              <a:defRPr sz="1184"/>
            </a:lvl3pPr>
            <a:lvl4pPr lvl="3" rtl="0">
              <a:spcBef>
                <a:spcPts val="1201"/>
              </a:spcBef>
              <a:spcAft>
                <a:spcPts val="0"/>
              </a:spcAft>
              <a:buSzPts val="1600"/>
              <a:buNone/>
              <a:defRPr sz="1184"/>
            </a:lvl4pPr>
            <a:lvl5pPr lvl="4" rtl="0">
              <a:spcBef>
                <a:spcPts val="1201"/>
              </a:spcBef>
              <a:spcAft>
                <a:spcPts val="0"/>
              </a:spcAft>
              <a:buSzPts val="1600"/>
              <a:buNone/>
              <a:defRPr sz="1184"/>
            </a:lvl5pPr>
            <a:lvl6pPr lvl="5" rtl="0">
              <a:spcBef>
                <a:spcPts val="1201"/>
              </a:spcBef>
              <a:spcAft>
                <a:spcPts val="0"/>
              </a:spcAft>
              <a:buSzPts val="1600"/>
              <a:buNone/>
              <a:defRPr sz="1184"/>
            </a:lvl6pPr>
            <a:lvl7pPr lvl="6" rtl="0">
              <a:spcBef>
                <a:spcPts val="1201"/>
              </a:spcBef>
              <a:spcAft>
                <a:spcPts val="0"/>
              </a:spcAft>
              <a:buSzPts val="1600"/>
              <a:buNone/>
              <a:defRPr sz="1184"/>
            </a:lvl7pPr>
            <a:lvl8pPr lvl="7" rtl="0">
              <a:spcBef>
                <a:spcPts val="1201"/>
              </a:spcBef>
              <a:spcAft>
                <a:spcPts val="0"/>
              </a:spcAft>
              <a:buSzPts val="1600"/>
              <a:buNone/>
              <a:defRPr sz="1184"/>
            </a:lvl8pPr>
            <a:lvl9pPr lvl="8" rtl="0">
              <a:spcBef>
                <a:spcPts val="1201"/>
              </a:spcBef>
              <a:spcAft>
                <a:spcPts val="1201"/>
              </a:spcAft>
              <a:buSzPts val="1600"/>
              <a:buNone/>
              <a:defRPr sz="1184"/>
            </a:lvl9pPr>
          </a:lstStyle>
          <a:p>
            <a:endParaRPr/>
          </a:p>
        </p:txBody>
      </p:sp>
      <p:sp>
        <p:nvSpPr>
          <p:cNvPr id="501" name="Google Shape;501;p28"/>
          <p:cNvSpPr txBox="1">
            <a:spLocks noGrp="1"/>
          </p:cNvSpPr>
          <p:nvPr>
            <p:ph type="subTitle" idx="6"/>
          </p:nvPr>
        </p:nvSpPr>
        <p:spPr>
          <a:xfrm>
            <a:off x="4858350" y="1921675"/>
            <a:ext cx="1419075" cy="391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1523" b="1">
                <a:latin typeface="Delius Unicase"/>
                <a:ea typeface="Delius Unicase"/>
                <a:cs typeface="Delius Unicase"/>
                <a:sym typeface="Delius Unicase"/>
              </a:defRPr>
            </a:lvl1pPr>
            <a:lvl2pPr lvl="1" rtl="0">
              <a:spcBef>
                <a:spcPts val="1201"/>
              </a:spcBef>
              <a:spcAft>
                <a:spcPts val="0"/>
              </a:spcAft>
              <a:buSzPts val="3000"/>
              <a:buNone/>
              <a:defRPr sz="2256"/>
            </a:lvl2pPr>
            <a:lvl3pPr lvl="2" rtl="0">
              <a:spcBef>
                <a:spcPts val="1201"/>
              </a:spcBef>
              <a:spcAft>
                <a:spcPts val="0"/>
              </a:spcAft>
              <a:buSzPts val="3000"/>
              <a:buNone/>
              <a:defRPr sz="2256"/>
            </a:lvl3pPr>
            <a:lvl4pPr lvl="3" rtl="0">
              <a:spcBef>
                <a:spcPts val="1201"/>
              </a:spcBef>
              <a:spcAft>
                <a:spcPts val="0"/>
              </a:spcAft>
              <a:buSzPts val="3000"/>
              <a:buNone/>
              <a:defRPr sz="2256"/>
            </a:lvl4pPr>
            <a:lvl5pPr lvl="4" rtl="0">
              <a:spcBef>
                <a:spcPts val="1201"/>
              </a:spcBef>
              <a:spcAft>
                <a:spcPts val="0"/>
              </a:spcAft>
              <a:buSzPts val="3000"/>
              <a:buNone/>
              <a:defRPr sz="2256"/>
            </a:lvl5pPr>
            <a:lvl6pPr lvl="5" rtl="0">
              <a:spcBef>
                <a:spcPts val="1201"/>
              </a:spcBef>
              <a:spcAft>
                <a:spcPts val="0"/>
              </a:spcAft>
              <a:buSzPts val="3000"/>
              <a:buNone/>
              <a:defRPr sz="2256"/>
            </a:lvl6pPr>
            <a:lvl7pPr lvl="6" rtl="0">
              <a:spcBef>
                <a:spcPts val="1201"/>
              </a:spcBef>
              <a:spcAft>
                <a:spcPts val="0"/>
              </a:spcAft>
              <a:buSzPts val="3000"/>
              <a:buNone/>
              <a:defRPr sz="2256"/>
            </a:lvl7pPr>
            <a:lvl8pPr lvl="7" rtl="0">
              <a:spcBef>
                <a:spcPts val="1201"/>
              </a:spcBef>
              <a:spcAft>
                <a:spcPts val="0"/>
              </a:spcAft>
              <a:buSzPts val="3000"/>
              <a:buNone/>
              <a:defRPr sz="2256"/>
            </a:lvl8pPr>
            <a:lvl9pPr lvl="8" rtl="0">
              <a:spcBef>
                <a:spcPts val="1201"/>
              </a:spcBef>
              <a:spcAft>
                <a:spcPts val="1201"/>
              </a:spcAft>
              <a:buSzPts val="3000"/>
              <a:buNone/>
              <a:defRPr sz="2256"/>
            </a:lvl9pPr>
          </a:lstStyle>
          <a:p>
            <a:endParaRPr/>
          </a:p>
        </p:txBody>
      </p:sp>
      <p:sp>
        <p:nvSpPr>
          <p:cNvPr id="502" name="Google Shape;502;p28"/>
          <p:cNvSpPr txBox="1">
            <a:spLocks noGrp="1"/>
          </p:cNvSpPr>
          <p:nvPr>
            <p:ph type="subTitle" idx="7"/>
          </p:nvPr>
        </p:nvSpPr>
        <p:spPr>
          <a:xfrm>
            <a:off x="580575" y="4061075"/>
            <a:ext cx="1419075" cy="5475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1184"/>
            </a:lvl2pPr>
            <a:lvl3pPr lvl="2" rtl="0">
              <a:spcBef>
                <a:spcPts val="1201"/>
              </a:spcBef>
              <a:spcAft>
                <a:spcPts val="0"/>
              </a:spcAft>
              <a:buSzPts val="1600"/>
              <a:buNone/>
              <a:defRPr sz="1184"/>
            </a:lvl3pPr>
            <a:lvl4pPr lvl="3" rtl="0">
              <a:spcBef>
                <a:spcPts val="1201"/>
              </a:spcBef>
              <a:spcAft>
                <a:spcPts val="0"/>
              </a:spcAft>
              <a:buSzPts val="1600"/>
              <a:buNone/>
              <a:defRPr sz="1184"/>
            </a:lvl4pPr>
            <a:lvl5pPr lvl="4" rtl="0">
              <a:spcBef>
                <a:spcPts val="1201"/>
              </a:spcBef>
              <a:spcAft>
                <a:spcPts val="0"/>
              </a:spcAft>
              <a:buSzPts val="1600"/>
              <a:buNone/>
              <a:defRPr sz="1184"/>
            </a:lvl5pPr>
            <a:lvl6pPr lvl="5" rtl="0">
              <a:spcBef>
                <a:spcPts val="1201"/>
              </a:spcBef>
              <a:spcAft>
                <a:spcPts val="0"/>
              </a:spcAft>
              <a:buSzPts val="1600"/>
              <a:buNone/>
              <a:defRPr sz="1184"/>
            </a:lvl6pPr>
            <a:lvl7pPr lvl="6" rtl="0">
              <a:spcBef>
                <a:spcPts val="1201"/>
              </a:spcBef>
              <a:spcAft>
                <a:spcPts val="0"/>
              </a:spcAft>
              <a:buSzPts val="1600"/>
              <a:buNone/>
              <a:defRPr sz="1184"/>
            </a:lvl7pPr>
            <a:lvl8pPr lvl="7" rtl="0">
              <a:spcBef>
                <a:spcPts val="1201"/>
              </a:spcBef>
              <a:spcAft>
                <a:spcPts val="0"/>
              </a:spcAft>
              <a:buSzPts val="1600"/>
              <a:buNone/>
              <a:defRPr sz="1184"/>
            </a:lvl8pPr>
            <a:lvl9pPr lvl="8" rtl="0">
              <a:spcBef>
                <a:spcPts val="1201"/>
              </a:spcBef>
              <a:spcAft>
                <a:spcPts val="1201"/>
              </a:spcAft>
              <a:buSzPts val="1600"/>
              <a:buNone/>
              <a:defRPr sz="1184"/>
            </a:lvl9pPr>
          </a:lstStyle>
          <a:p>
            <a:endParaRPr/>
          </a:p>
        </p:txBody>
      </p:sp>
      <p:sp>
        <p:nvSpPr>
          <p:cNvPr id="503" name="Google Shape;503;p28"/>
          <p:cNvSpPr txBox="1">
            <a:spLocks noGrp="1"/>
          </p:cNvSpPr>
          <p:nvPr>
            <p:ph type="subTitle" idx="8"/>
          </p:nvPr>
        </p:nvSpPr>
        <p:spPr>
          <a:xfrm>
            <a:off x="580575" y="3680475"/>
            <a:ext cx="1419075" cy="391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1523" b="1">
                <a:latin typeface="Delius Unicase"/>
                <a:ea typeface="Delius Unicase"/>
                <a:cs typeface="Delius Unicase"/>
                <a:sym typeface="Delius Unicase"/>
              </a:defRPr>
            </a:lvl1pPr>
            <a:lvl2pPr lvl="1" rtl="0">
              <a:spcBef>
                <a:spcPts val="1201"/>
              </a:spcBef>
              <a:spcAft>
                <a:spcPts val="0"/>
              </a:spcAft>
              <a:buSzPts val="3000"/>
              <a:buNone/>
              <a:defRPr sz="2256"/>
            </a:lvl2pPr>
            <a:lvl3pPr lvl="2" rtl="0">
              <a:spcBef>
                <a:spcPts val="1201"/>
              </a:spcBef>
              <a:spcAft>
                <a:spcPts val="0"/>
              </a:spcAft>
              <a:buSzPts val="3000"/>
              <a:buNone/>
              <a:defRPr sz="2256"/>
            </a:lvl3pPr>
            <a:lvl4pPr lvl="3" rtl="0">
              <a:spcBef>
                <a:spcPts val="1201"/>
              </a:spcBef>
              <a:spcAft>
                <a:spcPts val="0"/>
              </a:spcAft>
              <a:buSzPts val="3000"/>
              <a:buNone/>
              <a:defRPr sz="2256"/>
            </a:lvl4pPr>
            <a:lvl5pPr lvl="4" rtl="0">
              <a:spcBef>
                <a:spcPts val="1201"/>
              </a:spcBef>
              <a:spcAft>
                <a:spcPts val="0"/>
              </a:spcAft>
              <a:buSzPts val="3000"/>
              <a:buNone/>
              <a:defRPr sz="2256"/>
            </a:lvl5pPr>
            <a:lvl6pPr lvl="5" rtl="0">
              <a:spcBef>
                <a:spcPts val="1201"/>
              </a:spcBef>
              <a:spcAft>
                <a:spcPts val="0"/>
              </a:spcAft>
              <a:buSzPts val="3000"/>
              <a:buNone/>
              <a:defRPr sz="2256"/>
            </a:lvl6pPr>
            <a:lvl7pPr lvl="6" rtl="0">
              <a:spcBef>
                <a:spcPts val="1201"/>
              </a:spcBef>
              <a:spcAft>
                <a:spcPts val="0"/>
              </a:spcAft>
              <a:buSzPts val="3000"/>
              <a:buNone/>
              <a:defRPr sz="2256"/>
            </a:lvl7pPr>
            <a:lvl8pPr lvl="7" rtl="0">
              <a:spcBef>
                <a:spcPts val="1201"/>
              </a:spcBef>
              <a:spcAft>
                <a:spcPts val="0"/>
              </a:spcAft>
              <a:buSzPts val="3000"/>
              <a:buNone/>
              <a:defRPr sz="2256"/>
            </a:lvl8pPr>
            <a:lvl9pPr lvl="8" rtl="0">
              <a:spcBef>
                <a:spcPts val="1201"/>
              </a:spcBef>
              <a:spcAft>
                <a:spcPts val="1201"/>
              </a:spcAft>
              <a:buSzPts val="3000"/>
              <a:buNone/>
              <a:defRPr sz="2256"/>
            </a:lvl9pPr>
          </a:lstStyle>
          <a:p>
            <a:endParaRPr/>
          </a:p>
        </p:txBody>
      </p:sp>
      <p:sp>
        <p:nvSpPr>
          <p:cNvPr id="504" name="Google Shape;504;p28"/>
          <p:cNvSpPr txBox="1">
            <a:spLocks noGrp="1"/>
          </p:cNvSpPr>
          <p:nvPr>
            <p:ph type="subTitle" idx="9"/>
          </p:nvPr>
        </p:nvSpPr>
        <p:spPr>
          <a:xfrm>
            <a:off x="2719463" y="4061075"/>
            <a:ext cx="1419075" cy="5475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400"/>
              <a:buFont typeface="Comfortaa"/>
              <a:buNone/>
              <a:defRPr sz="1071" b="0">
                <a:latin typeface="Comfortaa"/>
                <a:ea typeface="Comfortaa"/>
                <a:cs typeface="Comfortaa"/>
                <a:sym typeface="Comfortaa"/>
              </a:defRPr>
            </a:lvl1pPr>
            <a:lvl2pPr lvl="1" rtl="0">
              <a:spcBef>
                <a:spcPts val="0"/>
              </a:spcBef>
              <a:spcAft>
                <a:spcPts val="0"/>
              </a:spcAft>
              <a:buSzPts val="1400"/>
              <a:buFont typeface="Comfortaa"/>
              <a:buNone/>
              <a:defRPr sz="1071">
                <a:latin typeface="Comfortaa"/>
                <a:ea typeface="Comfortaa"/>
                <a:cs typeface="Comfortaa"/>
                <a:sym typeface="Comfortaa"/>
              </a:defRPr>
            </a:lvl2pPr>
            <a:lvl3pPr lvl="2" rtl="0">
              <a:spcBef>
                <a:spcPts val="1201"/>
              </a:spcBef>
              <a:spcAft>
                <a:spcPts val="0"/>
              </a:spcAft>
              <a:buSzPts val="1400"/>
              <a:buFont typeface="Comfortaa"/>
              <a:buNone/>
              <a:defRPr sz="1071">
                <a:latin typeface="Comfortaa"/>
                <a:ea typeface="Comfortaa"/>
                <a:cs typeface="Comfortaa"/>
                <a:sym typeface="Comfortaa"/>
              </a:defRPr>
            </a:lvl3pPr>
            <a:lvl4pPr lvl="3" rtl="0">
              <a:spcBef>
                <a:spcPts val="1201"/>
              </a:spcBef>
              <a:spcAft>
                <a:spcPts val="0"/>
              </a:spcAft>
              <a:buSzPts val="1400"/>
              <a:buFont typeface="Comfortaa"/>
              <a:buNone/>
              <a:defRPr sz="1071">
                <a:latin typeface="Comfortaa"/>
                <a:ea typeface="Comfortaa"/>
                <a:cs typeface="Comfortaa"/>
                <a:sym typeface="Comfortaa"/>
              </a:defRPr>
            </a:lvl4pPr>
            <a:lvl5pPr lvl="4" rtl="0">
              <a:spcBef>
                <a:spcPts val="1201"/>
              </a:spcBef>
              <a:spcAft>
                <a:spcPts val="0"/>
              </a:spcAft>
              <a:buSzPts val="1400"/>
              <a:buFont typeface="Comfortaa"/>
              <a:buNone/>
              <a:defRPr sz="1071">
                <a:latin typeface="Comfortaa"/>
                <a:ea typeface="Comfortaa"/>
                <a:cs typeface="Comfortaa"/>
                <a:sym typeface="Comfortaa"/>
              </a:defRPr>
            </a:lvl5pPr>
            <a:lvl6pPr lvl="5" rtl="0">
              <a:spcBef>
                <a:spcPts val="1201"/>
              </a:spcBef>
              <a:spcAft>
                <a:spcPts val="0"/>
              </a:spcAft>
              <a:buSzPts val="1400"/>
              <a:buFont typeface="Comfortaa"/>
              <a:buNone/>
              <a:defRPr sz="1071">
                <a:latin typeface="Comfortaa"/>
                <a:ea typeface="Comfortaa"/>
                <a:cs typeface="Comfortaa"/>
                <a:sym typeface="Comfortaa"/>
              </a:defRPr>
            </a:lvl6pPr>
            <a:lvl7pPr lvl="6" rtl="0">
              <a:spcBef>
                <a:spcPts val="1201"/>
              </a:spcBef>
              <a:spcAft>
                <a:spcPts val="0"/>
              </a:spcAft>
              <a:buSzPts val="1400"/>
              <a:buFont typeface="Comfortaa"/>
              <a:buNone/>
              <a:defRPr sz="1071">
                <a:latin typeface="Comfortaa"/>
                <a:ea typeface="Comfortaa"/>
                <a:cs typeface="Comfortaa"/>
                <a:sym typeface="Comfortaa"/>
              </a:defRPr>
            </a:lvl7pPr>
            <a:lvl8pPr lvl="7" rtl="0">
              <a:spcBef>
                <a:spcPts val="1201"/>
              </a:spcBef>
              <a:spcAft>
                <a:spcPts val="0"/>
              </a:spcAft>
              <a:buSzPts val="1400"/>
              <a:buFont typeface="Comfortaa"/>
              <a:buNone/>
              <a:defRPr sz="1071">
                <a:latin typeface="Comfortaa"/>
                <a:ea typeface="Comfortaa"/>
                <a:cs typeface="Comfortaa"/>
                <a:sym typeface="Comfortaa"/>
              </a:defRPr>
            </a:lvl8pPr>
            <a:lvl9pPr lvl="8" rtl="0">
              <a:spcBef>
                <a:spcPts val="1201"/>
              </a:spcBef>
              <a:spcAft>
                <a:spcPts val="1201"/>
              </a:spcAft>
              <a:buSzPts val="1400"/>
              <a:buFont typeface="Comfortaa"/>
              <a:buNone/>
              <a:defRPr sz="1071">
                <a:latin typeface="Comfortaa"/>
                <a:ea typeface="Comfortaa"/>
                <a:cs typeface="Comfortaa"/>
                <a:sym typeface="Comfortaa"/>
              </a:defRPr>
            </a:lvl9pPr>
          </a:lstStyle>
          <a:p>
            <a:endParaRPr/>
          </a:p>
        </p:txBody>
      </p:sp>
      <p:sp>
        <p:nvSpPr>
          <p:cNvPr id="505" name="Google Shape;505;p28"/>
          <p:cNvSpPr txBox="1">
            <a:spLocks noGrp="1"/>
          </p:cNvSpPr>
          <p:nvPr>
            <p:ph type="subTitle" idx="13"/>
          </p:nvPr>
        </p:nvSpPr>
        <p:spPr>
          <a:xfrm>
            <a:off x="2719463" y="3680475"/>
            <a:ext cx="1419075" cy="391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1523" b="1">
                <a:latin typeface="Delius Unicase"/>
                <a:ea typeface="Delius Unicase"/>
                <a:cs typeface="Delius Unicase"/>
                <a:sym typeface="Delius Unicase"/>
              </a:defRPr>
            </a:lvl1pPr>
            <a:lvl2pPr lvl="1" rtl="0">
              <a:spcBef>
                <a:spcPts val="1201"/>
              </a:spcBef>
              <a:spcAft>
                <a:spcPts val="0"/>
              </a:spcAft>
              <a:buSzPts val="3000"/>
              <a:buNone/>
              <a:defRPr sz="2256"/>
            </a:lvl2pPr>
            <a:lvl3pPr lvl="2" rtl="0">
              <a:spcBef>
                <a:spcPts val="1201"/>
              </a:spcBef>
              <a:spcAft>
                <a:spcPts val="0"/>
              </a:spcAft>
              <a:buSzPts val="3000"/>
              <a:buNone/>
              <a:defRPr sz="2256"/>
            </a:lvl3pPr>
            <a:lvl4pPr lvl="3" rtl="0">
              <a:spcBef>
                <a:spcPts val="1201"/>
              </a:spcBef>
              <a:spcAft>
                <a:spcPts val="0"/>
              </a:spcAft>
              <a:buSzPts val="3000"/>
              <a:buNone/>
              <a:defRPr sz="2256"/>
            </a:lvl4pPr>
            <a:lvl5pPr lvl="4" rtl="0">
              <a:spcBef>
                <a:spcPts val="1201"/>
              </a:spcBef>
              <a:spcAft>
                <a:spcPts val="0"/>
              </a:spcAft>
              <a:buSzPts val="3000"/>
              <a:buNone/>
              <a:defRPr sz="2256"/>
            </a:lvl5pPr>
            <a:lvl6pPr lvl="5" rtl="0">
              <a:spcBef>
                <a:spcPts val="1201"/>
              </a:spcBef>
              <a:spcAft>
                <a:spcPts val="0"/>
              </a:spcAft>
              <a:buSzPts val="3000"/>
              <a:buNone/>
              <a:defRPr sz="2256"/>
            </a:lvl6pPr>
            <a:lvl7pPr lvl="6" rtl="0">
              <a:spcBef>
                <a:spcPts val="1201"/>
              </a:spcBef>
              <a:spcAft>
                <a:spcPts val="0"/>
              </a:spcAft>
              <a:buSzPts val="3000"/>
              <a:buNone/>
              <a:defRPr sz="2256"/>
            </a:lvl7pPr>
            <a:lvl8pPr lvl="7" rtl="0">
              <a:spcBef>
                <a:spcPts val="1201"/>
              </a:spcBef>
              <a:spcAft>
                <a:spcPts val="0"/>
              </a:spcAft>
              <a:buSzPts val="3000"/>
              <a:buNone/>
              <a:defRPr sz="2256"/>
            </a:lvl8pPr>
            <a:lvl9pPr lvl="8" rtl="0">
              <a:spcBef>
                <a:spcPts val="1201"/>
              </a:spcBef>
              <a:spcAft>
                <a:spcPts val="1201"/>
              </a:spcAft>
              <a:buSzPts val="3000"/>
              <a:buNone/>
              <a:defRPr sz="2256"/>
            </a:lvl9pPr>
          </a:lstStyle>
          <a:p>
            <a:endParaRPr/>
          </a:p>
        </p:txBody>
      </p:sp>
      <p:sp>
        <p:nvSpPr>
          <p:cNvPr id="506" name="Google Shape;506;p28"/>
          <p:cNvSpPr txBox="1">
            <a:spLocks noGrp="1"/>
          </p:cNvSpPr>
          <p:nvPr>
            <p:ph type="subTitle" idx="14"/>
          </p:nvPr>
        </p:nvSpPr>
        <p:spPr>
          <a:xfrm>
            <a:off x="4858350" y="4061075"/>
            <a:ext cx="1419075" cy="5475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1600"/>
              <a:buNone/>
              <a:defRPr/>
            </a:lvl1pPr>
            <a:lvl2pPr lvl="1" rtl="0">
              <a:spcBef>
                <a:spcPts val="0"/>
              </a:spcBef>
              <a:spcAft>
                <a:spcPts val="0"/>
              </a:spcAft>
              <a:buSzPts val="1600"/>
              <a:buNone/>
              <a:defRPr sz="1184"/>
            </a:lvl2pPr>
            <a:lvl3pPr lvl="2" rtl="0">
              <a:spcBef>
                <a:spcPts val="1201"/>
              </a:spcBef>
              <a:spcAft>
                <a:spcPts val="0"/>
              </a:spcAft>
              <a:buSzPts val="1600"/>
              <a:buNone/>
              <a:defRPr sz="1184"/>
            </a:lvl3pPr>
            <a:lvl4pPr lvl="3" rtl="0">
              <a:spcBef>
                <a:spcPts val="1201"/>
              </a:spcBef>
              <a:spcAft>
                <a:spcPts val="0"/>
              </a:spcAft>
              <a:buSzPts val="1600"/>
              <a:buNone/>
              <a:defRPr sz="1184"/>
            </a:lvl4pPr>
            <a:lvl5pPr lvl="4" rtl="0">
              <a:spcBef>
                <a:spcPts val="1201"/>
              </a:spcBef>
              <a:spcAft>
                <a:spcPts val="0"/>
              </a:spcAft>
              <a:buSzPts val="1600"/>
              <a:buNone/>
              <a:defRPr sz="1184"/>
            </a:lvl5pPr>
            <a:lvl6pPr lvl="5" rtl="0">
              <a:spcBef>
                <a:spcPts val="1201"/>
              </a:spcBef>
              <a:spcAft>
                <a:spcPts val="0"/>
              </a:spcAft>
              <a:buSzPts val="1600"/>
              <a:buNone/>
              <a:defRPr sz="1184"/>
            </a:lvl6pPr>
            <a:lvl7pPr lvl="6" rtl="0">
              <a:spcBef>
                <a:spcPts val="1201"/>
              </a:spcBef>
              <a:spcAft>
                <a:spcPts val="0"/>
              </a:spcAft>
              <a:buSzPts val="1600"/>
              <a:buNone/>
              <a:defRPr sz="1184"/>
            </a:lvl7pPr>
            <a:lvl8pPr lvl="7" rtl="0">
              <a:spcBef>
                <a:spcPts val="1201"/>
              </a:spcBef>
              <a:spcAft>
                <a:spcPts val="0"/>
              </a:spcAft>
              <a:buSzPts val="1600"/>
              <a:buNone/>
              <a:defRPr sz="1184"/>
            </a:lvl8pPr>
            <a:lvl9pPr lvl="8" rtl="0">
              <a:spcBef>
                <a:spcPts val="1201"/>
              </a:spcBef>
              <a:spcAft>
                <a:spcPts val="1201"/>
              </a:spcAft>
              <a:buSzPts val="1600"/>
              <a:buNone/>
              <a:defRPr sz="1184"/>
            </a:lvl9pPr>
          </a:lstStyle>
          <a:p>
            <a:endParaRPr/>
          </a:p>
        </p:txBody>
      </p:sp>
      <p:sp>
        <p:nvSpPr>
          <p:cNvPr id="507" name="Google Shape;507;p28"/>
          <p:cNvSpPr txBox="1">
            <a:spLocks noGrp="1"/>
          </p:cNvSpPr>
          <p:nvPr>
            <p:ph type="subTitle" idx="15"/>
          </p:nvPr>
        </p:nvSpPr>
        <p:spPr>
          <a:xfrm>
            <a:off x="4858350" y="3680475"/>
            <a:ext cx="1419075" cy="391800"/>
          </a:xfrm>
          <a:prstGeom prst="rect">
            <a:avLst/>
          </a:prstGeom>
        </p:spPr>
        <p:txBody>
          <a:bodyPr spcFirstLastPara="1" wrap="square" lIns="121705" tIns="121705" rIns="121705" bIns="121705" anchor="t" anchorCtr="0">
            <a:noAutofit/>
          </a:bodyPr>
          <a:lstStyle>
            <a:lvl1pPr lvl="0" algn="ctr" rtl="0">
              <a:spcBef>
                <a:spcPts val="0"/>
              </a:spcBef>
              <a:spcAft>
                <a:spcPts val="0"/>
              </a:spcAft>
              <a:buSzPts val="3000"/>
              <a:buNone/>
              <a:defRPr sz="1523" b="1">
                <a:latin typeface="Delius Unicase"/>
                <a:ea typeface="Delius Unicase"/>
                <a:cs typeface="Delius Unicase"/>
                <a:sym typeface="Delius Unicase"/>
              </a:defRPr>
            </a:lvl1pPr>
            <a:lvl2pPr lvl="1" rtl="0">
              <a:spcBef>
                <a:spcPts val="1201"/>
              </a:spcBef>
              <a:spcAft>
                <a:spcPts val="0"/>
              </a:spcAft>
              <a:buSzPts val="3000"/>
              <a:buNone/>
              <a:defRPr sz="2256"/>
            </a:lvl2pPr>
            <a:lvl3pPr lvl="2" rtl="0">
              <a:spcBef>
                <a:spcPts val="1201"/>
              </a:spcBef>
              <a:spcAft>
                <a:spcPts val="0"/>
              </a:spcAft>
              <a:buSzPts val="3000"/>
              <a:buNone/>
              <a:defRPr sz="2256"/>
            </a:lvl3pPr>
            <a:lvl4pPr lvl="3" rtl="0">
              <a:spcBef>
                <a:spcPts val="1201"/>
              </a:spcBef>
              <a:spcAft>
                <a:spcPts val="0"/>
              </a:spcAft>
              <a:buSzPts val="3000"/>
              <a:buNone/>
              <a:defRPr sz="2256"/>
            </a:lvl4pPr>
            <a:lvl5pPr lvl="4" rtl="0">
              <a:spcBef>
                <a:spcPts val="1201"/>
              </a:spcBef>
              <a:spcAft>
                <a:spcPts val="0"/>
              </a:spcAft>
              <a:buSzPts val="3000"/>
              <a:buNone/>
              <a:defRPr sz="2256"/>
            </a:lvl5pPr>
            <a:lvl6pPr lvl="5" rtl="0">
              <a:spcBef>
                <a:spcPts val="1201"/>
              </a:spcBef>
              <a:spcAft>
                <a:spcPts val="0"/>
              </a:spcAft>
              <a:buSzPts val="3000"/>
              <a:buNone/>
              <a:defRPr sz="2256"/>
            </a:lvl6pPr>
            <a:lvl7pPr lvl="6" rtl="0">
              <a:spcBef>
                <a:spcPts val="1201"/>
              </a:spcBef>
              <a:spcAft>
                <a:spcPts val="0"/>
              </a:spcAft>
              <a:buSzPts val="3000"/>
              <a:buNone/>
              <a:defRPr sz="2256"/>
            </a:lvl7pPr>
            <a:lvl8pPr lvl="7" rtl="0">
              <a:spcBef>
                <a:spcPts val="1201"/>
              </a:spcBef>
              <a:spcAft>
                <a:spcPts val="0"/>
              </a:spcAft>
              <a:buSzPts val="3000"/>
              <a:buNone/>
              <a:defRPr sz="2256"/>
            </a:lvl8pPr>
            <a:lvl9pPr lvl="8" rtl="0">
              <a:spcBef>
                <a:spcPts val="1201"/>
              </a:spcBef>
              <a:spcAft>
                <a:spcPts val="1201"/>
              </a:spcAft>
              <a:buSzPts val="3000"/>
              <a:buNone/>
              <a:defRPr sz="2256"/>
            </a:lvl9pPr>
          </a:lstStyle>
          <a:p>
            <a:endParaRPr/>
          </a:p>
        </p:txBody>
      </p:sp>
      <p:sp>
        <p:nvSpPr>
          <p:cNvPr id="508" name="Google Shape;508;p28"/>
          <p:cNvSpPr/>
          <p:nvPr/>
        </p:nvSpPr>
        <p:spPr>
          <a:xfrm flipH="1">
            <a:off x="-26" y="690575"/>
            <a:ext cx="465570" cy="2514628"/>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chemeClr val="accent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09" name="Google Shape;509;p28"/>
          <p:cNvSpPr/>
          <p:nvPr/>
        </p:nvSpPr>
        <p:spPr>
          <a:xfrm rot="10800000" flipH="1">
            <a:off x="6573451" y="177232"/>
            <a:ext cx="284539" cy="2780294"/>
          </a:xfrm>
          <a:custGeom>
            <a:avLst/>
            <a:gdLst/>
            <a:ahLst/>
            <a:cxnLst/>
            <a:rect l="l" t="t" r="r" b="b"/>
            <a:pathLst>
              <a:path w="16246" h="39126" extrusionOk="0">
                <a:moveTo>
                  <a:pt x="16245" y="0"/>
                </a:moveTo>
                <a:cubicBezTo>
                  <a:pt x="15703" y="337"/>
                  <a:pt x="15179" y="655"/>
                  <a:pt x="14701" y="908"/>
                </a:cubicBezTo>
                <a:cubicBezTo>
                  <a:pt x="10322" y="3182"/>
                  <a:pt x="5044" y="4445"/>
                  <a:pt x="2134" y="8787"/>
                </a:cubicBezTo>
                <a:cubicBezTo>
                  <a:pt x="318" y="11482"/>
                  <a:pt x="0" y="15422"/>
                  <a:pt x="2171" y="17846"/>
                </a:cubicBezTo>
                <a:cubicBezTo>
                  <a:pt x="3753" y="19633"/>
                  <a:pt x="6233" y="20241"/>
                  <a:pt x="8460" y="21121"/>
                </a:cubicBezTo>
                <a:cubicBezTo>
                  <a:pt x="10677" y="22001"/>
                  <a:pt x="12998" y="23582"/>
                  <a:pt x="13242" y="25959"/>
                </a:cubicBezTo>
                <a:cubicBezTo>
                  <a:pt x="13401" y="27522"/>
                  <a:pt x="12596" y="29010"/>
                  <a:pt x="12343" y="30554"/>
                </a:cubicBezTo>
                <a:cubicBezTo>
                  <a:pt x="11931" y="33108"/>
                  <a:pt x="13054" y="35719"/>
                  <a:pt x="14758" y="37656"/>
                </a:cubicBezTo>
                <a:cubicBezTo>
                  <a:pt x="15216" y="38180"/>
                  <a:pt x="15712" y="38667"/>
                  <a:pt x="16245" y="39125"/>
                </a:cubicBezTo>
                <a:lnTo>
                  <a:pt x="16245" y="0"/>
                </a:lnTo>
                <a:close/>
              </a:path>
            </a:pathLst>
          </a:custGeom>
          <a:solidFill>
            <a:srgbClr val="FF835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0" name="Google Shape;510;p28"/>
          <p:cNvSpPr/>
          <p:nvPr/>
        </p:nvSpPr>
        <p:spPr>
          <a:xfrm rot="5400000" flipH="1">
            <a:off x="4842014" y="1379690"/>
            <a:ext cx="3395739" cy="63623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rgbClr val="ACDCDC"/>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1" name="Google Shape;511;p28"/>
          <p:cNvSpPr/>
          <p:nvPr/>
        </p:nvSpPr>
        <p:spPr>
          <a:xfrm rot="-5400000">
            <a:off x="-1379761" y="1379690"/>
            <a:ext cx="3395739" cy="636233"/>
          </a:xfrm>
          <a:custGeom>
            <a:avLst/>
            <a:gdLst/>
            <a:ahLst/>
            <a:cxnLst/>
            <a:rect l="l" t="t" r="r" b="b"/>
            <a:pathLst>
              <a:path w="63980" h="15984" extrusionOk="0">
                <a:moveTo>
                  <a:pt x="1" y="0"/>
                </a:moveTo>
                <a:cubicBezTo>
                  <a:pt x="4207" y="2189"/>
                  <a:pt x="8933" y="3311"/>
                  <a:pt x="13654" y="3311"/>
                </a:cubicBezTo>
                <a:cubicBezTo>
                  <a:pt x="17451" y="3311"/>
                  <a:pt x="21245" y="2585"/>
                  <a:pt x="24761" y="1105"/>
                </a:cubicBezTo>
                <a:cubicBezTo>
                  <a:pt x="25268" y="892"/>
                  <a:pt x="25816" y="665"/>
                  <a:pt x="26348" y="665"/>
                </a:cubicBezTo>
                <a:cubicBezTo>
                  <a:pt x="26543" y="665"/>
                  <a:pt x="26735" y="695"/>
                  <a:pt x="26923" y="768"/>
                </a:cubicBezTo>
                <a:cubicBezTo>
                  <a:pt x="27681" y="1077"/>
                  <a:pt x="28027" y="1947"/>
                  <a:pt x="28392" y="2696"/>
                </a:cubicBezTo>
                <a:cubicBezTo>
                  <a:pt x="30036" y="6108"/>
                  <a:pt x="33753" y="8204"/>
                  <a:pt x="37426" y="8204"/>
                </a:cubicBezTo>
                <a:cubicBezTo>
                  <a:pt x="38688" y="8204"/>
                  <a:pt x="39944" y="7957"/>
                  <a:pt x="41109" y="7431"/>
                </a:cubicBezTo>
                <a:cubicBezTo>
                  <a:pt x="42597" y="6747"/>
                  <a:pt x="43926" y="5690"/>
                  <a:pt x="45508" y="5306"/>
                </a:cubicBezTo>
                <a:cubicBezTo>
                  <a:pt x="45955" y="5199"/>
                  <a:pt x="46401" y="5149"/>
                  <a:pt x="46844" y="5149"/>
                </a:cubicBezTo>
                <a:cubicBezTo>
                  <a:pt x="49597" y="5149"/>
                  <a:pt x="52222" y="7085"/>
                  <a:pt x="54229" y="9180"/>
                </a:cubicBezTo>
                <a:cubicBezTo>
                  <a:pt x="56550" y="11604"/>
                  <a:pt x="58693" y="14477"/>
                  <a:pt x="61828" y="15591"/>
                </a:cubicBezTo>
                <a:cubicBezTo>
                  <a:pt x="62520" y="15825"/>
                  <a:pt x="63241" y="15956"/>
                  <a:pt x="63980" y="15984"/>
                </a:cubicBezTo>
                <a:lnTo>
                  <a:pt x="63980" y="0"/>
                </a:lnTo>
                <a:close/>
              </a:path>
            </a:pathLst>
          </a:custGeom>
          <a:solidFill>
            <a:schemeClr val="accent3"/>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2" name="Google Shape;512;p28"/>
          <p:cNvSpPr/>
          <p:nvPr/>
        </p:nvSpPr>
        <p:spPr>
          <a:xfrm rot="10800000" flipH="1">
            <a:off x="6542433" y="1111472"/>
            <a:ext cx="121713" cy="144009"/>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rgbClr val="FF835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3" name="Google Shape;513;p28"/>
          <p:cNvSpPr/>
          <p:nvPr/>
        </p:nvSpPr>
        <p:spPr>
          <a:xfrm rot="10800000" flipH="1">
            <a:off x="6580538" y="901302"/>
            <a:ext cx="61248" cy="8213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rgbClr val="FF835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4" name="Google Shape;514;p28"/>
          <p:cNvSpPr/>
          <p:nvPr/>
        </p:nvSpPr>
        <p:spPr>
          <a:xfrm rot="10800000" flipH="1">
            <a:off x="6742903" y="2050053"/>
            <a:ext cx="37399" cy="4986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5" name="Google Shape;515;p28"/>
          <p:cNvSpPr/>
          <p:nvPr/>
        </p:nvSpPr>
        <p:spPr>
          <a:xfrm rot="10800000" flipH="1">
            <a:off x="6673575" y="1445474"/>
            <a:ext cx="84314" cy="11241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rgbClr val="FFFFFF"/>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6" name="Google Shape;516;p28"/>
          <p:cNvSpPr/>
          <p:nvPr/>
        </p:nvSpPr>
        <p:spPr>
          <a:xfrm rot="10800000" flipH="1">
            <a:off x="162843" y="2324800"/>
            <a:ext cx="102675" cy="121476"/>
          </a:xfrm>
          <a:custGeom>
            <a:avLst/>
            <a:gdLst/>
            <a:ahLst/>
            <a:cxnLst/>
            <a:rect l="l" t="t" r="r" b="b"/>
            <a:pathLst>
              <a:path w="3108" h="2758" extrusionOk="0">
                <a:moveTo>
                  <a:pt x="1550" y="0"/>
                </a:moveTo>
                <a:cubicBezTo>
                  <a:pt x="975" y="0"/>
                  <a:pt x="437" y="360"/>
                  <a:pt x="244" y="934"/>
                </a:cubicBezTo>
                <a:cubicBezTo>
                  <a:pt x="0" y="1664"/>
                  <a:pt x="393" y="2441"/>
                  <a:pt x="1114" y="2684"/>
                </a:cubicBezTo>
                <a:cubicBezTo>
                  <a:pt x="1261" y="2734"/>
                  <a:pt x="1410" y="2757"/>
                  <a:pt x="1557" y="2757"/>
                </a:cubicBezTo>
                <a:cubicBezTo>
                  <a:pt x="2132" y="2757"/>
                  <a:pt x="2670" y="2397"/>
                  <a:pt x="2864" y="1823"/>
                </a:cubicBezTo>
                <a:cubicBezTo>
                  <a:pt x="3107" y="1093"/>
                  <a:pt x="2714" y="317"/>
                  <a:pt x="1994" y="73"/>
                </a:cubicBezTo>
                <a:cubicBezTo>
                  <a:pt x="1847" y="24"/>
                  <a:pt x="1697" y="0"/>
                  <a:pt x="1550" y="0"/>
                </a:cubicBezTo>
                <a:close/>
              </a:path>
            </a:pathLst>
          </a:custGeom>
          <a:solidFill>
            <a:schemeClr val="accent3"/>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7" name="Google Shape;517;p28"/>
          <p:cNvSpPr/>
          <p:nvPr/>
        </p:nvSpPr>
        <p:spPr>
          <a:xfrm rot="10800000" flipH="1">
            <a:off x="115763" y="359277"/>
            <a:ext cx="61248" cy="82134"/>
          </a:xfrm>
          <a:custGeom>
            <a:avLst/>
            <a:gdLst/>
            <a:ahLst/>
            <a:cxnLst/>
            <a:rect l="l" t="t" r="r" b="b"/>
            <a:pathLst>
              <a:path w="1564" h="1573" extrusionOk="0">
                <a:moveTo>
                  <a:pt x="787" y="1"/>
                </a:moveTo>
                <a:cubicBezTo>
                  <a:pt x="347" y="1"/>
                  <a:pt x="1" y="356"/>
                  <a:pt x="1" y="787"/>
                </a:cubicBezTo>
                <a:cubicBezTo>
                  <a:pt x="1" y="1217"/>
                  <a:pt x="347" y="1573"/>
                  <a:pt x="787" y="1573"/>
                </a:cubicBezTo>
                <a:cubicBezTo>
                  <a:pt x="1217" y="1573"/>
                  <a:pt x="1563" y="1217"/>
                  <a:pt x="1563" y="787"/>
                </a:cubicBezTo>
                <a:cubicBezTo>
                  <a:pt x="1563" y="356"/>
                  <a:pt x="1217" y="1"/>
                  <a:pt x="787" y="1"/>
                </a:cubicBezTo>
                <a:close/>
              </a:path>
            </a:pathLst>
          </a:custGeom>
          <a:solidFill>
            <a:schemeClr val="lt2"/>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8" name="Google Shape;518;p28"/>
          <p:cNvSpPr/>
          <p:nvPr/>
        </p:nvSpPr>
        <p:spPr>
          <a:xfrm rot="10800000" flipH="1">
            <a:off x="278128" y="1508028"/>
            <a:ext cx="37399" cy="49865"/>
          </a:xfrm>
          <a:custGeom>
            <a:avLst/>
            <a:gdLst/>
            <a:ahLst/>
            <a:cxnLst/>
            <a:rect l="l" t="t" r="r" b="b"/>
            <a:pathLst>
              <a:path w="955" h="955" extrusionOk="0">
                <a:moveTo>
                  <a:pt x="477" y="0"/>
                </a:moveTo>
                <a:cubicBezTo>
                  <a:pt x="215" y="0"/>
                  <a:pt x="0" y="215"/>
                  <a:pt x="0" y="477"/>
                </a:cubicBezTo>
                <a:cubicBezTo>
                  <a:pt x="0" y="739"/>
                  <a:pt x="215" y="955"/>
                  <a:pt x="477" y="955"/>
                </a:cubicBezTo>
                <a:cubicBezTo>
                  <a:pt x="749" y="955"/>
                  <a:pt x="955" y="739"/>
                  <a:pt x="955" y="477"/>
                </a:cubicBezTo>
                <a:cubicBezTo>
                  <a:pt x="955" y="215"/>
                  <a:pt x="749" y="0"/>
                  <a:pt x="477" y="0"/>
                </a:cubicBezTo>
                <a:close/>
              </a:path>
            </a:pathLst>
          </a:custGeom>
          <a:solidFill>
            <a:schemeClr val="lt2"/>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
        <p:nvSpPr>
          <p:cNvPr id="519" name="Google Shape;519;p28"/>
          <p:cNvSpPr/>
          <p:nvPr/>
        </p:nvSpPr>
        <p:spPr>
          <a:xfrm rot="10800000" flipH="1">
            <a:off x="415969" y="690574"/>
            <a:ext cx="84314" cy="112419"/>
          </a:xfrm>
          <a:custGeom>
            <a:avLst/>
            <a:gdLst/>
            <a:ahLst/>
            <a:cxnLst/>
            <a:rect l="l" t="t" r="r" b="b"/>
            <a:pathLst>
              <a:path w="2153" h="2153" extrusionOk="0">
                <a:moveTo>
                  <a:pt x="1076" y="0"/>
                </a:moveTo>
                <a:cubicBezTo>
                  <a:pt x="487" y="0"/>
                  <a:pt x="0" y="487"/>
                  <a:pt x="0" y="1076"/>
                </a:cubicBezTo>
                <a:cubicBezTo>
                  <a:pt x="0" y="1675"/>
                  <a:pt x="487" y="2152"/>
                  <a:pt x="1076" y="2152"/>
                </a:cubicBezTo>
                <a:cubicBezTo>
                  <a:pt x="1666" y="2152"/>
                  <a:pt x="2152" y="1675"/>
                  <a:pt x="2152" y="1076"/>
                </a:cubicBezTo>
                <a:cubicBezTo>
                  <a:pt x="2152" y="487"/>
                  <a:pt x="1666" y="0"/>
                  <a:pt x="1076" y="0"/>
                </a:cubicBezTo>
                <a:close/>
              </a:path>
            </a:pathLst>
          </a:custGeom>
          <a:solidFill>
            <a:schemeClr val="accent4"/>
          </a:solidFill>
          <a:ln>
            <a:noFill/>
          </a:ln>
        </p:spPr>
        <p:txBody>
          <a:bodyPr spcFirstLastPara="1" wrap="square" lIns="68629" tIns="68629" rIns="68629" bIns="68629" anchor="ctr" anchorCtr="0">
            <a:noAutofit/>
          </a:bodyPr>
          <a:lstStyle/>
          <a:p>
            <a:pPr marL="0" lvl="0" indent="0" algn="l" rtl="0">
              <a:spcBef>
                <a:spcPts val="0"/>
              </a:spcBef>
              <a:spcAft>
                <a:spcPts val="0"/>
              </a:spcAft>
              <a:buNone/>
            </a:pPr>
            <a:endParaRPr sz="789"/>
          </a:p>
        </p:txBody>
      </p:sp>
    </p:spTree>
    <p:extLst>
      <p:ext uri="{BB962C8B-B14F-4D97-AF65-F5344CB8AC3E}">
        <p14:creationId xmlns:p14="http://schemas.microsoft.com/office/powerpoint/2010/main" val="387266278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defTabSz="514341">
              <a:buClrTx/>
            </a:pPr>
            <a:fld id="{559C6F32-809B-4A83-821D-D07C0E8E5FD3}" type="datetimeFigureOut">
              <a:rPr lang="en-US" kern="1200" smtClean="0">
                <a:solidFill>
                  <a:prstClr val="black">
                    <a:tint val="75000"/>
                  </a:prstClr>
                </a:solidFill>
                <a:latin typeface="Calibri" panose="020F0502020204030204"/>
                <a:ea typeface="+mn-ea"/>
                <a:cs typeface="+mn-cs"/>
              </a:rPr>
              <a:pPr defTabSz="514341">
                <a:buClrTx/>
              </a:pPr>
              <a:t>10/2/2022</a:t>
            </a:fld>
            <a:endParaRPr lang="en-US" kern="1200">
              <a:solidFill>
                <a:prstClr val="black">
                  <a:tint val="75000"/>
                </a:prstClr>
              </a:solidFill>
              <a:latin typeface="Calibri" panose="020F0502020204030204"/>
              <a:ea typeface="+mn-ea"/>
              <a:cs typeface="+mn-cs"/>
            </a:endParaRPr>
          </a:p>
        </p:txBody>
      </p:sp>
      <p:sp>
        <p:nvSpPr>
          <p:cNvPr id="5" name="Footer Placeholder 4"/>
          <p:cNvSpPr>
            <a:spLocks noGrp="1"/>
          </p:cNvSpPr>
          <p:nvPr>
            <p:ph type="ftr" sz="quarter" idx="11"/>
          </p:nvPr>
        </p:nvSpPr>
        <p:spPr/>
        <p:txBody>
          <a:bodyPr/>
          <a:lstStyle/>
          <a:p>
            <a:pPr defTabSz="514341">
              <a:buClrTx/>
            </a:pPr>
            <a:endParaRPr lang="en-US" kern="1200">
              <a:solidFill>
                <a:prstClr val="black">
                  <a:tint val="75000"/>
                </a:prstClr>
              </a:solidFill>
              <a:latin typeface="Calibri" panose="020F0502020204030204"/>
              <a:ea typeface="+mn-ea"/>
              <a:cs typeface="+mn-cs"/>
            </a:endParaRPr>
          </a:p>
        </p:txBody>
      </p:sp>
      <p:sp>
        <p:nvSpPr>
          <p:cNvPr id="6" name="Slide Number Placeholder 5"/>
          <p:cNvSpPr>
            <a:spLocks noGrp="1"/>
          </p:cNvSpPr>
          <p:nvPr>
            <p:ph type="sldNum" sz="quarter" idx="12"/>
          </p:nvPr>
        </p:nvSpPr>
        <p:spPr/>
        <p:txBody>
          <a:bodyPr/>
          <a:lstStyle/>
          <a:p>
            <a:pPr defTabSz="514341">
              <a:buClrTx/>
            </a:pPr>
            <a:fld id="{8D247BC8-A6CA-494E-BB60-552F2E01048C}" type="slidenum">
              <a:rPr lang="en-US" kern="1200" smtClean="0">
                <a:solidFill>
                  <a:prstClr val="black">
                    <a:tint val="75000"/>
                  </a:prstClr>
                </a:solidFill>
                <a:latin typeface="Calibri" panose="020F0502020204030204"/>
                <a:ea typeface="+mn-ea"/>
                <a:cs typeface="+mn-cs"/>
              </a:rPr>
              <a:pPr defTabSz="514341">
                <a:buClrTx/>
              </a:pPr>
              <a:t>‹#›</a:t>
            </a:fld>
            <a:endParaRPr lang="en-US" kern="1200">
              <a:solidFill>
                <a:prstClr val="black">
                  <a:tint val="75000"/>
                </a:prstClr>
              </a:solidFill>
              <a:latin typeface="Calibri" panose="020F0502020204030204"/>
              <a:ea typeface="+mn-ea"/>
              <a:cs typeface="+mn-cs"/>
            </a:endParaRPr>
          </a:p>
        </p:txBody>
      </p:sp>
    </p:spTree>
    <p:extLst>
      <p:ext uri="{BB962C8B-B14F-4D97-AF65-F5344CB8AC3E}">
        <p14:creationId xmlns:p14="http://schemas.microsoft.com/office/powerpoint/2010/main" val="35546639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452276"/>
      </p:ext>
    </p:extLst>
  </p:cSld>
  <p:clrMapOvr>
    <a:masterClrMapping/>
  </p:clrMapOvr>
  <mc:AlternateContent xmlns:mc="http://schemas.openxmlformats.org/markup-compatibility/2006" xmlns:p14="http://schemas.microsoft.com/office/powerpoint/2010/main">
    <mc:Choice Requires="p14">
      <p:transition spd="slow" p14:dur="1500" advClick="0" advTm="0">
        <p:random/>
      </p:transition>
    </mc:Choice>
    <mc:Fallback xmlns="">
      <p:transition spd="slow" advClick="0" advTm="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7376392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userDrawn="1">
  <p:cSld name="11_自定义版式">
    <p:spTree>
      <p:nvGrpSpPr>
        <p:cNvPr id="1" name=""/>
        <p:cNvGrpSpPr/>
        <p:nvPr/>
      </p:nvGrpSpPr>
      <p:grpSpPr>
        <a:xfrm>
          <a:off x="0" y="0"/>
          <a:ext cx="0" cy="0"/>
          <a:chOff x="0" y="0"/>
          <a:chExt cx="0" cy="0"/>
        </a:xfrm>
      </p:grpSpPr>
      <p:grpSp>
        <p:nvGrpSpPr>
          <p:cNvPr id="26" name="L_blue"/>
          <p:cNvGrpSpPr/>
          <p:nvPr userDrawn="1"/>
        </p:nvGrpSpPr>
        <p:grpSpPr>
          <a:xfrm>
            <a:off x="0" y="25658"/>
            <a:ext cx="193154" cy="5061369"/>
            <a:chOff x="228152" y="25657"/>
            <a:chExt cx="257539" cy="5061369"/>
          </a:xfrm>
        </p:grpSpPr>
        <p:pic>
          <p:nvPicPr>
            <p:cNvPr id="27" name="Picture 2" descr="F:\1-原创素材\1_mm1102\PPT\PPT_014\materaials\page_1.png"/>
            <p:cNvPicPr>
              <a:picLocks noChangeAspect="1" noChangeArrowheads="1"/>
            </p:cNvPicPr>
            <p:nvPr/>
          </p:nvPicPr>
          <p:blipFill rotWithShape="1">
            <a:blip r:embed="rId2">
              <a:extLst>
                <a:ext uri="{28A0092B-C50C-407E-A947-70E740481C1C}">
                  <a14:useLocalDpi xmlns:a14="http://schemas.microsoft.com/office/drawing/2010/main" val="0"/>
                </a:ext>
              </a:extLst>
            </a:blip>
            <a:srcRect l="46975"/>
            <a:stretch/>
          </p:blipFill>
          <p:spPr bwMode="auto">
            <a:xfrm>
              <a:off x="228152" y="25657"/>
              <a:ext cx="257539" cy="431415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0" descr="F:\1-原创素材\1_mm1102\PPT\PPT_014\materaials\page_9.png"/>
            <p:cNvPicPr>
              <a:picLocks noChangeAspect="1" noChangeArrowheads="1"/>
            </p:cNvPicPr>
            <p:nvPr/>
          </p:nvPicPr>
          <p:blipFill rotWithShape="1">
            <a:blip r:embed="rId3">
              <a:extLst>
                <a:ext uri="{28A0092B-C50C-407E-A947-70E740481C1C}">
                  <a14:useLocalDpi xmlns:a14="http://schemas.microsoft.com/office/drawing/2010/main" val="0"/>
                </a:ext>
              </a:extLst>
            </a:blip>
            <a:srcRect l="65100"/>
            <a:stretch/>
          </p:blipFill>
          <p:spPr bwMode="auto">
            <a:xfrm>
              <a:off x="228152" y="2303703"/>
              <a:ext cx="122308" cy="278332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3" name="R_blue"/>
          <p:cNvGrpSpPr/>
          <p:nvPr userDrawn="1"/>
        </p:nvGrpSpPr>
        <p:grpSpPr>
          <a:xfrm rot="10800000">
            <a:off x="6723416" y="317293"/>
            <a:ext cx="148565" cy="4804239"/>
            <a:chOff x="8912859" y="317293"/>
            <a:chExt cx="198086" cy="4804239"/>
          </a:xfrm>
        </p:grpSpPr>
        <p:grpSp>
          <p:nvGrpSpPr>
            <p:cNvPr id="34" name="组合 33"/>
            <p:cNvGrpSpPr/>
            <p:nvPr/>
          </p:nvGrpSpPr>
          <p:grpSpPr>
            <a:xfrm>
              <a:off x="8912859" y="573309"/>
              <a:ext cx="198086" cy="4548223"/>
              <a:chOff x="8912859" y="573309"/>
              <a:chExt cx="198086" cy="4548223"/>
            </a:xfrm>
          </p:grpSpPr>
          <p:pic>
            <p:nvPicPr>
              <p:cNvPr id="36" name="Picture 3" descr="F:\1-原创素材\1_mm1102\PPT\PPT_014\materaials\page_2.png"/>
              <p:cNvPicPr>
                <a:picLocks noChangeAspect="1" noChangeArrowheads="1"/>
              </p:cNvPicPr>
              <p:nvPr/>
            </p:nvPicPr>
            <p:blipFill rotWithShape="1">
              <a:blip r:embed="rId4">
                <a:extLst>
                  <a:ext uri="{28A0092B-C50C-407E-A947-70E740481C1C}">
                    <a14:useLocalDpi xmlns:a14="http://schemas.microsoft.com/office/drawing/2010/main" val="0"/>
                  </a:ext>
                </a:extLst>
              </a:blip>
              <a:srcRect l="56731"/>
              <a:stretch/>
            </p:blipFill>
            <p:spPr bwMode="auto">
              <a:xfrm>
                <a:off x="8939525" y="2572170"/>
                <a:ext cx="171420" cy="2549362"/>
              </a:xfrm>
              <a:prstGeom prst="rect">
                <a:avLst/>
              </a:prstGeom>
              <a:noFill/>
              <a:extLst>
                <a:ext uri="{909E8E84-426E-40DD-AFC4-6F175D3DCCD1}">
                  <a14:hiddenFill xmlns:a14="http://schemas.microsoft.com/office/drawing/2010/main">
                    <a:solidFill>
                      <a:srgbClr val="FFFFFF"/>
                    </a:solidFill>
                  </a14:hiddenFill>
                </a:ext>
              </a:extLst>
            </p:spPr>
          </p:pic>
          <p:pic>
            <p:nvPicPr>
              <p:cNvPr id="37" name="Picture 8" descr="F:\1-原创素材\1_mm1102\PPT\PPT_014\materaials\page_7.png"/>
              <p:cNvPicPr>
                <a:picLocks noChangeAspect="1" noChangeArrowheads="1"/>
              </p:cNvPicPr>
              <p:nvPr/>
            </p:nvPicPr>
            <p:blipFill rotWithShape="1">
              <a:blip r:embed="rId5">
                <a:extLst>
                  <a:ext uri="{28A0092B-C50C-407E-A947-70E740481C1C}">
                    <a14:useLocalDpi xmlns:a14="http://schemas.microsoft.com/office/drawing/2010/main" val="0"/>
                  </a:ext>
                </a:extLst>
              </a:blip>
              <a:srcRect l="52512"/>
              <a:stretch/>
            </p:blipFill>
            <p:spPr bwMode="auto">
              <a:xfrm>
                <a:off x="8912859" y="573309"/>
                <a:ext cx="198086" cy="4356505"/>
              </a:xfrm>
              <a:prstGeom prst="rect">
                <a:avLst/>
              </a:prstGeom>
              <a:noFill/>
              <a:extLst>
                <a:ext uri="{909E8E84-426E-40DD-AFC4-6F175D3DCCD1}">
                  <a14:hiddenFill xmlns:a14="http://schemas.microsoft.com/office/drawing/2010/main">
                    <a:solidFill>
                      <a:srgbClr val="FFFFFF"/>
                    </a:solidFill>
                  </a14:hiddenFill>
                </a:ext>
              </a:extLst>
            </p:spPr>
          </p:pic>
        </p:grpSp>
        <p:pic>
          <p:nvPicPr>
            <p:cNvPr id="35" name="Picture 9" descr="F:\1-原创素材\1_mm1102\PPT\PPT_014\materaials\page_8.png"/>
            <p:cNvPicPr>
              <a:picLocks noChangeAspect="1" noChangeArrowheads="1"/>
            </p:cNvPicPr>
            <p:nvPr/>
          </p:nvPicPr>
          <p:blipFill rotWithShape="1">
            <a:blip r:embed="rId6">
              <a:extLst>
                <a:ext uri="{28A0092B-C50C-407E-A947-70E740481C1C}">
                  <a14:useLocalDpi xmlns:a14="http://schemas.microsoft.com/office/drawing/2010/main" val="0"/>
                </a:ext>
              </a:extLst>
            </a:blip>
            <a:srcRect l="42223"/>
            <a:stretch/>
          </p:blipFill>
          <p:spPr bwMode="auto">
            <a:xfrm>
              <a:off x="8912859" y="317293"/>
              <a:ext cx="198086" cy="2791391"/>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1" name="组合 2050"/>
          <p:cNvGrpSpPr/>
          <p:nvPr userDrawn="1"/>
        </p:nvGrpSpPr>
        <p:grpSpPr>
          <a:xfrm>
            <a:off x="206825" y="2"/>
            <a:ext cx="6732565" cy="285425"/>
            <a:chOff x="275766" y="485353"/>
            <a:chExt cx="8976754" cy="285425"/>
          </a:xfrm>
        </p:grpSpPr>
        <p:pic>
          <p:nvPicPr>
            <p:cNvPr id="30" name="T1_green" descr="F:\1-原创素材\1_mm1102\PPT\PPT_014\materaials\page_3.png"/>
            <p:cNvPicPr>
              <a:picLocks noChangeAspect="1" noChangeArrowheads="1"/>
            </p:cNvPicPr>
            <p:nvPr userDrawn="1"/>
          </p:nvPicPr>
          <p:blipFill rotWithShape="1">
            <a:blip r:embed="rId7">
              <a:extLst>
                <a:ext uri="{28A0092B-C50C-407E-A947-70E740481C1C}">
                  <a14:useLocalDpi xmlns:a14="http://schemas.microsoft.com/office/drawing/2010/main" val="0"/>
                </a:ext>
              </a:extLst>
            </a:blip>
            <a:srcRect t="79555"/>
            <a:stretch/>
          </p:blipFill>
          <p:spPr bwMode="auto">
            <a:xfrm>
              <a:off x="275766" y="485353"/>
              <a:ext cx="3352228" cy="117110"/>
            </a:xfrm>
            <a:prstGeom prst="rect">
              <a:avLst/>
            </a:prstGeom>
            <a:noFill/>
            <a:extLst>
              <a:ext uri="{909E8E84-426E-40DD-AFC4-6F175D3DCCD1}">
                <a14:hiddenFill xmlns:a14="http://schemas.microsoft.com/office/drawing/2010/main">
                  <a:solidFill>
                    <a:srgbClr val="FFFFFF"/>
                  </a:solidFill>
                </a14:hiddenFill>
              </a:ext>
            </a:extLst>
          </p:spPr>
        </p:pic>
        <p:pic>
          <p:nvPicPr>
            <p:cNvPr id="31" name="T3_red" descr="F:\1-原创素材\1_mm1102\PPT\PPT_014\materaials\page_11.png"/>
            <p:cNvPicPr>
              <a:picLocks noChangeAspect="1" noChangeArrowheads="1"/>
            </p:cNvPicPr>
            <p:nvPr userDrawn="1"/>
          </p:nvPicPr>
          <p:blipFill rotWithShape="1">
            <a:blip r:embed="rId8">
              <a:extLst>
                <a:ext uri="{28A0092B-C50C-407E-A947-70E740481C1C}">
                  <a14:useLocalDpi xmlns:a14="http://schemas.microsoft.com/office/drawing/2010/main" val="0"/>
                </a:ext>
              </a:extLst>
            </a:blip>
            <a:srcRect t="76958"/>
            <a:stretch/>
          </p:blipFill>
          <p:spPr bwMode="auto">
            <a:xfrm>
              <a:off x="4601781" y="485353"/>
              <a:ext cx="4154097" cy="117110"/>
            </a:xfrm>
            <a:prstGeom prst="rect">
              <a:avLst/>
            </a:prstGeom>
            <a:noFill/>
            <a:extLst>
              <a:ext uri="{909E8E84-426E-40DD-AFC4-6F175D3DCCD1}">
                <a14:hiddenFill xmlns:a14="http://schemas.microsoft.com/office/drawing/2010/main">
                  <a:solidFill>
                    <a:srgbClr val="FFFFFF"/>
                  </a:solidFill>
                </a14:hiddenFill>
              </a:ext>
            </a:extLst>
          </p:spPr>
        </p:pic>
        <p:pic>
          <p:nvPicPr>
            <p:cNvPr id="32" name="T4_orange" descr="F:\1-原创素材\1_mm1102\PPT\PPT_014\materaials\page_5.png"/>
            <p:cNvPicPr>
              <a:picLocks noChangeAspect="1" noChangeArrowheads="1"/>
            </p:cNvPicPr>
            <p:nvPr userDrawn="1"/>
          </p:nvPicPr>
          <p:blipFill rotWithShape="1">
            <a:blip r:embed="rId9">
              <a:extLst>
                <a:ext uri="{28A0092B-C50C-407E-A947-70E740481C1C}">
                  <a14:useLocalDpi xmlns:a14="http://schemas.microsoft.com/office/drawing/2010/main" val="0"/>
                </a:ext>
              </a:extLst>
            </a:blip>
            <a:srcRect t="72483"/>
            <a:stretch/>
          </p:blipFill>
          <p:spPr bwMode="auto">
            <a:xfrm>
              <a:off x="7393557" y="485353"/>
              <a:ext cx="1858963" cy="184258"/>
            </a:xfrm>
            <a:prstGeom prst="rect">
              <a:avLst/>
            </a:prstGeom>
            <a:noFill/>
            <a:extLst>
              <a:ext uri="{909E8E84-426E-40DD-AFC4-6F175D3DCCD1}">
                <a14:hiddenFill xmlns:a14="http://schemas.microsoft.com/office/drawing/2010/main">
                  <a:solidFill>
                    <a:srgbClr val="FFFFFF"/>
                  </a:solidFill>
                </a14:hiddenFill>
              </a:ext>
            </a:extLst>
          </p:spPr>
        </p:pic>
        <p:pic>
          <p:nvPicPr>
            <p:cNvPr id="38" name="T2_orange" descr="F:\1-原创素材\1_mm1102\PPT\PPT_014\materaials\page_6.png"/>
            <p:cNvPicPr>
              <a:picLocks noChangeAspect="1" noChangeArrowheads="1"/>
            </p:cNvPicPr>
            <p:nvPr userDrawn="1"/>
          </p:nvPicPr>
          <p:blipFill rotWithShape="1">
            <a:blip r:embed="rId10">
              <a:extLst>
                <a:ext uri="{28A0092B-C50C-407E-A947-70E740481C1C}">
                  <a14:useLocalDpi xmlns:a14="http://schemas.microsoft.com/office/drawing/2010/main" val="0"/>
                </a:ext>
              </a:extLst>
            </a:blip>
            <a:srcRect t="50170"/>
            <a:stretch/>
          </p:blipFill>
          <p:spPr bwMode="auto">
            <a:xfrm>
              <a:off x="2914947" y="485353"/>
              <a:ext cx="2239898" cy="285425"/>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2052" name="组合 2051"/>
          <p:cNvGrpSpPr/>
          <p:nvPr userDrawn="1"/>
        </p:nvGrpSpPr>
        <p:grpSpPr>
          <a:xfrm>
            <a:off x="112724" y="4918299"/>
            <a:ext cx="6454185" cy="225202"/>
            <a:chOff x="150297" y="4506158"/>
            <a:chExt cx="8605580" cy="225202"/>
          </a:xfrm>
        </p:grpSpPr>
        <p:pic>
          <p:nvPicPr>
            <p:cNvPr id="29" name="B2_green" descr="F:\1-原创素材\1_mm1102\PPT\PPT_014\materaials\page_10.png"/>
            <p:cNvPicPr>
              <a:picLocks noChangeAspect="1" noChangeArrowheads="1"/>
            </p:cNvPicPr>
            <p:nvPr userDrawn="1"/>
          </p:nvPicPr>
          <p:blipFill rotWithShape="1">
            <a:blip r:embed="rId11">
              <a:extLst>
                <a:ext uri="{28A0092B-C50C-407E-A947-70E740481C1C}">
                  <a14:useLocalDpi xmlns:a14="http://schemas.microsoft.com/office/drawing/2010/main" val="0"/>
                </a:ext>
              </a:extLst>
            </a:blip>
            <a:srcRect t="64666"/>
            <a:stretch/>
          </p:blipFill>
          <p:spPr bwMode="auto">
            <a:xfrm rot="10800000">
              <a:off x="4612256" y="4506158"/>
              <a:ext cx="4143621" cy="225202"/>
            </a:xfrm>
            <a:prstGeom prst="rect">
              <a:avLst/>
            </a:prstGeom>
            <a:noFill/>
            <a:extLst>
              <a:ext uri="{909E8E84-426E-40DD-AFC4-6F175D3DCCD1}">
                <a14:hiddenFill xmlns:a14="http://schemas.microsoft.com/office/drawing/2010/main">
                  <a:solidFill>
                    <a:srgbClr val="FFFFFF"/>
                  </a:solidFill>
                </a14:hiddenFill>
              </a:ext>
            </a:extLst>
          </p:spPr>
        </p:pic>
        <p:pic>
          <p:nvPicPr>
            <p:cNvPr id="39" name="B1_red" descr="F:\1-原创素材\1_mm1102\PPT\PPT_014\materaials\page_4.png"/>
            <p:cNvPicPr>
              <a:picLocks noChangeAspect="1" noChangeArrowheads="1"/>
            </p:cNvPicPr>
            <p:nvPr userDrawn="1"/>
          </p:nvPicPr>
          <p:blipFill rotWithShape="1">
            <a:blip r:embed="rId12">
              <a:extLst>
                <a:ext uri="{28A0092B-C50C-407E-A947-70E740481C1C}">
                  <a14:useLocalDpi xmlns:a14="http://schemas.microsoft.com/office/drawing/2010/main" val="0"/>
                </a:ext>
              </a:extLst>
            </a:blip>
            <a:srcRect t="70952"/>
            <a:stretch/>
          </p:blipFill>
          <p:spPr bwMode="auto">
            <a:xfrm rot="10800000">
              <a:off x="150297" y="4562632"/>
              <a:ext cx="5400707" cy="168728"/>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288057057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857251" y="841773"/>
            <a:ext cx="5143500" cy="1790700"/>
          </a:xfrm>
          <a:prstGeom prst="rect">
            <a:avLst/>
          </a:prstGeom>
        </p:spPr>
        <p:txBody>
          <a:bodyPr lIns="91438" tIns="45719" rIns="91438" bIns="45719" anchor="b"/>
          <a:lstStyle>
            <a:lvl1pPr algn="ctr">
              <a:defRPr sz="3375"/>
            </a:lvl1pPr>
          </a:lstStyle>
          <a:p>
            <a:r>
              <a:rPr lang="zh-CN" altLang="en-US"/>
              <a:t>单击此处编辑母版标题样式</a:t>
            </a:r>
          </a:p>
        </p:txBody>
      </p:sp>
      <p:sp>
        <p:nvSpPr>
          <p:cNvPr id="3" name="副标题 2"/>
          <p:cNvSpPr>
            <a:spLocks noGrp="1"/>
          </p:cNvSpPr>
          <p:nvPr>
            <p:ph type="subTitle" idx="1"/>
          </p:nvPr>
        </p:nvSpPr>
        <p:spPr>
          <a:xfrm>
            <a:off x="857251" y="2701528"/>
            <a:ext cx="5143500" cy="1241822"/>
          </a:xfrm>
          <a:prstGeom prst="rect">
            <a:avLst/>
          </a:prstGeom>
        </p:spPr>
        <p:txBody>
          <a:bodyPr lIns="91438" tIns="45719" rIns="91438" bIns="45719"/>
          <a:lstStyle>
            <a:lvl1pPr marL="0" indent="0" algn="ctr">
              <a:buNone/>
              <a:defRPr sz="1350"/>
            </a:lvl1pPr>
            <a:lvl2pPr marL="257164" indent="0" algn="ctr">
              <a:buNone/>
              <a:defRPr sz="1125"/>
            </a:lvl2pPr>
            <a:lvl3pPr marL="514329" indent="0" algn="ctr">
              <a:buNone/>
              <a:defRPr sz="1012"/>
            </a:lvl3pPr>
            <a:lvl4pPr marL="771492" indent="0" algn="ctr">
              <a:buNone/>
              <a:defRPr sz="900"/>
            </a:lvl4pPr>
            <a:lvl5pPr marL="1028656" indent="0" algn="ctr">
              <a:buNone/>
              <a:defRPr sz="900"/>
            </a:lvl5pPr>
            <a:lvl6pPr marL="1285821" indent="0" algn="ctr">
              <a:buNone/>
              <a:defRPr sz="900"/>
            </a:lvl6pPr>
            <a:lvl7pPr marL="1542985" indent="0" algn="ctr">
              <a:buNone/>
              <a:defRPr sz="900"/>
            </a:lvl7pPr>
            <a:lvl8pPr marL="1800149" indent="0" algn="ctr">
              <a:buNone/>
              <a:defRPr sz="900"/>
            </a:lvl8pPr>
            <a:lvl9pPr marL="2057313" indent="0" algn="ctr">
              <a:buNone/>
              <a:defRPr sz="900"/>
            </a:lvl9pPr>
          </a:lstStyle>
          <a:p>
            <a:r>
              <a:rPr lang="zh-CN" altLang="en-US"/>
              <a:t>单击以编辑母版副标题样式</a:t>
            </a:r>
          </a:p>
        </p:txBody>
      </p:sp>
      <p:sp>
        <p:nvSpPr>
          <p:cNvPr id="4" name="日期占位符 3"/>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5" name="页脚占位符 4"/>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6" name="灯片编号占位符 5"/>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2014722796"/>
      </p:ext>
    </p:extLst>
  </p:cSld>
  <p:clrMapOvr>
    <a:masterClrMapping/>
  </p:clrMapOvr>
  <p:transition spd="med">
    <p:pull/>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71488" y="273846"/>
            <a:ext cx="5915025" cy="994172"/>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idx="1"/>
          </p:nvPr>
        </p:nvSpPr>
        <p:spPr>
          <a:xfrm>
            <a:off x="471488" y="1369219"/>
            <a:ext cx="5915025" cy="3263504"/>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5" name="页脚占位符 4"/>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6" name="灯片编号占位符 5"/>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309783515"/>
      </p:ext>
    </p:extLst>
  </p:cSld>
  <p:clrMapOvr>
    <a:masterClrMapping/>
  </p:clrMapOvr>
  <p:transition spd="med">
    <p:pull/>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467916" y="1282305"/>
            <a:ext cx="5915025" cy="2139553"/>
          </a:xfrm>
          <a:prstGeom prst="rect">
            <a:avLst/>
          </a:prstGeom>
        </p:spPr>
        <p:txBody>
          <a:bodyPr lIns="91438" tIns="45719" rIns="91438" bIns="45719" anchor="b"/>
          <a:lstStyle>
            <a:lvl1pPr>
              <a:defRPr sz="3375"/>
            </a:lvl1pPr>
          </a:lstStyle>
          <a:p>
            <a:r>
              <a:rPr lang="zh-CN" altLang="en-US"/>
              <a:t>单击此处编辑母版标题样式</a:t>
            </a:r>
          </a:p>
        </p:txBody>
      </p:sp>
      <p:sp>
        <p:nvSpPr>
          <p:cNvPr id="3" name="文本占位符 2"/>
          <p:cNvSpPr>
            <a:spLocks noGrp="1"/>
          </p:cNvSpPr>
          <p:nvPr>
            <p:ph type="body" idx="1"/>
          </p:nvPr>
        </p:nvSpPr>
        <p:spPr>
          <a:xfrm>
            <a:off x="467916" y="3442099"/>
            <a:ext cx="5915025" cy="1125140"/>
          </a:xfrm>
          <a:prstGeom prst="rect">
            <a:avLst/>
          </a:prstGeom>
        </p:spPr>
        <p:txBody>
          <a:bodyPr lIns="91438" tIns="45719" rIns="91438" bIns="45719"/>
          <a:lstStyle>
            <a:lvl1pPr marL="0" indent="0">
              <a:buNone/>
              <a:defRPr sz="1350">
                <a:solidFill>
                  <a:schemeClr val="tx1">
                    <a:tint val="75000"/>
                  </a:schemeClr>
                </a:solidFill>
              </a:defRPr>
            </a:lvl1pPr>
            <a:lvl2pPr marL="257164" indent="0">
              <a:buNone/>
              <a:defRPr sz="1125">
                <a:solidFill>
                  <a:schemeClr val="tx1">
                    <a:tint val="75000"/>
                  </a:schemeClr>
                </a:solidFill>
              </a:defRPr>
            </a:lvl2pPr>
            <a:lvl3pPr marL="514329" indent="0">
              <a:buNone/>
              <a:defRPr sz="1012">
                <a:solidFill>
                  <a:schemeClr val="tx1">
                    <a:tint val="75000"/>
                  </a:schemeClr>
                </a:solidFill>
              </a:defRPr>
            </a:lvl3pPr>
            <a:lvl4pPr marL="771492" indent="0">
              <a:buNone/>
              <a:defRPr sz="900">
                <a:solidFill>
                  <a:schemeClr val="tx1">
                    <a:tint val="75000"/>
                  </a:schemeClr>
                </a:solidFill>
              </a:defRPr>
            </a:lvl4pPr>
            <a:lvl5pPr marL="1028656" indent="0">
              <a:buNone/>
              <a:defRPr sz="900">
                <a:solidFill>
                  <a:schemeClr val="tx1">
                    <a:tint val="75000"/>
                  </a:schemeClr>
                </a:solidFill>
              </a:defRPr>
            </a:lvl5pPr>
            <a:lvl6pPr marL="1285821" indent="0">
              <a:buNone/>
              <a:defRPr sz="900">
                <a:solidFill>
                  <a:schemeClr val="tx1">
                    <a:tint val="75000"/>
                  </a:schemeClr>
                </a:solidFill>
              </a:defRPr>
            </a:lvl6pPr>
            <a:lvl7pPr marL="1542985" indent="0">
              <a:buNone/>
              <a:defRPr sz="900">
                <a:solidFill>
                  <a:schemeClr val="tx1">
                    <a:tint val="75000"/>
                  </a:schemeClr>
                </a:solidFill>
              </a:defRPr>
            </a:lvl7pPr>
            <a:lvl8pPr marL="1800149" indent="0">
              <a:buNone/>
              <a:defRPr sz="900">
                <a:solidFill>
                  <a:schemeClr val="tx1">
                    <a:tint val="75000"/>
                  </a:schemeClr>
                </a:solidFill>
              </a:defRPr>
            </a:lvl8pPr>
            <a:lvl9pPr marL="2057313" indent="0">
              <a:buNone/>
              <a:defRPr sz="9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5" name="页脚占位符 4"/>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6" name="灯片编号占位符 5"/>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3886715730"/>
      </p:ext>
    </p:extLst>
  </p:cSld>
  <p:clrMapOvr>
    <a:masterClrMapping/>
  </p:clrMapOvr>
  <p:transition spd="med">
    <p:pull/>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471488" y="273846"/>
            <a:ext cx="5915025" cy="994172"/>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sz="half" idx="1"/>
          </p:nvPr>
        </p:nvSpPr>
        <p:spPr>
          <a:xfrm>
            <a:off x="471488" y="1369219"/>
            <a:ext cx="2914650" cy="3263504"/>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3471863" y="1369219"/>
            <a:ext cx="2914650" cy="3263504"/>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6" name="页脚占位符 5"/>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7" name="灯片编号占位符 6"/>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677170764"/>
      </p:ext>
    </p:extLst>
  </p:cSld>
  <p:clrMapOvr>
    <a:masterClrMapping/>
  </p:clrMapOvr>
  <p:transition spd="med">
    <p:pull/>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72381" y="273846"/>
            <a:ext cx="5915025" cy="994172"/>
          </a:xfrm>
          <a:prstGeom prst="rect">
            <a:avLst/>
          </a:prstGeom>
        </p:spPr>
        <p:txBody>
          <a:bodyPr lIns="91438" tIns="45719" rIns="91438" bIns="45719"/>
          <a:lstStyle/>
          <a:p>
            <a:r>
              <a:rPr lang="zh-CN" altLang="en-US"/>
              <a:t>单击此处编辑母版标题样式</a:t>
            </a:r>
          </a:p>
        </p:txBody>
      </p:sp>
      <p:sp>
        <p:nvSpPr>
          <p:cNvPr id="3" name="文本占位符 2"/>
          <p:cNvSpPr>
            <a:spLocks noGrp="1"/>
          </p:cNvSpPr>
          <p:nvPr>
            <p:ph type="body" idx="1"/>
          </p:nvPr>
        </p:nvSpPr>
        <p:spPr>
          <a:xfrm>
            <a:off x="472382" y="1260873"/>
            <a:ext cx="2901255" cy="617934"/>
          </a:xfrm>
          <a:prstGeom prst="rect">
            <a:avLst/>
          </a:prstGeom>
        </p:spPr>
        <p:txBody>
          <a:bodyPr lIns="91438" tIns="45719" rIns="91438" bIns="45719" anchor="b"/>
          <a:lstStyle>
            <a:lvl1pPr marL="0" indent="0">
              <a:buNone/>
              <a:defRPr sz="1350" b="1"/>
            </a:lvl1pPr>
            <a:lvl2pPr marL="257164" indent="0">
              <a:buNone/>
              <a:defRPr sz="1125" b="1"/>
            </a:lvl2pPr>
            <a:lvl3pPr marL="514329" indent="0">
              <a:buNone/>
              <a:defRPr sz="1012" b="1"/>
            </a:lvl3pPr>
            <a:lvl4pPr marL="771492" indent="0">
              <a:buNone/>
              <a:defRPr sz="900" b="1"/>
            </a:lvl4pPr>
            <a:lvl5pPr marL="1028656" indent="0">
              <a:buNone/>
              <a:defRPr sz="900" b="1"/>
            </a:lvl5pPr>
            <a:lvl6pPr marL="1285821" indent="0">
              <a:buNone/>
              <a:defRPr sz="900" b="1"/>
            </a:lvl6pPr>
            <a:lvl7pPr marL="1542985" indent="0">
              <a:buNone/>
              <a:defRPr sz="900" b="1"/>
            </a:lvl7pPr>
            <a:lvl8pPr marL="1800149" indent="0">
              <a:buNone/>
              <a:defRPr sz="900" b="1"/>
            </a:lvl8pPr>
            <a:lvl9pPr marL="2057313" indent="0">
              <a:buNone/>
              <a:defRPr sz="900" b="1"/>
            </a:lvl9pPr>
          </a:lstStyle>
          <a:p>
            <a:pPr lvl="0"/>
            <a:r>
              <a:rPr lang="zh-CN" altLang="en-US"/>
              <a:t>编辑母版文本样式</a:t>
            </a:r>
          </a:p>
        </p:txBody>
      </p:sp>
      <p:sp>
        <p:nvSpPr>
          <p:cNvPr id="4" name="内容占位符 3"/>
          <p:cNvSpPr>
            <a:spLocks noGrp="1"/>
          </p:cNvSpPr>
          <p:nvPr>
            <p:ph sz="half" idx="2"/>
          </p:nvPr>
        </p:nvSpPr>
        <p:spPr>
          <a:xfrm>
            <a:off x="472382" y="1878806"/>
            <a:ext cx="2901255" cy="2763441"/>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3471863" y="1260873"/>
            <a:ext cx="2915543" cy="617934"/>
          </a:xfrm>
          <a:prstGeom prst="rect">
            <a:avLst/>
          </a:prstGeom>
        </p:spPr>
        <p:txBody>
          <a:bodyPr lIns="91438" tIns="45719" rIns="91438" bIns="45719" anchor="b"/>
          <a:lstStyle>
            <a:lvl1pPr marL="0" indent="0">
              <a:buNone/>
              <a:defRPr sz="1350" b="1"/>
            </a:lvl1pPr>
            <a:lvl2pPr marL="257164" indent="0">
              <a:buNone/>
              <a:defRPr sz="1125" b="1"/>
            </a:lvl2pPr>
            <a:lvl3pPr marL="514329" indent="0">
              <a:buNone/>
              <a:defRPr sz="1012" b="1"/>
            </a:lvl3pPr>
            <a:lvl4pPr marL="771492" indent="0">
              <a:buNone/>
              <a:defRPr sz="900" b="1"/>
            </a:lvl4pPr>
            <a:lvl5pPr marL="1028656" indent="0">
              <a:buNone/>
              <a:defRPr sz="900" b="1"/>
            </a:lvl5pPr>
            <a:lvl6pPr marL="1285821" indent="0">
              <a:buNone/>
              <a:defRPr sz="900" b="1"/>
            </a:lvl6pPr>
            <a:lvl7pPr marL="1542985" indent="0">
              <a:buNone/>
              <a:defRPr sz="900" b="1"/>
            </a:lvl7pPr>
            <a:lvl8pPr marL="1800149" indent="0">
              <a:buNone/>
              <a:defRPr sz="900" b="1"/>
            </a:lvl8pPr>
            <a:lvl9pPr marL="2057313" indent="0">
              <a:buNone/>
              <a:defRPr sz="900" b="1"/>
            </a:lvl9pPr>
          </a:lstStyle>
          <a:p>
            <a:pPr lvl="0"/>
            <a:r>
              <a:rPr lang="zh-CN" altLang="en-US"/>
              <a:t>编辑母版文本样式</a:t>
            </a:r>
          </a:p>
        </p:txBody>
      </p:sp>
      <p:sp>
        <p:nvSpPr>
          <p:cNvPr id="6" name="内容占位符 5"/>
          <p:cNvSpPr>
            <a:spLocks noGrp="1"/>
          </p:cNvSpPr>
          <p:nvPr>
            <p:ph sz="quarter" idx="4"/>
          </p:nvPr>
        </p:nvSpPr>
        <p:spPr>
          <a:xfrm>
            <a:off x="3471863" y="1878806"/>
            <a:ext cx="2915543" cy="2763441"/>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8" name="页脚占位符 7"/>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9" name="灯片编号占位符 8"/>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4153506075"/>
      </p:ext>
    </p:extLst>
  </p:cSld>
  <p:clrMapOvr>
    <a:masterClrMapping/>
  </p:clrMapOvr>
  <p:transition spd="med">
    <p:pull/>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471488" y="273846"/>
            <a:ext cx="5915025" cy="994172"/>
          </a:xfrm>
          <a:prstGeom prst="rect">
            <a:avLst/>
          </a:prstGeom>
        </p:spPr>
        <p:txBody>
          <a:bodyPr lIns="91438" tIns="45719" rIns="91438" bIns="45719"/>
          <a:lstStyle/>
          <a:p>
            <a:r>
              <a:rPr lang="zh-CN" altLang="en-US"/>
              <a:t>单击此处编辑母版标题样式</a:t>
            </a:r>
          </a:p>
        </p:txBody>
      </p:sp>
      <p:sp>
        <p:nvSpPr>
          <p:cNvPr id="3" name="日期占位符 2"/>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4" name="页脚占位符 3"/>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5" name="灯片编号占位符 4"/>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1385580681"/>
      </p:ext>
    </p:extLst>
  </p:cSld>
  <p:clrMapOvr>
    <a:masterClrMapping/>
  </p:clrMapOvr>
  <p:transition spd="med">
    <p:pull/>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3" name="页脚占位符 2"/>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4" name="灯片编号占位符 3"/>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4150689114"/>
      </p:ext>
    </p:extLst>
  </p:cSld>
  <p:clrMapOvr>
    <a:masterClrMapping/>
  </p:clrMapOvr>
  <p:transition spd="med">
    <p:pull/>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2" y="342900"/>
            <a:ext cx="2211883" cy="1200150"/>
          </a:xfrm>
          <a:prstGeom prst="rect">
            <a:avLst/>
          </a:prstGeom>
        </p:spPr>
        <p:txBody>
          <a:bodyPr lIns="91438" tIns="45719" rIns="91438" bIns="45719" anchor="b"/>
          <a:lstStyle>
            <a:lvl1pPr>
              <a:defRPr sz="1800"/>
            </a:lvl1pPr>
          </a:lstStyle>
          <a:p>
            <a:r>
              <a:rPr lang="zh-CN" altLang="en-US"/>
              <a:t>单击此处编辑母版标题样式</a:t>
            </a:r>
          </a:p>
        </p:txBody>
      </p:sp>
      <p:sp>
        <p:nvSpPr>
          <p:cNvPr id="3" name="内容占位符 2"/>
          <p:cNvSpPr>
            <a:spLocks noGrp="1"/>
          </p:cNvSpPr>
          <p:nvPr>
            <p:ph idx="1"/>
          </p:nvPr>
        </p:nvSpPr>
        <p:spPr>
          <a:xfrm>
            <a:off x="2915543" y="740571"/>
            <a:ext cx="3471862" cy="3655219"/>
          </a:xfrm>
          <a:prstGeom prst="rect">
            <a:avLst/>
          </a:prstGeom>
        </p:spPr>
        <p:txBody>
          <a:bodyPr lIns="91438" tIns="45719" rIns="91438" bIns="45719"/>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72382" y="1543050"/>
            <a:ext cx="2211883" cy="2858691"/>
          </a:xfrm>
          <a:prstGeom prst="rect">
            <a:avLst/>
          </a:prstGeom>
        </p:spPr>
        <p:txBody>
          <a:bodyPr lIns="91438" tIns="45719" rIns="91438" bIns="45719"/>
          <a:lstStyle>
            <a:lvl1pPr marL="0" indent="0">
              <a:buNone/>
              <a:defRPr sz="900"/>
            </a:lvl1pPr>
            <a:lvl2pPr marL="257164" indent="0">
              <a:buNone/>
              <a:defRPr sz="788"/>
            </a:lvl2pPr>
            <a:lvl3pPr marL="514329" indent="0">
              <a:buNone/>
              <a:defRPr sz="675"/>
            </a:lvl3pPr>
            <a:lvl4pPr marL="771492" indent="0">
              <a:buNone/>
              <a:defRPr sz="563"/>
            </a:lvl4pPr>
            <a:lvl5pPr marL="1028656" indent="0">
              <a:buNone/>
              <a:defRPr sz="563"/>
            </a:lvl5pPr>
            <a:lvl6pPr marL="1285821" indent="0">
              <a:buNone/>
              <a:defRPr sz="563"/>
            </a:lvl6pPr>
            <a:lvl7pPr marL="1542985" indent="0">
              <a:buNone/>
              <a:defRPr sz="563"/>
            </a:lvl7pPr>
            <a:lvl8pPr marL="1800149" indent="0">
              <a:buNone/>
              <a:defRPr sz="563"/>
            </a:lvl8pPr>
            <a:lvl9pPr marL="2057313" indent="0">
              <a:buNone/>
              <a:defRPr sz="563"/>
            </a:lvl9pPr>
          </a:lstStyle>
          <a:p>
            <a:pPr lvl="0"/>
            <a:r>
              <a:rPr lang="zh-CN" altLang="en-US"/>
              <a:t>编辑母版文本样式</a:t>
            </a:r>
          </a:p>
        </p:txBody>
      </p:sp>
      <p:sp>
        <p:nvSpPr>
          <p:cNvPr id="5" name="日期占位符 4"/>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6" name="页脚占位符 5"/>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7" name="灯片编号占位符 6"/>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3453303669"/>
      </p:ext>
    </p:extLst>
  </p:cSld>
  <p:clrMapOvr>
    <a:masterClrMapping/>
  </p:clrMapOvr>
  <p:transition spd="med">
    <p:pull/>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472382" y="342900"/>
            <a:ext cx="2211883" cy="1200150"/>
          </a:xfrm>
          <a:prstGeom prst="rect">
            <a:avLst/>
          </a:prstGeom>
        </p:spPr>
        <p:txBody>
          <a:bodyPr lIns="91438" tIns="45719" rIns="91438" bIns="45719" anchor="b"/>
          <a:lstStyle>
            <a:lvl1pPr>
              <a:defRPr sz="1800"/>
            </a:lvl1pPr>
          </a:lstStyle>
          <a:p>
            <a:r>
              <a:rPr lang="zh-CN" altLang="en-US"/>
              <a:t>单击此处编辑母版标题样式</a:t>
            </a:r>
          </a:p>
        </p:txBody>
      </p:sp>
      <p:sp>
        <p:nvSpPr>
          <p:cNvPr id="3" name="图片占位符 2"/>
          <p:cNvSpPr>
            <a:spLocks noGrp="1"/>
          </p:cNvSpPr>
          <p:nvPr>
            <p:ph type="pic" idx="1"/>
          </p:nvPr>
        </p:nvSpPr>
        <p:spPr>
          <a:xfrm>
            <a:off x="2915543" y="740571"/>
            <a:ext cx="3471862" cy="3655219"/>
          </a:xfrm>
          <a:prstGeom prst="rect">
            <a:avLst/>
          </a:prstGeom>
        </p:spPr>
        <p:txBody>
          <a:bodyPr lIns="91438" tIns="45719" rIns="91438" bIns="45719"/>
          <a:lstStyle>
            <a:lvl1pPr marL="0" indent="0">
              <a:buNone/>
              <a:defRPr sz="1800"/>
            </a:lvl1pPr>
            <a:lvl2pPr marL="257164" indent="0">
              <a:buNone/>
              <a:defRPr sz="1575"/>
            </a:lvl2pPr>
            <a:lvl3pPr marL="514329" indent="0">
              <a:buNone/>
              <a:defRPr sz="1350"/>
            </a:lvl3pPr>
            <a:lvl4pPr marL="771492" indent="0">
              <a:buNone/>
              <a:defRPr sz="1125"/>
            </a:lvl4pPr>
            <a:lvl5pPr marL="1028656" indent="0">
              <a:buNone/>
              <a:defRPr sz="1125"/>
            </a:lvl5pPr>
            <a:lvl6pPr marL="1285821" indent="0">
              <a:buNone/>
              <a:defRPr sz="1125"/>
            </a:lvl6pPr>
            <a:lvl7pPr marL="1542985" indent="0">
              <a:buNone/>
              <a:defRPr sz="1125"/>
            </a:lvl7pPr>
            <a:lvl8pPr marL="1800149" indent="0">
              <a:buNone/>
              <a:defRPr sz="1125"/>
            </a:lvl8pPr>
            <a:lvl9pPr marL="2057313" indent="0">
              <a:buNone/>
              <a:defRPr sz="1125"/>
            </a:lvl9pPr>
          </a:lstStyle>
          <a:p>
            <a:endParaRPr lang="zh-CN" altLang="en-US"/>
          </a:p>
        </p:txBody>
      </p:sp>
      <p:sp>
        <p:nvSpPr>
          <p:cNvPr id="4" name="文本占位符 3"/>
          <p:cNvSpPr>
            <a:spLocks noGrp="1"/>
          </p:cNvSpPr>
          <p:nvPr>
            <p:ph type="body" sz="half" idx="2"/>
          </p:nvPr>
        </p:nvSpPr>
        <p:spPr>
          <a:xfrm>
            <a:off x="472382" y="1543050"/>
            <a:ext cx="2211883" cy="2858691"/>
          </a:xfrm>
          <a:prstGeom prst="rect">
            <a:avLst/>
          </a:prstGeom>
        </p:spPr>
        <p:txBody>
          <a:bodyPr lIns="91438" tIns="45719" rIns="91438" bIns="45719"/>
          <a:lstStyle>
            <a:lvl1pPr marL="0" indent="0">
              <a:buNone/>
              <a:defRPr sz="900"/>
            </a:lvl1pPr>
            <a:lvl2pPr marL="257164" indent="0">
              <a:buNone/>
              <a:defRPr sz="788"/>
            </a:lvl2pPr>
            <a:lvl3pPr marL="514329" indent="0">
              <a:buNone/>
              <a:defRPr sz="675"/>
            </a:lvl3pPr>
            <a:lvl4pPr marL="771492" indent="0">
              <a:buNone/>
              <a:defRPr sz="563"/>
            </a:lvl4pPr>
            <a:lvl5pPr marL="1028656" indent="0">
              <a:buNone/>
              <a:defRPr sz="563"/>
            </a:lvl5pPr>
            <a:lvl6pPr marL="1285821" indent="0">
              <a:buNone/>
              <a:defRPr sz="563"/>
            </a:lvl6pPr>
            <a:lvl7pPr marL="1542985" indent="0">
              <a:buNone/>
              <a:defRPr sz="563"/>
            </a:lvl7pPr>
            <a:lvl8pPr marL="1800149" indent="0">
              <a:buNone/>
              <a:defRPr sz="563"/>
            </a:lvl8pPr>
            <a:lvl9pPr marL="2057313" indent="0">
              <a:buNone/>
              <a:defRPr sz="563"/>
            </a:lvl9pPr>
          </a:lstStyle>
          <a:p>
            <a:pPr lvl="0"/>
            <a:r>
              <a:rPr lang="zh-CN" altLang="en-US"/>
              <a:t>编辑母版文本样式</a:t>
            </a:r>
          </a:p>
        </p:txBody>
      </p:sp>
      <p:sp>
        <p:nvSpPr>
          <p:cNvPr id="5" name="日期占位符 4"/>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6" name="页脚占位符 5"/>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7" name="灯片编号占位符 6"/>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503471617"/>
      </p:ext>
    </p:extLst>
  </p:cSld>
  <p:clrMapOvr>
    <a:masterClrMapping/>
  </p:clrMapOvr>
  <p:transition spd="med">
    <p:pull/>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lank" preserve="1" userDrawn="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763653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471488" y="273846"/>
            <a:ext cx="5915025" cy="994172"/>
          </a:xfrm>
          <a:prstGeom prst="rect">
            <a:avLst/>
          </a:prstGeom>
        </p:spPr>
        <p:txBody>
          <a:bodyPr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471488" y="1369219"/>
            <a:ext cx="5915025" cy="3263504"/>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5" name="页脚占位符 4"/>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6" name="灯片编号占位符 5"/>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1146157030"/>
      </p:ext>
    </p:extLst>
  </p:cSld>
  <p:clrMapOvr>
    <a:masterClrMapping/>
  </p:clrMapOvr>
  <p:transition spd="med">
    <p:pull/>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4907756" y="273844"/>
            <a:ext cx="1478756" cy="4358879"/>
          </a:xfrm>
          <a:prstGeom prst="rect">
            <a:avLst/>
          </a:prstGeom>
        </p:spPr>
        <p:txBody>
          <a:bodyPr vert="eaVert" lIns="91438" tIns="45719" rIns="91438" bIns="45719"/>
          <a:lstStyle/>
          <a:p>
            <a:r>
              <a:rPr lang="zh-CN" altLang="en-US"/>
              <a:t>单击此处编辑母版标题样式</a:t>
            </a:r>
          </a:p>
        </p:txBody>
      </p:sp>
      <p:sp>
        <p:nvSpPr>
          <p:cNvPr id="3" name="竖排文字占位符 2"/>
          <p:cNvSpPr>
            <a:spLocks noGrp="1"/>
          </p:cNvSpPr>
          <p:nvPr>
            <p:ph type="body" orient="vert" idx="1"/>
          </p:nvPr>
        </p:nvSpPr>
        <p:spPr>
          <a:xfrm>
            <a:off x="471487" y="273844"/>
            <a:ext cx="4350544" cy="4358879"/>
          </a:xfrm>
          <a:prstGeom prst="rect">
            <a:avLst/>
          </a:prstGeom>
        </p:spPr>
        <p:txBody>
          <a:bodyPr vert="eaVert"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5" name="页脚占位符 4"/>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6" name="灯片编号占位符 5"/>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3390385413"/>
      </p:ext>
    </p:extLst>
  </p:cSld>
  <p:clrMapOvr>
    <a:masterClrMapping/>
  </p:clrMapOvr>
  <p:transition spd="med">
    <p:pull/>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type="title">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009278833"/>
      </p:ext>
    </p:extLst>
  </p:cSld>
  <p:clrMapOvr>
    <a:masterClrMapping/>
  </p:clrMapOvr>
  <mc:AlternateContent xmlns:mc="http://schemas.openxmlformats.org/markup-compatibility/2006" xmlns:p14="http://schemas.microsoft.com/office/powerpoint/2010/main">
    <mc:Choice Requires="p14">
      <p:transition spd="slow" p14:dur="2000" advClick="0" advTm="0"/>
    </mc:Choice>
    <mc:Fallback xmlns="">
      <p:transition spd="slow" advClick="0" advTm="0"/>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pic>
        <p:nvPicPr>
          <p:cNvPr id="2050" name="Picture 2" descr="C:\Users\Thinkpad\Desktop\未标题-1.jpg"/>
          <p:cNvPicPr>
            <a:picLocks noChangeAspect="1" noChangeArrowheads="1"/>
          </p:cNvPicPr>
          <p:nvPr userDrawn="1"/>
        </p:nvPicPr>
        <p:blipFill>
          <a:blip r:embed="rId2" cstate="print">
            <a:extLst>
              <a:ext uri="{28A0092B-C50C-407E-A947-70E740481C1C}">
                <a14:useLocalDpi xmlns:a14="http://schemas.microsoft.com/office/drawing/2010/main" val="0"/>
              </a:ext>
            </a:extLst>
          </a:blip>
          <a:srcRect/>
          <a:stretch>
            <a:fillRect/>
          </a:stretch>
        </p:blipFill>
        <p:spPr bwMode="auto">
          <a:xfrm>
            <a:off x="0" y="2"/>
            <a:ext cx="6858000" cy="5145088"/>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36FF3A7C-AD87-4FD5-B36B-820E975C156B}"/>
              </a:ext>
            </a:extLst>
          </p:cNvPr>
          <p:cNvSpPr txBox="1"/>
          <p:nvPr userDrawn="1"/>
        </p:nvSpPr>
        <p:spPr>
          <a:xfrm>
            <a:off x="5009968" y="4947294"/>
            <a:ext cx="2304684" cy="147219"/>
          </a:xfrm>
          <a:prstGeom prst="rect">
            <a:avLst/>
          </a:prstGeom>
          <a:noFill/>
        </p:spPr>
        <p:txBody>
          <a:bodyPr wrap="square" lIns="51434" tIns="25717" rIns="51434" bIns="25717" rtlCol="0">
            <a:spAutoFit/>
          </a:bodyPr>
          <a:lstStyle/>
          <a:p>
            <a:pPr marL="0" marR="0" lvl="0" indent="0" algn="l" defTabSz="514329" rtl="0" eaLnBrk="1" fontAlgn="auto" latinLnBrk="0" hangingPunct="1">
              <a:lnSpc>
                <a:spcPct val="100000"/>
              </a:lnSpc>
              <a:spcBef>
                <a:spcPts val="0"/>
              </a:spcBef>
              <a:spcAft>
                <a:spcPts val="0"/>
              </a:spcAft>
              <a:buClrTx/>
              <a:buSzTx/>
              <a:buFontTx/>
              <a:buNone/>
              <a:tabLst/>
              <a:defRPr/>
            </a:pPr>
            <a:r>
              <a:rPr kumimoji="0" lang="en-US" sz="619"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a:rPr>
              <a:t>Design by: </a:t>
            </a:r>
            <a:r>
              <a:rPr kumimoji="0" lang="en-US" sz="619"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a:rPr>
              <a:t>Hương</a:t>
            </a:r>
            <a:r>
              <a:rPr kumimoji="0" lang="en-US" sz="619"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a:rPr>
              <a:t> </a:t>
            </a:r>
            <a:r>
              <a:rPr kumimoji="0" lang="en-US" sz="619" b="0" i="1" u="none" strike="noStrike" kern="1200" cap="none" spc="0" normalizeH="0" baseline="0" noProof="0" dirty="0" err="1">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a:rPr>
              <a:t>Thảo</a:t>
            </a:r>
            <a:r>
              <a:rPr kumimoji="0" lang="en-US" sz="619" b="0" i="1" u="none" strike="noStrike" kern="1200" cap="none" spc="0" normalizeH="0" baseline="0" noProof="0" dirty="0">
                <a:ln>
                  <a:noFill/>
                </a:ln>
                <a:solidFill>
                  <a:srgbClr val="70AD47">
                    <a:lumMod val="75000"/>
                  </a:srgbClr>
                </a:solidFill>
                <a:effectLst/>
                <a:uLnTx/>
                <a:uFillTx/>
                <a:latin typeface="Times New Roman" panose="02020603050405020304" pitchFamily="18" charset="0"/>
                <a:ea typeface="+mn-ea"/>
                <a:cs typeface="Times New Roman" panose="02020603050405020304" pitchFamily="18" charset="0"/>
                <a:sym typeface="Arial"/>
              </a:rPr>
              <a:t> – tranthao121004@gmail.com </a:t>
            </a:r>
          </a:p>
        </p:txBody>
      </p:sp>
    </p:spTree>
    <p:extLst>
      <p:ext uri="{BB962C8B-B14F-4D97-AF65-F5344CB8AC3E}">
        <p14:creationId xmlns:p14="http://schemas.microsoft.com/office/powerpoint/2010/main" val="221952350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lank" type="blank" preserve="1">
  <p:cSld name="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
        <p:nvSpPr>
          <p:cNvPr id="3" name="TextBox 2"/>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122950917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6FC9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accent4">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620" y="242518"/>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TextBox 1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364259166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12"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7" name="Group 16"/>
          <p:cNvGrpSpPr/>
          <p:nvPr userDrawn="1"/>
        </p:nvGrpSpPr>
        <p:grpSpPr>
          <a:xfrm>
            <a:off x="211054" y="1321594"/>
            <a:ext cx="6436810" cy="3602496"/>
            <a:chOff x="220782" y="1331119"/>
            <a:chExt cx="6436810" cy="3602496"/>
          </a:xfrm>
        </p:grpSpPr>
        <p:sp>
          <p:nvSpPr>
            <p:cNvPr id="18" name="Freeform 17"/>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chemeClr val="bg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13" name="Group 12"/>
          <p:cNvGrpSpPr/>
          <p:nvPr userDrawn="1"/>
        </p:nvGrpSpPr>
        <p:grpSpPr>
          <a:xfrm>
            <a:off x="282786" y="255821"/>
            <a:ext cx="1448294" cy="1448294"/>
            <a:chOff x="237072" y="234585"/>
            <a:chExt cx="1448294" cy="1448294"/>
          </a:xfrm>
        </p:grpSpPr>
        <p:sp>
          <p:nvSpPr>
            <p:cNvPr id="14" name="Oval 13"/>
            <p:cNvSpPr/>
            <p:nvPr/>
          </p:nvSpPr>
          <p:spPr>
            <a:xfrm>
              <a:off x="237072" y="234585"/>
              <a:ext cx="1448294" cy="1448294"/>
            </a:xfrm>
            <a:prstGeom prst="ellipse">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Oval 14"/>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Oval 15"/>
            <p:cNvSpPr/>
            <p:nvPr/>
          </p:nvSpPr>
          <p:spPr>
            <a:xfrm>
              <a:off x="254348"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7528974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972065315"/>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F95D5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chemeClr val="accent6">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42721"/>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624399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1989421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3803959214"/>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6553607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806821331"/>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58645921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TextBox 1"/>
          <p:cNvSpPr txBox="1"/>
          <p:nvPr userDrawn="1"/>
        </p:nvSpPr>
        <p:spPr>
          <a:xfrm>
            <a:off x="4484451" y="4876800"/>
            <a:ext cx="1605064" cy="215444"/>
          </a:xfrm>
          <a:prstGeom prst="rect">
            <a:avLst/>
          </a:prstGeom>
          <a:noFill/>
        </p:spPr>
        <p:txBody>
          <a:bodyPr wrap="square" rtlCol="0">
            <a:spAutoFit/>
          </a:bodyPr>
          <a:lstStyle/>
          <a:p>
            <a:r>
              <a:rPr lang="en-US" sz="800" dirty="0"/>
              <a:t>FeistyForwarders_0968120672</a:t>
            </a:r>
          </a:p>
        </p:txBody>
      </p:sp>
    </p:spTree>
    <p:extLst>
      <p:ext uri="{BB962C8B-B14F-4D97-AF65-F5344CB8AC3E}">
        <p14:creationId xmlns:p14="http://schemas.microsoft.com/office/powerpoint/2010/main" val="888500865"/>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Section header" userDrawn="1">
  <p:cSld name="Section header">
    <p:spTree>
      <p:nvGrpSpPr>
        <p:cNvPr id="1" name="Shape 12"/>
        <p:cNvGrpSpPr/>
        <p:nvPr/>
      </p:nvGrpSpPr>
      <p:grpSpPr>
        <a:xfrm>
          <a:off x="0" y="0"/>
          <a:ext cx="0" cy="0"/>
          <a:chOff x="0" y="0"/>
          <a:chExt cx="0" cy="0"/>
        </a:xfrm>
      </p:grpSpPr>
      <p:sp>
        <p:nvSpPr>
          <p:cNvPr id="5" name="Rectangle 1"/>
          <p:cNvSpPr/>
          <p:nvPr userDrawn="1"/>
        </p:nvSpPr>
        <p:spPr>
          <a:xfrm>
            <a:off x="233932" y="194193"/>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6" name="Group 15"/>
          <p:cNvGrpSpPr/>
          <p:nvPr userDrawn="1"/>
        </p:nvGrpSpPr>
        <p:grpSpPr>
          <a:xfrm>
            <a:off x="220782" y="1331119"/>
            <a:ext cx="6436810" cy="3602496"/>
            <a:chOff x="220782" y="1331119"/>
            <a:chExt cx="6436810" cy="3602496"/>
          </a:xfrm>
        </p:grpSpPr>
        <p:sp>
          <p:nvSpPr>
            <p:cNvPr id="17" name="Freeform 16"/>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6" name="Group 5"/>
          <p:cNvGrpSpPr/>
          <p:nvPr userDrawn="1"/>
        </p:nvGrpSpPr>
        <p:grpSpPr>
          <a:xfrm>
            <a:off x="282786" y="255821"/>
            <a:ext cx="1448294" cy="1448294"/>
            <a:chOff x="237072" y="234585"/>
            <a:chExt cx="1448294" cy="1448294"/>
          </a:xfrm>
        </p:grpSpPr>
        <p:sp>
          <p:nvSpPr>
            <p:cNvPr id="7" name="Oval 6"/>
            <p:cNvSpPr/>
            <p:nvPr/>
          </p:nvSpPr>
          <p:spPr>
            <a:xfrm>
              <a:off x="237072" y="234585"/>
              <a:ext cx="1448294" cy="1448294"/>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p:cNvSpPr/>
            <p:nvPr/>
          </p:nvSpPr>
          <p:spPr>
            <a:xfrm>
              <a:off x="251674" y="248347"/>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40356408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471488" y="273846"/>
            <a:ext cx="5915025" cy="994172"/>
          </a:xfrm>
          <a:prstGeom prst="rect">
            <a:avLst/>
          </a:prstGeom>
        </p:spPr>
        <p:txBody>
          <a:bodyPr lIns="91438" tIns="45719" rIns="91438" bIns="45719"/>
          <a:lstStyle/>
          <a:p>
            <a:r>
              <a:rPr lang="zh-CN" altLang="en-US"/>
              <a:t>单击此处编辑母版标题样式</a:t>
            </a:r>
          </a:p>
        </p:txBody>
      </p:sp>
      <p:sp>
        <p:nvSpPr>
          <p:cNvPr id="3" name="内容占位符 2"/>
          <p:cNvSpPr>
            <a:spLocks noGrp="1"/>
          </p:cNvSpPr>
          <p:nvPr>
            <p:ph idx="1"/>
          </p:nvPr>
        </p:nvSpPr>
        <p:spPr>
          <a:xfrm>
            <a:off x="471488" y="1369219"/>
            <a:ext cx="5915025" cy="3263504"/>
          </a:xfrm>
          <a:prstGeom prst="rect">
            <a:avLst/>
          </a:prstGeom>
        </p:spPr>
        <p:txBody>
          <a:bodyPr lIns="91438" tIns="45719" rIns="91438" bIns="45719"/>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471487" y="4767264"/>
            <a:ext cx="1543050" cy="273844"/>
          </a:xfrm>
          <a:prstGeom prst="rect">
            <a:avLst/>
          </a:prstGeom>
        </p:spPr>
        <p:txBody>
          <a:bodyPr lIns="91438" tIns="45719" rIns="91438" bIns="45719"/>
          <a:lstStyle/>
          <a:p>
            <a:pPr defTabSz="514329">
              <a:buClrTx/>
              <a:defRPr/>
            </a:pPr>
            <a:fld id="{6B833182-0A27-4A82-AD86-EAD6460C4385}" type="datetimeFigureOut">
              <a:rPr lang="zh-CN" altLang="en-US" sz="1012" kern="1200" smtClean="0">
                <a:solidFill>
                  <a:prstClr val="black"/>
                </a:solidFill>
                <a:latin typeface="等线"/>
              </a:rPr>
              <a:pPr defTabSz="514329">
                <a:buClrTx/>
                <a:defRPr/>
              </a:pPr>
              <a:t>2022/2/10</a:t>
            </a:fld>
            <a:endParaRPr lang="zh-CN" altLang="en-US" sz="1012" kern="1200">
              <a:solidFill>
                <a:prstClr val="black"/>
              </a:solidFill>
              <a:latin typeface="等线"/>
            </a:endParaRPr>
          </a:p>
        </p:txBody>
      </p:sp>
      <p:sp>
        <p:nvSpPr>
          <p:cNvPr id="5" name="页脚占位符 4"/>
          <p:cNvSpPr>
            <a:spLocks noGrp="1"/>
          </p:cNvSpPr>
          <p:nvPr>
            <p:ph type="ftr" sz="quarter" idx="11"/>
          </p:nvPr>
        </p:nvSpPr>
        <p:spPr>
          <a:xfrm>
            <a:off x="2271713" y="4767264"/>
            <a:ext cx="2314575" cy="273844"/>
          </a:xfrm>
          <a:prstGeom prst="rect">
            <a:avLst/>
          </a:prstGeom>
        </p:spPr>
        <p:txBody>
          <a:bodyPr lIns="91438" tIns="45719" rIns="91438" bIns="45719"/>
          <a:lstStyle/>
          <a:p>
            <a:pPr defTabSz="514329">
              <a:buClrTx/>
              <a:defRPr/>
            </a:pPr>
            <a:endParaRPr lang="zh-CN" altLang="en-US" sz="1012" kern="1200">
              <a:solidFill>
                <a:prstClr val="black"/>
              </a:solidFill>
              <a:latin typeface="等线"/>
            </a:endParaRPr>
          </a:p>
        </p:txBody>
      </p:sp>
      <p:sp>
        <p:nvSpPr>
          <p:cNvPr id="6" name="灯片编号占位符 5"/>
          <p:cNvSpPr>
            <a:spLocks noGrp="1"/>
          </p:cNvSpPr>
          <p:nvPr>
            <p:ph type="sldNum" sz="quarter" idx="12"/>
          </p:nvPr>
        </p:nvSpPr>
        <p:spPr>
          <a:xfrm>
            <a:off x="4843463" y="4767264"/>
            <a:ext cx="1543050" cy="273844"/>
          </a:xfrm>
          <a:prstGeom prst="rect">
            <a:avLst/>
          </a:prstGeom>
        </p:spPr>
        <p:txBody>
          <a:bodyPr lIns="91438" tIns="45719" rIns="91438" bIns="45719"/>
          <a:lstStyle/>
          <a:p>
            <a:pPr defTabSz="514329">
              <a:buClrTx/>
              <a:defRPr/>
            </a:pPr>
            <a:fld id="{76B89268-6037-4630-93B9-87DCE428E2CA}" type="slidenum">
              <a:rPr lang="zh-CN" altLang="en-US" sz="1012" kern="1200" smtClean="0">
                <a:solidFill>
                  <a:prstClr val="black"/>
                </a:solidFill>
                <a:latin typeface="等线"/>
              </a:rPr>
              <a:pPr defTabSz="514329">
                <a:buClrTx/>
                <a:defRPr/>
              </a:pPr>
              <a:t>‹#›</a:t>
            </a:fld>
            <a:endParaRPr lang="zh-CN" altLang="en-US" sz="1012" kern="1200">
              <a:solidFill>
                <a:prstClr val="black"/>
              </a:solidFill>
              <a:latin typeface="等线"/>
            </a:endParaRPr>
          </a:p>
        </p:txBody>
      </p:sp>
    </p:spTree>
    <p:extLst>
      <p:ext uri="{BB962C8B-B14F-4D97-AF65-F5344CB8AC3E}">
        <p14:creationId xmlns:p14="http://schemas.microsoft.com/office/powerpoint/2010/main" val="131999002"/>
      </p:ext>
    </p:extLst>
  </p:cSld>
  <p:clrMapOvr>
    <a:masterClrMapping/>
  </p:clrMapOvr>
  <p:transition spd="med">
    <p:pull/>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E1ECB1-5A5B-4C6B-8360-EEF4E7804329}"/>
              </a:ext>
            </a:extLst>
          </p:cNvPr>
          <p:cNvSpPr>
            <a:spLocks noGrp="1"/>
          </p:cNvSpPr>
          <p:nvPr>
            <p:ph type="ctrTitle"/>
          </p:nvPr>
        </p:nvSpPr>
        <p:spPr>
          <a:xfrm>
            <a:off x="857250" y="841772"/>
            <a:ext cx="5143500" cy="1790700"/>
          </a:xfrm>
        </p:spPr>
        <p:txBody>
          <a:bodyPr anchor="b"/>
          <a:lstStyle>
            <a:lvl1pPr algn="ctr">
              <a:defRPr sz="3375"/>
            </a:lvl1pPr>
          </a:lstStyle>
          <a:p>
            <a:r>
              <a:rPr lang="zh-CN" altLang="en-US"/>
              <a:t>单击此处编辑母版标题样式</a:t>
            </a:r>
          </a:p>
        </p:txBody>
      </p:sp>
      <p:sp>
        <p:nvSpPr>
          <p:cNvPr id="3" name="副标题 2">
            <a:extLst>
              <a:ext uri="{FF2B5EF4-FFF2-40B4-BE49-F238E27FC236}">
                <a16:creationId xmlns:a16="http://schemas.microsoft.com/office/drawing/2014/main" id="{5BFCC059-4D8E-4C87-A4D1-E4C9E1D59452}"/>
              </a:ext>
            </a:extLst>
          </p:cNvPr>
          <p:cNvSpPr>
            <a:spLocks noGrp="1"/>
          </p:cNvSpPr>
          <p:nvPr>
            <p:ph type="subTitle" idx="1"/>
          </p:nvPr>
        </p:nvSpPr>
        <p:spPr>
          <a:xfrm>
            <a:off x="857250" y="2701528"/>
            <a:ext cx="5143500" cy="1241822"/>
          </a:xfrm>
        </p:spPr>
        <p:txBody>
          <a:bodyPr/>
          <a:lstStyle>
            <a:lvl1pPr marL="0" indent="0" algn="ctr">
              <a:buNone/>
              <a:defRPr sz="1350"/>
            </a:lvl1pPr>
            <a:lvl2pPr marL="257175" indent="0" algn="ctr">
              <a:buNone/>
              <a:defRPr sz="1125"/>
            </a:lvl2pPr>
            <a:lvl3pPr marL="514350" indent="0" algn="ctr">
              <a:buNone/>
              <a:defRPr sz="1013"/>
            </a:lvl3pPr>
            <a:lvl4pPr marL="771525" indent="0" algn="ctr">
              <a:buNone/>
              <a:defRPr sz="900"/>
            </a:lvl4pPr>
            <a:lvl5pPr marL="1028700" indent="0" algn="ctr">
              <a:buNone/>
              <a:defRPr sz="900"/>
            </a:lvl5pPr>
            <a:lvl6pPr marL="1285875" indent="0" algn="ctr">
              <a:buNone/>
              <a:defRPr sz="900"/>
            </a:lvl6pPr>
            <a:lvl7pPr marL="1543050" indent="0" algn="ctr">
              <a:buNone/>
              <a:defRPr sz="900"/>
            </a:lvl7pPr>
            <a:lvl8pPr marL="1800225" indent="0" algn="ctr">
              <a:buNone/>
              <a:defRPr sz="900"/>
            </a:lvl8pPr>
            <a:lvl9pPr marL="2057400" indent="0" algn="ctr">
              <a:buNone/>
              <a:defRPr sz="900"/>
            </a:lvl9pPr>
          </a:lstStyle>
          <a:p>
            <a:r>
              <a:rPr lang="zh-CN" altLang="en-US"/>
              <a:t>单击此处编辑母版副标题样式</a:t>
            </a:r>
          </a:p>
        </p:txBody>
      </p:sp>
      <p:sp>
        <p:nvSpPr>
          <p:cNvPr id="4" name="日期占位符 3">
            <a:extLst>
              <a:ext uri="{FF2B5EF4-FFF2-40B4-BE49-F238E27FC236}">
                <a16:creationId xmlns:a16="http://schemas.microsoft.com/office/drawing/2014/main" id="{A904FCF4-9A9C-407F-A896-63764D12FEE3}"/>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69A6E786-3F61-4FD7-AF4B-5CAEC066F415}"/>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D126972-3EDC-4D3D-817C-4CCC7969F7B7}"/>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660026333"/>
      </p:ext>
    </p:extLst>
  </p:cSld>
  <p:clrMapOvr>
    <a:masterClrMapping/>
  </p:clrMapOvr>
  <p:transition spd="slow" advClick="0" advTm="1000">
    <p:push dir="u"/>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41A1C3F-F90A-43A4-9ECD-F00719B5653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5C48D4E4-35F0-4517-A710-16EC966268E6}"/>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D82627A-5DA8-42DB-A0E5-883D1EDEEB33}"/>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6709759C-075D-43BD-B60D-906336D3312B}"/>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2E769EA7-A4C8-47A7-9F4D-3E4EF4FEB31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0052311"/>
      </p:ext>
    </p:extLst>
  </p:cSld>
  <p:clrMapOvr>
    <a:masterClrMapping/>
  </p:clrMapOvr>
  <p:transition spd="slow" advClick="0" advTm="1000">
    <p:push dir="u"/>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1030536-6B8C-499F-B691-282A56B2234A}"/>
              </a:ext>
            </a:extLst>
          </p:cNvPr>
          <p:cNvSpPr>
            <a:spLocks noGrp="1"/>
          </p:cNvSpPr>
          <p:nvPr>
            <p:ph type="title"/>
          </p:nvPr>
        </p:nvSpPr>
        <p:spPr>
          <a:xfrm>
            <a:off x="467916" y="1282304"/>
            <a:ext cx="5915025" cy="2139553"/>
          </a:xfrm>
        </p:spPr>
        <p:txBody>
          <a:bodyPr anchor="b"/>
          <a:lstStyle>
            <a:lvl1pPr>
              <a:defRPr sz="3375"/>
            </a:lvl1pPr>
          </a:lstStyle>
          <a:p>
            <a:r>
              <a:rPr lang="zh-CN" altLang="en-US"/>
              <a:t>单击此处编辑母版标题样式</a:t>
            </a:r>
          </a:p>
        </p:txBody>
      </p:sp>
      <p:sp>
        <p:nvSpPr>
          <p:cNvPr id="3" name="文本占位符 2">
            <a:extLst>
              <a:ext uri="{FF2B5EF4-FFF2-40B4-BE49-F238E27FC236}">
                <a16:creationId xmlns:a16="http://schemas.microsoft.com/office/drawing/2014/main" id="{592699D7-1ACB-40EF-8948-18C67F14DCCA}"/>
              </a:ext>
            </a:extLst>
          </p:cNvPr>
          <p:cNvSpPr>
            <a:spLocks noGrp="1"/>
          </p:cNvSpPr>
          <p:nvPr>
            <p:ph type="body" idx="1"/>
          </p:nvPr>
        </p:nvSpPr>
        <p:spPr>
          <a:xfrm>
            <a:off x="467916" y="3442098"/>
            <a:ext cx="5915025" cy="1125140"/>
          </a:xfrm>
        </p:spPr>
        <p:txBody>
          <a:bodyPr/>
          <a:lstStyle>
            <a:lvl1pPr marL="0" indent="0">
              <a:buNone/>
              <a:defRPr sz="1350">
                <a:solidFill>
                  <a:schemeClr val="tx1">
                    <a:tint val="75000"/>
                  </a:schemeClr>
                </a:solidFill>
              </a:defRPr>
            </a:lvl1pPr>
            <a:lvl2pPr marL="257175" indent="0">
              <a:buNone/>
              <a:defRPr sz="1125">
                <a:solidFill>
                  <a:schemeClr val="tx1">
                    <a:tint val="75000"/>
                  </a:schemeClr>
                </a:solidFill>
              </a:defRPr>
            </a:lvl2pPr>
            <a:lvl3pPr marL="514350" indent="0">
              <a:buNone/>
              <a:defRPr sz="1013">
                <a:solidFill>
                  <a:schemeClr val="tx1">
                    <a:tint val="75000"/>
                  </a:schemeClr>
                </a:solidFill>
              </a:defRPr>
            </a:lvl3pPr>
            <a:lvl4pPr marL="771525" indent="0">
              <a:buNone/>
              <a:defRPr sz="900">
                <a:solidFill>
                  <a:schemeClr val="tx1">
                    <a:tint val="75000"/>
                  </a:schemeClr>
                </a:solidFill>
              </a:defRPr>
            </a:lvl4pPr>
            <a:lvl5pPr marL="1028700" indent="0">
              <a:buNone/>
              <a:defRPr sz="900">
                <a:solidFill>
                  <a:schemeClr val="tx1">
                    <a:tint val="75000"/>
                  </a:schemeClr>
                </a:solidFill>
              </a:defRPr>
            </a:lvl5pPr>
            <a:lvl6pPr marL="1285875" indent="0">
              <a:buNone/>
              <a:defRPr sz="900">
                <a:solidFill>
                  <a:schemeClr val="tx1">
                    <a:tint val="75000"/>
                  </a:schemeClr>
                </a:solidFill>
              </a:defRPr>
            </a:lvl6pPr>
            <a:lvl7pPr marL="1543050" indent="0">
              <a:buNone/>
              <a:defRPr sz="900">
                <a:solidFill>
                  <a:schemeClr val="tx1">
                    <a:tint val="75000"/>
                  </a:schemeClr>
                </a:solidFill>
              </a:defRPr>
            </a:lvl7pPr>
            <a:lvl8pPr marL="1800225" indent="0">
              <a:buNone/>
              <a:defRPr sz="900">
                <a:solidFill>
                  <a:schemeClr val="tx1">
                    <a:tint val="75000"/>
                  </a:schemeClr>
                </a:solidFill>
              </a:defRPr>
            </a:lvl8pPr>
            <a:lvl9pPr marL="2057400" indent="0">
              <a:buNone/>
              <a:defRPr sz="9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A09C0F2B-275E-4EFF-8736-59FDF652047A}"/>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EC6CBD68-7556-4277-A9CC-0E3698CDD064}"/>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F7552142-513F-4E0A-A832-EC32ABA8CBDE}"/>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50479654"/>
      </p:ext>
    </p:extLst>
  </p:cSld>
  <p:clrMapOvr>
    <a:masterClrMapping/>
  </p:clrMapOvr>
  <p:transition spd="slow" advClick="0" advTm="1000">
    <p:push dir="u"/>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8DA5A0C-41EF-4EF1-B9B9-E309AF8245CE}"/>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898F9A6-7009-487C-9335-9B2655AF34BF}"/>
              </a:ext>
            </a:extLst>
          </p:cNvPr>
          <p:cNvSpPr>
            <a:spLocks noGrp="1"/>
          </p:cNvSpPr>
          <p:nvPr>
            <p:ph sz="half" idx="1"/>
          </p:nvPr>
        </p:nvSpPr>
        <p:spPr>
          <a:xfrm>
            <a:off x="471488"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142523A4-6D85-4E26-BAD9-B5DED0F0D86A}"/>
              </a:ext>
            </a:extLst>
          </p:cNvPr>
          <p:cNvSpPr>
            <a:spLocks noGrp="1"/>
          </p:cNvSpPr>
          <p:nvPr>
            <p:ph sz="half" idx="2"/>
          </p:nvPr>
        </p:nvSpPr>
        <p:spPr>
          <a:xfrm>
            <a:off x="3471863" y="1369219"/>
            <a:ext cx="2914650" cy="3263504"/>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DF1B68CC-03DA-4133-9A62-45795BDC56B0}"/>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6" name="页脚占位符 5">
            <a:extLst>
              <a:ext uri="{FF2B5EF4-FFF2-40B4-BE49-F238E27FC236}">
                <a16:creationId xmlns:a16="http://schemas.microsoft.com/office/drawing/2014/main" id="{37433D43-A8D0-4374-ACF8-E247BE39BC87}"/>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DB94F08B-6269-48AE-88E7-BDBB0876FDAD}"/>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174179792"/>
      </p:ext>
    </p:extLst>
  </p:cSld>
  <p:clrMapOvr>
    <a:masterClrMapping/>
  </p:clrMapOvr>
  <p:transition spd="slow" advClick="0" advTm="1000">
    <p:push dir="u"/>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3" name="Rectangle 1"/>
          <p:cNvSpPr/>
          <p:nvPr userDrawn="1"/>
        </p:nvSpPr>
        <p:spPr>
          <a:xfrm>
            <a:off x="233932" y="174940"/>
            <a:ext cx="6404486" cy="1147688"/>
          </a:xfrm>
          <a:custGeom>
            <a:avLst/>
            <a:gdLst>
              <a:gd name="connsiteX0" fmla="*/ 0 w 6378151"/>
              <a:gd name="connsiteY0" fmla="*/ 0 h 1143000"/>
              <a:gd name="connsiteX1" fmla="*/ 6378151 w 6378151"/>
              <a:gd name="connsiteY1" fmla="*/ 0 h 1143000"/>
              <a:gd name="connsiteX2" fmla="*/ 6378151 w 6378151"/>
              <a:gd name="connsiteY2" fmla="*/ 1143000 h 1143000"/>
              <a:gd name="connsiteX3" fmla="*/ 0 w 6378151"/>
              <a:gd name="connsiteY3" fmla="*/ 1143000 h 1143000"/>
              <a:gd name="connsiteX4" fmla="*/ 0 w 6378151"/>
              <a:gd name="connsiteY4" fmla="*/ 0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172122 w 6378151"/>
              <a:gd name="connsiteY0" fmla="*/ 161365 h 1143000"/>
              <a:gd name="connsiteX1" fmla="*/ 6378151 w 6378151"/>
              <a:gd name="connsiteY1" fmla="*/ 0 h 1143000"/>
              <a:gd name="connsiteX2" fmla="*/ 6378151 w 6378151"/>
              <a:gd name="connsiteY2" fmla="*/ 1143000 h 1143000"/>
              <a:gd name="connsiteX3" fmla="*/ 0 w 6378151"/>
              <a:gd name="connsiteY3" fmla="*/ 1143000 h 1143000"/>
              <a:gd name="connsiteX4" fmla="*/ 172122 w 6378151"/>
              <a:gd name="connsiteY4" fmla="*/ 161365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182880 h 1143000"/>
              <a:gd name="connsiteX1" fmla="*/ 6378151 w 6378151"/>
              <a:gd name="connsiteY1" fmla="*/ 0 h 1143000"/>
              <a:gd name="connsiteX2" fmla="*/ 6378151 w 6378151"/>
              <a:gd name="connsiteY2" fmla="*/ 1143000 h 1143000"/>
              <a:gd name="connsiteX3" fmla="*/ 0 w 6378151"/>
              <a:gd name="connsiteY3" fmla="*/ 1143000 h 1143000"/>
              <a:gd name="connsiteX4" fmla="*/ 204395 w 6378151"/>
              <a:gd name="connsiteY4" fmla="*/ 182880 h 1143000"/>
              <a:gd name="connsiteX0" fmla="*/ 204395 w 6378151"/>
              <a:gd name="connsiteY0" fmla="*/ 74634 h 1034754"/>
              <a:gd name="connsiteX1" fmla="*/ 6119967 w 6378151"/>
              <a:gd name="connsiteY1" fmla="*/ 63876 h 1034754"/>
              <a:gd name="connsiteX2" fmla="*/ 6378151 w 6378151"/>
              <a:gd name="connsiteY2" fmla="*/ 1034754 h 1034754"/>
              <a:gd name="connsiteX3" fmla="*/ 0 w 6378151"/>
              <a:gd name="connsiteY3" fmla="*/ 1034754 h 1034754"/>
              <a:gd name="connsiteX4" fmla="*/ 204395 w 6378151"/>
              <a:gd name="connsiteY4" fmla="*/ 74634 h 1034754"/>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82083 h 1042203"/>
              <a:gd name="connsiteX1" fmla="*/ 6044663 w 6378151"/>
              <a:gd name="connsiteY1" fmla="*/ 39052 h 1042203"/>
              <a:gd name="connsiteX2" fmla="*/ 6378151 w 6378151"/>
              <a:gd name="connsiteY2" fmla="*/ 1042203 h 1042203"/>
              <a:gd name="connsiteX3" fmla="*/ 0 w 6378151"/>
              <a:gd name="connsiteY3" fmla="*/ 1042203 h 1042203"/>
              <a:gd name="connsiteX4" fmla="*/ 204395 w 6378151"/>
              <a:gd name="connsiteY4" fmla="*/ 82083 h 1042203"/>
              <a:gd name="connsiteX0" fmla="*/ 204395 w 6378151"/>
              <a:gd name="connsiteY0" fmla="*/ 209708 h 1169828"/>
              <a:gd name="connsiteX1" fmla="*/ 6044663 w 6378151"/>
              <a:gd name="connsiteY1" fmla="*/ 166677 h 1169828"/>
              <a:gd name="connsiteX2" fmla="*/ 6378151 w 6378151"/>
              <a:gd name="connsiteY2" fmla="*/ 1169828 h 1169828"/>
              <a:gd name="connsiteX3" fmla="*/ 0 w 6378151"/>
              <a:gd name="connsiteY3" fmla="*/ 1169828 h 1169828"/>
              <a:gd name="connsiteX4" fmla="*/ 204395 w 6378151"/>
              <a:gd name="connsiteY4" fmla="*/ 209708 h 1169828"/>
              <a:gd name="connsiteX0" fmla="*/ 204395 w 6378151"/>
              <a:gd name="connsiteY0" fmla="*/ 216207 h 1176327"/>
              <a:gd name="connsiteX1" fmla="*/ 6044663 w 6378151"/>
              <a:gd name="connsiteY1" fmla="*/ 173176 h 1176327"/>
              <a:gd name="connsiteX2" fmla="*/ 6378151 w 6378151"/>
              <a:gd name="connsiteY2" fmla="*/ 1176327 h 1176327"/>
              <a:gd name="connsiteX3" fmla="*/ 0 w 6378151"/>
              <a:gd name="connsiteY3" fmla="*/ 1176327 h 1176327"/>
              <a:gd name="connsiteX4" fmla="*/ 204395 w 6378151"/>
              <a:gd name="connsiteY4" fmla="*/ 216207 h 1176327"/>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9132 h 1203798"/>
              <a:gd name="connsiteX1" fmla="*/ 6044663 w 6378151"/>
              <a:gd name="connsiteY1" fmla="*/ 200647 h 1203798"/>
              <a:gd name="connsiteX2" fmla="*/ 6378151 w 6378151"/>
              <a:gd name="connsiteY2" fmla="*/ 1203798 h 1203798"/>
              <a:gd name="connsiteX3" fmla="*/ 0 w 6378151"/>
              <a:gd name="connsiteY3" fmla="*/ 1203798 h 1203798"/>
              <a:gd name="connsiteX4" fmla="*/ 311971 w 6378151"/>
              <a:gd name="connsiteY4" fmla="*/ 179132 h 1203798"/>
              <a:gd name="connsiteX0" fmla="*/ 311971 w 6378151"/>
              <a:gd name="connsiteY0" fmla="*/ 171490 h 1196156"/>
              <a:gd name="connsiteX1" fmla="*/ 6044663 w 6378151"/>
              <a:gd name="connsiteY1" fmla="*/ 193005 h 1196156"/>
              <a:gd name="connsiteX2" fmla="*/ 6378151 w 6378151"/>
              <a:gd name="connsiteY2" fmla="*/ 1196156 h 1196156"/>
              <a:gd name="connsiteX3" fmla="*/ 0 w 6378151"/>
              <a:gd name="connsiteY3" fmla="*/ 1196156 h 1196156"/>
              <a:gd name="connsiteX4" fmla="*/ 311971 w 6378151"/>
              <a:gd name="connsiteY4" fmla="*/ 171490 h 1196156"/>
              <a:gd name="connsiteX0" fmla="*/ 311971 w 6378151"/>
              <a:gd name="connsiteY0" fmla="*/ 140008 h 1164674"/>
              <a:gd name="connsiteX1" fmla="*/ 6044663 w 6378151"/>
              <a:gd name="connsiteY1" fmla="*/ 161523 h 1164674"/>
              <a:gd name="connsiteX2" fmla="*/ 6378151 w 6378151"/>
              <a:gd name="connsiteY2" fmla="*/ 1164674 h 1164674"/>
              <a:gd name="connsiteX3" fmla="*/ 0 w 6378151"/>
              <a:gd name="connsiteY3" fmla="*/ 1164674 h 1164674"/>
              <a:gd name="connsiteX4" fmla="*/ 311971 w 6378151"/>
              <a:gd name="connsiteY4" fmla="*/ 140008 h 1164674"/>
              <a:gd name="connsiteX0" fmla="*/ 311971 w 6378151"/>
              <a:gd name="connsiteY0" fmla="*/ 130732 h 1155398"/>
              <a:gd name="connsiteX1" fmla="*/ 6044663 w 6378151"/>
              <a:gd name="connsiteY1" fmla="*/ 152247 h 1155398"/>
              <a:gd name="connsiteX2" fmla="*/ 6378151 w 6378151"/>
              <a:gd name="connsiteY2" fmla="*/ 1155398 h 1155398"/>
              <a:gd name="connsiteX3" fmla="*/ 0 w 6378151"/>
              <a:gd name="connsiteY3" fmla="*/ 1155398 h 1155398"/>
              <a:gd name="connsiteX4" fmla="*/ 311971 w 6378151"/>
              <a:gd name="connsiteY4" fmla="*/ 130732 h 1155398"/>
              <a:gd name="connsiteX0" fmla="*/ 311971 w 6378151"/>
              <a:gd name="connsiteY0" fmla="*/ 116775 h 1141441"/>
              <a:gd name="connsiteX1" fmla="*/ 5947844 w 6378151"/>
              <a:gd name="connsiteY1" fmla="*/ 159805 h 1141441"/>
              <a:gd name="connsiteX2" fmla="*/ 6378151 w 6378151"/>
              <a:gd name="connsiteY2" fmla="*/ 1141441 h 1141441"/>
              <a:gd name="connsiteX3" fmla="*/ 0 w 6378151"/>
              <a:gd name="connsiteY3" fmla="*/ 1141441 h 1141441"/>
              <a:gd name="connsiteX4" fmla="*/ 311971 w 6378151"/>
              <a:gd name="connsiteY4" fmla="*/ 116775 h 1141441"/>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52822 h 1177488"/>
              <a:gd name="connsiteX1" fmla="*/ 6033906 w 6378151"/>
              <a:gd name="connsiteY1" fmla="*/ 142064 h 1177488"/>
              <a:gd name="connsiteX2" fmla="*/ 6378151 w 6378151"/>
              <a:gd name="connsiteY2" fmla="*/ 1177488 h 1177488"/>
              <a:gd name="connsiteX3" fmla="*/ 0 w 6378151"/>
              <a:gd name="connsiteY3" fmla="*/ 1177488 h 1177488"/>
              <a:gd name="connsiteX4" fmla="*/ 311971 w 6378151"/>
              <a:gd name="connsiteY4" fmla="*/ 152822 h 1177488"/>
              <a:gd name="connsiteX0" fmla="*/ 311971 w 6378151"/>
              <a:gd name="connsiteY0" fmla="*/ 119570 h 1144236"/>
              <a:gd name="connsiteX1" fmla="*/ 6033906 w 6378151"/>
              <a:gd name="connsiteY1" fmla="*/ 108812 h 1144236"/>
              <a:gd name="connsiteX2" fmla="*/ 6378151 w 6378151"/>
              <a:gd name="connsiteY2" fmla="*/ 1144236 h 1144236"/>
              <a:gd name="connsiteX3" fmla="*/ 0 w 6378151"/>
              <a:gd name="connsiteY3" fmla="*/ 1144236 h 1144236"/>
              <a:gd name="connsiteX4" fmla="*/ 311971 w 6378151"/>
              <a:gd name="connsiteY4" fmla="*/ 119570 h 1144236"/>
              <a:gd name="connsiteX0" fmla="*/ 311971 w 6378151"/>
              <a:gd name="connsiteY0" fmla="*/ 16611 h 1041277"/>
              <a:gd name="connsiteX1" fmla="*/ 6033906 w 6378151"/>
              <a:gd name="connsiteY1" fmla="*/ 5853 h 1041277"/>
              <a:gd name="connsiteX2" fmla="*/ 6378151 w 6378151"/>
              <a:gd name="connsiteY2" fmla="*/ 1041277 h 1041277"/>
              <a:gd name="connsiteX3" fmla="*/ 0 w 6378151"/>
              <a:gd name="connsiteY3" fmla="*/ 1041277 h 1041277"/>
              <a:gd name="connsiteX4" fmla="*/ 311971 w 6378151"/>
              <a:gd name="connsiteY4" fmla="*/ 16611 h 1041277"/>
              <a:gd name="connsiteX0" fmla="*/ 311971 w 6378151"/>
              <a:gd name="connsiteY0" fmla="*/ 100650 h 1125316"/>
              <a:gd name="connsiteX1" fmla="*/ 6033906 w 6378151"/>
              <a:gd name="connsiteY1" fmla="*/ 89892 h 1125316"/>
              <a:gd name="connsiteX2" fmla="*/ 6378151 w 6378151"/>
              <a:gd name="connsiteY2" fmla="*/ 1125316 h 1125316"/>
              <a:gd name="connsiteX3" fmla="*/ 0 w 6378151"/>
              <a:gd name="connsiteY3" fmla="*/ 1125316 h 1125316"/>
              <a:gd name="connsiteX4" fmla="*/ 311971 w 6378151"/>
              <a:gd name="connsiteY4" fmla="*/ 100650 h 1125316"/>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8062 h 1132728"/>
              <a:gd name="connsiteX1" fmla="*/ 6001633 w 6378151"/>
              <a:gd name="connsiteY1" fmla="*/ 86546 h 1132728"/>
              <a:gd name="connsiteX2" fmla="*/ 6378151 w 6378151"/>
              <a:gd name="connsiteY2" fmla="*/ 1132728 h 1132728"/>
              <a:gd name="connsiteX3" fmla="*/ 0 w 6378151"/>
              <a:gd name="connsiteY3" fmla="*/ 1132728 h 1132728"/>
              <a:gd name="connsiteX4" fmla="*/ 311971 w 6378151"/>
              <a:gd name="connsiteY4" fmla="*/ 108062 h 1132728"/>
              <a:gd name="connsiteX0" fmla="*/ 311971 w 6378151"/>
              <a:gd name="connsiteY0" fmla="*/ 103312 h 1127978"/>
              <a:gd name="connsiteX1" fmla="*/ 6001633 w 6378151"/>
              <a:gd name="connsiteY1" fmla="*/ 81796 h 1127978"/>
              <a:gd name="connsiteX2" fmla="*/ 6378151 w 6378151"/>
              <a:gd name="connsiteY2" fmla="*/ 1127978 h 1127978"/>
              <a:gd name="connsiteX3" fmla="*/ 0 w 6378151"/>
              <a:gd name="connsiteY3" fmla="*/ 1127978 h 1127978"/>
              <a:gd name="connsiteX4" fmla="*/ 311971 w 6378151"/>
              <a:gd name="connsiteY4" fmla="*/ 103312 h 1127978"/>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8455 h 1143121"/>
              <a:gd name="connsiteX1" fmla="*/ 6001633 w 6378151"/>
              <a:gd name="connsiteY1" fmla="*/ 96939 h 1143121"/>
              <a:gd name="connsiteX2" fmla="*/ 6378151 w 6378151"/>
              <a:gd name="connsiteY2" fmla="*/ 1143121 h 1143121"/>
              <a:gd name="connsiteX3" fmla="*/ 0 w 6378151"/>
              <a:gd name="connsiteY3" fmla="*/ 1143121 h 1143121"/>
              <a:gd name="connsiteX4" fmla="*/ 311971 w 6378151"/>
              <a:gd name="connsiteY4" fmla="*/ 118455 h 1143121"/>
              <a:gd name="connsiteX0" fmla="*/ 311971 w 6378151"/>
              <a:gd name="connsiteY0" fmla="*/ 113915 h 1138581"/>
              <a:gd name="connsiteX1" fmla="*/ 6001633 w 6378151"/>
              <a:gd name="connsiteY1" fmla="*/ 92399 h 1138581"/>
              <a:gd name="connsiteX2" fmla="*/ 6378151 w 6378151"/>
              <a:gd name="connsiteY2" fmla="*/ 1138581 h 1138581"/>
              <a:gd name="connsiteX3" fmla="*/ 0 w 6378151"/>
              <a:gd name="connsiteY3" fmla="*/ 1138581 h 1138581"/>
              <a:gd name="connsiteX4" fmla="*/ 311971 w 6378151"/>
              <a:gd name="connsiteY4" fmla="*/ 113915 h 1138581"/>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 name="connsiteX0" fmla="*/ 311971 w 6378151"/>
              <a:gd name="connsiteY0" fmla="*/ 123022 h 1147688"/>
              <a:gd name="connsiteX1" fmla="*/ 6001633 w 6378151"/>
              <a:gd name="connsiteY1" fmla="*/ 101506 h 1147688"/>
              <a:gd name="connsiteX2" fmla="*/ 6378151 w 6378151"/>
              <a:gd name="connsiteY2" fmla="*/ 1147688 h 1147688"/>
              <a:gd name="connsiteX3" fmla="*/ 0 w 6378151"/>
              <a:gd name="connsiteY3" fmla="*/ 1147688 h 1147688"/>
              <a:gd name="connsiteX4" fmla="*/ 311971 w 6378151"/>
              <a:gd name="connsiteY4" fmla="*/ 123022 h 114768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378151" h="1147688">
                <a:moveTo>
                  <a:pt x="311971" y="123022"/>
                </a:moveTo>
                <a:cubicBezTo>
                  <a:pt x="702453" y="8274"/>
                  <a:pt x="5352966" y="-74203"/>
                  <a:pt x="6001633" y="101506"/>
                </a:cubicBezTo>
                <a:cubicBezTo>
                  <a:pt x="6446285" y="575739"/>
                  <a:pt x="6266988" y="813304"/>
                  <a:pt x="6378151" y="1147688"/>
                </a:cubicBezTo>
                <a:lnTo>
                  <a:pt x="0" y="1147688"/>
                </a:lnTo>
                <a:cubicBezTo>
                  <a:pt x="57374" y="820476"/>
                  <a:pt x="-78891" y="439478"/>
                  <a:pt x="311971" y="123022"/>
                </a:cubicBezTo>
                <a:close/>
              </a:path>
            </a:pathLst>
          </a:custGeom>
          <a:solidFill>
            <a:srgbClr val="8AB03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userDrawn="1"/>
        </p:nvGrpSpPr>
        <p:grpSpPr>
          <a:xfrm>
            <a:off x="211054" y="1321594"/>
            <a:ext cx="6436810" cy="3602496"/>
            <a:chOff x="220782" y="1331119"/>
            <a:chExt cx="6436810" cy="3602496"/>
          </a:xfrm>
        </p:grpSpPr>
        <p:sp>
          <p:nvSpPr>
            <p:cNvPr id="5" name="Freeform 4"/>
            <p:cNvSpPr/>
            <p:nvPr/>
          </p:nvSpPr>
          <p:spPr>
            <a:xfrm>
              <a:off x="1630680" y="1333500"/>
              <a:ext cx="4968240" cy="7620"/>
            </a:xfrm>
            <a:custGeom>
              <a:avLst/>
              <a:gdLst>
                <a:gd name="connsiteX0" fmla="*/ 0 w 4968240"/>
                <a:gd name="connsiteY0" fmla="*/ 0 h 7620"/>
                <a:gd name="connsiteX1" fmla="*/ 2781300 w 4968240"/>
                <a:gd name="connsiteY1" fmla="*/ 0 h 7620"/>
                <a:gd name="connsiteX2" fmla="*/ 4968240 w 4968240"/>
                <a:gd name="connsiteY2" fmla="*/ 7620 h 7620"/>
              </a:gdLst>
              <a:ahLst/>
              <a:cxnLst>
                <a:cxn ang="0">
                  <a:pos x="connsiteX0" y="connsiteY0"/>
                </a:cxn>
                <a:cxn ang="0">
                  <a:pos x="connsiteX1" y="connsiteY1"/>
                </a:cxn>
                <a:cxn ang="0">
                  <a:pos x="connsiteX2" y="connsiteY2"/>
                </a:cxn>
              </a:cxnLst>
              <a:rect l="l" t="t" r="r" b="b"/>
              <a:pathLst>
                <a:path w="4968240" h="7620">
                  <a:moveTo>
                    <a:pt x="0" y="0"/>
                  </a:moveTo>
                  <a:lnTo>
                    <a:pt x="2781300" y="0"/>
                  </a:lnTo>
                  <a:lnTo>
                    <a:pt x="4968240" y="7620"/>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reeform 5"/>
            <p:cNvSpPr/>
            <p:nvPr/>
          </p:nvSpPr>
          <p:spPr>
            <a:xfrm>
              <a:off x="220782" y="1333500"/>
              <a:ext cx="6436810" cy="3600115"/>
            </a:xfrm>
            <a:custGeom>
              <a:avLst/>
              <a:gdLst>
                <a:gd name="connsiteX0" fmla="*/ 6378138 w 6436810"/>
                <a:gd name="connsiteY0" fmla="*/ 0 h 3600115"/>
                <a:gd name="connsiteX1" fmla="*/ 6431478 w 6436810"/>
                <a:gd name="connsiteY1" fmla="*/ 723900 h 3600115"/>
                <a:gd name="connsiteX2" fmla="*/ 6431478 w 6436810"/>
                <a:gd name="connsiteY2" fmla="*/ 1607820 h 3600115"/>
                <a:gd name="connsiteX3" fmla="*/ 6400998 w 6436810"/>
                <a:gd name="connsiteY3" fmla="*/ 2400300 h 3600115"/>
                <a:gd name="connsiteX4" fmla="*/ 6332418 w 6436810"/>
                <a:gd name="connsiteY4" fmla="*/ 2895600 h 3600115"/>
                <a:gd name="connsiteX5" fmla="*/ 6240978 w 6436810"/>
                <a:gd name="connsiteY5" fmla="*/ 3177540 h 3600115"/>
                <a:gd name="connsiteX6" fmla="*/ 6088578 w 6436810"/>
                <a:gd name="connsiteY6" fmla="*/ 3390900 h 3600115"/>
                <a:gd name="connsiteX7" fmla="*/ 5814258 w 6436810"/>
                <a:gd name="connsiteY7" fmla="*/ 3520440 h 3600115"/>
                <a:gd name="connsiteX8" fmla="*/ 5440878 w 6436810"/>
                <a:gd name="connsiteY8" fmla="*/ 3573780 h 3600115"/>
                <a:gd name="connsiteX9" fmla="*/ 4564578 w 6436810"/>
                <a:gd name="connsiteY9" fmla="*/ 3573780 h 3600115"/>
                <a:gd name="connsiteX10" fmla="*/ 3833058 w 6436810"/>
                <a:gd name="connsiteY10" fmla="*/ 3566160 h 3600115"/>
                <a:gd name="connsiteX11" fmla="*/ 3116778 w 6436810"/>
                <a:gd name="connsiteY11" fmla="*/ 3566160 h 3600115"/>
                <a:gd name="connsiteX12" fmla="*/ 2423358 w 6436810"/>
                <a:gd name="connsiteY12" fmla="*/ 3581400 h 3600115"/>
                <a:gd name="connsiteX13" fmla="*/ 1874718 w 6436810"/>
                <a:gd name="connsiteY13" fmla="*/ 3596640 h 3600115"/>
                <a:gd name="connsiteX14" fmla="*/ 1333698 w 6436810"/>
                <a:gd name="connsiteY14" fmla="*/ 3596640 h 3600115"/>
                <a:gd name="connsiteX15" fmla="*/ 838398 w 6436810"/>
                <a:gd name="connsiteY15" fmla="*/ 3558540 h 3600115"/>
                <a:gd name="connsiteX16" fmla="*/ 579318 w 6436810"/>
                <a:gd name="connsiteY16" fmla="*/ 3497580 h 3600115"/>
                <a:gd name="connsiteX17" fmla="*/ 388818 w 6436810"/>
                <a:gd name="connsiteY17" fmla="*/ 3413760 h 3600115"/>
                <a:gd name="connsiteX18" fmla="*/ 266898 w 6436810"/>
                <a:gd name="connsiteY18" fmla="*/ 3314700 h 3600115"/>
                <a:gd name="connsiteX19" fmla="*/ 175458 w 6436810"/>
                <a:gd name="connsiteY19" fmla="*/ 3124200 h 3600115"/>
                <a:gd name="connsiteX20" fmla="*/ 114498 w 6436810"/>
                <a:gd name="connsiteY20" fmla="*/ 2910840 h 3600115"/>
                <a:gd name="connsiteX21" fmla="*/ 61158 w 6436810"/>
                <a:gd name="connsiteY21" fmla="*/ 2636520 h 3600115"/>
                <a:gd name="connsiteX22" fmla="*/ 38298 w 6436810"/>
                <a:gd name="connsiteY22" fmla="*/ 2278380 h 3600115"/>
                <a:gd name="connsiteX23" fmla="*/ 15438 w 6436810"/>
                <a:gd name="connsiteY23" fmla="*/ 1866900 h 3600115"/>
                <a:gd name="connsiteX24" fmla="*/ 15438 w 6436810"/>
                <a:gd name="connsiteY24" fmla="*/ 1455420 h 3600115"/>
                <a:gd name="connsiteX25" fmla="*/ 198 w 6436810"/>
                <a:gd name="connsiteY25" fmla="*/ 952500 h 3600115"/>
                <a:gd name="connsiteX26" fmla="*/ 7818 w 6436810"/>
                <a:gd name="connsiteY26" fmla="*/ 289560 h 3600115"/>
                <a:gd name="connsiteX27" fmla="*/ 23058 w 6436810"/>
                <a:gd name="connsiteY27" fmla="*/ 0 h 36001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6436810" h="3600115">
                  <a:moveTo>
                    <a:pt x="6378138" y="0"/>
                  </a:moveTo>
                  <a:cubicBezTo>
                    <a:pt x="6400363" y="227965"/>
                    <a:pt x="6422588" y="455930"/>
                    <a:pt x="6431478" y="723900"/>
                  </a:cubicBezTo>
                  <a:cubicBezTo>
                    <a:pt x="6440368" y="991870"/>
                    <a:pt x="6436558" y="1328420"/>
                    <a:pt x="6431478" y="1607820"/>
                  </a:cubicBezTo>
                  <a:cubicBezTo>
                    <a:pt x="6426398" y="1887220"/>
                    <a:pt x="6417508" y="2185670"/>
                    <a:pt x="6400998" y="2400300"/>
                  </a:cubicBezTo>
                  <a:cubicBezTo>
                    <a:pt x="6384488" y="2614930"/>
                    <a:pt x="6359088" y="2766060"/>
                    <a:pt x="6332418" y="2895600"/>
                  </a:cubicBezTo>
                  <a:cubicBezTo>
                    <a:pt x="6305748" y="3025140"/>
                    <a:pt x="6281618" y="3094990"/>
                    <a:pt x="6240978" y="3177540"/>
                  </a:cubicBezTo>
                  <a:cubicBezTo>
                    <a:pt x="6200338" y="3260090"/>
                    <a:pt x="6159698" y="3333750"/>
                    <a:pt x="6088578" y="3390900"/>
                  </a:cubicBezTo>
                  <a:cubicBezTo>
                    <a:pt x="6017458" y="3448050"/>
                    <a:pt x="5922208" y="3489960"/>
                    <a:pt x="5814258" y="3520440"/>
                  </a:cubicBezTo>
                  <a:cubicBezTo>
                    <a:pt x="5706308" y="3550920"/>
                    <a:pt x="5649158" y="3564890"/>
                    <a:pt x="5440878" y="3573780"/>
                  </a:cubicBezTo>
                  <a:cubicBezTo>
                    <a:pt x="5232598" y="3582670"/>
                    <a:pt x="4564578" y="3573780"/>
                    <a:pt x="4564578" y="3573780"/>
                  </a:cubicBezTo>
                  <a:lnTo>
                    <a:pt x="3833058" y="3566160"/>
                  </a:lnTo>
                  <a:lnTo>
                    <a:pt x="3116778" y="3566160"/>
                  </a:lnTo>
                  <a:cubicBezTo>
                    <a:pt x="2881828" y="3568700"/>
                    <a:pt x="2423358" y="3581400"/>
                    <a:pt x="2423358" y="3581400"/>
                  </a:cubicBezTo>
                  <a:lnTo>
                    <a:pt x="1874718" y="3596640"/>
                  </a:lnTo>
                  <a:cubicBezTo>
                    <a:pt x="1693108" y="3599180"/>
                    <a:pt x="1506418" y="3602990"/>
                    <a:pt x="1333698" y="3596640"/>
                  </a:cubicBezTo>
                  <a:cubicBezTo>
                    <a:pt x="1160978" y="3590290"/>
                    <a:pt x="964128" y="3575050"/>
                    <a:pt x="838398" y="3558540"/>
                  </a:cubicBezTo>
                  <a:cubicBezTo>
                    <a:pt x="712668" y="3542030"/>
                    <a:pt x="654248" y="3521710"/>
                    <a:pt x="579318" y="3497580"/>
                  </a:cubicBezTo>
                  <a:cubicBezTo>
                    <a:pt x="504388" y="3473450"/>
                    <a:pt x="440888" y="3444240"/>
                    <a:pt x="388818" y="3413760"/>
                  </a:cubicBezTo>
                  <a:cubicBezTo>
                    <a:pt x="336748" y="3383280"/>
                    <a:pt x="302458" y="3362960"/>
                    <a:pt x="266898" y="3314700"/>
                  </a:cubicBezTo>
                  <a:cubicBezTo>
                    <a:pt x="231338" y="3266440"/>
                    <a:pt x="200858" y="3191510"/>
                    <a:pt x="175458" y="3124200"/>
                  </a:cubicBezTo>
                  <a:cubicBezTo>
                    <a:pt x="150058" y="3056890"/>
                    <a:pt x="133548" y="2992120"/>
                    <a:pt x="114498" y="2910840"/>
                  </a:cubicBezTo>
                  <a:cubicBezTo>
                    <a:pt x="95448" y="2829560"/>
                    <a:pt x="73858" y="2741930"/>
                    <a:pt x="61158" y="2636520"/>
                  </a:cubicBezTo>
                  <a:cubicBezTo>
                    <a:pt x="48458" y="2531110"/>
                    <a:pt x="45918" y="2406650"/>
                    <a:pt x="38298" y="2278380"/>
                  </a:cubicBezTo>
                  <a:cubicBezTo>
                    <a:pt x="30678" y="2150110"/>
                    <a:pt x="19248" y="2004060"/>
                    <a:pt x="15438" y="1866900"/>
                  </a:cubicBezTo>
                  <a:cubicBezTo>
                    <a:pt x="11628" y="1729740"/>
                    <a:pt x="17978" y="1607820"/>
                    <a:pt x="15438" y="1455420"/>
                  </a:cubicBezTo>
                  <a:cubicBezTo>
                    <a:pt x="12898" y="1303020"/>
                    <a:pt x="1468" y="1146810"/>
                    <a:pt x="198" y="952500"/>
                  </a:cubicBezTo>
                  <a:cubicBezTo>
                    <a:pt x="-1072" y="758190"/>
                    <a:pt x="4008" y="448310"/>
                    <a:pt x="7818" y="289560"/>
                  </a:cubicBezTo>
                  <a:cubicBezTo>
                    <a:pt x="11628" y="130810"/>
                    <a:pt x="17343" y="65405"/>
                    <a:pt x="23058" y="0"/>
                  </a:cubicBez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Freeform 6"/>
            <p:cNvSpPr/>
            <p:nvPr/>
          </p:nvSpPr>
          <p:spPr>
            <a:xfrm>
              <a:off x="228600" y="1331119"/>
              <a:ext cx="150019" cy="4762"/>
            </a:xfrm>
            <a:custGeom>
              <a:avLst/>
              <a:gdLst>
                <a:gd name="connsiteX0" fmla="*/ 0 w 150019"/>
                <a:gd name="connsiteY0" fmla="*/ 0 h 4762"/>
                <a:gd name="connsiteX1" fmla="*/ 150019 w 150019"/>
                <a:gd name="connsiteY1" fmla="*/ 4762 h 4762"/>
                <a:gd name="connsiteX2" fmla="*/ 150019 w 150019"/>
                <a:gd name="connsiteY2" fmla="*/ 4762 h 4762"/>
              </a:gdLst>
              <a:ahLst/>
              <a:cxnLst>
                <a:cxn ang="0">
                  <a:pos x="connsiteX0" y="connsiteY0"/>
                </a:cxn>
                <a:cxn ang="0">
                  <a:pos x="connsiteX1" y="connsiteY1"/>
                </a:cxn>
                <a:cxn ang="0">
                  <a:pos x="connsiteX2" y="connsiteY2"/>
                </a:cxn>
              </a:cxnLst>
              <a:rect l="l" t="t" r="r" b="b"/>
              <a:pathLst>
                <a:path w="150019" h="4762">
                  <a:moveTo>
                    <a:pt x="0" y="0"/>
                  </a:moveTo>
                  <a:lnTo>
                    <a:pt x="150019" y="4762"/>
                  </a:lnTo>
                  <a:lnTo>
                    <a:pt x="150019" y="4762"/>
                  </a:lnTo>
                </a:path>
              </a:pathLst>
            </a:custGeom>
            <a:noFill/>
            <a:ln>
              <a:solidFill>
                <a:srgbClr val="7EA13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8" name="Group 7"/>
          <p:cNvGrpSpPr/>
          <p:nvPr userDrawn="1"/>
        </p:nvGrpSpPr>
        <p:grpSpPr>
          <a:xfrm>
            <a:off x="282786" y="255821"/>
            <a:ext cx="1448294" cy="1448294"/>
            <a:chOff x="237072" y="234585"/>
            <a:chExt cx="1448294" cy="1448294"/>
          </a:xfrm>
        </p:grpSpPr>
        <p:sp>
          <p:nvSpPr>
            <p:cNvPr id="9" name="Oval 8"/>
            <p:cNvSpPr/>
            <p:nvPr/>
          </p:nvSpPr>
          <p:spPr>
            <a:xfrm>
              <a:off x="237072" y="234585"/>
              <a:ext cx="1448294" cy="1448294"/>
            </a:xfrm>
            <a:prstGeom prst="ellipse">
              <a:avLst/>
            </a:prstGeom>
            <a:solidFill>
              <a:srgbClr val="B7D57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83311" y="280824"/>
              <a:ext cx="1355815" cy="1355815"/>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244823" y="252246"/>
              <a:ext cx="1419087" cy="1419087"/>
            </a:xfrm>
            <a:prstGeom prst="ellipse">
              <a:avLst/>
            </a:prstGeom>
            <a:noFill/>
            <a:ln w="9525">
              <a:solidFill>
                <a:schemeClr val="bg1">
                  <a:lumMod val="2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9648060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44134E-0BE5-46C0-929C-F9D4A023FD93}"/>
              </a:ext>
            </a:extLst>
          </p:cNvPr>
          <p:cNvSpPr>
            <a:spLocks noGrp="1"/>
          </p:cNvSpPr>
          <p:nvPr>
            <p:ph type="title"/>
          </p:nvPr>
        </p:nvSpPr>
        <p:spPr>
          <a:xfrm>
            <a:off x="472381" y="273844"/>
            <a:ext cx="5915025" cy="994172"/>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B12113C5-ADEA-4974-BB14-86DAC381EA1D}"/>
              </a:ext>
            </a:extLst>
          </p:cNvPr>
          <p:cNvSpPr>
            <a:spLocks noGrp="1"/>
          </p:cNvSpPr>
          <p:nvPr>
            <p:ph type="body" idx="1"/>
          </p:nvPr>
        </p:nvSpPr>
        <p:spPr>
          <a:xfrm>
            <a:off x="472381" y="1260872"/>
            <a:ext cx="2901255"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4" name="内容占位符 3">
            <a:extLst>
              <a:ext uri="{FF2B5EF4-FFF2-40B4-BE49-F238E27FC236}">
                <a16:creationId xmlns:a16="http://schemas.microsoft.com/office/drawing/2014/main" id="{C9390FF6-61F4-44DF-9C58-15C7C9EAC01D}"/>
              </a:ext>
            </a:extLst>
          </p:cNvPr>
          <p:cNvSpPr>
            <a:spLocks noGrp="1"/>
          </p:cNvSpPr>
          <p:nvPr>
            <p:ph sz="half" idx="2"/>
          </p:nvPr>
        </p:nvSpPr>
        <p:spPr>
          <a:xfrm>
            <a:off x="472381" y="1878806"/>
            <a:ext cx="2901255"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5084E920-1203-43C5-9836-AEA955263377}"/>
              </a:ext>
            </a:extLst>
          </p:cNvPr>
          <p:cNvSpPr>
            <a:spLocks noGrp="1"/>
          </p:cNvSpPr>
          <p:nvPr>
            <p:ph type="body" sz="quarter" idx="3"/>
          </p:nvPr>
        </p:nvSpPr>
        <p:spPr>
          <a:xfrm>
            <a:off x="3471863" y="1260872"/>
            <a:ext cx="2915543" cy="617934"/>
          </a:xfrm>
        </p:spPr>
        <p:txBody>
          <a:bodyPr anchor="b"/>
          <a:lstStyle>
            <a:lvl1pPr marL="0" indent="0">
              <a:buNone/>
              <a:defRPr sz="1350" b="1"/>
            </a:lvl1pPr>
            <a:lvl2pPr marL="257175" indent="0">
              <a:buNone/>
              <a:defRPr sz="1125" b="1"/>
            </a:lvl2pPr>
            <a:lvl3pPr marL="514350" indent="0">
              <a:buNone/>
              <a:defRPr sz="1013" b="1"/>
            </a:lvl3pPr>
            <a:lvl4pPr marL="771525" indent="0">
              <a:buNone/>
              <a:defRPr sz="900" b="1"/>
            </a:lvl4pPr>
            <a:lvl5pPr marL="1028700" indent="0">
              <a:buNone/>
              <a:defRPr sz="900" b="1"/>
            </a:lvl5pPr>
            <a:lvl6pPr marL="1285875" indent="0">
              <a:buNone/>
              <a:defRPr sz="900" b="1"/>
            </a:lvl6pPr>
            <a:lvl7pPr marL="1543050" indent="0">
              <a:buNone/>
              <a:defRPr sz="900" b="1"/>
            </a:lvl7pPr>
            <a:lvl8pPr marL="1800225" indent="0">
              <a:buNone/>
              <a:defRPr sz="900" b="1"/>
            </a:lvl8pPr>
            <a:lvl9pPr marL="2057400" indent="0">
              <a:buNone/>
              <a:defRPr sz="900" b="1"/>
            </a:lvl9pPr>
          </a:lstStyle>
          <a:p>
            <a:pPr lvl="0"/>
            <a:r>
              <a:rPr lang="zh-CN" altLang="en-US"/>
              <a:t>编辑母版文本样式</a:t>
            </a:r>
          </a:p>
        </p:txBody>
      </p:sp>
      <p:sp>
        <p:nvSpPr>
          <p:cNvPr id="6" name="内容占位符 5">
            <a:extLst>
              <a:ext uri="{FF2B5EF4-FFF2-40B4-BE49-F238E27FC236}">
                <a16:creationId xmlns:a16="http://schemas.microsoft.com/office/drawing/2014/main" id="{91FAE36B-07A4-4C4E-9A5F-B58F26998217}"/>
              </a:ext>
            </a:extLst>
          </p:cNvPr>
          <p:cNvSpPr>
            <a:spLocks noGrp="1"/>
          </p:cNvSpPr>
          <p:nvPr>
            <p:ph sz="quarter" idx="4"/>
          </p:nvPr>
        </p:nvSpPr>
        <p:spPr>
          <a:xfrm>
            <a:off x="3471863" y="1878806"/>
            <a:ext cx="2915543" cy="2763441"/>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2C6239AA-BEC2-47D5-B295-1C438B9D2A29}"/>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8" name="页脚占位符 7">
            <a:extLst>
              <a:ext uri="{FF2B5EF4-FFF2-40B4-BE49-F238E27FC236}">
                <a16:creationId xmlns:a16="http://schemas.microsoft.com/office/drawing/2014/main" id="{2D37E89F-FD72-4884-A2DC-4121C65FDE0D}"/>
              </a:ext>
            </a:extLst>
          </p:cNvPr>
          <p:cNvSpPr>
            <a:spLocks noGrp="1"/>
          </p:cNvSpPr>
          <p:nvPr>
            <p:ph type="ftr" sz="quarter" idx="11"/>
          </p:nvPr>
        </p:nvSpPr>
        <p:spPr/>
        <p:txBody>
          <a:bodyPr/>
          <a:lstStyle/>
          <a:p>
            <a:endParaRPr lang="zh-CN" altLang="en-US"/>
          </a:p>
        </p:txBody>
      </p:sp>
      <p:sp>
        <p:nvSpPr>
          <p:cNvPr id="9" name="灯片编号占位符 8">
            <a:extLst>
              <a:ext uri="{FF2B5EF4-FFF2-40B4-BE49-F238E27FC236}">
                <a16:creationId xmlns:a16="http://schemas.microsoft.com/office/drawing/2014/main" id="{F4094C68-E649-4A58-B70D-88A20352324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91788624"/>
      </p:ext>
    </p:extLst>
  </p:cSld>
  <p:clrMapOvr>
    <a:masterClrMapping/>
  </p:clrMapOvr>
  <p:transition spd="slow" advClick="0" advTm="1000">
    <p:push dir="u"/>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65F94A4-B8D7-43C1-80C9-73E124F4F707}"/>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A684A534-7F72-44DB-AAA0-39763DA8C1E6}"/>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4" name="页脚占位符 3">
            <a:extLst>
              <a:ext uri="{FF2B5EF4-FFF2-40B4-BE49-F238E27FC236}">
                <a16:creationId xmlns:a16="http://schemas.microsoft.com/office/drawing/2014/main" id="{ED8F81B8-2C1B-46DA-9FC4-FA4EA6C31445}"/>
              </a:ext>
            </a:extLst>
          </p:cNvPr>
          <p:cNvSpPr>
            <a:spLocks noGrp="1"/>
          </p:cNvSpPr>
          <p:nvPr>
            <p:ph type="ftr" sz="quarter" idx="11"/>
          </p:nvPr>
        </p:nvSpPr>
        <p:spPr/>
        <p:txBody>
          <a:bodyPr/>
          <a:lstStyle/>
          <a:p>
            <a:endParaRPr lang="zh-CN" altLang="en-US"/>
          </a:p>
        </p:txBody>
      </p:sp>
      <p:sp>
        <p:nvSpPr>
          <p:cNvPr id="5" name="灯片编号占位符 4">
            <a:extLst>
              <a:ext uri="{FF2B5EF4-FFF2-40B4-BE49-F238E27FC236}">
                <a16:creationId xmlns:a16="http://schemas.microsoft.com/office/drawing/2014/main" id="{D4DEF5E0-2338-4BAC-8681-B56466F2D309}"/>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0398934"/>
      </p:ext>
    </p:extLst>
  </p:cSld>
  <p:clrMapOvr>
    <a:masterClrMapping/>
  </p:clrMapOvr>
  <p:transition spd="slow" advClick="0" advTm="1000">
    <p:push dir="u"/>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682717114"/>
      </p:ext>
    </p:extLst>
  </p:cSld>
  <p:clrMapOvr>
    <a:masterClrMapping/>
  </p:clrMapOvr>
  <p:transition spd="slow" advClick="0" advTm="1000">
    <p:push dir="u"/>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2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4222336443"/>
      </p:ext>
    </p:extLst>
  </p:cSld>
  <p:clrMapOvr>
    <a:masterClrMapping/>
  </p:clrMapOvr>
  <p:transition spd="slow" advClick="0" advTm="1000">
    <p:push dir="u"/>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type="blank" preserve="1">
  <p:cSld name="1_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95AE1E47-1B45-4380-AE38-48F51410E38F}"/>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3" name="页脚占位符 2">
            <a:extLst>
              <a:ext uri="{FF2B5EF4-FFF2-40B4-BE49-F238E27FC236}">
                <a16:creationId xmlns:a16="http://schemas.microsoft.com/office/drawing/2014/main" id="{A5744B09-219A-4BAE-A64A-BA6F51CC35B0}"/>
              </a:ext>
            </a:extLst>
          </p:cNvPr>
          <p:cNvSpPr>
            <a:spLocks noGrp="1"/>
          </p:cNvSpPr>
          <p:nvPr>
            <p:ph type="ftr" sz="quarter" idx="11"/>
          </p:nvPr>
        </p:nvSpPr>
        <p:spPr/>
        <p:txBody>
          <a:bodyPr/>
          <a:lstStyle/>
          <a:p>
            <a:endParaRPr lang="zh-CN" altLang="en-US"/>
          </a:p>
        </p:txBody>
      </p:sp>
      <p:sp>
        <p:nvSpPr>
          <p:cNvPr id="4" name="灯片编号占位符 3">
            <a:extLst>
              <a:ext uri="{FF2B5EF4-FFF2-40B4-BE49-F238E27FC236}">
                <a16:creationId xmlns:a16="http://schemas.microsoft.com/office/drawing/2014/main" id="{BE5B1853-F3A0-4843-A7DD-B071FABAEC7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10630402"/>
      </p:ext>
    </p:extLst>
  </p:cSld>
  <p:clrMapOvr>
    <a:masterClrMapping/>
  </p:clrMapOvr>
  <p:transition spd="slow" advClick="0" advTm="1000">
    <p:push dir="u"/>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38A05EE-C361-48B2-881C-5FEDBCF95C2E}"/>
              </a:ext>
            </a:extLst>
          </p:cNvPr>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p>
        </p:txBody>
      </p:sp>
      <p:sp>
        <p:nvSpPr>
          <p:cNvPr id="3" name="内容占位符 2">
            <a:extLst>
              <a:ext uri="{FF2B5EF4-FFF2-40B4-BE49-F238E27FC236}">
                <a16:creationId xmlns:a16="http://schemas.microsoft.com/office/drawing/2014/main" id="{D66B7BA2-C07B-486A-AEBA-E8A379FAE2D7}"/>
              </a:ext>
            </a:extLst>
          </p:cNvPr>
          <p:cNvSpPr>
            <a:spLocks noGrp="1"/>
          </p:cNvSpPr>
          <p:nvPr>
            <p:ph idx="1"/>
          </p:nvPr>
        </p:nvSpPr>
        <p:spPr>
          <a:xfrm>
            <a:off x="2915543" y="740569"/>
            <a:ext cx="3471863" cy="3655219"/>
          </a:xfrm>
        </p:spPr>
        <p:txBody>
          <a:bodyPr/>
          <a:lstStyle>
            <a:lvl1pPr>
              <a:defRPr sz="1800"/>
            </a:lvl1pPr>
            <a:lvl2pPr>
              <a:defRPr sz="1575"/>
            </a:lvl2pPr>
            <a:lvl3pPr>
              <a:defRPr sz="1350"/>
            </a:lvl3pPr>
            <a:lvl4pPr>
              <a:defRPr sz="1125"/>
            </a:lvl4pPr>
            <a:lvl5pPr>
              <a:defRPr sz="1125"/>
            </a:lvl5pPr>
            <a:lvl6pPr>
              <a:defRPr sz="1125"/>
            </a:lvl6pPr>
            <a:lvl7pPr>
              <a:defRPr sz="1125"/>
            </a:lvl7pPr>
            <a:lvl8pPr>
              <a:defRPr sz="1125"/>
            </a:lvl8pPr>
            <a:lvl9pPr>
              <a:defRPr sz="1125"/>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9609B8D7-C342-4349-A52B-0F630C4968F5}"/>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a:extLst>
              <a:ext uri="{FF2B5EF4-FFF2-40B4-BE49-F238E27FC236}">
                <a16:creationId xmlns:a16="http://schemas.microsoft.com/office/drawing/2014/main" id="{C21A0A05-2E78-4B68-9275-72A6981317F1}"/>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6" name="页脚占位符 5">
            <a:extLst>
              <a:ext uri="{FF2B5EF4-FFF2-40B4-BE49-F238E27FC236}">
                <a16:creationId xmlns:a16="http://schemas.microsoft.com/office/drawing/2014/main" id="{8E8D064B-850C-449A-B16D-36BA1C5A1FB1}"/>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E3919E08-2488-46A8-8B39-E8E3B1A7284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290182035"/>
      </p:ext>
    </p:extLst>
  </p:cSld>
  <p:clrMapOvr>
    <a:masterClrMapping/>
  </p:clrMapOvr>
  <p:transition spd="slow" advClick="0" advTm="1000">
    <p:push dir="u"/>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719821D-3169-462D-BDC5-707DAA3731AF}"/>
              </a:ext>
            </a:extLst>
          </p:cNvPr>
          <p:cNvSpPr>
            <a:spLocks noGrp="1"/>
          </p:cNvSpPr>
          <p:nvPr>
            <p:ph type="title"/>
          </p:nvPr>
        </p:nvSpPr>
        <p:spPr>
          <a:xfrm>
            <a:off x="472381" y="342900"/>
            <a:ext cx="2211883" cy="1200150"/>
          </a:xfrm>
        </p:spPr>
        <p:txBody>
          <a:bodyPr anchor="b"/>
          <a:lstStyle>
            <a:lvl1pPr>
              <a:defRPr sz="1800"/>
            </a:lvl1pPr>
          </a:lstStyle>
          <a:p>
            <a:r>
              <a:rPr lang="zh-CN" altLang="en-US"/>
              <a:t>单击此处编辑母版标题样式</a:t>
            </a:r>
          </a:p>
        </p:txBody>
      </p:sp>
      <p:sp>
        <p:nvSpPr>
          <p:cNvPr id="3" name="图片占位符 2">
            <a:extLst>
              <a:ext uri="{FF2B5EF4-FFF2-40B4-BE49-F238E27FC236}">
                <a16:creationId xmlns:a16="http://schemas.microsoft.com/office/drawing/2014/main" id="{C25970DE-180B-463A-842D-4B948B1E4836}"/>
              </a:ext>
            </a:extLst>
          </p:cNvPr>
          <p:cNvSpPr>
            <a:spLocks noGrp="1"/>
          </p:cNvSpPr>
          <p:nvPr>
            <p:ph type="pic" idx="1"/>
          </p:nvPr>
        </p:nvSpPr>
        <p:spPr>
          <a:xfrm>
            <a:off x="2915543" y="740569"/>
            <a:ext cx="3471863" cy="3655219"/>
          </a:xfrm>
        </p:spPr>
        <p:txBody>
          <a:bodyPr/>
          <a:lstStyle>
            <a:lvl1pPr marL="0" indent="0">
              <a:buNone/>
              <a:defRPr sz="1800"/>
            </a:lvl1pPr>
            <a:lvl2pPr marL="257175" indent="0">
              <a:buNone/>
              <a:defRPr sz="1575"/>
            </a:lvl2pPr>
            <a:lvl3pPr marL="514350" indent="0">
              <a:buNone/>
              <a:defRPr sz="1350"/>
            </a:lvl3pPr>
            <a:lvl4pPr marL="771525" indent="0">
              <a:buNone/>
              <a:defRPr sz="1125"/>
            </a:lvl4pPr>
            <a:lvl5pPr marL="1028700" indent="0">
              <a:buNone/>
              <a:defRPr sz="1125"/>
            </a:lvl5pPr>
            <a:lvl6pPr marL="1285875" indent="0">
              <a:buNone/>
              <a:defRPr sz="1125"/>
            </a:lvl6pPr>
            <a:lvl7pPr marL="1543050" indent="0">
              <a:buNone/>
              <a:defRPr sz="1125"/>
            </a:lvl7pPr>
            <a:lvl8pPr marL="1800225" indent="0">
              <a:buNone/>
              <a:defRPr sz="1125"/>
            </a:lvl8pPr>
            <a:lvl9pPr marL="2057400" indent="0">
              <a:buNone/>
              <a:defRPr sz="1125"/>
            </a:lvl9pPr>
          </a:lstStyle>
          <a:p>
            <a:endParaRPr lang="zh-CN" altLang="en-US"/>
          </a:p>
        </p:txBody>
      </p:sp>
      <p:sp>
        <p:nvSpPr>
          <p:cNvPr id="4" name="文本占位符 3">
            <a:extLst>
              <a:ext uri="{FF2B5EF4-FFF2-40B4-BE49-F238E27FC236}">
                <a16:creationId xmlns:a16="http://schemas.microsoft.com/office/drawing/2014/main" id="{27048C78-1503-4FD7-8859-990F963DFC66}"/>
              </a:ext>
            </a:extLst>
          </p:cNvPr>
          <p:cNvSpPr>
            <a:spLocks noGrp="1"/>
          </p:cNvSpPr>
          <p:nvPr>
            <p:ph type="body" sz="half" idx="2"/>
          </p:nvPr>
        </p:nvSpPr>
        <p:spPr>
          <a:xfrm>
            <a:off x="472381" y="1543050"/>
            <a:ext cx="2211883" cy="2858691"/>
          </a:xfrm>
        </p:spPr>
        <p:txBody>
          <a:bodyPr/>
          <a:lstStyle>
            <a:lvl1pPr marL="0" indent="0">
              <a:buNone/>
              <a:defRPr sz="900"/>
            </a:lvl1pPr>
            <a:lvl2pPr marL="257175" indent="0">
              <a:buNone/>
              <a:defRPr sz="788"/>
            </a:lvl2pPr>
            <a:lvl3pPr marL="514350" indent="0">
              <a:buNone/>
              <a:defRPr sz="675"/>
            </a:lvl3pPr>
            <a:lvl4pPr marL="771525" indent="0">
              <a:buNone/>
              <a:defRPr sz="563"/>
            </a:lvl4pPr>
            <a:lvl5pPr marL="1028700" indent="0">
              <a:buNone/>
              <a:defRPr sz="563"/>
            </a:lvl5pPr>
            <a:lvl6pPr marL="1285875" indent="0">
              <a:buNone/>
              <a:defRPr sz="563"/>
            </a:lvl6pPr>
            <a:lvl7pPr marL="1543050" indent="0">
              <a:buNone/>
              <a:defRPr sz="563"/>
            </a:lvl7pPr>
            <a:lvl8pPr marL="1800225" indent="0">
              <a:buNone/>
              <a:defRPr sz="563"/>
            </a:lvl8pPr>
            <a:lvl9pPr marL="2057400" indent="0">
              <a:buNone/>
              <a:defRPr sz="563"/>
            </a:lvl9pPr>
          </a:lstStyle>
          <a:p>
            <a:pPr lvl="0"/>
            <a:r>
              <a:rPr lang="zh-CN" altLang="en-US"/>
              <a:t>编辑母版文本样式</a:t>
            </a:r>
          </a:p>
        </p:txBody>
      </p:sp>
      <p:sp>
        <p:nvSpPr>
          <p:cNvPr id="5" name="日期占位符 4">
            <a:extLst>
              <a:ext uri="{FF2B5EF4-FFF2-40B4-BE49-F238E27FC236}">
                <a16:creationId xmlns:a16="http://schemas.microsoft.com/office/drawing/2014/main" id="{D84969D1-8A89-4051-A7A3-053E791C47D5}"/>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6" name="页脚占位符 5">
            <a:extLst>
              <a:ext uri="{FF2B5EF4-FFF2-40B4-BE49-F238E27FC236}">
                <a16:creationId xmlns:a16="http://schemas.microsoft.com/office/drawing/2014/main" id="{F2B7B8CF-C72E-438F-A999-E8DA548268FD}"/>
              </a:ext>
            </a:extLst>
          </p:cNvPr>
          <p:cNvSpPr>
            <a:spLocks noGrp="1"/>
          </p:cNvSpPr>
          <p:nvPr>
            <p:ph type="ftr" sz="quarter" idx="11"/>
          </p:nvPr>
        </p:nvSpPr>
        <p:spPr/>
        <p:txBody>
          <a:bodyPr/>
          <a:lstStyle/>
          <a:p>
            <a:endParaRPr lang="zh-CN" altLang="en-US"/>
          </a:p>
        </p:txBody>
      </p:sp>
      <p:sp>
        <p:nvSpPr>
          <p:cNvPr id="7" name="灯片编号占位符 6">
            <a:extLst>
              <a:ext uri="{FF2B5EF4-FFF2-40B4-BE49-F238E27FC236}">
                <a16:creationId xmlns:a16="http://schemas.microsoft.com/office/drawing/2014/main" id="{6F73A437-B948-459B-B14D-44D796DEEFE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3944247766"/>
      </p:ext>
    </p:extLst>
  </p:cSld>
  <p:clrMapOvr>
    <a:masterClrMapping/>
  </p:clrMapOvr>
  <p:transition spd="slow" advClick="0" advTm="1000">
    <p:push dir="u"/>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B517C0B-618B-4B07-8FEE-212F45DF64FC}"/>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E76156C6-4F3E-4B26-BEF6-C658183E3C3C}"/>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90B155B-888E-4B42-8139-225B7CE49039}"/>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F0848B8B-A45D-48D2-B95C-C234023486ED}"/>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0E2847D2-37FF-491E-86F7-2A77B2A5E901}"/>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635642014"/>
      </p:ext>
    </p:extLst>
  </p:cSld>
  <p:clrMapOvr>
    <a:masterClrMapping/>
  </p:clrMapOvr>
  <p:transition spd="slow" advClick="0" advTm="1000">
    <p:push dir="u"/>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61B51B0E-C5ED-4931-852F-A8DA7E1DB9A4}"/>
              </a:ext>
            </a:extLst>
          </p:cNvPr>
          <p:cNvSpPr>
            <a:spLocks noGrp="1"/>
          </p:cNvSpPr>
          <p:nvPr>
            <p:ph type="title" orient="vert"/>
          </p:nvPr>
        </p:nvSpPr>
        <p:spPr>
          <a:xfrm>
            <a:off x="4907756" y="273844"/>
            <a:ext cx="1478756" cy="4358879"/>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165174B4-31E8-4BEF-8942-FD3548C70B75}"/>
              </a:ext>
            </a:extLst>
          </p:cNvPr>
          <p:cNvSpPr>
            <a:spLocks noGrp="1"/>
          </p:cNvSpPr>
          <p:nvPr>
            <p:ph type="body" orient="vert" idx="1"/>
          </p:nvPr>
        </p:nvSpPr>
        <p:spPr>
          <a:xfrm>
            <a:off x="471487" y="273844"/>
            <a:ext cx="4350544" cy="4358879"/>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42B8F4D3-431E-44CF-A028-C91E2137E9E9}"/>
              </a:ext>
            </a:extLst>
          </p:cNvPr>
          <p:cNvSpPr>
            <a:spLocks noGrp="1"/>
          </p:cNvSpPr>
          <p:nvPr>
            <p:ph type="dt" sz="half" idx="10"/>
          </p:nvPr>
        </p:nvSpPr>
        <p:spPr/>
        <p:txBody>
          <a:bodyPr/>
          <a:lstStyle/>
          <a:p>
            <a:fld id="{F86BAB08-D03A-4FEF-8092-001CB785BBAB}"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15D0F09A-E73B-492B-B10B-3218D86A87B3}"/>
              </a:ext>
            </a:extLst>
          </p:cNvPr>
          <p:cNvSpPr>
            <a:spLocks noGrp="1"/>
          </p:cNvSpPr>
          <p:nvPr>
            <p:ph type="ftr" sz="quarter" idx="11"/>
          </p:nvPr>
        </p:nvSpPr>
        <p:spPr/>
        <p:txBody>
          <a:bodyPr/>
          <a:lstStyle/>
          <a:p>
            <a:endParaRPr lang="zh-CN" altLang="en-US"/>
          </a:p>
        </p:txBody>
      </p:sp>
      <p:sp>
        <p:nvSpPr>
          <p:cNvPr id="6" name="灯片编号占位符 5">
            <a:extLst>
              <a:ext uri="{FF2B5EF4-FFF2-40B4-BE49-F238E27FC236}">
                <a16:creationId xmlns:a16="http://schemas.microsoft.com/office/drawing/2014/main" id="{99BE3E4A-3F9F-4FA6-A0A2-122D22E57CD0}"/>
              </a:ext>
            </a:extLst>
          </p:cNvPr>
          <p:cNvSpPr>
            <a:spLocks noGrp="1"/>
          </p:cNvSpPr>
          <p:nvPr>
            <p:ph type="sldNum" sz="quarter" idx="12"/>
          </p:nvPr>
        </p:nvSpPr>
        <p:spPr/>
        <p:txBody>
          <a:body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783745127"/>
      </p:ext>
    </p:extLst>
  </p:cSld>
  <p:clrMapOvr>
    <a:masterClrMapping/>
  </p:clrMapOvr>
  <p:transition spd="slow" advClick="0" advTm="1000">
    <p:push dir="u"/>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type="objAndTwoObj">
  <p:cSld name="标题，一项大型内容和两项小型内容">
    <p:spTree>
      <p:nvGrpSpPr>
        <p:cNvPr id="1" name=""/>
        <p:cNvGrpSpPr/>
        <p:nvPr/>
      </p:nvGrpSpPr>
      <p:grpSpPr>
        <a:xfrm>
          <a:off x="0" y="0"/>
          <a:ext cx="0" cy="0"/>
          <a:chOff x="0" y="0"/>
          <a:chExt cx="0" cy="0"/>
        </a:xfrm>
      </p:grpSpPr>
      <p:sp>
        <p:nvSpPr>
          <p:cNvPr id="2" name="标题 1"/>
          <p:cNvSpPr>
            <a:spLocks noGrp="1"/>
          </p:cNvSpPr>
          <p:nvPr>
            <p:ph type="title"/>
          </p:nvPr>
        </p:nvSpPr>
        <p:spPr>
          <a:xfrm>
            <a:off x="342608" y="205950"/>
            <a:ext cx="6172784" cy="857393"/>
          </a:xfrm>
          <a:prstGeom prst="rect">
            <a:avLst/>
          </a:prstGeom>
        </p:spPr>
        <p:txBody>
          <a:bodyPr/>
          <a:lstStyle/>
          <a:p>
            <a:r>
              <a:rPr lang="zh-CN" altLang="en-US"/>
              <a:t>单击此处编辑母版标题样式</a:t>
            </a:r>
          </a:p>
        </p:txBody>
      </p:sp>
      <p:sp>
        <p:nvSpPr>
          <p:cNvPr id="3" name="内容占位符 2"/>
          <p:cNvSpPr>
            <a:spLocks noGrp="1"/>
          </p:cNvSpPr>
          <p:nvPr>
            <p:ph sz="half" idx="1"/>
          </p:nvPr>
        </p:nvSpPr>
        <p:spPr>
          <a:xfrm>
            <a:off x="342611" y="1200352"/>
            <a:ext cx="3054921" cy="3394244"/>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quarter" idx="2"/>
          </p:nvPr>
        </p:nvSpPr>
        <p:spPr>
          <a:xfrm>
            <a:off x="3459822" y="1200352"/>
            <a:ext cx="3055570" cy="1655330"/>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内容占位符 4"/>
          <p:cNvSpPr>
            <a:spLocks noGrp="1"/>
          </p:cNvSpPr>
          <p:nvPr>
            <p:ph sz="quarter" idx="3"/>
          </p:nvPr>
        </p:nvSpPr>
        <p:spPr>
          <a:xfrm>
            <a:off x="3459822" y="2938408"/>
            <a:ext cx="3055570" cy="1656191"/>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636613378"/>
      </p:ext>
    </p:extLst>
  </p:cSld>
  <p:clrMapOvr>
    <a:masterClrMapping/>
  </p:clrMapOvr>
  <p:transition spd="slow" advTm="1000">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
        <p:nvSpPr>
          <p:cNvPr id="2" name="Freeform 9"/>
          <p:cNvSpPr>
            <a:spLocks/>
          </p:cNvSpPr>
          <p:nvPr userDrawn="1"/>
        </p:nvSpPr>
        <p:spPr bwMode="auto">
          <a:xfrm rot="10800000">
            <a:off x="276225" y="239920"/>
            <a:ext cx="6315075" cy="4636880"/>
          </a:xfrm>
          <a:custGeom>
            <a:avLst/>
            <a:gdLst>
              <a:gd name="T0" fmla="*/ 2466 w 2671"/>
              <a:gd name="T1" fmla="*/ 92 h 1682"/>
              <a:gd name="T2" fmla="*/ 200 w 2671"/>
              <a:gd name="T3" fmla="*/ 99 h 1682"/>
              <a:gd name="T4" fmla="*/ 169 w 2671"/>
              <a:gd name="T5" fmla="*/ 1583 h 1682"/>
              <a:gd name="T6" fmla="*/ 2481 w 2671"/>
              <a:gd name="T7" fmla="*/ 1562 h 1682"/>
              <a:gd name="T8" fmla="*/ 2466 w 2671"/>
              <a:gd name="T9" fmla="*/ 92 h 1682"/>
              <a:gd name="connsiteX0" fmla="*/ 9074 w 9535"/>
              <a:gd name="connsiteY0" fmla="*/ 447 h 9722"/>
              <a:gd name="connsiteX1" fmla="*/ 544 w 9535"/>
              <a:gd name="connsiteY1" fmla="*/ 264 h 9722"/>
              <a:gd name="connsiteX2" fmla="*/ 475 w 9535"/>
              <a:gd name="connsiteY2" fmla="*/ 9311 h 9722"/>
              <a:gd name="connsiteX3" fmla="*/ 9131 w 9535"/>
              <a:gd name="connsiteY3" fmla="*/ 9187 h 9722"/>
              <a:gd name="connsiteX4" fmla="*/ 9074 w 9535"/>
              <a:gd name="connsiteY4" fmla="*/ 447 h 9722"/>
              <a:gd name="connsiteX0" fmla="*/ 9519 w 10001"/>
              <a:gd name="connsiteY0" fmla="*/ 986 h 10526"/>
              <a:gd name="connsiteX1" fmla="*/ 5107 w 10001"/>
              <a:gd name="connsiteY1" fmla="*/ 519 h 10526"/>
              <a:gd name="connsiteX2" fmla="*/ 573 w 10001"/>
              <a:gd name="connsiteY2" fmla="*/ 798 h 10526"/>
              <a:gd name="connsiteX3" fmla="*/ 500 w 10001"/>
              <a:gd name="connsiteY3" fmla="*/ 10103 h 10526"/>
              <a:gd name="connsiteX4" fmla="*/ 9578 w 10001"/>
              <a:gd name="connsiteY4" fmla="*/ 9976 h 10526"/>
              <a:gd name="connsiteX5" fmla="*/ 9519 w 10001"/>
              <a:gd name="connsiteY5" fmla="*/ 986 h 10526"/>
              <a:gd name="connsiteX0" fmla="*/ 9561 w 10043"/>
              <a:gd name="connsiteY0" fmla="*/ 870 h 10410"/>
              <a:gd name="connsiteX1" fmla="*/ 5149 w 10043"/>
              <a:gd name="connsiteY1" fmla="*/ 403 h 10410"/>
              <a:gd name="connsiteX2" fmla="*/ 533 w 10043"/>
              <a:gd name="connsiteY2" fmla="*/ 862 h 10410"/>
              <a:gd name="connsiteX3" fmla="*/ 542 w 10043"/>
              <a:gd name="connsiteY3" fmla="*/ 9987 h 10410"/>
              <a:gd name="connsiteX4" fmla="*/ 9620 w 10043"/>
              <a:gd name="connsiteY4" fmla="*/ 9860 h 10410"/>
              <a:gd name="connsiteX5" fmla="*/ 9561 w 10043"/>
              <a:gd name="connsiteY5" fmla="*/ 870 h 10410"/>
              <a:gd name="connsiteX0" fmla="*/ 9572 w 10054"/>
              <a:gd name="connsiteY0" fmla="*/ 835 h 10375"/>
              <a:gd name="connsiteX1" fmla="*/ 5160 w 10054"/>
              <a:gd name="connsiteY1" fmla="*/ 368 h 10375"/>
              <a:gd name="connsiteX2" fmla="*/ 544 w 10054"/>
              <a:gd name="connsiteY2" fmla="*/ 827 h 10375"/>
              <a:gd name="connsiteX3" fmla="*/ 553 w 10054"/>
              <a:gd name="connsiteY3" fmla="*/ 9952 h 10375"/>
              <a:gd name="connsiteX4" fmla="*/ 9631 w 10054"/>
              <a:gd name="connsiteY4" fmla="*/ 9825 h 10375"/>
              <a:gd name="connsiteX5" fmla="*/ 9572 w 10054"/>
              <a:gd name="connsiteY5" fmla="*/ 835 h 10375"/>
              <a:gd name="connsiteX0" fmla="*/ 9532 w 10014"/>
              <a:gd name="connsiteY0" fmla="*/ 835 h 10375"/>
              <a:gd name="connsiteX1" fmla="*/ 5120 w 10014"/>
              <a:gd name="connsiteY1" fmla="*/ 368 h 10375"/>
              <a:gd name="connsiteX2" fmla="*/ 504 w 10014"/>
              <a:gd name="connsiteY2" fmla="*/ 827 h 10375"/>
              <a:gd name="connsiteX3" fmla="*/ 513 w 10014"/>
              <a:gd name="connsiteY3" fmla="*/ 9952 h 10375"/>
              <a:gd name="connsiteX4" fmla="*/ 9591 w 10014"/>
              <a:gd name="connsiteY4" fmla="*/ 9825 h 10375"/>
              <a:gd name="connsiteX5" fmla="*/ 9532 w 10014"/>
              <a:gd name="connsiteY5" fmla="*/ 835 h 10375"/>
              <a:gd name="connsiteX0" fmla="*/ 9532 w 10014"/>
              <a:gd name="connsiteY0" fmla="*/ 653 h 10193"/>
              <a:gd name="connsiteX1" fmla="*/ 5120 w 10014"/>
              <a:gd name="connsiteY1" fmla="*/ 186 h 10193"/>
              <a:gd name="connsiteX2" fmla="*/ 504 w 10014"/>
              <a:gd name="connsiteY2" fmla="*/ 645 h 10193"/>
              <a:gd name="connsiteX3" fmla="*/ 513 w 10014"/>
              <a:gd name="connsiteY3" fmla="*/ 9770 h 10193"/>
              <a:gd name="connsiteX4" fmla="*/ 9591 w 10014"/>
              <a:gd name="connsiteY4" fmla="*/ 9643 h 10193"/>
              <a:gd name="connsiteX5" fmla="*/ 9532 w 10014"/>
              <a:gd name="connsiteY5" fmla="*/ 653 h 10193"/>
              <a:gd name="connsiteX0" fmla="*/ 9532 w 10014"/>
              <a:gd name="connsiteY0" fmla="*/ 579 h 10119"/>
              <a:gd name="connsiteX1" fmla="*/ 5120 w 10014"/>
              <a:gd name="connsiteY1" fmla="*/ 112 h 10119"/>
              <a:gd name="connsiteX2" fmla="*/ 504 w 10014"/>
              <a:gd name="connsiteY2" fmla="*/ 571 h 10119"/>
              <a:gd name="connsiteX3" fmla="*/ 513 w 10014"/>
              <a:gd name="connsiteY3" fmla="*/ 9696 h 10119"/>
              <a:gd name="connsiteX4" fmla="*/ 9591 w 10014"/>
              <a:gd name="connsiteY4" fmla="*/ 9569 h 10119"/>
              <a:gd name="connsiteX5" fmla="*/ 9532 w 10014"/>
              <a:gd name="connsiteY5" fmla="*/ 579 h 10119"/>
              <a:gd name="connsiteX0" fmla="*/ 9560 w 10042"/>
              <a:gd name="connsiteY0" fmla="*/ 783 h 10323"/>
              <a:gd name="connsiteX1" fmla="*/ 5132 w 10042"/>
              <a:gd name="connsiteY1" fmla="*/ 521 h 10323"/>
              <a:gd name="connsiteX2" fmla="*/ 532 w 10042"/>
              <a:gd name="connsiteY2" fmla="*/ 775 h 10323"/>
              <a:gd name="connsiteX3" fmla="*/ 541 w 10042"/>
              <a:gd name="connsiteY3" fmla="*/ 9900 h 10323"/>
              <a:gd name="connsiteX4" fmla="*/ 9619 w 10042"/>
              <a:gd name="connsiteY4" fmla="*/ 9773 h 10323"/>
              <a:gd name="connsiteX5" fmla="*/ 9560 w 10042"/>
              <a:gd name="connsiteY5" fmla="*/ 783 h 10323"/>
              <a:gd name="connsiteX0" fmla="*/ 9562 w 10044"/>
              <a:gd name="connsiteY0" fmla="*/ 560 h 10100"/>
              <a:gd name="connsiteX1" fmla="*/ 5134 w 10044"/>
              <a:gd name="connsiteY1" fmla="*/ 298 h 10100"/>
              <a:gd name="connsiteX2" fmla="*/ 534 w 10044"/>
              <a:gd name="connsiteY2" fmla="*/ 552 h 10100"/>
              <a:gd name="connsiteX3" fmla="*/ 543 w 10044"/>
              <a:gd name="connsiteY3" fmla="*/ 9677 h 10100"/>
              <a:gd name="connsiteX4" fmla="*/ 9621 w 10044"/>
              <a:gd name="connsiteY4" fmla="*/ 9550 h 10100"/>
              <a:gd name="connsiteX5" fmla="*/ 9562 w 10044"/>
              <a:gd name="connsiteY5" fmla="*/ 560 h 10100"/>
              <a:gd name="connsiteX0" fmla="*/ 9598 w 10080"/>
              <a:gd name="connsiteY0" fmla="*/ 482 h 10022"/>
              <a:gd name="connsiteX1" fmla="*/ 5170 w 10080"/>
              <a:gd name="connsiteY1" fmla="*/ 220 h 10022"/>
              <a:gd name="connsiteX2" fmla="*/ 504 w 10080"/>
              <a:gd name="connsiteY2" fmla="*/ 602 h 10022"/>
              <a:gd name="connsiteX3" fmla="*/ 579 w 10080"/>
              <a:gd name="connsiteY3" fmla="*/ 9599 h 10022"/>
              <a:gd name="connsiteX4" fmla="*/ 9657 w 10080"/>
              <a:gd name="connsiteY4" fmla="*/ 9472 h 10022"/>
              <a:gd name="connsiteX5" fmla="*/ 9598 w 10080"/>
              <a:gd name="connsiteY5" fmla="*/ 482 h 10022"/>
              <a:gd name="connsiteX0" fmla="*/ 9553 w 10035"/>
              <a:gd name="connsiteY0" fmla="*/ 453 h 9993"/>
              <a:gd name="connsiteX1" fmla="*/ 5125 w 10035"/>
              <a:gd name="connsiteY1" fmla="*/ 191 h 9993"/>
              <a:gd name="connsiteX2" fmla="*/ 459 w 10035"/>
              <a:gd name="connsiteY2" fmla="*/ 573 h 9993"/>
              <a:gd name="connsiteX3" fmla="*/ 534 w 10035"/>
              <a:gd name="connsiteY3" fmla="*/ 9570 h 9993"/>
              <a:gd name="connsiteX4" fmla="*/ 9612 w 10035"/>
              <a:gd name="connsiteY4" fmla="*/ 9443 h 9993"/>
              <a:gd name="connsiteX5" fmla="*/ 9553 w 10035"/>
              <a:gd name="connsiteY5" fmla="*/ 453 h 9993"/>
              <a:gd name="connsiteX0" fmla="*/ 9520 w 10000"/>
              <a:gd name="connsiteY0" fmla="*/ 453 h 10000"/>
              <a:gd name="connsiteX1" fmla="*/ 5107 w 10000"/>
              <a:gd name="connsiteY1" fmla="*/ 191 h 10000"/>
              <a:gd name="connsiteX2" fmla="*/ 457 w 10000"/>
              <a:gd name="connsiteY2" fmla="*/ 573 h 10000"/>
              <a:gd name="connsiteX3" fmla="*/ 532 w 10000"/>
              <a:gd name="connsiteY3" fmla="*/ 9577 h 10000"/>
              <a:gd name="connsiteX4" fmla="*/ 9578 w 10000"/>
              <a:gd name="connsiteY4" fmla="*/ 9450 h 10000"/>
              <a:gd name="connsiteX5" fmla="*/ 9520 w 10000"/>
              <a:gd name="connsiteY5" fmla="*/ 453 h 10000"/>
              <a:gd name="connsiteX0" fmla="*/ 9520 w 10000"/>
              <a:gd name="connsiteY0" fmla="*/ 445 h 9992"/>
              <a:gd name="connsiteX1" fmla="*/ 5107 w 10000"/>
              <a:gd name="connsiteY1" fmla="*/ 183 h 9992"/>
              <a:gd name="connsiteX2" fmla="*/ 457 w 10000"/>
              <a:gd name="connsiteY2" fmla="*/ 565 h 9992"/>
              <a:gd name="connsiteX3" fmla="*/ 532 w 10000"/>
              <a:gd name="connsiteY3" fmla="*/ 9569 h 9992"/>
              <a:gd name="connsiteX4" fmla="*/ 9578 w 10000"/>
              <a:gd name="connsiteY4" fmla="*/ 9442 h 9992"/>
              <a:gd name="connsiteX5" fmla="*/ 9520 w 10000"/>
              <a:gd name="connsiteY5" fmla="*/ 445 h 9992"/>
              <a:gd name="connsiteX0" fmla="*/ 9561 w 10041"/>
              <a:gd name="connsiteY0" fmla="*/ 695 h 10250"/>
              <a:gd name="connsiteX1" fmla="*/ 5115 w 10041"/>
              <a:gd name="connsiteY1" fmla="*/ 356 h 10250"/>
              <a:gd name="connsiteX2" fmla="*/ 498 w 10041"/>
              <a:gd name="connsiteY2" fmla="*/ 815 h 10250"/>
              <a:gd name="connsiteX3" fmla="*/ 573 w 10041"/>
              <a:gd name="connsiteY3" fmla="*/ 9827 h 10250"/>
              <a:gd name="connsiteX4" fmla="*/ 9619 w 10041"/>
              <a:gd name="connsiteY4" fmla="*/ 9700 h 10250"/>
              <a:gd name="connsiteX5" fmla="*/ 9561 w 10041"/>
              <a:gd name="connsiteY5" fmla="*/ 695 h 10250"/>
              <a:gd name="connsiteX0" fmla="*/ 9561 w 9999"/>
              <a:gd name="connsiteY0" fmla="*/ 695 h 10250"/>
              <a:gd name="connsiteX1" fmla="*/ 5115 w 9999"/>
              <a:gd name="connsiteY1" fmla="*/ 356 h 10250"/>
              <a:gd name="connsiteX2" fmla="*/ 498 w 9999"/>
              <a:gd name="connsiteY2" fmla="*/ 815 h 10250"/>
              <a:gd name="connsiteX3" fmla="*/ 573 w 9999"/>
              <a:gd name="connsiteY3" fmla="*/ 9827 h 10250"/>
              <a:gd name="connsiteX4" fmla="*/ 9619 w 9999"/>
              <a:gd name="connsiteY4" fmla="*/ 9700 h 10250"/>
              <a:gd name="connsiteX5" fmla="*/ 9561 w 9999"/>
              <a:gd name="connsiteY5" fmla="*/ 695 h 10250"/>
              <a:gd name="connsiteX0" fmla="*/ 9562 w 10000"/>
              <a:gd name="connsiteY0" fmla="*/ 678 h 10000"/>
              <a:gd name="connsiteX1" fmla="*/ 5116 w 10000"/>
              <a:gd name="connsiteY1" fmla="*/ 347 h 10000"/>
              <a:gd name="connsiteX2" fmla="*/ 498 w 10000"/>
              <a:gd name="connsiteY2" fmla="*/ 795 h 10000"/>
              <a:gd name="connsiteX3" fmla="*/ 573 w 10000"/>
              <a:gd name="connsiteY3" fmla="*/ 9587 h 10000"/>
              <a:gd name="connsiteX4" fmla="*/ 9620 w 10000"/>
              <a:gd name="connsiteY4" fmla="*/ 9463 h 10000"/>
              <a:gd name="connsiteX5" fmla="*/ 9562 w 10000"/>
              <a:gd name="connsiteY5" fmla="*/ 678 h 10000"/>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598 w 10036"/>
              <a:gd name="connsiteY0" fmla="*/ 678 h 10408"/>
              <a:gd name="connsiteX1" fmla="*/ 5152 w 10036"/>
              <a:gd name="connsiteY1" fmla="*/ 347 h 10408"/>
              <a:gd name="connsiteX2" fmla="*/ 534 w 10036"/>
              <a:gd name="connsiteY2" fmla="*/ 795 h 10408"/>
              <a:gd name="connsiteX3" fmla="*/ 609 w 10036"/>
              <a:gd name="connsiteY3" fmla="*/ 9587 h 10408"/>
              <a:gd name="connsiteX4" fmla="*/ 5168 w 10036"/>
              <a:gd name="connsiteY4" fmla="*/ 10029 h 10408"/>
              <a:gd name="connsiteX5" fmla="*/ 9656 w 10036"/>
              <a:gd name="connsiteY5" fmla="*/ 9463 h 10408"/>
              <a:gd name="connsiteX6" fmla="*/ 9598 w 10036"/>
              <a:gd name="connsiteY6" fmla="*/ 678 h 10408"/>
              <a:gd name="connsiteX0" fmla="*/ 9604 w 10042"/>
              <a:gd name="connsiteY0" fmla="*/ 678 h 10231"/>
              <a:gd name="connsiteX1" fmla="*/ 5158 w 10042"/>
              <a:gd name="connsiteY1" fmla="*/ 347 h 10231"/>
              <a:gd name="connsiteX2" fmla="*/ 540 w 10042"/>
              <a:gd name="connsiteY2" fmla="*/ 795 h 10231"/>
              <a:gd name="connsiteX3" fmla="*/ 615 w 10042"/>
              <a:gd name="connsiteY3" fmla="*/ 9587 h 10231"/>
              <a:gd name="connsiteX4" fmla="*/ 5174 w 10042"/>
              <a:gd name="connsiteY4" fmla="*/ 10029 h 10231"/>
              <a:gd name="connsiteX5" fmla="*/ 9662 w 10042"/>
              <a:gd name="connsiteY5" fmla="*/ 9463 h 10231"/>
              <a:gd name="connsiteX6" fmla="*/ 9604 w 10042"/>
              <a:gd name="connsiteY6" fmla="*/ 678 h 10231"/>
              <a:gd name="connsiteX0" fmla="*/ 9631 w 10069"/>
              <a:gd name="connsiteY0" fmla="*/ 685 h 10297"/>
              <a:gd name="connsiteX1" fmla="*/ 5185 w 10069"/>
              <a:gd name="connsiteY1" fmla="*/ 354 h 10297"/>
              <a:gd name="connsiteX2" fmla="*/ 567 w 10069"/>
              <a:gd name="connsiteY2" fmla="*/ 802 h 10297"/>
              <a:gd name="connsiteX3" fmla="*/ 593 w 10069"/>
              <a:gd name="connsiteY3" fmla="*/ 9694 h 10297"/>
              <a:gd name="connsiteX4" fmla="*/ 5201 w 10069"/>
              <a:gd name="connsiteY4" fmla="*/ 10036 h 10297"/>
              <a:gd name="connsiteX5" fmla="*/ 9689 w 10069"/>
              <a:gd name="connsiteY5" fmla="*/ 9470 h 10297"/>
              <a:gd name="connsiteX6" fmla="*/ 9631 w 10069"/>
              <a:gd name="connsiteY6" fmla="*/ 685 h 10297"/>
              <a:gd name="connsiteX0" fmla="*/ 9642 w 10080"/>
              <a:gd name="connsiteY0" fmla="*/ 685 h 10204"/>
              <a:gd name="connsiteX1" fmla="*/ 5196 w 10080"/>
              <a:gd name="connsiteY1" fmla="*/ 354 h 10204"/>
              <a:gd name="connsiteX2" fmla="*/ 578 w 10080"/>
              <a:gd name="connsiteY2" fmla="*/ 802 h 10204"/>
              <a:gd name="connsiteX3" fmla="*/ 604 w 10080"/>
              <a:gd name="connsiteY3" fmla="*/ 9694 h 10204"/>
              <a:gd name="connsiteX4" fmla="*/ 5212 w 10080"/>
              <a:gd name="connsiteY4" fmla="*/ 10036 h 10204"/>
              <a:gd name="connsiteX5" fmla="*/ 9700 w 10080"/>
              <a:gd name="connsiteY5" fmla="*/ 9470 h 10204"/>
              <a:gd name="connsiteX6" fmla="*/ 9642 w 10080"/>
              <a:gd name="connsiteY6" fmla="*/ 685 h 10204"/>
              <a:gd name="connsiteX0" fmla="*/ 9642 w 10204"/>
              <a:gd name="connsiteY0" fmla="*/ 772 h 10409"/>
              <a:gd name="connsiteX1" fmla="*/ 5196 w 10204"/>
              <a:gd name="connsiteY1" fmla="*/ 441 h 10409"/>
              <a:gd name="connsiteX2" fmla="*/ 578 w 10204"/>
              <a:gd name="connsiteY2" fmla="*/ 889 h 10409"/>
              <a:gd name="connsiteX3" fmla="*/ 604 w 10204"/>
              <a:gd name="connsiteY3" fmla="*/ 9781 h 10409"/>
              <a:gd name="connsiteX4" fmla="*/ 5212 w 10204"/>
              <a:gd name="connsiteY4" fmla="*/ 10123 h 10409"/>
              <a:gd name="connsiteX5" fmla="*/ 9651 w 10204"/>
              <a:gd name="connsiteY5" fmla="*/ 9758 h 10409"/>
              <a:gd name="connsiteX6" fmla="*/ 9642 w 10204"/>
              <a:gd name="connsiteY6" fmla="*/ 772 h 10409"/>
              <a:gd name="connsiteX0" fmla="*/ 9642 w 10230"/>
              <a:gd name="connsiteY0" fmla="*/ 772 h 10250"/>
              <a:gd name="connsiteX1" fmla="*/ 5196 w 10230"/>
              <a:gd name="connsiteY1" fmla="*/ 441 h 10250"/>
              <a:gd name="connsiteX2" fmla="*/ 578 w 10230"/>
              <a:gd name="connsiteY2" fmla="*/ 889 h 10250"/>
              <a:gd name="connsiteX3" fmla="*/ 604 w 10230"/>
              <a:gd name="connsiteY3" fmla="*/ 9781 h 10250"/>
              <a:gd name="connsiteX4" fmla="*/ 5212 w 10230"/>
              <a:gd name="connsiteY4" fmla="*/ 10123 h 10250"/>
              <a:gd name="connsiteX5" fmla="*/ 9651 w 10230"/>
              <a:gd name="connsiteY5" fmla="*/ 9758 h 10250"/>
              <a:gd name="connsiteX6" fmla="*/ 9642 w 10230"/>
              <a:gd name="connsiteY6" fmla="*/ 772 h 10250"/>
              <a:gd name="connsiteX0" fmla="*/ 9642 w 10133"/>
              <a:gd name="connsiteY0" fmla="*/ 772 h 10250"/>
              <a:gd name="connsiteX1" fmla="*/ 5196 w 10133"/>
              <a:gd name="connsiteY1" fmla="*/ 441 h 10250"/>
              <a:gd name="connsiteX2" fmla="*/ 578 w 10133"/>
              <a:gd name="connsiteY2" fmla="*/ 889 h 10250"/>
              <a:gd name="connsiteX3" fmla="*/ 604 w 10133"/>
              <a:gd name="connsiteY3" fmla="*/ 9781 h 10250"/>
              <a:gd name="connsiteX4" fmla="*/ 5212 w 10133"/>
              <a:gd name="connsiteY4" fmla="*/ 10123 h 10250"/>
              <a:gd name="connsiteX5" fmla="*/ 9651 w 10133"/>
              <a:gd name="connsiteY5" fmla="*/ 9758 h 10250"/>
              <a:gd name="connsiteX6" fmla="*/ 9642 w 10133"/>
              <a:gd name="connsiteY6" fmla="*/ 772 h 10250"/>
              <a:gd name="connsiteX0" fmla="*/ 9642 w 10150"/>
              <a:gd name="connsiteY0" fmla="*/ 779 h 10263"/>
              <a:gd name="connsiteX1" fmla="*/ 5196 w 10150"/>
              <a:gd name="connsiteY1" fmla="*/ 448 h 10263"/>
              <a:gd name="connsiteX2" fmla="*/ 578 w 10150"/>
              <a:gd name="connsiteY2" fmla="*/ 896 h 10263"/>
              <a:gd name="connsiteX3" fmla="*/ 604 w 10150"/>
              <a:gd name="connsiteY3" fmla="*/ 9788 h 10263"/>
              <a:gd name="connsiteX4" fmla="*/ 5212 w 10150"/>
              <a:gd name="connsiteY4" fmla="*/ 10130 h 10263"/>
              <a:gd name="connsiteX5" fmla="*/ 9684 w 10150"/>
              <a:gd name="connsiteY5" fmla="*/ 9865 h 10263"/>
              <a:gd name="connsiteX6" fmla="*/ 9642 w 10150"/>
              <a:gd name="connsiteY6" fmla="*/ 779 h 10263"/>
              <a:gd name="connsiteX0" fmla="*/ 9642 w 10204"/>
              <a:gd name="connsiteY0" fmla="*/ 779 h 10257"/>
              <a:gd name="connsiteX1" fmla="*/ 5196 w 10204"/>
              <a:gd name="connsiteY1" fmla="*/ 448 h 10257"/>
              <a:gd name="connsiteX2" fmla="*/ 578 w 10204"/>
              <a:gd name="connsiteY2" fmla="*/ 896 h 10257"/>
              <a:gd name="connsiteX3" fmla="*/ 604 w 10204"/>
              <a:gd name="connsiteY3" fmla="*/ 9788 h 10257"/>
              <a:gd name="connsiteX4" fmla="*/ 5212 w 10204"/>
              <a:gd name="connsiteY4" fmla="*/ 10130 h 10257"/>
              <a:gd name="connsiteX5" fmla="*/ 9684 w 10204"/>
              <a:gd name="connsiteY5" fmla="*/ 9865 h 10257"/>
              <a:gd name="connsiteX6" fmla="*/ 9642 w 10204"/>
              <a:gd name="connsiteY6" fmla="*/ 779 h 10257"/>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06"/>
              <a:gd name="connsiteY0" fmla="*/ 686 h 10205"/>
              <a:gd name="connsiteX1" fmla="*/ 5196 w 10206"/>
              <a:gd name="connsiteY1" fmla="*/ 355 h 10205"/>
              <a:gd name="connsiteX2" fmla="*/ 578 w 10206"/>
              <a:gd name="connsiteY2" fmla="*/ 803 h 10205"/>
              <a:gd name="connsiteX3" fmla="*/ 604 w 10206"/>
              <a:gd name="connsiteY3" fmla="*/ 9695 h 10205"/>
              <a:gd name="connsiteX4" fmla="*/ 5212 w 10206"/>
              <a:gd name="connsiteY4" fmla="*/ 10037 h 10205"/>
              <a:gd name="connsiteX5" fmla="*/ 9684 w 10206"/>
              <a:gd name="connsiteY5" fmla="*/ 9772 h 10205"/>
              <a:gd name="connsiteX6" fmla="*/ 10111 w 10206"/>
              <a:gd name="connsiteY6" fmla="*/ 5246 h 10205"/>
              <a:gd name="connsiteX7" fmla="*/ 9642 w 10206"/>
              <a:gd name="connsiteY7" fmla="*/ 686 h 10205"/>
              <a:gd name="connsiteX0" fmla="*/ 9642 w 10223"/>
              <a:gd name="connsiteY0" fmla="*/ 686 h 10164"/>
              <a:gd name="connsiteX1" fmla="*/ 5196 w 10223"/>
              <a:gd name="connsiteY1" fmla="*/ 355 h 10164"/>
              <a:gd name="connsiteX2" fmla="*/ 578 w 10223"/>
              <a:gd name="connsiteY2" fmla="*/ 803 h 10164"/>
              <a:gd name="connsiteX3" fmla="*/ 604 w 10223"/>
              <a:gd name="connsiteY3" fmla="*/ 9695 h 10164"/>
              <a:gd name="connsiteX4" fmla="*/ 5212 w 10223"/>
              <a:gd name="connsiteY4" fmla="*/ 10037 h 10164"/>
              <a:gd name="connsiteX5" fmla="*/ 9684 w 10223"/>
              <a:gd name="connsiteY5" fmla="*/ 9772 h 10164"/>
              <a:gd name="connsiteX6" fmla="*/ 10111 w 10223"/>
              <a:gd name="connsiteY6" fmla="*/ 5246 h 10164"/>
              <a:gd name="connsiteX7" fmla="*/ 9642 w 10223"/>
              <a:gd name="connsiteY7" fmla="*/ 686 h 10164"/>
              <a:gd name="connsiteX0" fmla="*/ 9642 w 10136"/>
              <a:gd name="connsiteY0" fmla="*/ 686 h 10164"/>
              <a:gd name="connsiteX1" fmla="*/ 5196 w 10136"/>
              <a:gd name="connsiteY1" fmla="*/ 355 h 10164"/>
              <a:gd name="connsiteX2" fmla="*/ 578 w 10136"/>
              <a:gd name="connsiteY2" fmla="*/ 803 h 10164"/>
              <a:gd name="connsiteX3" fmla="*/ 604 w 10136"/>
              <a:gd name="connsiteY3" fmla="*/ 9695 h 10164"/>
              <a:gd name="connsiteX4" fmla="*/ 5212 w 10136"/>
              <a:gd name="connsiteY4" fmla="*/ 10037 h 10164"/>
              <a:gd name="connsiteX5" fmla="*/ 9684 w 10136"/>
              <a:gd name="connsiteY5" fmla="*/ 9772 h 10164"/>
              <a:gd name="connsiteX6" fmla="*/ 10111 w 10136"/>
              <a:gd name="connsiteY6" fmla="*/ 5246 h 10164"/>
              <a:gd name="connsiteX7" fmla="*/ 9642 w 10136"/>
              <a:gd name="connsiteY7" fmla="*/ 686 h 10164"/>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236"/>
              <a:gd name="connsiteY0" fmla="*/ 686 h 10203"/>
              <a:gd name="connsiteX1" fmla="*/ 5196 w 10236"/>
              <a:gd name="connsiteY1" fmla="*/ 355 h 10203"/>
              <a:gd name="connsiteX2" fmla="*/ 578 w 10236"/>
              <a:gd name="connsiteY2" fmla="*/ 803 h 10203"/>
              <a:gd name="connsiteX3" fmla="*/ 604 w 10236"/>
              <a:gd name="connsiteY3" fmla="*/ 9695 h 10203"/>
              <a:gd name="connsiteX4" fmla="*/ 5212 w 10236"/>
              <a:gd name="connsiteY4" fmla="*/ 10037 h 10203"/>
              <a:gd name="connsiteX5" fmla="*/ 9684 w 10236"/>
              <a:gd name="connsiteY5" fmla="*/ 9772 h 10203"/>
              <a:gd name="connsiteX6" fmla="*/ 10160 w 10236"/>
              <a:gd name="connsiteY6" fmla="*/ 5271 h 10203"/>
              <a:gd name="connsiteX7" fmla="*/ 9642 w 10236"/>
              <a:gd name="connsiteY7" fmla="*/ 686 h 10203"/>
              <a:gd name="connsiteX0" fmla="*/ 9642 w 10182"/>
              <a:gd name="connsiteY0" fmla="*/ 686 h 10202"/>
              <a:gd name="connsiteX1" fmla="*/ 5196 w 10182"/>
              <a:gd name="connsiteY1" fmla="*/ 355 h 10202"/>
              <a:gd name="connsiteX2" fmla="*/ 578 w 10182"/>
              <a:gd name="connsiteY2" fmla="*/ 803 h 10202"/>
              <a:gd name="connsiteX3" fmla="*/ 604 w 10182"/>
              <a:gd name="connsiteY3" fmla="*/ 9695 h 10202"/>
              <a:gd name="connsiteX4" fmla="*/ 5212 w 10182"/>
              <a:gd name="connsiteY4" fmla="*/ 10037 h 10202"/>
              <a:gd name="connsiteX5" fmla="*/ 9684 w 10182"/>
              <a:gd name="connsiteY5" fmla="*/ 9772 h 10202"/>
              <a:gd name="connsiteX6" fmla="*/ 10160 w 10182"/>
              <a:gd name="connsiteY6" fmla="*/ 5271 h 10202"/>
              <a:gd name="connsiteX7" fmla="*/ 9642 w 10182"/>
              <a:gd name="connsiteY7" fmla="*/ 686 h 10202"/>
              <a:gd name="connsiteX0" fmla="*/ 9642 w 10190"/>
              <a:gd name="connsiteY0" fmla="*/ 686 h 10164"/>
              <a:gd name="connsiteX1" fmla="*/ 5196 w 10190"/>
              <a:gd name="connsiteY1" fmla="*/ 355 h 10164"/>
              <a:gd name="connsiteX2" fmla="*/ 578 w 10190"/>
              <a:gd name="connsiteY2" fmla="*/ 803 h 10164"/>
              <a:gd name="connsiteX3" fmla="*/ 604 w 10190"/>
              <a:gd name="connsiteY3" fmla="*/ 9695 h 10164"/>
              <a:gd name="connsiteX4" fmla="*/ 5212 w 10190"/>
              <a:gd name="connsiteY4" fmla="*/ 10037 h 10164"/>
              <a:gd name="connsiteX5" fmla="*/ 9684 w 10190"/>
              <a:gd name="connsiteY5" fmla="*/ 9772 h 10164"/>
              <a:gd name="connsiteX6" fmla="*/ 10160 w 10190"/>
              <a:gd name="connsiteY6" fmla="*/ 5271 h 10164"/>
              <a:gd name="connsiteX7" fmla="*/ 9642 w 10190"/>
              <a:gd name="connsiteY7" fmla="*/ 686 h 10164"/>
              <a:gd name="connsiteX0" fmla="*/ 9642 w 10161"/>
              <a:gd name="connsiteY0" fmla="*/ 686 h 10164"/>
              <a:gd name="connsiteX1" fmla="*/ 5196 w 10161"/>
              <a:gd name="connsiteY1" fmla="*/ 355 h 10164"/>
              <a:gd name="connsiteX2" fmla="*/ 578 w 10161"/>
              <a:gd name="connsiteY2" fmla="*/ 803 h 10164"/>
              <a:gd name="connsiteX3" fmla="*/ 604 w 10161"/>
              <a:gd name="connsiteY3" fmla="*/ 9695 h 10164"/>
              <a:gd name="connsiteX4" fmla="*/ 5212 w 10161"/>
              <a:gd name="connsiteY4" fmla="*/ 10037 h 10164"/>
              <a:gd name="connsiteX5" fmla="*/ 9684 w 10161"/>
              <a:gd name="connsiteY5" fmla="*/ 9772 h 10164"/>
              <a:gd name="connsiteX6" fmla="*/ 10160 w 10161"/>
              <a:gd name="connsiteY6" fmla="*/ 5271 h 10164"/>
              <a:gd name="connsiteX7" fmla="*/ 9642 w 10161"/>
              <a:gd name="connsiteY7" fmla="*/ 686 h 10164"/>
              <a:gd name="connsiteX0" fmla="*/ 9625 w 10144"/>
              <a:gd name="connsiteY0" fmla="*/ 684 h 10149"/>
              <a:gd name="connsiteX1" fmla="*/ 5179 w 10144"/>
              <a:gd name="connsiteY1" fmla="*/ 353 h 10149"/>
              <a:gd name="connsiteX2" fmla="*/ 561 w 10144"/>
              <a:gd name="connsiteY2" fmla="*/ 801 h 10149"/>
              <a:gd name="connsiteX3" fmla="*/ 620 w 10144"/>
              <a:gd name="connsiteY3" fmla="*/ 9668 h 10149"/>
              <a:gd name="connsiteX4" fmla="*/ 5195 w 10144"/>
              <a:gd name="connsiteY4" fmla="*/ 10035 h 10149"/>
              <a:gd name="connsiteX5" fmla="*/ 9667 w 10144"/>
              <a:gd name="connsiteY5" fmla="*/ 9770 h 10149"/>
              <a:gd name="connsiteX6" fmla="*/ 10143 w 10144"/>
              <a:gd name="connsiteY6" fmla="*/ 5269 h 10149"/>
              <a:gd name="connsiteX7" fmla="*/ 9625 w 10144"/>
              <a:gd name="connsiteY7" fmla="*/ 684 h 10149"/>
              <a:gd name="connsiteX0" fmla="*/ 9625 w 10144"/>
              <a:gd name="connsiteY0" fmla="*/ 684 h 10122"/>
              <a:gd name="connsiteX1" fmla="*/ 5179 w 10144"/>
              <a:gd name="connsiteY1" fmla="*/ 353 h 10122"/>
              <a:gd name="connsiteX2" fmla="*/ 561 w 10144"/>
              <a:gd name="connsiteY2" fmla="*/ 801 h 10122"/>
              <a:gd name="connsiteX3" fmla="*/ 620 w 10144"/>
              <a:gd name="connsiteY3" fmla="*/ 9668 h 10122"/>
              <a:gd name="connsiteX4" fmla="*/ 5195 w 10144"/>
              <a:gd name="connsiteY4" fmla="*/ 10035 h 10122"/>
              <a:gd name="connsiteX5" fmla="*/ 9667 w 10144"/>
              <a:gd name="connsiteY5" fmla="*/ 9770 h 10122"/>
              <a:gd name="connsiteX6" fmla="*/ 10143 w 10144"/>
              <a:gd name="connsiteY6" fmla="*/ 5269 h 10122"/>
              <a:gd name="connsiteX7" fmla="*/ 9625 w 10144"/>
              <a:gd name="connsiteY7" fmla="*/ 684 h 10122"/>
              <a:gd name="connsiteX0" fmla="*/ 9601 w 10120"/>
              <a:gd name="connsiteY0" fmla="*/ 684 h 10446"/>
              <a:gd name="connsiteX1" fmla="*/ 5155 w 10120"/>
              <a:gd name="connsiteY1" fmla="*/ 353 h 10446"/>
              <a:gd name="connsiteX2" fmla="*/ 553 w 10120"/>
              <a:gd name="connsiteY2" fmla="*/ 801 h 10446"/>
              <a:gd name="connsiteX3" fmla="*/ 596 w 10120"/>
              <a:gd name="connsiteY3" fmla="*/ 9668 h 10446"/>
              <a:gd name="connsiteX4" fmla="*/ 5171 w 10120"/>
              <a:gd name="connsiteY4" fmla="*/ 10035 h 10446"/>
              <a:gd name="connsiteX5" fmla="*/ 9643 w 10120"/>
              <a:gd name="connsiteY5" fmla="*/ 9770 h 10446"/>
              <a:gd name="connsiteX6" fmla="*/ 10119 w 10120"/>
              <a:gd name="connsiteY6" fmla="*/ 5269 h 10446"/>
              <a:gd name="connsiteX7" fmla="*/ 9601 w 10120"/>
              <a:gd name="connsiteY7" fmla="*/ 684 h 10446"/>
              <a:gd name="connsiteX0" fmla="*/ 9599 w 10118"/>
              <a:gd name="connsiteY0" fmla="*/ 430 h 9905"/>
              <a:gd name="connsiteX1" fmla="*/ 5153 w 10118"/>
              <a:gd name="connsiteY1" fmla="*/ 99 h 9905"/>
              <a:gd name="connsiteX2" fmla="*/ 551 w 10118"/>
              <a:gd name="connsiteY2" fmla="*/ 547 h 9905"/>
              <a:gd name="connsiteX3" fmla="*/ 89 w 10118"/>
              <a:gd name="connsiteY3" fmla="*/ 4589 h 9905"/>
              <a:gd name="connsiteX4" fmla="*/ 594 w 10118"/>
              <a:gd name="connsiteY4" fmla="*/ 9414 h 9905"/>
              <a:gd name="connsiteX5" fmla="*/ 5169 w 10118"/>
              <a:gd name="connsiteY5" fmla="*/ 9781 h 9905"/>
              <a:gd name="connsiteX6" fmla="*/ 9641 w 10118"/>
              <a:gd name="connsiteY6" fmla="*/ 9516 h 9905"/>
              <a:gd name="connsiteX7" fmla="*/ 10117 w 10118"/>
              <a:gd name="connsiteY7" fmla="*/ 5015 h 9905"/>
              <a:gd name="connsiteX8" fmla="*/ 9599 w 10118"/>
              <a:gd name="connsiteY8" fmla="*/ 430 h 9905"/>
              <a:gd name="connsiteX0" fmla="*/ 9464 w 9977"/>
              <a:gd name="connsiteY0" fmla="*/ 434 h 10000"/>
              <a:gd name="connsiteX1" fmla="*/ 5070 w 9977"/>
              <a:gd name="connsiteY1" fmla="*/ 100 h 10000"/>
              <a:gd name="connsiteX2" fmla="*/ 522 w 9977"/>
              <a:gd name="connsiteY2" fmla="*/ 552 h 10000"/>
              <a:gd name="connsiteX3" fmla="*/ 65 w 9977"/>
              <a:gd name="connsiteY3" fmla="*/ 4633 h 10000"/>
              <a:gd name="connsiteX4" fmla="*/ 564 w 9977"/>
              <a:gd name="connsiteY4" fmla="*/ 9504 h 10000"/>
              <a:gd name="connsiteX5" fmla="*/ 5086 w 9977"/>
              <a:gd name="connsiteY5" fmla="*/ 9875 h 10000"/>
              <a:gd name="connsiteX6" fmla="*/ 9506 w 9977"/>
              <a:gd name="connsiteY6" fmla="*/ 9607 h 10000"/>
              <a:gd name="connsiteX7" fmla="*/ 9976 w 9977"/>
              <a:gd name="connsiteY7" fmla="*/ 5063 h 10000"/>
              <a:gd name="connsiteX8" fmla="*/ 9464 w 9977"/>
              <a:gd name="connsiteY8" fmla="*/ 434 h 10000"/>
              <a:gd name="connsiteX0" fmla="*/ 9486 w 10000"/>
              <a:gd name="connsiteY0" fmla="*/ 436 h 10002"/>
              <a:gd name="connsiteX1" fmla="*/ 5082 w 10000"/>
              <a:gd name="connsiteY1" fmla="*/ 102 h 10002"/>
              <a:gd name="connsiteX2" fmla="*/ 572 w 10000"/>
              <a:gd name="connsiteY2" fmla="*/ 377 h 10002"/>
              <a:gd name="connsiteX3" fmla="*/ 65 w 10000"/>
              <a:gd name="connsiteY3" fmla="*/ 4635 h 10002"/>
              <a:gd name="connsiteX4" fmla="*/ 565 w 10000"/>
              <a:gd name="connsiteY4" fmla="*/ 9506 h 10002"/>
              <a:gd name="connsiteX5" fmla="*/ 5098 w 10000"/>
              <a:gd name="connsiteY5" fmla="*/ 9877 h 10002"/>
              <a:gd name="connsiteX6" fmla="*/ 9528 w 10000"/>
              <a:gd name="connsiteY6" fmla="*/ 9609 h 10002"/>
              <a:gd name="connsiteX7" fmla="*/ 9999 w 10000"/>
              <a:gd name="connsiteY7" fmla="*/ 5065 h 10002"/>
              <a:gd name="connsiteX8" fmla="*/ 9486 w 10000"/>
              <a:gd name="connsiteY8" fmla="*/ 436 h 10002"/>
              <a:gd name="connsiteX0" fmla="*/ 9422 w 9936"/>
              <a:gd name="connsiteY0" fmla="*/ 436 h 9996"/>
              <a:gd name="connsiteX1" fmla="*/ 5018 w 9936"/>
              <a:gd name="connsiteY1" fmla="*/ 102 h 9996"/>
              <a:gd name="connsiteX2" fmla="*/ 508 w 9936"/>
              <a:gd name="connsiteY2" fmla="*/ 377 h 9996"/>
              <a:gd name="connsiteX3" fmla="*/ 1 w 9936"/>
              <a:gd name="connsiteY3" fmla="*/ 4635 h 9996"/>
              <a:gd name="connsiteX4" fmla="*/ 501 w 9936"/>
              <a:gd name="connsiteY4" fmla="*/ 9506 h 9996"/>
              <a:gd name="connsiteX5" fmla="*/ 5034 w 9936"/>
              <a:gd name="connsiteY5" fmla="*/ 9877 h 9996"/>
              <a:gd name="connsiteX6" fmla="*/ 9464 w 9936"/>
              <a:gd name="connsiteY6" fmla="*/ 9609 h 9996"/>
              <a:gd name="connsiteX7" fmla="*/ 9935 w 9936"/>
              <a:gd name="connsiteY7" fmla="*/ 5065 h 9996"/>
              <a:gd name="connsiteX8" fmla="*/ 9422 w 9936"/>
              <a:gd name="connsiteY8" fmla="*/ 436 h 9996"/>
              <a:gd name="connsiteX0" fmla="*/ 9483 w 9971"/>
              <a:gd name="connsiteY0" fmla="*/ 436 h 10000"/>
              <a:gd name="connsiteX1" fmla="*/ 5050 w 9971"/>
              <a:gd name="connsiteY1" fmla="*/ 102 h 10000"/>
              <a:gd name="connsiteX2" fmla="*/ 511 w 9971"/>
              <a:gd name="connsiteY2" fmla="*/ 377 h 10000"/>
              <a:gd name="connsiteX3" fmla="*/ 1 w 9971"/>
              <a:gd name="connsiteY3" fmla="*/ 4637 h 10000"/>
              <a:gd name="connsiteX4" fmla="*/ 504 w 9971"/>
              <a:gd name="connsiteY4" fmla="*/ 9510 h 10000"/>
              <a:gd name="connsiteX5" fmla="*/ 5066 w 9971"/>
              <a:gd name="connsiteY5" fmla="*/ 9881 h 10000"/>
              <a:gd name="connsiteX6" fmla="*/ 9525 w 9971"/>
              <a:gd name="connsiteY6" fmla="*/ 9613 h 10000"/>
              <a:gd name="connsiteX7" fmla="*/ 9968 w 9971"/>
              <a:gd name="connsiteY7" fmla="*/ 5067 h 10000"/>
              <a:gd name="connsiteX8" fmla="*/ 9483 w 9971"/>
              <a:gd name="connsiteY8" fmla="*/ 436 h 10000"/>
              <a:gd name="connsiteX0" fmla="*/ 9511 w 9999"/>
              <a:gd name="connsiteY0" fmla="*/ 436 h 10012"/>
              <a:gd name="connsiteX1" fmla="*/ 5065 w 9999"/>
              <a:gd name="connsiteY1" fmla="*/ 102 h 10012"/>
              <a:gd name="connsiteX2" fmla="*/ 512 w 9999"/>
              <a:gd name="connsiteY2" fmla="*/ 377 h 10012"/>
              <a:gd name="connsiteX3" fmla="*/ 1 w 9999"/>
              <a:gd name="connsiteY3" fmla="*/ 4637 h 10012"/>
              <a:gd name="connsiteX4" fmla="*/ 505 w 9999"/>
              <a:gd name="connsiteY4" fmla="*/ 9510 h 10012"/>
              <a:gd name="connsiteX5" fmla="*/ 5081 w 9999"/>
              <a:gd name="connsiteY5" fmla="*/ 9881 h 10012"/>
              <a:gd name="connsiteX6" fmla="*/ 9522 w 9999"/>
              <a:gd name="connsiteY6" fmla="*/ 9637 h 10012"/>
              <a:gd name="connsiteX7" fmla="*/ 9997 w 9999"/>
              <a:gd name="connsiteY7" fmla="*/ 5067 h 10012"/>
              <a:gd name="connsiteX8" fmla="*/ 9511 w 9999"/>
              <a:gd name="connsiteY8" fmla="*/ 436 h 10012"/>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12 w 10003"/>
              <a:gd name="connsiteY0" fmla="*/ 435 h 10000"/>
              <a:gd name="connsiteX1" fmla="*/ 5066 w 10003"/>
              <a:gd name="connsiteY1" fmla="*/ 102 h 10000"/>
              <a:gd name="connsiteX2" fmla="*/ 512 w 10003"/>
              <a:gd name="connsiteY2" fmla="*/ 377 h 10000"/>
              <a:gd name="connsiteX3" fmla="*/ 1 w 10003"/>
              <a:gd name="connsiteY3" fmla="*/ 4631 h 10000"/>
              <a:gd name="connsiteX4" fmla="*/ 505 w 10003"/>
              <a:gd name="connsiteY4" fmla="*/ 9499 h 10000"/>
              <a:gd name="connsiteX5" fmla="*/ 5082 w 10003"/>
              <a:gd name="connsiteY5" fmla="*/ 9869 h 10000"/>
              <a:gd name="connsiteX6" fmla="*/ 9523 w 10003"/>
              <a:gd name="connsiteY6" fmla="*/ 9625 h 10000"/>
              <a:gd name="connsiteX7" fmla="*/ 9998 w 10003"/>
              <a:gd name="connsiteY7" fmla="*/ 5061 h 10000"/>
              <a:gd name="connsiteX8" fmla="*/ 9512 w 10003"/>
              <a:gd name="connsiteY8" fmla="*/ 435 h 10000"/>
              <a:gd name="connsiteX0" fmla="*/ 9577 w 10068"/>
              <a:gd name="connsiteY0" fmla="*/ 435 h 9994"/>
              <a:gd name="connsiteX1" fmla="*/ 5131 w 10068"/>
              <a:gd name="connsiteY1" fmla="*/ 102 h 9994"/>
              <a:gd name="connsiteX2" fmla="*/ 577 w 10068"/>
              <a:gd name="connsiteY2" fmla="*/ 377 h 9994"/>
              <a:gd name="connsiteX3" fmla="*/ 66 w 10068"/>
              <a:gd name="connsiteY3" fmla="*/ 4631 h 9994"/>
              <a:gd name="connsiteX4" fmla="*/ 570 w 10068"/>
              <a:gd name="connsiteY4" fmla="*/ 9499 h 9994"/>
              <a:gd name="connsiteX5" fmla="*/ 5162 w 10068"/>
              <a:gd name="connsiteY5" fmla="*/ 9845 h 9994"/>
              <a:gd name="connsiteX6" fmla="*/ 9588 w 10068"/>
              <a:gd name="connsiteY6" fmla="*/ 9625 h 9994"/>
              <a:gd name="connsiteX7" fmla="*/ 10063 w 10068"/>
              <a:gd name="connsiteY7" fmla="*/ 5061 h 9994"/>
              <a:gd name="connsiteX8" fmla="*/ 9577 w 10068"/>
              <a:gd name="connsiteY8" fmla="*/ 435 h 9994"/>
              <a:gd name="connsiteX0" fmla="*/ 9447 w 9935"/>
              <a:gd name="connsiteY0" fmla="*/ 435 h 10084"/>
              <a:gd name="connsiteX1" fmla="*/ 5031 w 9935"/>
              <a:gd name="connsiteY1" fmla="*/ 102 h 10084"/>
              <a:gd name="connsiteX2" fmla="*/ 508 w 9935"/>
              <a:gd name="connsiteY2" fmla="*/ 377 h 10084"/>
              <a:gd name="connsiteX3" fmla="*/ 1 w 9935"/>
              <a:gd name="connsiteY3" fmla="*/ 4634 h 10084"/>
              <a:gd name="connsiteX4" fmla="*/ 501 w 9935"/>
              <a:gd name="connsiteY4" fmla="*/ 9505 h 10084"/>
              <a:gd name="connsiteX5" fmla="*/ 5062 w 9935"/>
              <a:gd name="connsiteY5" fmla="*/ 9851 h 10084"/>
              <a:gd name="connsiteX6" fmla="*/ 9458 w 9935"/>
              <a:gd name="connsiteY6" fmla="*/ 9631 h 10084"/>
              <a:gd name="connsiteX7" fmla="*/ 9930 w 9935"/>
              <a:gd name="connsiteY7" fmla="*/ 5064 h 10084"/>
              <a:gd name="connsiteX8" fmla="*/ 9447 w 9935"/>
              <a:gd name="connsiteY8" fmla="*/ 435 h 10084"/>
              <a:gd name="connsiteX0" fmla="*/ 9509 w 10000"/>
              <a:gd name="connsiteY0" fmla="*/ 431 h 10000"/>
              <a:gd name="connsiteX1" fmla="*/ 5064 w 10000"/>
              <a:gd name="connsiteY1" fmla="*/ 101 h 10000"/>
              <a:gd name="connsiteX2" fmla="*/ 511 w 10000"/>
              <a:gd name="connsiteY2" fmla="*/ 374 h 10000"/>
              <a:gd name="connsiteX3" fmla="*/ 1 w 10000"/>
              <a:gd name="connsiteY3" fmla="*/ 4595 h 10000"/>
              <a:gd name="connsiteX4" fmla="*/ 504 w 10000"/>
              <a:gd name="connsiteY4" fmla="*/ 9426 h 10000"/>
              <a:gd name="connsiteX5" fmla="*/ 5095 w 10000"/>
              <a:gd name="connsiteY5" fmla="*/ 9769 h 10000"/>
              <a:gd name="connsiteX6" fmla="*/ 9520 w 10000"/>
              <a:gd name="connsiteY6" fmla="*/ 9551 h 10000"/>
              <a:gd name="connsiteX7" fmla="*/ 9995 w 10000"/>
              <a:gd name="connsiteY7" fmla="*/ 5022 h 10000"/>
              <a:gd name="connsiteX8" fmla="*/ 9509 w 10000"/>
              <a:gd name="connsiteY8" fmla="*/ 431 h 10000"/>
              <a:gd name="connsiteX0" fmla="*/ 9509 w 10000"/>
              <a:gd name="connsiteY0" fmla="*/ 431 h 9855"/>
              <a:gd name="connsiteX1" fmla="*/ 5064 w 10000"/>
              <a:gd name="connsiteY1" fmla="*/ 101 h 9855"/>
              <a:gd name="connsiteX2" fmla="*/ 511 w 10000"/>
              <a:gd name="connsiteY2" fmla="*/ 374 h 9855"/>
              <a:gd name="connsiteX3" fmla="*/ 1 w 10000"/>
              <a:gd name="connsiteY3" fmla="*/ 4595 h 9855"/>
              <a:gd name="connsiteX4" fmla="*/ 504 w 10000"/>
              <a:gd name="connsiteY4" fmla="*/ 9426 h 9855"/>
              <a:gd name="connsiteX5" fmla="*/ 5095 w 10000"/>
              <a:gd name="connsiteY5" fmla="*/ 9769 h 9855"/>
              <a:gd name="connsiteX6" fmla="*/ 9520 w 10000"/>
              <a:gd name="connsiteY6" fmla="*/ 9551 h 9855"/>
              <a:gd name="connsiteX7" fmla="*/ 9995 w 10000"/>
              <a:gd name="connsiteY7" fmla="*/ 5022 h 9855"/>
              <a:gd name="connsiteX8" fmla="*/ 9509 w 10000"/>
              <a:gd name="connsiteY8" fmla="*/ 431 h 9855"/>
              <a:gd name="connsiteX0" fmla="*/ 9509 w 10000"/>
              <a:gd name="connsiteY0" fmla="*/ 437 h 10097"/>
              <a:gd name="connsiteX1" fmla="*/ 5064 w 10000"/>
              <a:gd name="connsiteY1" fmla="*/ 102 h 10097"/>
              <a:gd name="connsiteX2" fmla="*/ 511 w 10000"/>
              <a:gd name="connsiteY2" fmla="*/ 380 h 10097"/>
              <a:gd name="connsiteX3" fmla="*/ 1 w 10000"/>
              <a:gd name="connsiteY3" fmla="*/ 4663 h 10097"/>
              <a:gd name="connsiteX4" fmla="*/ 504 w 10000"/>
              <a:gd name="connsiteY4" fmla="*/ 9565 h 10097"/>
              <a:gd name="connsiteX5" fmla="*/ 5095 w 10000"/>
              <a:gd name="connsiteY5" fmla="*/ 9913 h 10097"/>
              <a:gd name="connsiteX6" fmla="*/ 9520 w 10000"/>
              <a:gd name="connsiteY6" fmla="*/ 9692 h 10097"/>
              <a:gd name="connsiteX7" fmla="*/ 9995 w 10000"/>
              <a:gd name="connsiteY7" fmla="*/ 5096 h 10097"/>
              <a:gd name="connsiteX8" fmla="*/ 9509 w 10000"/>
              <a:gd name="connsiteY8" fmla="*/ 437 h 10097"/>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37 h 10052"/>
              <a:gd name="connsiteX1" fmla="*/ 5073 w 10009"/>
              <a:gd name="connsiteY1" fmla="*/ 102 h 10052"/>
              <a:gd name="connsiteX2" fmla="*/ 520 w 10009"/>
              <a:gd name="connsiteY2" fmla="*/ 380 h 10052"/>
              <a:gd name="connsiteX3" fmla="*/ 10 w 10009"/>
              <a:gd name="connsiteY3" fmla="*/ 4663 h 10052"/>
              <a:gd name="connsiteX4" fmla="*/ 391 w 10009"/>
              <a:gd name="connsiteY4" fmla="*/ 9493 h 10052"/>
              <a:gd name="connsiteX5" fmla="*/ 5104 w 10009"/>
              <a:gd name="connsiteY5" fmla="*/ 9913 h 10052"/>
              <a:gd name="connsiteX6" fmla="*/ 9529 w 10009"/>
              <a:gd name="connsiteY6" fmla="*/ 9692 h 10052"/>
              <a:gd name="connsiteX7" fmla="*/ 10004 w 10009"/>
              <a:gd name="connsiteY7" fmla="*/ 5096 h 10052"/>
              <a:gd name="connsiteX8" fmla="*/ 9518 w 10009"/>
              <a:gd name="connsiteY8" fmla="*/ 437 h 10052"/>
              <a:gd name="connsiteX0" fmla="*/ 9518 w 10009"/>
              <a:gd name="connsiteY0" fmla="*/ 484 h 10099"/>
              <a:gd name="connsiteX1" fmla="*/ 5073 w 10009"/>
              <a:gd name="connsiteY1" fmla="*/ 149 h 10099"/>
              <a:gd name="connsiteX2" fmla="*/ 520 w 10009"/>
              <a:gd name="connsiteY2" fmla="*/ 355 h 10099"/>
              <a:gd name="connsiteX3" fmla="*/ 10 w 10009"/>
              <a:gd name="connsiteY3" fmla="*/ 4710 h 10099"/>
              <a:gd name="connsiteX4" fmla="*/ 391 w 10009"/>
              <a:gd name="connsiteY4" fmla="*/ 9540 h 10099"/>
              <a:gd name="connsiteX5" fmla="*/ 5104 w 10009"/>
              <a:gd name="connsiteY5" fmla="*/ 9960 h 10099"/>
              <a:gd name="connsiteX6" fmla="*/ 9529 w 10009"/>
              <a:gd name="connsiteY6" fmla="*/ 9739 h 10099"/>
              <a:gd name="connsiteX7" fmla="*/ 10004 w 10009"/>
              <a:gd name="connsiteY7" fmla="*/ 5143 h 10099"/>
              <a:gd name="connsiteX8" fmla="*/ 9518 w 10009"/>
              <a:gd name="connsiteY8" fmla="*/ 484 h 10099"/>
              <a:gd name="connsiteX0" fmla="*/ 9518 w 10009"/>
              <a:gd name="connsiteY0" fmla="*/ 436 h 10051"/>
              <a:gd name="connsiteX1" fmla="*/ 5073 w 10009"/>
              <a:gd name="connsiteY1" fmla="*/ 101 h 10051"/>
              <a:gd name="connsiteX2" fmla="*/ 520 w 10009"/>
              <a:gd name="connsiteY2" fmla="*/ 307 h 10051"/>
              <a:gd name="connsiteX3" fmla="*/ 10 w 10009"/>
              <a:gd name="connsiteY3" fmla="*/ 4662 h 10051"/>
              <a:gd name="connsiteX4" fmla="*/ 391 w 10009"/>
              <a:gd name="connsiteY4" fmla="*/ 9492 h 10051"/>
              <a:gd name="connsiteX5" fmla="*/ 5104 w 10009"/>
              <a:gd name="connsiteY5" fmla="*/ 9912 h 10051"/>
              <a:gd name="connsiteX6" fmla="*/ 9529 w 10009"/>
              <a:gd name="connsiteY6" fmla="*/ 9691 h 10051"/>
              <a:gd name="connsiteX7" fmla="*/ 10004 w 10009"/>
              <a:gd name="connsiteY7" fmla="*/ 5095 h 10051"/>
              <a:gd name="connsiteX8" fmla="*/ 9518 w 10009"/>
              <a:gd name="connsiteY8" fmla="*/ 436 h 10051"/>
              <a:gd name="connsiteX0" fmla="*/ 9646 w 10137"/>
              <a:gd name="connsiteY0" fmla="*/ 436 h 10051"/>
              <a:gd name="connsiteX1" fmla="*/ 5201 w 10137"/>
              <a:gd name="connsiteY1" fmla="*/ 101 h 10051"/>
              <a:gd name="connsiteX2" fmla="*/ 648 w 10137"/>
              <a:gd name="connsiteY2" fmla="*/ 307 h 10051"/>
              <a:gd name="connsiteX3" fmla="*/ 2 w 10137"/>
              <a:gd name="connsiteY3" fmla="*/ 4855 h 10051"/>
              <a:gd name="connsiteX4" fmla="*/ 519 w 10137"/>
              <a:gd name="connsiteY4" fmla="*/ 9492 h 10051"/>
              <a:gd name="connsiteX5" fmla="*/ 5232 w 10137"/>
              <a:gd name="connsiteY5" fmla="*/ 9912 h 10051"/>
              <a:gd name="connsiteX6" fmla="*/ 9657 w 10137"/>
              <a:gd name="connsiteY6" fmla="*/ 9691 h 10051"/>
              <a:gd name="connsiteX7" fmla="*/ 10132 w 10137"/>
              <a:gd name="connsiteY7" fmla="*/ 5095 h 10051"/>
              <a:gd name="connsiteX8" fmla="*/ 9646 w 10137"/>
              <a:gd name="connsiteY8" fmla="*/ 436 h 10051"/>
              <a:gd name="connsiteX0" fmla="*/ 9647 w 10138"/>
              <a:gd name="connsiteY0" fmla="*/ 436 h 10051"/>
              <a:gd name="connsiteX1" fmla="*/ 5202 w 10138"/>
              <a:gd name="connsiteY1" fmla="*/ 101 h 10051"/>
              <a:gd name="connsiteX2" fmla="*/ 479 w 10138"/>
              <a:gd name="connsiteY2" fmla="*/ 350 h 10051"/>
              <a:gd name="connsiteX3" fmla="*/ 3 w 10138"/>
              <a:gd name="connsiteY3" fmla="*/ 4855 h 10051"/>
              <a:gd name="connsiteX4" fmla="*/ 520 w 10138"/>
              <a:gd name="connsiteY4" fmla="*/ 9492 h 10051"/>
              <a:gd name="connsiteX5" fmla="*/ 5233 w 10138"/>
              <a:gd name="connsiteY5" fmla="*/ 9912 h 10051"/>
              <a:gd name="connsiteX6" fmla="*/ 9658 w 10138"/>
              <a:gd name="connsiteY6" fmla="*/ 9691 h 10051"/>
              <a:gd name="connsiteX7" fmla="*/ 10133 w 10138"/>
              <a:gd name="connsiteY7" fmla="*/ 5095 h 10051"/>
              <a:gd name="connsiteX8" fmla="*/ 9647 w 10138"/>
              <a:gd name="connsiteY8" fmla="*/ 436 h 10051"/>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44 h 10059"/>
              <a:gd name="connsiteX1" fmla="*/ 5202 w 10138"/>
              <a:gd name="connsiteY1" fmla="*/ 109 h 10059"/>
              <a:gd name="connsiteX2" fmla="*/ 479 w 10138"/>
              <a:gd name="connsiteY2" fmla="*/ 358 h 10059"/>
              <a:gd name="connsiteX3" fmla="*/ 3 w 10138"/>
              <a:gd name="connsiteY3" fmla="*/ 4863 h 10059"/>
              <a:gd name="connsiteX4" fmla="*/ 520 w 10138"/>
              <a:gd name="connsiteY4" fmla="*/ 9500 h 10059"/>
              <a:gd name="connsiteX5" fmla="*/ 5233 w 10138"/>
              <a:gd name="connsiteY5" fmla="*/ 9920 h 10059"/>
              <a:gd name="connsiteX6" fmla="*/ 9658 w 10138"/>
              <a:gd name="connsiteY6" fmla="*/ 9699 h 10059"/>
              <a:gd name="connsiteX7" fmla="*/ 10133 w 10138"/>
              <a:gd name="connsiteY7" fmla="*/ 5103 h 10059"/>
              <a:gd name="connsiteX8" fmla="*/ 9647 w 10138"/>
              <a:gd name="connsiteY8" fmla="*/ 444 h 10059"/>
              <a:gd name="connsiteX0" fmla="*/ 9647 w 10138"/>
              <a:gd name="connsiteY0" fmla="*/ 489 h 10104"/>
              <a:gd name="connsiteX1" fmla="*/ 4976 w 10138"/>
              <a:gd name="connsiteY1" fmla="*/ 47 h 10104"/>
              <a:gd name="connsiteX2" fmla="*/ 479 w 10138"/>
              <a:gd name="connsiteY2" fmla="*/ 403 h 10104"/>
              <a:gd name="connsiteX3" fmla="*/ 3 w 10138"/>
              <a:gd name="connsiteY3" fmla="*/ 4908 h 10104"/>
              <a:gd name="connsiteX4" fmla="*/ 520 w 10138"/>
              <a:gd name="connsiteY4" fmla="*/ 9545 h 10104"/>
              <a:gd name="connsiteX5" fmla="*/ 5233 w 10138"/>
              <a:gd name="connsiteY5" fmla="*/ 9965 h 10104"/>
              <a:gd name="connsiteX6" fmla="*/ 9658 w 10138"/>
              <a:gd name="connsiteY6" fmla="*/ 9744 h 10104"/>
              <a:gd name="connsiteX7" fmla="*/ 10133 w 10138"/>
              <a:gd name="connsiteY7" fmla="*/ 5148 h 10104"/>
              <a:gd name="connsiteX8" fmla="*/ 9647 w 10138"/>
              <a:gd name="connsiteY8" fmla="*/ 489 h 10104"/>
              <a:gd name="connsiteX0" fmla="*/ 9783 w 10174"/>
              <a:gd name="connsiteY0" fmla="*/ 464 h 10122"/>
              <a:gd name="connsiteX1" fmla="*/ 4976 w 10174"/>
              <a:gd name="connsiteY1" fmla="*/ 65 h 10122"/>
              <a:gd name="connsiteX2" fmla="*/ 479 w 10174"/>
              <a:gd name="connsiteY2" fmla="*/ 421 h 10122"/>
              <a:gd name="connsiteX3" fmla="*/ 3 w 10174"/>
              <a:gd name="connsiteY3" fmla="*/ 4926 h 10122"/>
              <a:gd name="connsiteX4" fmla="*/ 520 w 10174"/>
              <a:gd name="connsiteY4" fmla="*/ 9563 h 10122"/>
              <a:gd name="connsiteX5" fmla="*/ 5233 w 10174"/>
              <a:gd name="connsiteY5" fmla="*/ 9983 h 10122"/>
              <a:gd name="connsiteX6" fmla="*/ 9658 w 10174"/>
              <a:gd name="connsiteY6" fmla="*/ 9762 h 10122"/>
              <a:gd name="connsiteX7" fmla="*/ 10133 w 10174"/>
              <a:gd name="connsiteY7" fmla="*/ 5166 h 10122"/>
              <a:gd name="connsiteX8" fmla="*/ 9783 w 10174"/>
              <a:gd name="connsiteY8" fmla="*/ 464 h 10122"/>
              <a:gd name="connsiteX0" fmla="*/ 9783 w 10325"/>
              <a:gd name="connsiteY0" fmla="*/ 464 h 10122"/>
              <a:gd name="connsiteX1" fmla="*/ 4976 w 10325"/>
              <a:gd name="connsiteY1" fmla="*/ 65 h 10122"/>
              <a:gd name="connsiteX2" fmla="*/ 479 w 10325"/>
              <a:gd name="connsiteY2" fmla="*/ 421 h 10122"/>
              <a:gd name="connsiteX3" fmla="*/ 3 w 10325"/>
              <a:gd name="connsiteY3" fmla="*/ 4926 h 10122"/>
              <a:gd name="connsiteX4" fmla="*/ 520 w 10325"/>
              <a:gd name="connsiteY4" fmla="*/ 9563 h 10122"/>
              <a:gd name="connsiteX5" fmla="*/ 5233 w 10325"/>
              <a:gd name="connsiteY5" fmla="*/ 9983 h 10122"/>
              <a:gd name="connsiteX6" fmla="*/ 9658 w 10325"/>
              <a:gd name="connsiteY6" fmla="*/ 9762 h 10122"/>
              <a:gd name="connsiteX7" fmla="*/ 10325 w 10325"/>
              <a:gd name="connsiteY7" fmla="*/ 4952 h 10122"/>
              <a:gd name="connsiteX8" fmla="*/ 9783 w 10325"/>
              <a:gd name="connsiteY8" fmla="*/ 464 h 10122"/>
              <a:gd name="connsiteX0" fmla="*/ 9783 w 10364"/>
              <a:gd name="connsiteY0" fmla="*/ 464 h 10136"/>
              <a:gd name="connsiteX1" fmla="*/ 4976 w 10364"/>
              <a:gd name="connsiteY1" fmla="*/ 65 h 10136"/>
              <a:gd name="connsiteX2" fmla="*/ 479 w 10364"/>
              <a:gd name="connsiteY2" fmla="*/ 421 h 10136"/>
              <a:gd name="connsiteX3" fmla="*/ 3 w 10364"/>
              <a:gd name="connsiteY3" fmla="*/ 4926 h 10136"/>
              <a:gd name="connsiteX4" fmla="*/ 520 w 10364"/>
              <a:gd name="connsiteY4" fmla="*/ 9563 h 10136"/>
              <a:gd name="connsiteX5" fmla="*/ 5233 w 10364"/>
              <a:gd name="connsiteY5" fmla="*/ 9983 h 10136"/>
              <a:gd name="connsiteX6" fmla="*/ 9986 w 10364"/>
              <a:gd name="connsiteY6" fmla="*/ 9527 h 10136"/>
              <a:gd name="connsiteX7" fmla="*/ 10325 w 10364"/>
              <a:gd name="connsiteY7" fmla="*/ 4952 h 10136"/>
              <a:gd name="connsiteX8" fmla="*/ 9783 w 10364"/>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325"/>
              <a:gd name="connsiteY0" fmla="*/ 464 h 10136"/>
              <a:gd name="connsiteX1" fmla="*/ 4976 w 10325"/>
              <a:gd name="connsiteY1" fmla="*/ 65 h 10136"/>
              <a:gd name="connsiteX2" fmla="*/ 479 w 10325"/>
              <a:gd name="connsiteY2" fmla="*/ 421 h 10136"/>
              <a:gd name="connsiteX3" fmla="*/ 3 w 10325"/>
              <a:gd name="connsiteY3" fmla="*/ 4926 h 10136"/>
              <a:gd name="connsiteX4" fmla="*/ 520 w 10325"/>
              <a:gd name="connsiteY4" fmla="*/ 9563 h 10136"/>
              <a:gd name="connsiteX5" fmla="*/ 5233 w 10325"/>
              <a:gd name="connsiteY5" fmla="*/ 9983 h 10136"/>
              <a:gd name="connsiteX6" fmla="*/ 9986 w 10325"/>
              <a:gd name="connsiteY6" fmla="*/ 9527 h 10136"/>
              <a:gd name="connsiteX7" fmla="*/ 10325 w 10325"/>
              <a:gd name="connsiteY7" fmla="*/ 4952 h 10136"/>
              <a:gd name="connsiteX8" fmla="*/ 9783 w 10325"/>
              <a:gd name="connsiteY8" fmla="*/ 464 h 10136"/>
              <a:gd name="connsiteX0" fmla="*/ 9783 w 10467"/>
              <a:gd name="connsiteY0" fmla="*/ 464 h 10099"/>
              <a:gd name="connsiteX1" fmla="*/ 4976 w 10467"/>
              <a:gd name="connsiteY1" fmla="*/ 65 h 10099"/>
              <a:gd name="connsiteX2" fmla="*/ 479 w 10467"/>
              <a:gd name="connsiteY2" fmla="*/ 421 h 10099"/>
              <a:gd name="connsiteX3" fmla="*/ 3 w 10467"/>
              <a:gd name="connsiteY3" fmla="*/ 4926 h 10099"/>
              <a:gd name="connsiteX4" fmla="*/ 520 w 10467"/>
              <a:gd name="connsiteY4" fmla="*/ 9563 h 10099"/>
              <a:gd name="connsiteX5" fmla="*/ 5403 w 10467"/>
              <a:gd name="connsiteY5" fmla="*/ 9897 h 10099"/>
              <a:gd name="connsiteX6" fmla="*/ 9986 w 10467"/>
              <a:gd name="connsiteY6" fmla="*/ 9527 h 10099"/>
              <a:gd name="connsiteX7" fmla="*/ 10325 w 10467"/>
              <a:gd name="connsiteY7" fmla="*/ 4952 h 10099"/>
              <a:gd name="connsiteX8" fmla="*/ 9783 w 10467"/>
              <a:gd name="connsiteY8" fmla="*/ 464 h 10099"/>
              <a:gd name="connsiteX0" fmla="*/ 9783 w 10467"/>
              <a:gd name="connsiteY0" fmla="*/ 464 h 10112"/>
              <a:gd name="connsiteX1" fmla="*/ 4976 w 10467"/>
              <a:gd name="connsiteY1" fmla="*/ 65 h 10112"/>
              <a:gd name="connsiteX2" fmla="*/ 479 w 10467"/>
              <a:gd name="connsiteY2" fmla="*/ 421 h 10112"/>
              <a:gd name="connsiteX3" fmla="*/ 3 w 10467"/>
              <a:gd name="connsiteY3" fmla="*/ 4926 h 10112"/>
              <a:gd name="connsiteX4" fmla="*/ 418 w 10467"/>
              <a:gd name="connsiteY4" fmla="*/ 9584 h 10112"/>
              <a:gd name="connsiteX5" fmla="*/ 5403 w 10467"/>
              <a:gd name="connsiteY5" fmla="*/ 9897 h 10112"/>
              <a:gd name="connsiteX6" fmla="*/ 9986 w 10467"/>
              <a:gd name="connsiteY6" fmla="*/ 9527 h 10112"/>
              <a:gd name="connsiteX7" fmla="*/ 10325 w 10467"/>
              <a:gd name="connsiteY7" fmla="*/ 4952 h 10112"/>
              <a:gd name="connsiteX8" fmla="*/ 9783 w 10467"/>
              <a:gd name="connsiteY8" fmla="*/ 464 h 10112"/>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467"/>
              <a:gd name="connsiteY0" fmla="*/ 464 h 10168"/>
              <a:gd name="connsiteX1" fmla="*/ 4976 w 10467"/>
              <a:gd name="connsiteY1" fmla="*/ 65 h 10168"/>
              <a:gd name="connsiteX2" fmla="*/ 479 w 10467"/>
              <a:gd name="connsiteY2" fmla="*/ 421 h 10168"/>
              <a:gd name="connsiteX3" fmla="*/ 3 w 10467"/>
              <a:gd name="connsiteY3" fmla="*/ 4926 h 10168"/>
              <a:gd name="connsiteX4" fmla="*/ 418 w 10467"/>
              <a:gd name="connsiteY4" fmla="*/ 9584 h 10168"/>
              <a:gd name="connsiteX5" fmla="*/ 5403 w 10467"/>
              <a:gd name="connsiteY5" fmla="*/ 10025 h 10168"/>
              <a:gd name="connsiteX6" fmla="*/ 9986 w 10467"/>
              <a:gd name="connsiteY6" fmla="*/ 9527 h 10168"/>
              <a:gd name="connsiteX7" fmla="*/ 10325 w 10467"/>
              <a:gd name="connsiteY7" fmla="*/ 4952 h 10168"/>
              <a:gd name="connsiteX8" fmla="*/ 9783 w 10467"/>
              <a:gd name="connsiteY8" fmla="*/ 464 h 10168"/>
              <a:gd name="connsiteX0" fmla="*/ 9783 w 10399"/>
              <a:gd name="connsiteY0" fmla="*/ 464 h 10244"/>
              <a:gd name="connsiteX1" fmla="*/ 4976 w 10399"/>
              <a:gd name="connsiteY1" fmla="*/ 65 h 10244"/>
              <a:gd name="connsiteX2" fmla="*/ 479 w 10399"/>
              <a:gd name="connsiteY2" fmla="*/ 421 h 10244"/>
              <a:gd name="connsiteX3" fmla="*/ 3 w 10399"/>
              <a:gd name="connsiteY3" fmla="*/ 4926 h 10244"/>
              <a:gd name="connsiteX4" fmla="*/ 418 w 10399"/>
              <a:gd name="connsiteY4" fmla="*/ 9584 h 10244"/>
              <a:gd name="connsiteX5" fmla="*/ 5403 w 10399"/>
              <a:gd name="connsiteY5" fmla="*/ 10025 h 10244"/>
              <a:gd name="connsiteX6" fmla="*/ 9850 w 10399"/>
              <a:gd name="connsiteY6" fmla="*/ 9784 h 10244"/>
              <a:gd name="connsiteX7" fmla="*/ 10325 w 10399"/>
              <a:gd name="connsiteY7" fmla="*/ 4952 h 10244"/>
              <a:gd name="connsiteX8" fmla="*/ 9783 w 10399"/>
              <a:gd name="connsiteY8" fmla="*/ 464 h 10244"/>
              <a:gd name="connsiteX0" fmla="*/ 9783 w 10399"/>
              <a:gd name="connsiteY0" fmla="*/ 464 h 10152"/>
              <a:gd name="connsiteX1" fmla="*/ 4976 w 10399"/>
              <a:gd name="connsiteY1" fmla="*/ 65 h 10152"/>
              <a:gd name="connsiteX2" fmla="*/ 479 w 10399"/>
              <a:gd name="connsiteY2" fmla="*/ 421 h 10152"/>
              <a:gd name="connsiteX3" fmla="*/ 3 w 10399"/>
              <a:gd name="connsiteY3" fmla="*/ 4926 h 10152"/>
              <a:gd name="connsiteX4" fmla="*/ 418 w 10399"/>
              <a:gd name="connsiteY4" fmla="*/ 9584 h 10152"/>
              <a:gd name="connsiteX5" fmla="*/ 5403 w 10399"/>
              <a:gd name="connsiteY5" fmla="*/ 10025 h 10152"/>
              <a:gd name="connsiteX6" fmla="*/ 9850 w 10399"/>
              <a:gd name="connsiteY6" fmla="*/ 9784 h 10152"/>
              <a:gd name="connsiteX7" fmla="*/ 10325 w 10399"/>
              <a:gd name="connsiteY7" fmla="*/ 4952 h 10152"/>
              <a:gd name="connsiteX8" fmla="*/ 9783 w 10399"/>
              <a:gd name="connsiteY8" fmla="*/ 464 h 10152"/>
              <a:gd name="connsiteX0" fmla="*/ 9783 w 10326"/>
              <a:gd name="connsiteY0" fmla="*/ 464 h 10152"/>
              <a:gd name="connsiteX1" fmla="*/ 4976 w 10326"/>
              <a:gd name="connsiteY1" fmla="*/ 65 h 10152"/>
              <a:gd name="connsiteX2" fmla="*/ 479 w 10326"/>
              <a:gd name="connsiteY2" fmla="*/ 421 h 10152"/>
              <a:gd name="connsiteX3" fmla="*/ 3 w 10326"/>
              <a:gd name="connsiteY3" fmla="*/ 4926 h 10152"/>
              <a:gd name="connsiteX4" fmla="*/ 418 w 10326"/>
              <a:gd name="connsiteY4" fmla="*/ 9584 h 10152"/>
              <a:gd name="connsiteX5" fmla="*/ 5403 w 10326"/>
              <a:gd name="connsiteY5" fmla="*/ 10025 h 10152"/>
              <a:gd name="connsiteX6" fmla="*/ 9850 w 10326"/>
              <a:gd name="connsiteY6" fmla="*/ 9784 h 10152"/>
              <a:gd name="connsiteX7" fmla="*/ 10325 w 10326"/>
              <a:gd name="connsiteY7" fmla="*/ 4952 h 10152"/>
              <a:gd name="connsiteX8" fmla="*/ 9783 w 10326"/>
              <a:gd name="connsiteY8" fmla="*/ 464 h 10152"/>
              <a:gd name="connsiteX0" fmla="*/ 9783 w 10334"/>
              <a:gd name="connsiteY0" fmla="*/ 464 h 10151"/>
              <a:gd name="connsiteX1" fmla="*/ 4976 w 10334"/>
              <a:gd name="connsiteY1" fmla="*/ 65 h 10151"/>
              <a:gd name="connsiteX2" fmla="*/ 479 w 10334"/>
              <a:gd name="connsiteY2" fmla="*/ 421 h 10151"/>
              <a:gd name="connsiteX3" fmla="*/ 3 w 10334"/>
              <a:gd name="connsiteY3" fmla="*/ 4926 h 10151"/>
              <a:gd name="connsiteX4" fmla="*/ 418 w 10334"/>
              <a:gd name="connsiteY4" fmla="*/ 9584 h 10151"/>
              <a:gd name="connsiteX5" fmla="*/ 5403 w 10334"/>
              <a:gd name="connsiteY5" fmla="*/ 10025 h 10151"/>
              <a:gd name="connsiteX6" fmla="*/ 9941 w 10334"/>
              <a:gd name="connsiteY6" fmla="*/ 9805 h 10151"/>
              <a:gd name="connsiteX7" fmla="*/ 10325 w 10334"/>
              <a:gd name="connsiteY7" fmla="*/ 4952 h 10151"/>
              <a:gd name="connsiteX8" fmla="*/ 9783 w 10334"/>
              <a:gd name="connsiteY8" fmla="*/ 464 h 10151"/>
              <a:gd name="connsiteX0" fmla="*/ 9783 w 10353"/>
              <a:gd name="connsiteY0" fmla="*/ 464 h 10151"/>
              <a:gd name="connsiteX1" fmla="*/ 4976 w 10353"/>
              <a:gd name="connsiteY1" fmla="*/ 65 h 10151"/>
              <a:gd name="connsiteX2" fmla="*/ 479 w 10353"/>
              <a:gd name="connsiteY2" fmla="*/ 421 h 10151"/>
              <a:gd name="connsiteX3" fmla="*/ 3 w 10353"/>
              <a:gd name="connsiteY3" fmla="*/ 4926 h 10151"/>
              <a:gd name="connsiteX4" fmla="*/ 418 w 10353"/>
              <a:gd name="connsiteY4" fmla="*/ 9584 h 10151"/>
              <a:gd name="connsiteX5" fmla="*/ 5403 w 10353"/>
              <a:gd name="connsiteY5" fmla="*/ 10025 h 10151"/>
              <a:gd name="connsiteX6" fmla="*/ 9941 w 10353"/>
              <a:gd name="connsiteY6" fmla="*/ 9805 h 10151"/>
              <a:gd name="connsiteX7" fmla="*/ 10348 w 10353"/>
              <a:gd name="connsiteY7" fmla="*/ 5038 h 10151"/>
              <a:gd name="connsiteX8" fmla="*/ 9783 w 10353"/>
              <a:gd name="connsiteY8" fmla="*/ 464 h 10151"/>
              <a:gd name="connsiteX0" fmla="*/ 9817 w 10353"/>
              <a:gd name="connsiteY0" fmla="*/ 454 h 10162"/>
              <a:gd name="connsiteX1" fmla="*/ 4976 w 10353"/>
              <a:gd name="connsiteY1" fmla="*/ 76 h 10162"/>
              <a:gd name="connsiteX2" fmla="*/ 479 w 10353"/>
              <a:gd name="connsiteY2" fmla="*/ 432 h 10162"/>
              <a:gd name="connsiteX3" fmla="*/ 3 w 10353"/>
              <a:gd name="connsiteY3" fmla="*/ 4937 h 10162"/>
              <a:gd name="connsiteX4" fmla="*/ 418 w 10353"/>
              <a:gd name="connsiteY4" fmla="*/ 9595 h 10162"/>
              <a:gd name="connsiteX5" fmla="*/ 5403 w 10353"/>
              <a:gd name="connsiteY5" fmla="*/ 10036 h 10162"/>
              <a:gd name="connsiteX6" fmla="*/ 9941 w 10353"/>
              <a:gd name="connsiteY6" fmla="*/ 9816 h 10162"/>
              <a:gd name="connsiteX7" fmla="*/ 10348 w 10353"/>
              <a:gd name="connsiteY7" fmla="*/ 5049 h 10162"/>
              <a:gd name="connsiteX8" fmla="*/ 9817 w 10353"/>
              <a:gd name="connsiteY8" fmla="*/ 454 h 10162"/>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46 h 10154"/>
              <a:gd name="connsiteX1" fmla="*/ 5010 w 10353"/>
              <a:gd name="connsiteY1" fmla="*/ 89 h 10154"/>
              <a:gd name="connsiteX2" fmla="*/ 479 w 10353"/>
              <a:gd name="connsiteY2" fmla="*/ 424 h 10154"/>
              <a:gd name="connsiteX3" fmla="*/ 3 w 10353"/>
              <a:gd name="connsiteY3" fmla="*/ 4929 h 10154"/>
              <a:gd name="connsiteX4" fmla="*/ 418 w 10353"/>
              <a:gd name="connsiteY4" fmla="*/ 9587 h 10154"/>
              <a:gd name="connsiteX5" fmla="*/ 5403 w 10353"/>
              <a:gd name="connsiteY5" fmla="*/ 10028 h 10154"/>
              <a:gd name="connsiteX6" fmla="*/ 9941 w 10353"/>
              <a:gd name="connsiteY6" fmla="*/ 9808 h 10154"/>
              <a:gd name="connsiteX7" fmla="*/ 10348 w 10353"/>
              <a:gd name="connsiteY7" fmla="*/ 5041 h 10154"/>
              <a:gd name="connsiteX8" fmla="*/ 9817 w 10353"/>
              <a:gd name="connsiteY8" fmla="*/ 446 h 10154"/>
              <a:gd name="connsiteX0" fmla="*/ 9817 w 10353"/>
              <a:gd name="connsiteY0" fmla="*/ 466 h 10174"/>
              <a:gd name="connsiteX1" fmla="*/ 5010 w 10353"/>
              <a:gd name="connsiteY1" fmla="*/ 109 h 10174"/>
              <a:gd name="connsiteX2" fmla="*/ 377 w 10353"/>
              <a:gd name="connsiteY2" fmla="*/ 358 h 10174"/>
              <a:gd name="connsiteX3" fmla="*/ 3 w 10353"/>
              <a:gd name="connsiteY3" fmla="*/ 4949 h 10174"/>
              <a:gd name="connsiteX4" fmla="*/ 418 w 10353"/>
              <a:gd name="connsiteY4" fmla="*/ 9607 h 10174"/>
              <a:gd name="connsiteX5" fmla="*/ 5403 w 10353"/>
              <a:gd name="connsiteY5" fmla="*/ 10048 h 10174"/>
              <a:gd name="connsiteX6" fmla="*/ 9941 w 10353"/>
              <a:gd name="connsiteY6" fmla="*/ 9828 h 10174"/>
              <a:gd name="connsiteX7" fmla="*/ 10348 w 10353"/>
              <a:gd name="connsiteY7" fmla="*/ 5061 h 10174"/>
              <a:gd name="connsiteX8" fmla="*/ 9817 w 10353"/>
              <a:gd name="connsiteY8" fmla="*/ 466 h 10174"/>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565 h 10273"/>
              <a:gd name="connsiteX1" fmla="*/ 5010 w 10353"/>
              <a:gd name="connsiteY1" fmla="*/ 208 h 10273"/>
              <a:gd name="connsiteX2" fmla="*/ 377 w 10353"/>
              <a:gd name="connsiteY2" fmla="*/ 457 h 10273"/>
              <a:gd name="connsiteX3" fmla="*/ 3 w 10353"/>
              <a:gd name="connsiteY3" fmla="*/ 5048 h 10273"/>
              <a:gd name="connsiteX4" fmla="*/ 418 w 10353"/>
              <a:gd name="connsiteY4" fmla="*/ 9706 h 10273"/>
              <a:gd name="connsiteX5" fmla="*/ 5403 w 10353"/>
              <a:gd name="connsiteY5" fmla="*/ 10147 h 10273"/>
              <a:gd name="connsiteX6" fmla="*/ 9941 w 10353"/>
              <a:gd name="connsiteY6" fmla="*/ 9927 h 10273"/>
              <a:gd name="connsiteX7" fmla="*/ 10348 w 10353"/>
              <a:gd name="connsiteY7" fmla="*/ 5160 h 10273"/>
              <a:gd name="connsiteX8" fmla="*/ 9817 w 10353"/>
              <a:gd name="connsiteY8" fmla="*/ 565 h 10273"/>
              <a:gd name="connsiteX0" fmla="*/ 9817 w 10353"/>
              <a:gd name="connsiteY0" fmla="*/ 482 h 10190"/>
              <a:gd name="connsiteX1" fmla="*/ 5010 w 10353"/>
              <a:gd name="connsiteY1" fmla="*/ 125 h 10190"/>
              <a:gd name="connsiteX2" fmla="*/ 377 w 10353"/>
              <a:gd name="connsiteY2" fmla="*/ 374 h 10190"/>
              <a:gd name="connsiteX3" fmla="*/ 3 w 10353"/>
              <a:gd name="connsiteY3" fmla="*/ 4965 h 10190"/>
              <a:gd name="connsiteX4" fmla="*/ 418 w 10353"/>
              <a:gd name="connsiteY4" fmla="*/ 9623 h 10190"/>
              <a:gd name="connsiteX5" fmla="*/ 5403 w 10353"/>
              <a:gd name="connsiteY5" fmla="*/ 10064 h 10190"/>
              <a:gd name="connsiteX6" fmla="*/ 9941 w 10353"/>
              <a:gd name="connsiteY6" fmla="*/ 9844 h 10190"/>
              <a:gd name="connsiteX7" fmla="*/ 10348 w 10353"/>
              <a:gd name="connsiteY7" fmla="*/ 5077 h 10190"/>
              <a:gd name="connsiteX8" fmla="*/ 9817 w 10353"/>
              <a:gd name="connsiteY8" fmla="*/ 482 h 10190"/>
              <a:gd name="connsiteX0" fmla="*/ 9815 w 10351"/>
              <a:gd name="connsiteY0" fmla="*/ 495 h 10203"/>
              <a:gd name="connsiteX1" fmla="*/ 5008 w 10351"/>
              <a:gd name="connsiteY1" fmla="*/ 138 h 10203"/>
              <a:gd name="connsiteX2" fmla="*/ 420 w 10351"/>
              <a:gd name="connsiteY2" fmla="*/ 366 h 10203"/>
              <a:gd name="connsiteX3" fmla="*/ 1 w 10351"/>
              <a:gd name="connsiteY3" fmla="*/ 4978 h 10203"/>
              <a:gd name="connsiteX4" fmla="*/ 416 w 10351"/>
              <a:gd name="connsiteY4" fmla="*/ 9636 h 10203"/>
              <a:gd name="connsiteX5" fmla="*/ 5401 w 10351"/>
              <a:gd name="connsiteY5" fmla="*/ 10077 h 10203"/>
              <a:gd name="connsiteX6" fmla="*/ 9939 w 10351"/>
              <a:gd name="connsiteY6" fmla="*/ 9857 h 10203"/>
              <a:gd name="connsiteX7" fmla="*/ 10346 w 10351"/>
              <a:gd name="connsiteY7" fmla="*/ 5090 h 10203"/>
              <a:gd name="connsiteX8" fmla="*/ 9815 w 10351"/>
              <a:gd name="connsiteY8" fmla="*/ 495 h 10203"/>
              <a:gd name="connsiteX0" fmla="*/ 9816 w 10352"/>
              <a:gd name="connsiteY0" fmla="*/ 495 h 10203"/>
              <a:gd name="connsiteX1" fmla="*/ 5009 w 10352"/>
              <a:gd name="connsiteY1" fmla="*/ 138 h 10203"/>
              <a:gd name="connsiteX2" fmla="*/ 421 w 10352"/>
              <a:gd name="connsiteY2" fmla="*/ 366 h 10203"/>
              <a:gd name="connsiteX3" fmla="*/ 2 w 10352"/>
              <a:gd name="connsiteY3" fmla="*/ 4978 h 10203"/>
              <a:gd name="connsiteX4" fmla="*/ 417 w 10352"/>
              <a:gd name="connsiteY4" fmla="*/ 9636 h 10203"/>
              <a:gd name="connsiteX5" fmla="*/ 5402 w 10352"/>
              <a:gd name="connsiteY5" fmla="*/ 10077 h 10203"/>
              <a:gd name="connsiteX6" fmla="*/ 9940 w 10352"/>
              <a:gd name="connsiteY6" fmla="*/ 9857 h 10203"/>
              <a:gd name="connsiteX7" fmla="*/ 10347 w 10352"/>
              <a:gd name="connsiteY7" fmla="*/ 5090 h 10203"/>
              <a:gd name="connsiteX8" fmla="*/ 9816 w 10352"/>
              <a:gd name="connsiteY8" fmla="*/ 495 h 10203"/>
              <a:gd name="connsiteX0" fmla="*/ 9818 w 10354"/>
              <a:gd name="connsiteY0" fmla="*/ 495 h 10198"/>
              <a:gd name="connsiteX1" fmla="*/ 5011 w 10354"/>
              <a:gd name="connsiteY1" fmla="*/ 138 h 10198"/>
              <a:gd name="connsiteX2" fmla="*/ 423 w 10354"/>
              <a:gd name="connsiteY2" fmla="*/ 366 h 10198"/>
              <a:gd name="connsiteX3" fmla="*/ 4 w 10354"/>
              <a:gd name="connsiteY3" fmla="*/ 4978 h 10198"/>
              <a:gd name="connsiteX4" fmla="*/ 385 w 10354"/>
              <a:gd name="connsiteY4" fmla="*/ 9572 h 10198"/>
              <a:gd name="connsiteX5" fmla="*/ 5404 w 10354"/>
              <a:gd name="connsiteY5" fmla="*/ 10077 h 10198"/>
              <a:gd name="connsiteX6" fmla="*/ 9942 w 10354"/>
              <a:gd name="connsiteY6" fmla="*/ 9857 h 10198"/>
              <a:gd name="connsiteX7" fmla="*/ 10349 w 10354"/>
              <a:gd name="connsiteY7" fmla="*/ 5090 h 10198"/>
              <a:gd name="connsiteX8" fmla="*/ 9818 w 10354"/>
              <a:gd name="connsiteY8" fmla="*/ 495 h 10198"/>
              <a:gd name="connsiteX0" fmla="*/ 9823 w 10359"/>
              <a:gd name="connsiteY0" fmla="*/ 495 h 10257"/>
              <a:gd name="connsiteX1" fmla="*/ 5016 w 10359"/>
              <a:gd name="connsiteY1" fmla="*/ 138 h 10257"/>
              <a:gd name="connsiteX2" fmla="*/ 428 w 10359"/>
              <a:gd name="connsiteY2" fmla="*/ 366 h 10257"/>
              <a:gd name="connsiteX3" fmla="*/ 9 w 10359"/>
              <a:gd name="connsiteY3" fmla="*/ 4978 h 10257"/>
              <a:gd name="connsiteX4" fmla="*/ 367 w 10359"/>
              <a:gd name="connsiteY4" fmla="*/ 9722 h 10257"/>
              <a:gd name="connsiteX5" fmla="*/ 5409 w 10359"/>
              <a:gd name="connsiteY5" fmla="*/ 10077 h 10257"/>
              <a:gd name="connsiteX6" fmla="*/ 9947 w 10359"/>
              <a:gd name="connsiteY6" fmla="*/ 9857 h 10257"/>
              <a:gd name="connsiteX7" fmla="*/ 10354 w 10359"/>
              <a:gd name="connsiteY7" fmla="*/ 5090 h 10257"/>
              <a:gd name="connsiteX8" fmla="*/ 9823 w 10359"/>
              <a:gd name="connsiteY8" fmla="*/ 495 h 10257"/>
              <a:gd name="connsiteX0" fmla="*/ 9817 w 10353"/>
              <a:gd name="connsiteY0" fmla="*/ 495 h 10285"/>
              <a:gd name="connsiteX1" fmla="*/ 5010 w 10353"/>
              <a:gd name="connsiteY1" fmla="*/ 138 h 10285"/>
              <a:gd name="connsiteX2" fmla="*/ 422 w 10353"/>
              <a:gd name="connsiteY2" fmla="*/ 366 h 10285"/>
              <a:gd name="connsiteX3" fmla="*/ 3 w 10353"/>
              <a:gd name="connsiteY3" fmla="*/ 4978 h 10285"/>
              <a:gd name="connsiteX4" fmla="*/ 395 w 10353"/>
              <a:gd name="connsiteY4" fmla="*/ 9765 h 10285"/>
              <a:gd name="connsiteX5" fmla="*/ 5403 w 10353"/>
              <a:gd name="connsiteY5" fmla="*/ 10077 h 10285"/>
              <a:gd name="connsiteX6" fmla="*/ 9941 w 10353"/>
              <a:gd name="connsiteY6" fmla="*/ 9857 h 10285"/>
              <a:gd name="connsiteX7" fmla="*/ 10348 w 10353"/>
              <a:gd name="connsiteY7" fmla="*/ 5090 h 10285"/>
              <a:gd name="connsiteX8" fmla="*/ 9817 w 10353"/>
              <a:gd name="connsiteY8" fmla="*/ 495 h 10285"/>
              <a:gd name="connsiteX0" fmla="*/ 9817 w 10353"/>
              <a:gd name="connsiteY0" fmla="*/ 495 h 10223"/>
              <a:gd name="connsiteX1" fmla="*/ 5010 w 10353"/>
              <a:gd name="connsiteY1" fmla="*/ 138 h 10223"/>
              <a:gd name="connsiteX2" fmla="*/ 422 w 10353"/>
              <a:gd name="connsiteY2" fmla="*/ 366 h 10223"/>
              <a:gd name="connsiteX3" fmla="*/ 3 w 10353"/>
              <a:gd name="connsiteY3" fmla="*/ 4978 h 10223"/>
              <a:gd name="connsiteX4" fmla="*/ 395 w 10353"/>
              <a:gd name="connsiteY4" fmla="*/ 9765 h 10223"/>
              <a:gd name="connsiteX5" fmla="*/ 5403 w 10353"/>
              <a:gd name="connsiteY5" fmla="*/ 10077 h 10223"/>
              <a:gd name="connsiteX6" fmla="*/ 9941 w 10353"/>
              <a:gd name="connsiteY6" fmla="*/ 9857 h 10223"/>
              <a:gd name="connsiteX7" fmla="*/ 10348 w 10353"/>
              <a:gd name="connsiteY7" fmla="*/ 5090 h 10223"/>
              <a:gd name="connsiteX8" fmla="*/ 9817 w 10353"/>
              <a:gd name="connsiteY8" fmla="*/ 495 h 10223"/>
              <a:gd name="connsiteX0" fmla="*/ 9818 w 10354"/>
              <a:gd name="connsiteY0" fmla="*/ 495 h 10209"/>
              <a:gd name="connsiteX1" fmla="*/ 5011 w 10354"/>
              <a:gd name="connsiteY1" fmla="*/ 138 h 10209"/>
              <a:gd name="connsiteX2" fmla="*/ 423 w 10354"/>
              <a:gd name="connsiteY2" fmla="*/ 366 h 10209"/>
              <a:gd name="connsiteX3" fmla="*/ 4 w 10354"/>
              <a:gd name="connsiteY3" fmla="*/ 4978 h 10209"/>
              <a:gd name="connsiteX4" fmla="*/ 385 w 10354"/>
              <a:gd name="connsiteY4" fmla="*/ 9744 h 10209"/>
              <a:gd name="connsiteX5" fmla="*/ 5404 w 10354"/>
              <a:gd name="connsiteY5" fmla="*/ 10077 h 10209"/>
              <a:gd name="connsiteX6" fmla="*/ 9942 w 10354"/>
              <a:gd name="connsiteY6" fmla="*/ 9857 h 10209"/>
              <a:gd name="connsiteX7" fmla="*/ 10349 w 10354"/>
              <a:gd name="connsiteY7" fmla="*/ 5090 h 10209"/>
              <a:gd name="connsiteX8" fmla="*/ 9818 w 10354"/>
              <a:gd name="connsiteY8" fmla="*/ 495 h 10209"/>
              <a:gd name="connsiteX0" fmla="*/ 9782 w 10318"/>
              <a:gd name="connsiteY0" fmla="*/ 495 h 10209"/>
              <a:gd name="connsiteX1" fmla="*/ 4975 w 10318"/>
              <a:gd name="connsiteY1" fmla="*/ 138 h 10209"/>
              <a:gd name="connsiteX2" fmla="*/ 387 w 10318"/>
              <a:gd name="connsiteY2" fmla="*/ 366 h 10209"/>
              <a:gd name="connsiteX3" fmla="*/ 13 w 10318"/>
              <a:gd name="connsiteY3" fmla="*/ 4958 h 10209"/>
              <a:gd name="connsiteX4" fmla="*/ 349 w 10318"/>
              <a:gd name="connsiteY4" fmla="*/ 9744 h 10209"/>
              <a:gd name="connsiteX5" fmla="*/ 5368 w 10318"/>
              <a:gd name="connsiteY5" fmla="*/ 10077 h 10209"/>
              <a:gd name="connsiteX6" fmla="*/ 9906 w 10318"/>
              <a:gd name="connsiteY6" fmla="*/ 9857 h 10209"/>
              <a:gd name="connsiteX7" fmla="*/ 10313 w 10318"/>
              <a:gd name="connsiteY7" fmla="*/ 5090 h 10209"/>
              <a:gd name="connsiteX8" fmla="*/ 9782 w 10318"/>
              <a:gd name="connsiteY8" fmla="*/ 495 h 10209"/>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36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197"/>
              <a:gd name="connsiteX1" fmla="*/ 4972 w 10315"/>
              <a:gd name="connsiteY1" fmla="*/ 138 h 10197"/>
              <a:gd name="connsiteX2" fmla="*/ 384 w 10315"/>
              <a:gd name="connsiteY2" fmla="*/ 366 h 10197"/>
              <a:gd name="connsiteX3" fmla="*/ 10 w 10315"/>
              <a:gd name="connsiteY3" fmla="*/ 4958 h 10197"/>
              <a:gd name="connsiteX4" fmla="*/ 369 w 10315"/>
              <a:gd name="connsiteY4" fmla="*/ 9586 h 10197"/>
              <a:gd name="connsiteX5" fmla="*/ 5105 w 10315"/>
              <a:gd name="connsiteY5" fmla="*/ 10077 h 10197"/>
              <a:gd name="connsiteX6" fmla="*/ 9903 w 10315"/>
              <a:gd name="connsiteY6" fmla="*/ 9857 h 10197"/>
              <a:gd name="connsiteX7" fmla="*/ 10310 w 10315"/>
              <a:gd name="connsiteY7" fmla="*/ 5090 h 10197"/>
              <a:gd name="connsiteX8" fmla="*/ 9779 w 10315"/>
              <a:gd name="connsiteY8" fmla="*/ 495 h 10197"/>
              <a:gd name="connsiteX0" fmla="*/ 9779 w 10315"/>
              <a:gd name="connsiteY0" fmla="*/ 495 h 10231"/>
              <a:gd name="connsiteX1" fmla="*/ 4972 w 10315"/>
              <a:gd name="connsiteY1" fmla="*/ 138 h 10231"/>
              <a:gd name="connsiteX2" fmla="*/ 384 w 10315"/>
              <a:gd name="connsiteY2" fmla="*/ 366 h 10231"/>
              <a:gd name="connsiteX3" fmla="*/ 10 w 10315"/>
              <a:gd name="connsiteY3" fmla="*/ 4958 h 10231"/>
              <a:gd name="connsiteX4" fmla="*/ 369 w 10315"/>
              <a:gd name="connsiteY4" fmla="*/ 9586 h 10231"/>
              <a:gd name="connsiteX5" fmla="*/ 5105 w 10315"/>
              <a:gd name="connsiteY5" fmla="*/ 10077 h 10231"/>
              <a:gd name="connsiteX6" fmla="*/ 9903 w 10315"/>
              <a:gd name="connsiteY6" fmla="*/ 9857 h 10231"/>
              <a:gd name="connsiteX7" fmla="*/ 10310 w 10315"/>
              <a:gd name="connsiteY7" fmla="*/ 5090 h 10231"/>
              <a:gd name="connsiteX8" fmla="*/ 9779 w 10315"/>
              <a:gd name="connsiteY8" fmla="*/ 495 h 10231"/>
              <a:gd name="connsiteX0" fmla="*/ 9779 w 10310"/>
              <a:gd name="connsiteY0" fmla="*/ 495 h 10231"/>
              <a:gd name="connsiteX1" fmla="*/ 4972 w 10310"/>
              <a:gd name="connsiteY1" fmla="*/ 138 h 10231"/>
              <a:gd name="connsiteX2" fmla="*/ 384 w 10310"/>
              <a:gd name="connsiteY2" fmla="*/ 366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71 h 10207"/>
              <a:gd name="connsiteX1" fmla="*/ 4972 w 10310"/>
              <a:gd name="connsiteY1" fmla="*/ 114 h 10207"/>
              <a:gd name="connsiteX2" fmla="*/ 441 w 10310"/>
              <a:gd name="connsiteY2" fmla="*/ 381 h 10207"/>
              <a:gd name="connsiteX3" fmla="*/ 10 w 10310"/>
              <a:gd name="connsiteY3" fmla="*/ 4934 h 10207"/>
              <a:gd name="connsiteX4" fmla="*/ 369 w 10310"/>
              <a:gd name="connsiteY4" fmla="*/ 9562 h 10207"/>
              <a:gd name="connsiteX5" fmla="*/ 5105 w 10310"/>
              <a:gd name="connsiteY5" fmla="*/ 10053 h 10207"/>
              <a:gd name="connsiteX6" fmla="*/ 9812 w 10310"/>
              <a:gd name="connsiteY6" fmla="*/ 9833 h 10207"/>
              <a:gd name="connsiteX7" fmla="*/ 10310 w 10310"/>
              <a:gd name="connsiteY7" fmla="*/ 5066 h 10207"/>
              <a:gd name="connsiteX8" fmla="*/ 9779 w 10310"/>
              <a:gd name="connsiteY8" fmla="*/ 471 h 10207"/>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79 w 10310"/>
              <a:gd name="connsiteY0" fmla="*/ 495 h 10231"/>
              <a:gd name="connsiteX1" fmla="*/ 4972 w 10310"/>
              <a:gd name="connsiteY1" fmla="*/ 138 h 10231"/>
              <a:gd name="connsiteX2" fmla="*/ 441 w 10310"/>
              <a:gd name="connsiteY2" fmla="*/ 405 h 10231"/>
              <a:gd name="connsiteX3" fmla="*/ 10 w 10310"/>
              <a:gd name="connsiteY3" fmla="*/ 4958 h 10231"/>
              <a:gd name="connsiteX4" fmla="*/ 369 w 10310"/>
              <a:gd name="connsiteY4" fmla="*/ 9586 h 10231"/>
              <a:gd name="connsiteX5" fmla="*/ 5105 w 10310"/>
              <a:gd name="connsiteY5" fmla="*/ 10077 h 10231"/>
              <a:gd name="connsiteX6" fmla="*/ 9812 w 10310"/>
              <a:gd name="connsiteY6" fmla="*/ 9857 h 10231"/>
              <a:gd name="connsiteX7" fmla="*/ 10310 w 10310"/>
              <a:gd name="connsiteY7" fmla="*/ 5090 h 10231"/>
              <a:gd name="connsiteX8" fmla="*/ 9779 w 10310"/>
              <a:gd name="connsiteY8" fmla="*/ 495 h 10231"/>
              <a:gd name="connsiteX0" fmla="*/ 9788 w 10319"/>
              <a:gd name="connsiteY0" fmla="*/ 495 h 10231"/>
              <a:gd name="connsiteX1" fmla="*/ 4981 w 10319"/>
              <a:gd name="connsiteY1" fmla="*/ 138 h 10231"/>
              <a:gd name="connsiteX2" fmla="*/ 450 w 10319"/>
              <a:gd name="connsiteY2" fmla="*/ 405 h 10231"/>
              <a:gd name="connsiteX3" fmla="*/ 8 w 10319"/>
              <a:gd name="connsiteY3" fmla="*/ 4780 h 10231"/>
              <a:gd name="connsiteX4" fmla="*/ 378 w 10319"/>
              <a:gd name="connsiteY4" fmla="*/ 9586 h 10231"/>
              <a:gd name="connsiteX5" fmla="*/ 5114 w 10319"/>
              <a:gd name="connsiteY5" fmla="*/ 10077 h 10231"/>
              <a:gd name="connsiteX6" fmla="*/ 9821 w 10319"/>
              <a:gd name="connsiteY6" fmla="*/ 9857 h 10231"/>
              <a:gd name="connsiteX7" fmla="*/ 10319 w 10319"/>
              <a:gd name="connsiteY7" fmla="*/ 5090 h 10231"/>
              <a:gd name="connsiteX8" fmla="*/ 9788 w 10319"/>
              <a:gd name="connsiteY8" fmla="*/ 495 h 10231"/>
              <a:gd name="connsiteX0" fmla="*/ 9790 w 10321"/>
              <a:gd name="connsiteY0" fmla="*/ 495 h 10231"/>
              <a:gd name="connsiteX1" fmla="*/ 4983 w 10321"/>
              <a:gd name="connsiteY1" fmla="*/ 138 h 10231"/>
              <a:gd name="connsiteX2" fmla="*/ 452 w 10321"/>
              <a:gd name="connsiteY2" fmla="*/ 405 h 10231"/>
              <a:gd name="connsiteX3" fmla="*/ 10 w 10321"/>
              <a:gd name="connsiteY3" fmla="*/ 4780 h 10231"/>
              <a:gd name="connsiteX4" fmla="*/ 380 w 10321"/>
              <a:gd name="connsiteY4" fmla="*/ 9586 h 10231"/>
              <a:gd name="connsiteX5" fmla="*/ 5116 w 10321"/>
              <a:gd name="connsiteY5" fmla="*/ 10077 h 10231"/>
              <a:gd name="connsiteX6" fmla="*/ 9823 w 10321"/>
              <a:gd name="connsiteY6" fmla="*/ 9857 h 10231"/>
              <a:gd name="connsiteX7" fmla="*/ 10321 w 10321"/>
              <a:gd name="connsiteY7" fmla="*/ 5090 h 10231"/>
              <a:gd name="connsiteX8" fmla="*/ 9790 w 10321"/>
              <a:gd name="connsiteY8" fmla="*/ 495 h 10231"/>
              <a:gd name="connsiteX0" fmla="*/ 9707 w 10321"/>
              <a:gd name="connsiteY0" fmla="*/ 365 h 10316"/>
              <a:gd name="connsiteX1" fmla="*/ 4983 w 10321"/>
              <a:gd name="connsiteY1" fmla="*/ 223 h 10316"/>
              <a:gd name="connsiteX2" fmla="*/ 452 w 10321"/>
              <a:gd name="connsiteY2" fmla="*/ 490 h 10316"/>
              <a:gd name="connsiteX3" fmla="*/ 10 w 10321"/>
              <a:gd name="connsiteY3" fmla="*/ 4865 h 10316"/>
              <a:gd name="connsiteX4" fmla="*/ 380 w 10321"/>
              <a:gd name="connsiteY4" fmla="*/ 9671 h 10316"/>
              <a:gd name="connsiteX5" fmla="*/ 5116 w 10321"/>
              <a:gd name="connsiteY5" fmla="*/ 10162 h 10316"/>
              <a:gd name="connsiteX6" fmla="*/ 9823 w 10321"/>
              <a:gd name="connsiteY6" fmla="*/ 9942 h 10316"/>
              <a:gd name="connsiteX7" fmla="*/ 10321 w 10321"/>
              <a:gd name="connsiteY7" fmla="*/ 5175 h 10316"/>
              <a:gd name="connsiteX8" fmla="*/ 9707 w 10321"/>
              <a:gd name="connsiteY8" fmla="*/ 365 h 10316"/>
              <a:gd name="connsiteX0" fmla="*/ 9707 w 10327"/>
              <a:gd name="connsiteY0" fmla="*/ 365 h 10327"/>
              <a:gd name="connsiteX1" fmla="*/ 4983 w 10327"/>
              <a:gd name="connsiteY1" fmla="*/ 223 h 10327"/>
              <a:gd name="connsiteX2" fmla="*/ 452 w 10327"/>
              <a:gd name="connsiteY2" fmla="*/ 490 h 10327"/>
              <a:gd name="connsiteX3" fmla="*/ 10 w 10327"/>
              <a:gd name="connsiteY3" fmla="*/ 4865 h 10327"/>
              <a:gd name="connsiteX4" fmla="*/ 380 w 10327"/>
              <a:gd name="connsiteY4" fmla="*/ 9671 h 10327"/>
              <a:gd name="connsiteX5" fmla="*/ 5116 w 10327"/>
              <a:gd name="connsiteY5" fmla="*/ 10162 h 10327"/>
              <a:gd name="connsiteX6" fmla="*/ 9918 w 10327"/>
              <a:gd name="connsiteY6" fmla="*/ 9749 h 10327"/>
              <a:gd name="connsiteX7" fmla="*/ 10321 w 10327"/>
              <a:gd name="connsiteY7" fmla="*/ 5175 h 10327"/>
              <a:gd name="connsiteX8" fmla="*/ 9707 w 10327"/>
              <a:gd name="connsiteY8" fmla="*/ 365 h 10327"/>
              <a:gd name="connsiteX0" fmla="*/ 9707 w 10327"/>
              <a:gd name="connsiteY0" fmla="*/ 365 h 10265"/>
              <a:gd name="connsiteX1" fmla="*/ 4983 w 10327"/>
              <a:gd name="connsiteY1" fmla="*/ 223 h 10265"/>
              <a:gd name="connsiteX2" fmla="*/ 452 w 10327"/>
              <a:gd name="connsiteY2" fmla="*/ 490 h 10265"/>
              <a:gd name="connsiteX3" fmla="*/ 10 w 10327"/>
              <a:gd name="connsiteY3" fmla="*/ 4865 h 10265"/>
              <a:gd name="connsiteX4" fmla="*/ 380 w 10327"/>
              <a:gd name="connsiteY4" fmla="*/ 9671 h 10265"/>
              <a:gd name="connsiteX5" fmla="*/ 5188 w 10327"/>
              <a:gd name="connsiteY5" fmla="*/ 10012 h 10265"/>
              <a:gd name="connsiteX6" fmla="*/ 9918 w 10327"/>
              <a:gd name="connsiteY6" fmla="*/ 9749 h 10265"/>
              <a:gd name="connsiteX7" fmla="*/ 10321 w 10327"/>
              <a:gd name="connsiteY7" fmla="*/ 5175 h 10265"/>
              <a:gd name="connsiteX8" fmla="*/ 9707 w 10327"/>
              <a:gd name="connsiteY8" fmla="*/ 365 h 10265"/>
              <a:gd name="connsiteX0" fmla="*/ 9710 w 10330"/>
              <a:gd name="connsiteY0" fmla="*/ 365 h 10251"/>
              <a:gd name="connsiteX1" fmla="*/ 4986 w 10330"/>
              <a:gd name="connsiteY1" fmla="*/ 223 h 10251"/>
              <a:gd name="connsiteX2" fmla="*/ 455 w 10330"/>
              <a:gd name="connsiteY2" fmla="*/ 490 h 10251"/>
              <a:gd name="connsiteX3" fmla="*/ 13 w 10330"/>
              <a:gd name="connsiteY3" fmla="*/ 4865 h 10251"/>
              <a:gd name="connsiteX4" fmla="*/ 562 w 10330"/>
              <a:gd name="connsiteY4" fmla="*/ 9650 h 10251"/>
              <a:gd name="connsiteX5" fmla="*/ 5191 w 10330"/>
              <a:gd name="connsiteY5" fmla="*/ 10012 h 10251"/>
              <a:gd name="connsiteX6" fmla="*/ 9921 w 10330"/>
              <a:gd name="connsiteY6" fmla="*/ 9749 h 10251"/>
              <a:gd name="connsiteX7" fmla="*/ 10324 w 10330"/>
              <a:gd name="connsiteY7" fmla="*/ 5175 h 10251"/>
              <a:gd name="connsiteX8" fmla="*/ 9710 w 10330"/>
              <a:gd name="connsiteY8" fmla="*/ 365 h 10251"/>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0 w 10330"/>
              <a:gd name="connsiteY0" fmla="*/ 365 h 10127"/>
              <a:gd name="connsiteX1" fmla="*/ 4986 w 10330"/>
              <a:gd name="connsiteY1" fmla="*/ 223 h 10127"/>
              <a:gd name="connsiteX2" fmla="*/ 455 w 10330"/>
              <a:gd name="connsiteY2" fmla="*/ 490 h 10127"/>
              <a:gd name="connsiteX3" fmla="*/ 13 w 10330"/>
              <a:gd name="connsiteY3" fmla="*/ 4865 h 10127"/>
              <a:gd name="connsiteX4" fmla="*/ 562 w 10330"/>
              <a:gd name="connsiteY4" fmla="*/ 9650 h 10127"/>
              <a:gd name="connsiteX5" fmla="*/ 5191 w 10330"/>
              <a:gd name="connsiteY5" fmla="*/ 10012 h 10127"/>
              <a:gd name="connsiteX6" fmla="*/ 9921 w 10330"/>
              <a:gd name="connsiteY6" fmla="*/ 9749 h 10127"/>
              <a:gd name="connsiteX7" fmla="*/ 10324 w 10330"/>
              <a:gd name="connsiteY7" fmla="*/ 5175 h 10127"/>
              <a:gd name="connsiteX8" fmla="*/ 9710 w 10330"/>
              <a:gd name="connsiteY8" fmla="*/ 365 h 10127"/>
              <a:gd name="connsiteX0" fmla="*/ 9712 w 10332"/>
              <a:gd name="connsiteY0" fmla="*/ 365 h 10317"/>
              <a:gd name="connsiteX1" fmla="*/ 4988 w 10332"/>
              <a:gd name="connsiteY1" fmla="*/ 223 h 10317"/>
              <a:gd name="connsiteX2" fmla="*/ 457 w 10332"/>
              <a:gd name="connsiteY2" fmla="*/ 490 h 10317"/>
              <a:gd name="connsiteX3" fmla="*/ 15 w 10332"/>
              <a:gd name="connsiteY3" fmla="*/ 4865 h 10317"/>
              <a:gd name="connsiteX4" fmla="*/ 588 w 10332"/>
              <a:gd name="connsiteY4" fmla="*/ 9929 h 10317"/>
              <a:gd name="connsiteX5" fmla="*/ 5193 w 10332"/>
              <a:gd name="connsiteY5" fmla="*/ 10012 h 10317"/>
              <a:gd name="connsiteX6" fmla="*/ 9923 w 10332"/>
              <a:gd name="connsiteY6" fmla="*/ 9749 h 10317"/>
              <a:gd name="connsiteX7" fmla="*/ 10326 w 10332"/>
              <a:gd name="connsiteY7" fmla="*/ 5175 h 10317"/>
              <a:gd name="connsiteX8" fmla="*/ 9712 w 10332"/>
              <a:gd name="connsiteY8" fmla="*/ 365 h 10317"/>
              <a:gd name="connsiteX0" fmla="*/ 9712 w 10332"/>
              <a:gd name="connsiteY0" fmla="*/ 365 h 10185"/>
              <a:gd name="connsiteX1" fmla="*/ 4988 w 10332"/>
              <a:gd name="connsiteY1" fmla="*/ 223 h 10185"/>
              <a:gd name="connsiteX2" fmla="*/ 457 w 10332"/>
              <a:gd name="connsiteY2" fmla="*/ 490 h 10185"/>
              <a:gd name="connsiteX3" fmla="*/ 15 w 10332"/>
              <a:gd name="connsiteY3" fmla="*/ 4865 h 10185"/>
              <a:gd name="connsiteX4" fmla="*/ 588 w 10332"/>
              <a:gd name="connsiteY4" fmla="*/ 9929 h 10185"/>
              <a:gd name="connsiteX5" fmla="*/ 5193 w 10332"/>
              <a:gd name="connsiteY5" fmla="*/ 10012 h 10185"/>
              <a:gd name="connsiteX6" fmla="*/ 9923 w 10332"/>
              <a:gd name="connsiteY6" fmla="*/ 9749 h 10185"/>
              <a:gd name="connsiteX7" fmla="*/ 10326 w 10332"/>
              <a:gd name="connsiteY7" fmla="*/ 5175 h 10185"/>
              <a:gd name="connsiteX8" fmla="*/ 9712 w 10332"/>
              <a:gd name="connsiteY8" fmla="*/ 365 h 10185"/>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326"/>
              <a:gd name="connsiteY0" fmla="*/ 365 h 10183"/>
              <a:gd name="connsiteX1" fmla="*/ 4988 w 10326"/>
              <a:gd name="connsiteY1" fmla="*/ 223 h 10183"/>
              <a:gd name="connsiteX2" fmla="*/ 457 w 10326"/>
              <a:gd name="connsiteY2" fmla="*/ 490 h 10183"/>
              <a:gd name="connsiteX3" fmla="*/ 15 w 10326"/>
              <a:gd name="connsiteY3" fmla="*/ 4865 h 10183"/>
              <a:gd name="connsiteX4" fmla="*/ 588 w 10326"/>
              <a:gd name="connsiteY4" fmla="*/ 9929 h 10183"/>
              <a:gd name="connsiteX5" fmla="*/ 5193 w 10326"/>
              <a:gd name="connsiteY5" fmla="*/ 10012 h 10183"/>
              <a:gd name="connsiteX6" fmla="*/ 9792 w 10326"/>
              <a:gd name="connsiteY6" fmla="*/ 9792 h 10183"/>
              <a:gd name="connsiteX7" fmla="*/ 10326 w 10326"/>
              <a:gd name="connsiteY7" fmla="*/ 5175 h 10183"/>
              <a:gd name="connsiteX8" fmla="*/ 9712 w 10326"/>
              <a:gd name="connsiteY8" fmla="*/ 365 h 10183"/>
              <a:gd name="connsiteX0" fmla="*/ 9712 w 10267"/>
              <a:gd name="connsiteY0" fmla="*/ 365 h 10183"/>
              <a:gd name="connsiteX1" fmla="*/ 4988 w 10267"/>
              <a:gd name="connsiteY1" fmla="*/ 223 h 10183"/>
              <a:gd name="connsiteX2" fmla="*/ 457 w 10267"/>
              <a:gd name="connsiteY2" fmla="*/ 490 h 10183"/>
              <a:gd name="connsiteX3" fmla="*/ 15 w 10267"/>
              <a:gd name="connsiteY3" fmla="*/ 4865 h 10183"/>
              <a:gd name="connsiteX4" fmla="*/ 588 w 10267"/>
              <a:gd name="connsiteY4" fmla="*/ 9929 h 10183"/>
              <a:gd name="connsiteX5" fmla="*/ 5193 w 10267"/>
              <a:gd name="connsiteY5" fmla="*/ 10012 h 10183"/>
              <a:gd name="connsiteX6" fmla="*/ 9792 w 10267"/>
              <a:gd name="connsiteY6" fmla="*/ 9792 h 10183"/>
              <a:gd name="connsiteX7" fmla="*/ 10266 w 10267"/>
              <a:gd name="connsiteY7" fmla="*/ 5175 h 10183"/>
              <a:gd name="connsiteX8" fmla="*/ 9712 w 10267"/>
              <a:gd name="connsiteY8" fmla="*/ 365 h 10183"/>
              <a:gd name="connsiteX0" fmla="*/ 9712 w 10288"/>
              <a:gd name="connsiteY0" fmla="*/ 365 h 10186"/>
              <a:gd name="connsiteX1" fmla="*/ 4988 w 10288"/>
              <a:gd name="connsiteY1" fmla="*/ 223 h 10186"/>
              <a:gd name="connsiteX2" fmla="*/ 457 w 10288"/>
              <a:gd name="connsiteY2" fmla="*/ 490 h 10186"/>
              <a:gd name="connsiteX3" fmla="*/ 15 w 10288"/>
              <a:gd name="connsiteY3" fmla="*/ 4865 h 10186"/>
              <a:gd name="connsiteX4" fmla="*/ 588 w 10288"/>
              <a:gd name="connsiteY4" fmla="*/ 9929 h 10186"/>
              <a:gd name="connsiteX5" fmla="*/ 5193 w 10288"/>
              <a:gd name="connsiteY5" fmla="*/ 10012 h 10186"/>
              <a:gd name="connsiteX6" fmla="*/ 9935 w 10288"/>
              <a:gd name="connsiteY6" fmla="*/ 9728 h 10186"/>
              <a:gd name="connsiteX7" fmla="*/ 10266 w 10288"/>
              <a:gd name="connsiteY7" fmla="*/ 5175 h 10186"/>
              <a:gd name="connsiteX8" fmla="*/ 9712 w 10288"/>
              <a:gd name="connsiteY8" fmla="*/ 365 h 10186"/>
              <a:gd name="connsiteX0" fmla="*/ 9712 w 10288"/>
              <a:gd name="connsiteY0" fmla="*/ 435 h 10256"/>
              <a:gd name="connsiteX1" fmla="*/ 4988 w 10288"/>
              <a:gd name="connsiteY1" fmla="*/ 100 h 10256"/>
              <a:gd name="connsiteX2" fmla="*/ 457 w 10288"/>
              <a:gd name="connsiteY2" fmla="*/ 560 h 10256"/>
              <a:gd name="connsiteX3" fmla="*/ 15 w 10288"/>
              <a:gd name="connsiteY3" fmla="*/ 4935 h 10256"/>
              <a:gd name="connsiteX4" fmla="*/ 588 w 10288"/>
              <a:gd name="connsiteY4" fmla="*/ 9999 h 10256"/>
              <a:gd name="connsiteX5" fmla="*/ 5193 w 10288"/>
              <a:gd name="connsiteY5" fmla="*/ 10082 h 10256"/>
              <a:gd name="connsiteX6" fmla="*/ 9935 w 10288"/>
              <a:gd name="connsiteY6" fmla="*/ 9798 h 10256"/>
              <a:gd name="connsiteX7" fmla="*/ 10266 w 10288"/>
              <a:gd name="connsiteY7" fmla="*/ 5245 h 10256"/>
              <a:gd name="connsiteX8" fmla="*/ 9712 w 10288"/>
              <a:gd name="connsiteY8" fmla="*/ 435 h 10256"/>
              <a:gd name="connsiteX0" fmla="*/ 9749 w 10325"/>
              <a:gd name="connsiteY0" fmla="*/ 435 h 10256"/>
              <a:gd name="connsiteX1" fmla="*/ 5025 w 10325"/>
              <a:gd name="connsiteY1" fmla="*/ 100 h 10256"/>
              <a:gd name="connsiteX2" fmla="*/ 387 w 10325"/>
              <a:gd name="connsiteY2" fmla="*/ 431 h 10256"/>
              <a:gd name="connsiteX3" fmla="*/ 52 w 10325"/>
              <a:gd name="connsiteY3" fmla="*/ 4935 h 10256"/>
              <a:gd name="connsiteX4" fmla="*/ 625 w 10325"/>
              <a:gd name="connsiteY4" fmla="*/ 9999 h 10256"/>
              <a:gd name="connsiteX5" fmla="*/ 5230 w 10325"/>
              <a:gd name="connsiteY5" fmla="*/ 10082 h 10256"/>
              <a:gd name="connsiteX6" fmla="*/ 9972 w 10325"/>
              <a:gd name="connsiteY6" fmla="*/ 9798 h 10256"/>
              <a:gd name="connsiteX7" fmla="*/ 10303 w 10325"/>
              <a:gd name="connsiteY7" fmla="*/ 5245 h 10256"/>
              <a:gd name="connsiteX8" fmla="*/ 9749 w 10325"/>
              <a:gd name="connsiteY8" fmla="*/ 435 h 10256"/>
              <a:gd name="connsiteX0" fmla="*/ 9821 w 10325"/>
              <a:gd name="connsiteY0" fmla="*/ 401 h 10308"/>
              <a:gd name="connsiteX1" fmla="*/ 5025 w 10325"/>
              <a:gd name="connsiteY1" fmla="*/ 152 h 10308"/>
              <a:gd name="connsiteX2" fmla="*/ 387 w 10325"/>
              <a:gd name="connsiteY2" fmla="*/ 483 h 10308"/>
              <a:gd name="connsiteX3" fmla="*/ 52 w 10325"/>
              <a:gd name="connsiteY3" fmla="*/ 4987 h 10308"/>
              <a:gd name="connsiteX4" fmla="*/ 625 w 10325"/>
              <a:gd name="connsiteY4" fmla="*/ 10051 h 10308"/>
              <a:gd name="connsiteX5" fmla="*/ 5230 w 10325"/>
              <a:gd name="connsiteY5" fmla="*/ 10134 h 10308"/>
              <a:gd name="connsiteX6" fmla="*/ 9972 w 10325"/>
              <a:gd name="connsiteY6" fmla="*/ 9850 h 10308"/>
              <a:gd name="connsiteX7" fmla="*/ 10303 w 10325"/>
              <a:gd name="connsiteY7" fmla="*/ 5297 h 10308"/>
              <a:gd name="connsiteX8" fmla="*/ 9821 w 10325"/>
              <a:gd name="connsiteY8" fmla="*/ 401 h 10308"/>
              <a:gd name="connsiteX0" fmla="*/ 9821 w 10325"/>
              <a:gd name="connsiteY0" fmla="*/ 444 h 10351"/>
              <a:gd name="connsiteX1" fmla="*/ 5120 w 10325"/>
              <a:gd name="connsiteY1" fmla="*/ 88 h 10351"/>
              <a:gd name="connsiteX2" fmla="*/ 387 w 10325"/>
              <a:gd name="connsiteY2" fmla="*/ 526 h 10351"/>
              <a:gd name="connsiteX3" fmla="*/ 52 w 10325"/>
              <a:gd name="connsiteY3" fmla="*/ 5030 h 10351"/>
              <a:gd name="connsiteX4" fmla="*/ 625 w 10325"/>
              <a:gd name="connsiteY4" fmla="*/ 10094 h 10351"/>
              <a:gd name="connsiteX5" fmla="*/ 5230 w 10325"/>
              <a:gd name="connsiteY5" fmla="*/ 10177 h 10351"/>
              <a:gd name="connsiteX6" fmla="*/ 9972 w 10325"/>
              <a:gd name="connsiteY6" fmla="*/ 9893 h 10351"/>
              <a:gd name="connsiteX7" fmla="*/ 10303 w 10325"/>
              <a:gd name="connsiteY7" fmla="*/ 5340 h 10351"/>
              <a:gd name="connsiteX8" fmla="*/ 9821 w 10325"/>
              <a:gd name="connsiteY8" fmla="*/ 444 h 10351"/>
              <a:gd name="connsiteX0" fmla="*/ 9939 w 10443"/>
              <a:gd name="connsiteY0" fmla="*/ 444 h 10504"/>
              <a:gd name="connsiteX1" fmla="*/ 5238 w 10443"/>
              <a:gd name="connsiteY1" fmla="*/ 88 h 10504"/>
              <a:gd name="connsiteX2" fmla="*/ 505 w 10443"/>
              <a:gd name="connsiteY2" fmla="*/ 526 h 10504"/>
              <a:gd name="connsiteX3" fmla="*/ 15 w 10443"/>
              <a:gd name="connsiteY3" fmla="*/ 5051 h 10504"/>
              <a:gd name="connsiteX4" fmla="*/ 743 w 10443"/>
              <a:gd name="connsiteY4" fmla="*/ 10094 h 10504"/>
              <a:gd name="connsiteX5" fmla="*/ 5348 w 10443"/>
              <a:gd name="connsiteY5" fmla="*/ 10177 h 10504"/>
              <a:gd name="connsiteX6" fmla="*/ 10090 w 10443"/>
              <a:gd name="connsiteY6" fmla="*/ 9893 h 10504"/>
              <a:gd name="connsiteX7" fmla="*/ 10421 w 10443"/>
              <a:gd name="connsiteY7" fmla="*/ 5340 h 10504"/>
              <a:gd name="connsiteX8" fmla="*/ 9939 w 10443"/>
              <a:gd name="connsiteY8" fmla="*/ 444 h 10504"/>
              <a:gd name="connsiteX0" fmla="*/ 9989 w 10493"/>
              <a:gd name="connsiteY0" fmla="*/ 444 h 10473"/>
              <a:gd name="connsiteX1" fmla="*/ 5288 w 10493"/>
              <a:gd name="connsiteY1" fmla="*/ 88 h 10473"/>
              <a:gd name="connsiteX2" fmla="*/ 555 w 10493"/>
              <a:gd name="connsiteY2" fmla="*/ 526 h 10473"/>
              <a:gd name="connsiteX3" fmla="*/ 65 w 10493"/>
              <a:gd name="connsiteY3" fmla="*/ 5051 h 10473"/>
              <a:gd name="connsiteX4" fmla="*/ 602 w 10493"/>
              <a:gd name="connsiteY4" fmla="*/ 10051 h 10473"/>
              <a:gd name="connsiteX5" fmla="*/ 5398 w 10493"/>
              <a:gd name="connsiteY5" fmla="*/ 10177 h 10473"/>
              <a:gd name="connsiteX6" fmla="*/ 10140 w 10493"/>
              <a:gd name="connsiteY6" fmla="*/ 9893 h 10473"/>
              <a:gd name="connsiteX7" fmla="*/ 10471 w 10493"/>
              <a:gd name="connsiteY7" fmla="*/ 5340 h 10473"/>
              <a:gd name="connsiteX8" fmla="*/ 9989 w 10493"/>
              <a:gd name="connsiteY8" fmla="*/ 444 h 10473"/>
              <a:gd name="connsiteX0" fmla="*/ 9928 w 10432"/>
              <a:gd name="connsiteY0" fmla="*/ 444 h 10484"/>
              <a:gd name="connsiteX1" fmla="*/ 5227 w 10432"/>
              <a:gd name="connsiteY1" fmla="*/ 88 h 10484"/>
              <a:gd name="connsiteX2" fmla="*/ 494 w 10432"/>
              <a:gd name="connsiteY2" fmla="*/ 526 h 10484"/>
              <a:gd name="connsiteX3" fmla="*/ 4 w 10432"/>
              <a:gd name="connsiteY3" fmla="*/ 5051 h 10484"/>
              <a:gd name="connsiteX4" fmla="*/ 541 w 10432"/>
              <a:gd name="connsiteY4" fmla="*/ 10051 h 10484"/>
              <a:gd name="connsiteX5" fmla="*/ 5337 w 10432"/>
              <a:gd name="connsiteY5" fmla="*/ 10177 h 10484"/>
              <a:gd name="connsiteX6" fmla="*/ 10079 w 10432"/>
              <a:gd name="connsiteY6" fmla="*/ 9893 h 10484"/>
              <a:gd name="connsiteX7" fmla="*/ 10410 w 10432"/>
              <a:gd name="connsiteY7" fmla="*/ 5340 h 10484"/>
              <a:gd name="connsiteX8" fmla="*/ 9928 w 10432"/>
              <a:gd name="connsiteY8" fmla="*/ 444 h 10484"/>
              <a:gd name="connsiteX0" fmla="*/ 9988 w 10492"/>
              <a:gd name="connsiteY0" fmla="*/ 444 h 10557"/>
              <a:gd name="connsiteX1" fmla="*/ 5287 w 10492"/>
              <a:gd name="connsiteY1" fmla="*/ 88 h 10557"/>
              <a:gd name="connsiteX2" fmla="*/ 554 w 10492"/>
              <a:gd name="connsiteY2" fmla="*/ 526 h 10557"/>
              <a:gd name="connsiteX3" fmla="*/ 64 w 10492"/>
              <a:gd name="connsiteY3" fmla="*/ 5051 h 10557"/>
              <a:gd name="connsiteX4" fmla="*/ 601 w 10492"/>
              <a:gd name="connsiteY4" fmla="*/ 10051 h 10557"/>
              <a:gd name="connsiteX5" fmla="*/ 5385 w 10492"/>
              <a:gd name="connsiteY5" fmla="*/ 10370 h 10557"/>
              <a:gd name="connsiteX6" fmla="*/ 10139 w 10492"/>
              <a:gd name="connsiteY6" fmla="*/ 9893 h 10557"/>
              <a:gd name="connsiteX7" fmla="*/ 10470 w 10492"/>
              <a:gd name="connsiteY7" fmla="*/ 5340 h 10557"/>
              <a:gd name="connsiteX8" fmla="*/ 9988 w 10492"/>
              <a:gd name="connsiteY8" fmla="*/ 444 h 10557"/>
              <a:gd name="connsiteX0" fmla="*/ 9928 w 10432"/>
              <a:gd name="connsiteY0" fmla="*/ 444 h 10515"/>
              <a:gd name="connsiteX1" fmla="*/ 5227 w 10432"/>
              <a:gd name="connsiteY1" fmla="*/ 88 h 10515"/>
              <a:gd name="connsiteX2" fmla="*/ 494 w 10432"/>
              <a:gd name="connsiteY2" fmla="*/ 526 h 10515"/>
              <a:gd name="connsiteX3" fmla="*/ 4 w 10432"/>
              <a:gd name="connsiteY3" fmla="*/ 5051 h 10515"/>
              <a:gd name="connsiteX4" fmla="*/ 541 w 10432"/>
              <a:gd name="connsiteY4" fmla="*/ 10051 h 10515"/>
              <a:gd name="connsiteX5" fmla="*/ 5325 w 10432"/>
              <a:gd name="connsiteY5" fmla="*/ 10370 h 10515"/>
              <a:gd name="connsiteX6" fmla="*/ 10079 w 10432"/>
              <a:gd name="connsiteY6" fmla="*/ 9893 h 10515"/>
              <a:gd name="connsiteX7" fmla="*/ 10410 w 10432"/>
              <a:gd name="connsiteY7" fmla="*/ 5340 h 10515"/>
              <a:gd name="connsiteX8" fmla="*/ 9928 w 10432"/>
              <a:gd name="connsiteY8" fmla="*/ 444 h 10515"/>
              <a:gd name="connsiteX0" fmla="*/ 9934 w 10438"/>
              <a:gd name="connsiteY0" fmla="*/ 444 h 10584"/>
              <a:gd name="connsiteX1" fmla="*/ 5233 w 10438"/>
              <a:gd name="connsiteY1" fmla="*/ 88 h 10584"/>
              <a:gd name="connsiteX2" fmla="*/ 500 w 10438"/>
              <a:gd name="connsiteY2" fmla="*/ 526 h 10584"/>
              <a:gd name="connsiteX3" fmla="*/ 10 w 10438"/>
              <a:gd name="connsiteY3" fmla="*/ 5051 h 10584"/>
              <a:gd name="connsiteX4" fmla="*/ 666 w 10438"/>
              <a:gd name="connsiteY4" fmla="*/ 10158 h 10584"/>
              <a:gd name="connsiteX5" fmla="*/ 5331 w 10438"/>
              <a:gd name="connsiteY5" fmla="*/ 10370 h 10584"/>
              <a:gd name="connsiteX6" fmla="*/ 10085 w 10438"/>
              <a:gd name="connsiteY6" fmla="*/ 9893 h 10584"/>
              <a:gd name="connsiteX7" fmla="*/ 10416 w 10438"/>
              <a:gd name="connsiteY7" fmla="*/ 5340 h 10584"/>
              <a:gd name="connsiteX8" fmla="*/ 9934 w 10438"/>
              <a:gd name="connsiteY8" fmla="*/ 444 h 10584"/>
              <a:gd name="connsiteX0" fmla="*/ 9934 w 10438"/>
              <a:gd name="connsiteY0" fmla="*/ 444 h 10605"/>
              <a:gd name="connsiteX1" fmla="*/ 5233 w 10438"/>
              <a:gd name="connsiteY1" fmla="*/ 88 h 10605"/>
              <a:gd name="connsiteX2" fmla="*/ 500 w 10438"/>
              <a:gd name="connsiteY2" fmla="*/ 526 h 10605"/>
              <a:gd name="connsiteX3" fmla="*/ 10 w 10438"/>
              <a:gd name="connsiteY3" fmla="*/ 5051 h 10605"/>
              <a:gd name="connsiteX4" fmla="*/ 666 w 10438"/>
              <a:gd name="connsiteY4" fmla="*/ 10158 h 10605"/>
              <a:gd name="connsiteX5" fmla="*/ 5331 w 10438"/>
              <a:gd name="connsiteY5" fmla="*/ 10370 h 10605"/>
              <a:gd name="connsiteX6" fmla="*/ 10085 w 10438"/>
              <a:gd name="connsiteY6" fmla="*/ 9893 h 10605"/>
              <a:gd name="connsiteX7" fmla="*/ 10416 w 10438"/>
              <a:gd name="connsiteY7" fmla="*/ 5340 h 10605"/>
              <a:gd name="connsiteX8" fmla="*/ 9934 w 10438"/>
              <a:gd name="connsiteY8" fmla="*/ 444 h 10605"/>
              <a:gd name="connsiteX0" fmla="*/ 9934 w 10438"/>
              <a:gd name="connsiteY0" fmla="*/ 444 h 10497"/>
              <a:gd name="connsiteX1" fmla="*/ 5233 w 10438"/>
              <a:gd name="connsiteY1" fmla="*/ 88 h 10497"/>
              <a:gd name="connsiteX2" fmla="*/ 500 w 10438"/>
              <a:gd name="connsiteY2" fmla="*/ 526 h 10497"/>
              <a:gd name="connsiteX3" fmla="*/ 10 w 10438"/>
              <a:gd name="connsiteY3" fmla="*/ 5051 h 10497"/>
              <a:gd name="connsiteX4" fmla="*/ 666 w 10438"/>
              <a:gd name="connsiteY4" fmla="*/ 10158 h 10497"/>
              <a:gd name="connsiteX5" fmla="*/ 5331 w 10438"/>
              <a:gd name="connsiteY5" fmla="*/ 10370 h 10497"/>
              <a:gd name="connsiteX6" fmla="*/ 10085 w 10438"/>
              <a:gd name="connsiteY6" fmla="*/ 9893 h 10497"/>
              <a:gd name="connsiteX7" fmla="*/ 10416 w 10438"/>
              <a:gd name="connsiteY7" fmla="*/ 5340 h 10497"/>
              <a:gd name="connsiteX8" fmla="*/ 9934 w 10438"/>
              <a:gd name="connsiteY8" fmla="*/ 444 h 10497"/>
              <a:gd name="connsiteX0" fmla="*/ 9934 w 10455"/>
              <a:gd name="connsiteY0" fmla="*/ 444 h 10491"/>
              <a:gd name="connsiteX1" fmla="*/ 5233 w 10455"/>
              <a:gd name="connsiteY1" fmla="*/ 88 h 10491"/>
              <a:gd name="connsiteX2" fmla="*/ 500 w 10455"/>
              <a:gd name="connsiteY2" fmla="*/ 526 h 10491"/>
              <a:gd name="connsiteX3" fmla="*/ 10 w 10455"/>
              <a:gd name="connsiteY3" fmla="*/ 5051 h 10491"/>
              <a:gd name="connsiteX4" fmla="*/ 666 w 10455"/>
              <a:gd name="connsiteY4" fmla="*/ 10158 h 10491"/>
              <a:gd name="connsiteX5" fmla="*/ 5331 w 10455"/>
              <a:gd name="connsiteY5" fmla="*/ 10370 h 10491"/>
              <a:gd name="connsiteX6" fmla="*/ 10133 w 10455"/>
              <a:gd name="connsiteY6" fmla="*/ 10000 h 10491"/>
              <a:gd name="connsiteX7" fmla="*/ 10416 w 10455"/>
              <a:gd name="connsiteY7" fmla="*/ 5340 h 10491"/>
              <a:gd name="connsiteX8" fmla="*/ 9934 w 10455"/>
              <a:gd name="connsiteY8" fmla="*/ 444 h 10491"/>
              <a:gd name="connsiteX0" fmla="*/ 9994 w 10455"/>
              <a:gd name="connsiteY0" fmla="*/ 435 h 10503"/>
              <a:gd name="connsiteX1" fmla="*/ 5233 w 10455"/>
              <a:gd name="connsiteY1" fmla="*/ 100 h 10503"/>
              <a:gd name="connsiteX2" fmla="*/ 500 w 10455"/>
              <a:gd name="connsiteY2" fmla="*/ 538 h 10503"/>
              <a:gd name="connsiteX3" fmla="*/ 10 w 10455"/>
              <a:gd name="connsiteY3" fmla="*/ 5063 h 10503"/>
              <a:gd name="connsiteX4" fmla="*/ 666 w 10455"/>
              <a:gd name="connsiteY4" fmla="*/ 10170 h 10503"/>
              <a:gd name="connsiteX5" fmla="*/ 5331 w 10455"/>
              <a:gd name="connsiteY5" fmla="*/ 10382 h 10503"/>
              <a:gd name="connsiteX6" fmla="*/ 10133 w 10455"/>
              <a:gd name="connsiteY6" fmla="*/ 10012 h 10503"/>
              <a:gd name="connsiteX7" fmla="*/ 10416 w 10455"/>
              <a:gd name="connsiteY7" fmla="*/ 5352 h 10503"/>
              <a:gd name="connsiteX8" fmla="*/ 9994 w 10455"/>
              <a:gd name="connsiteY8" fmla="*/ 435 h 10503"/>
              <a:gd name="connsiteX0" fmla="*/ 9994 w 10541"/>
              <a:gd name="connsiteY0" fmla="*/ 435 h 10503"/>
              <a:gd name="connsiteX1" fmla="*/ 5233 w 10541"/>
              <a:gd name="connsiteY1" fmla="*/ 100 h 10503"/>
              <a:gd name="connsiteX2" fmla="*/ 500 w 10541"/>
              <a:gd name="connsiteY2" fmla="*/ 538 h 10503"/>
              <a:gd name="connsiteX3" fmla="*/ 10 w 10541"/>
              <a:gd name="connsiteY3" fmla="*/ 5063 h 10503"/>
              <a:gd name="connsiteX4" fmla="*/ 666 w 10541"/>
              <a:gd name="connsiteY4" fmla="*/ 10170 h 10503"/>
              <a:gd name="connsiteX5" fmla="*/ 5331 w 10541"/>
              <a:gd name="connsiteY5" fmla="*/ 10382 h 10503"/>
              <a:gd name="connsiteX6" fmla="*/ 10133 w 10541"/>
              <a:gd name="connsiteY6" fmla="*/ 10012 h 10503"/>
              <a:gd name="connsiteX7" fmla="*/ 10535 w 10541"/>
              <a:gd name="connsiteY7" fmla="*/ 5331 h 10503"/>
              <a:gd name="connsiteX8" fmla="*/ 9994 w 10541"/>
              <a:gd name="connsiteY8" fmla="*/ 435 h 10503"/>
              <a:gd name="connsiteX0" fmla="*/ 9994 w 10550"/>
              <a:gd name="connsiteY0" fmla="*/ 435 h 10500"/>
              <a:gd name="connsiteX1" fmla="*/ 5233 w 10550"/>
              <a:gd name="connsiteY1" fmla="*/ 100 h 10500"/>
              <a:gd name="connsiteX2" fmla="*/ 500 w 10550"/>
              <a:gd name="connsiteY2" fmla="*/ 538 h 10500"/>
              <a:gd name="connsiteX3" fmla="*/ 10 w 10550"/>
              <a:gd name="connsiteY3" fmla="*/ 5063 h 10500"/>
              <a:gd name="connsiteX4" fmla="*/ 666 w 10550"/>
              <a:gd name="connsiteY4" fmla="*/ 10170 h 10500"/>
              <a:gd name="connsiteX5" fmla="*/ 5331 w 10550"/>
              <a:gd name="connsiteY5" fmla="*/ 10382 h 10500"/>
              <a:gd name="connsiteX6" fmla="*/ 10181 w 10550"/>
              <a:gd name="connsiteY6" fmla="*/ 10055 h 10500"/>
              <a:gd name="connsiteX7" fmla="*/ 10535 w 10550"/>
              <a:gd name="connsiteY7" fmla="*/ 5331 h 10500"/>
              <a:gd name="connsiteX8" fmla="*/ 9994 w 10550"/>
              <a:gd name="connsiteY8" fmla="*/ 435 h 10500"/>
              <a:gd name="connsiteX0" fmla="*/ 9994 w 10550"/>
              <a:gd name="connsiteY0" fmla="*/ 435 h 10528"/>
              <a:gd name="connsiteX1" fmla="*/ 5233 w 10550"/>
              <a:gd name="connsiteY1" fmla="*/ 100 h 10528"/>
              <a:gd name="connsiteX2" fmla="*/ 500 w 10550"/>
              <a:gd name="connsiteY2" fmla="*/ 538 h 10528"/>
              <a:gd name="connsiteX3" fmla="*/ 10 w 10550"/>
              <a:gd name="connsiteY3" fmla="*/ 5063 h 10528"/>
              <a:gd name="connsiteX4" fmla="*/ 666 w 10550"/>
              <a:gd name="connsiteY4" fmla="*/ 10213 h 10528"/>
              <a:gd name="connsiteX5" fmla="*/ 5331 w 10550"/>
              <a:gd name="connsiteY5" fmla="*/ 10382 h 10528"/>
              <a:gd name="connsiteX6" fmla="*/ 10181 w 10550"/>
              <a:gd name="connsiteY6" fmla="*/ 10055 h 10528"/>
              <a:gd name="connsiteX7" fmla="*/ 10535 w 10550"/>
              <a:gd name="connsiteY7" fmla="*/ 5331 h 10528"/>
              <a:gd name="connsiteX8" fmla="*/ 9994 w 10550"/>
              <a:gd name="connsiteY8" fmla="*/ 435 h 10528"/>
              <a:gd name="connsiteX0" fmla="*/ 9991 w 10547"/>
              <a:gd name="connsiteY0" fmla="*/ 435 h 10528"/>
              <a:gd name="connsiteX1" fmla="*/ 5230 w 10547"/>
              <a:gd name="connsiteY1" fmla="*/ 100 h 10528"/>
              <a:gd name="connsiteX2" fmla="*/ 497 w 10547"/>
              <a:gd name="connsiteY2" fmla="*/ 538 h 10528"/>
              <a:gd name="connsiteX3" fmla="*/ 7 w 10547"/>
              <a:gd name="connsiteY3" fmla="*/ 5063 h 10528"/>
              <a:gd name="connsiteX4" fmla="*/ 663 w 10547"/>
              <a:gd name="connsiteY4" fmla="*/ 10213 h 10528"/>
              <a:gd name="connsiteX5" fmla="*/ 5328 w 10547"/>
              <a:gd name="connsiteY5" fmla="*/ 10382 h 10528"/>
              <a:gd name="connsiteX6" fmla="*/ 10178 w 10547"/>
              <a:gd name="connsiteY6" fmla="*/ 10055 h 10528"/>
              <a:gd name="connsiteX7" fmla="*/ 10532 w 10547"/>
              <a:gd name="connsiteY7" fmla="*/ 5331 h 10528"/>
              <a:gd name="connsiteX8" fmla="*/ 9991 w 10547"/>
              <a:gd name="connsiteY8" fmla="*/ 435 h 10528"/>
              <a:gd name="connsiteX0" fmla="*/ 9999 w 10555"/>
              <a:gd name="connsiteY0" fmla="*/ 435 h 10528"/>
              <a:gd name="connsiteX1" fmla="*/ 5238 w 10555"/>
              <a:gd name="connsiteY1" fmla="*/ 100 h 10528"/>
              <a:gd name="connsiteX2" fmla="*/ 481 w 10555"/>
              <a:gd name="connsiteY2" fmla="*/ 559 h 10528"/>
              <a:gd name="connsiteX3" fmla="*/ 15 w 10555"/>
              <a:gd name="connsiteY3" fmla="*/ 5063 h 10528"/>
              <a:gd name="connsiteX4" fmla="*/ 671 w 10555"/>
              <a:gd name="connsiteY4" fmla="*/ 10213 h 10528"/>
              <a:gd name="connsiteX5" fmla="*/ 5336 w 10555"/>
              <a:gd name="connsiteY5" fmla="*/ 10382 h 10528"/>
              <a:gd name="connsiteX6" fmla="*/ 10186 w 10555"/>
              <a:gd name="connsiteY6" fmla="*/ 10055 h 10528"/>
              <a:gd name="connsiteX7" fmla="*/ 10540 w 10555"/>
              <a:gd name="connsiteY7" fmla="*/ 5331 h 10528"/>
              <a:gd name="connsiteX8" fmla="*/ 9999 w 10555"/>
              <a:gd name="connsiteY8" fmla="*/ 435 h 10528"/>
              <a:gd name="connsiteX0" fmla="*/ 9999 w 10555"/>
              <a:gd name="connsiteY0" fmla="*/ 457 h 10550"/>
              <a:gd name="connsiteX1" fmla="*/ 5238 w 10555"/>
              <a:gd name="connsiteY1" fmla="*/ 122 h 10550"/>
              <a:gd name="connsiteX2" fmla="*/ 481 w 10555"/>
              <a:gd name="connsiteY2" fmla="*/ 581 h 10550"/>
              <a:gd name="connsiteX3" fmla="*/ 15 w 10555"/>
              <a:gd name="connsiteY3" fmla="*/ 5085 h 10550"/>
              <a:gd name="connsiteX4" fmla="*/ 671 w 10555"/>
              <a:gd name="connsiteY4" fmla="*/ 10235 h 10550"/>
              <a:gd name="connsiteX5" fmla="*/ 5336 w 10555"/>
              <a:gd name="connsiteY5" fmla="*/ 10404 h 10550"/>
              <a:gd name="connsiteX6" fmla="*/ 10186 w 10555"/>
              <a:gd name="connsiteY6" fmla="*/ 10077 h 10550"/>
              <a:gd name="connsiteX7" fmla="*/ 10540 w 10555"/>
              <a:gd name="connsiteY7" fmla="*/ 5353 h 10550"/>
              <a:gd name="connsiteX8" fmla="*/ 9999 w 10555"/>
              <a:gd name="connsiteY8" fmla="*/ 457 h 10550"/>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55"/>
              <a:gd name="connsiteY0" fmla="*/ 409 h 10566"/>
              <a:gd name="connsiteX1" fmla="*/ 5238 w 10555"/>
              <a:gd name="connsiteY1" fmla="*/ 138 h 10566"/>
              <a:gd name="connsiteX2" fmla="*/ 481 w 10555"/>
              <a:gd name="connsiteY2" fmla="*/ 597 h 10566"/>
              <a:gd name="connsiteX3" fmla="*/ 15 w 10555"/>
              <a:gd name="connsiteY3" fmla="*/ 5101 h 10566"/>
              <a:gd name="connsiteX4" fmla="*/ 671 w 10555"/>
              <a:gd name="connsiteY4" fmla="*/ 10251 h 10566"/>
              <a:gd name="connsiteX5" fmla="*/ 5336 w 10555"/>
              <a:gd name="connsiteY5" fmla="*/ 10420 h 10566"/>
              <a:gd name="connsiteX6" fmla="*/ 10186 w 10555"/>
              <a:gd name="connsiteY6" fmla="*/ 10093 h 10566"/>
              <a:gd name="connsiteX7" fmla="*/ 10540 w 10555"/>
              <a:gd name="connsiteY7" fmla="*/ 5369 h 10566"/>
              <a:gd name="connsiteX8" fmla="*/ 9987 w 10555"/>
              <a:gd name="connsiteY8" fmla="*/ 409 h 10566"/>
              <a:gd name="connsiteX0" fmla="*/ 9987 w 10547"/>
              <a:gd name="connsiteY0" fmla="*/ 409 h 10564"/>
              <a:gd name="connsiteX1" fmla="*/ 5238 w 10547"/>
              <a:gd name="connsiteY1" fmla="*/ 138 h 10564"/>
              <a:gd name="connsiteX2" fmla="*/ 481 w 10547"/>
              <a:gd name="connsiteY2" fmla="*/ 597 h 10564"/>
              <a:gd name="connsiteX3" fmla="*/ 15 w 10547"/>
              <a:gd name="connsiteY3" fmla="*/ 5101 h 10564"/>
              <a:gd name="connsiteX4" fmla="*/ 671 w 10547"/>
              <a:gd name="connsiteY4" fmla="*/ 10251 h 10564"/>
              <a:gd name="connsiteX5" fmla="*/ 5336 w 10547"/>
              <a:gd name="connsiteY5" fmla="*/ 10420 h 10564"/>
              <a:gd name="connsiteX6" fmla="*/ 10150 w 10547"/>
              <a:gd name="connsiteY6" fmla="*/ 10136 h 10564"/>
              <a:gd name="connsiteX7" fmla="*/ 10540 w 10547"/>
              <a:gd name="connsiteY7" fmla="*/ 5369 h 10564"/>
              <a:gd name="connsiteX8" fmla="*/ 9987 w 10547"/>
              <a:gd name="connsiteY8" fmla="*/ 409 h 10564"/>
              <a:gd name="connsiteX0" fmla="*/ 9987 w 10547"/>
              <a:gd name="connsiteY0" fmla="*/ 454 h 10609"/>
              <a:gd name="connsiteX1" fmla="*/ 5238 w 10547"/>
              <a:gd name="connsiteY1" fmla="*/ 76 h 10609"/>
              <a:gd name="connsiteX2" fmla="*/ 481 w 10547"/>
              <a:gd name="connsiteY2" fmla="*/ 642 h 10609"/>
              <a:gd name="connsiteX3" fmla="*/ 15 w 10547"/>
              <a:gd name="connsiteY3" fmla="*/ 5146 h 10609"/>
              <a:gd name="connsiteX4" fmla="*/ 671 w 10547"/>
              <a:gd name="connsiteY4" fmla="*/ 10296 h 10609"/>
              <a:gd name="connsiteX5" fmla="*/ 5336 w 10547"/>
              <a:gd name="connsiteY5" fmla="*/ 10465 h 10609"/>
              <a:gd name="connsiteX6" fmla="*/ 10150 w 10547"/>
              <a:gd name="connsiteY6" fmla="*/ 10181 h 10609"/>
              <a:gd name="connsiteX7" fmla="*/ 10540 w 10547"/>
              <a:gd name="connsiteY7" fmla="*/ 5414 h 10609"/>
              <a:gd name="connsiteX8" fmla="*/ 9987 w 10547"/>
              <a:gd name="connsiteY8" fmla="*/ 454 h 10609"/>
              <a:gd name="connsiteX0" fmla="*/ 9981 w 10541"/>
              <a:gd name="connsiteY0" fmla="*/ 454 h 10623"/>
              <a:gd name="connsiteX1" fmla="*/ 5232 w 10541"/>
              <a:gd name="connsiteY1" fmla="*/ 76 h 10623"/>
              <a:gd name="connsiteX2" fmla="*/ 475 w 10541"/>
              <a:gd name="connsiteY2" fmla="*/ 642 h 10623"/>
              <a:gd name="connsiteX3" fmla="*/ 9 w 10541"/>
              <a:gd name="connsiteY3" fmla="*/ 5146 h 10623"/>
              <a:gd name="connsiteX4" fmla="*/ 570 w 10541"/>
              <a:gd name="connsiteY4" fmla="*/ 10317 h 10623"/>
              <a:gd name="connsiteX5" fmla="*/ 5330 w 10541"/>
              <a:gd name="connsiteY5" fmla="*/ 10465 h 10623"/>
              <a:gd name="connsiteX6" fmla="*/ 10144 w 10541"/>
              <a:gd name="connsiteY6" fmla="*/ 10181 h 10623"/>
              <a:gd name="connsiteX7" fmla="*/ 10534 w 10541"/>
              <a:gd name="connsiteY7" fmla="*/ 5414 h 10623"/>
              <a:gd name="connsiteX8" fmla="*/ 9981 w 10541"/>
              <a:gd name="connsiteY8" fmla="*/ 454 h 1062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0541" h="10623">
                <a:moveTo>
                  <a:pt x="9981" y="454"/>
                </a:moveTo>
                <a:cubicBezTo>
                  <a:pt x="9093" y="-310"/>
                  <a:pt x="6898" y="133"/>
                  <a:pt x="5232" y="76"/>
                </a:cubicBezTo>
                <a:cubicBezTo>
                  <a:pt x="3658" y="159"/>
                  <a:pt x="953" y="-371"/>
                  <a:pt x="475" y="642"/>
                </a:cubicBezTo>
                <a:cubicBezTo>
                  <a:pt x="-56" y="1496"/>
                  <a:pt x="-7" y="3534"/>
                  <a:pt x="9" y="5146"/>
                </a:cubicBezTo>
                <a:cubicBezTo>
                  <a:pt x="25" y="6758"/>
                  <a:pt x="-40" y="9771"/>
                  <a:pt x="570" y="10317"/>
                </a:cubicBezTo>
                <a:cubicBezTo>
                  <a:pt x="1211" y="10891"/>
                  <a:pt x="3734" y="10488"/>
                  <a:pt x="5330" y="10465"/>
                </a:cubicBezTo>
                <a:cubicBezTo>
                  <a:pt x="6926" y="10442"/>
                  <a:pt x="9763" y="10642"/>
                  <a:pt x="10144" y="10181"/>
                </a:cubicBezTo>
                <a:cubicBezTo>
                  <a:pt x="10613" y="9764"/>
                  <a:pt x="10541" y="6952"/>
                  <a:pt x="10534" y="5414"/>
                </a:cubicBezTo>
                <a:cubicBezTo>
                  <a:pt x="10527" y="3877"/>
                  <a:pt x="10549" y="989"/>
                  <a:pt x="9981" y="454"/>
                </a:cubicBezTo>
                <a:close/>
              </a:path>
            </a:pathLst>
          </a:custGeom>
          <a:noFill/>
          <a:ln w="9525">
            <a:solidFill>
              <a:schemeClr val="tx1"/>
            </a:solidFill>
            <a:prstDash val="dash"/>
          </a:ln>
        </p:spPr>
        <p:txBody>
          <a:bodyPr vert="horz" wrap="square" lIns="91440" tIns="45720" rIns="91440" bIns="45720" numCol="1" anchor="t" anchorCtr="0" compatLnSpc="1">
            <a:prstTxWarp prst="textNoShape">
              <a:avLst/>
            </a:prstTxWarp>
          </a:bodyPr>
          <a:lstStyle/>
          <a:p>
            <a:endParaRPr lang="en-US" dirty="0"/>
          </a:p>
        </p:txBody>
      </p:sp>
    </p:spTree>
    <p:extLst>
      <p:ext uri="{BB962C8B-B14F-4D97-AF65-F5344CB8AC3E}">
        <p14:creationId xmlns:p14="http://schemas.microsoft.com/office/powerpoint/2010/main" val="2415025717"/>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only 1">
  <p:cSld name="Title only 1">
    <p:spTree>
      <p:nvGrpSpPr>
        <p:cNvPr id="1" name="Shape 288"/>
        <p:cNvGrpSpPr/>
        <p:nvPr/>
      </p:nvGrpSpPr>
      <p:grpSpPr>
        <a:xfrm>
          <a:off x="0" y="0"/>
          <a:ext cx="0" cy="0"/>
          <a:chOff x="0" y="0"/>
          <a:chExt cx="0" cy="0"/>
        </a:xfrm>
      </p:grpSpPr>
      <p:sp>
        <p:nvSpPr>
          <p:cNvPr id="289" name="Google Shape;289;p18"/>
          <p:cNvSpPr/>
          <p:nvPr/>
        </p:nvSpPr>
        <p:spPr>
          <a:xfrm>
            <a:off x="240863" y="274950"/>
            <a:ext cx="6376275" cy="4593600"/>
          </a:xfrm>
          <a:prstGeom prst="roundRect">
            <a:avLst>
              <a:gd name="adj" fmla="val 3448"/>
            </a:avLst>
          </a:prstGeom>
          <a:solidFill>
            <a:schemeClr val="lt2"/>
          </a:solidFill>
          <a:ln>
            <a:noFill/>
          </a:ln>
        </p:spPr>
        <p:txBody>
          <a:bodyPr spcFirstLastPara="1" wrap="square" lIns="68459" tIns="68459" rIns="68459" bIns="68459" anchor="ctr" anchorCtr="0">
            <a:noAutofit/>
          </a:bodyPr>
          <a:lstStyle/>
          <a:p>
            <a:pPr marL="0" lvl="0" indent="0" algn="l" rtl="0">
              <a:spcBef>
                <a:spcPts val="0"/>
              </a:spcBef>
              <a:spcAft>
                <a:spcPts val="0"/>
              </a:spcAft>
              <a:buNone/>
            </a:pPr>
            <a:endParaRPr sz="1013"/>
          </a:p>
        </p:txBody>
      </p:sp>
      <p:sp>
        <p:nvSpPr>
          <p:cNvPr id="290" name="Google Shape;290;p18"/>
          <p:cNvSpPr txBox="1">
            <a:spLocks noGrp="1"/>
          </p:cNvSpPr>
          <p:nvPr>
            <p:ph type="title"/>
          </p:nvPr>
        </p:nvSpPr>
        <p:spPr>
          <a:xfrm>
            <a:off x="540000" y="539400"/>
            <a:ext cx="5783175" cy="533100"/>
          </a:xfrm>
          <a:prstGeom prst="rect">
            <a:avLst/>
          </a:prstGeom>
        </p:spPr>
        <p:txBody>
          <a:bodyPr spcFirstLastPara="1" wrap="square" lIns="121705" tIns="121705" rIns="121705" bIns="121705" anchor="t" anchorCtr="0">
            <a:noAutofit/>
          </a:bodyPr>
          <a:lstStyle>
            <a:lvl1pPr lvl="0" rtl="0">
              <a:spcBef>
                <a:spcPts val="0"/>
              </a:spcBef>
              <a:spcAft>
                <a:spcPts val="0"/>
              </a:spcAft>
              <a:buSzPts val="36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395413226"/>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3667"/>
        <p:cNvGrpSpPr/>
        <p:nvPr/>
      </p:nvGrpSpPr>
      <p:grpSpPr>
        <a:xfrm>
          <a:off x="0" y="0"/>
          <a:ext cx="0" cy="0"/>
          <a:chOff x="0" y="0"/>
          <a:chExt cx="0" cy="0"/>
        </a:xfrm>
      </p:grpSpPr>
      <p:sp>
        <p:nvSpPr>
          <p:cNvPr id="3668" name="Google Shape;3668;p11"/>
          <p:cNvSpPr txBox="1">
            <a:spLocks noGrp="1"/>
          </p:cNvSpPr>
          <p:nvPr>
            <p:ph type="title" hasCustomPrompt="1"/>
          </p:nvPr>
        </p:nvSpPr>
        <p:spPr>
          <a:xfrm>
            <a:off x="963018" y="1558322"/>
            <a:ext cx="4932112" cy="1511048"/>
          </a:xfrm>
          <a:prstGeom prst="rect">
            <a:avLst/>
          </a:prstGeom>
        </p:spPr>
        <p:txBody>
          <a:bodyPr spcFirstLastPara="1" wrap="square" lIns="86020" tIns="86020" rIns="86020" bIns="86020" anchor="b" anchorCtr="0">
            <a:noAutofit/>
          </a:bodyPr>
          <a:lstStyle>
            <a:lvl1pPr lvl="0" algn="ctr">
              <a:spcBef>
                <a:spcPts val="0"/>
              </a:spcBef>
              <a:spcAft>
                <a:spcPts val="0"/>
              </a:spcAft>
              <a:buSzPts val="12000"/>
              <a:buNone/>
              <a:defRPr sz="6733"/>
            </a:lvl1pPr>
            <a:lvl2pPr lvl="1" algn="ctr">
              <a:spcBef>
                <a:spcPts val="0"/>
              </a:spcBef>
              <a:spcAft>
                <a:spcPts val="0"/>
              </a:spcAft>
              <a:buSzPts val="12000"/>
              <a:buNone/>
              <a:defRPr sz="6733"/>
            </a:lvl2pPr>
            <a:lvl3pPr lvl="2" algn="ctr">
              <a:spcBef>
                <a:spcPts val="0"/>
              </a:spcBef>
              <a:spcAft>
                <a:spcPts val="0"/>
              </a:spcAft>
              <a:buSzPts val="12000"/>
              <a:buNone/>
              <a:defRPr sz="6733"/>
            </a:lvl3pPr>
            <a:lvl4pPr lvl="3" algn="ctr">
              <a:spcBef>
                <a:spcPts val="0"/>
              </a:spcBef>
              <a:spcAft>
                <a:spcPts val="0"/>
              </a:spcAft>
              <a:buSzPts val="12000"/>
              <a:buNone/>
              <a:defRPr sz="6733"/>
            </a:lvl4pPr>
            <a:lvl5pPr lvl="4" algn="ctr">
              <a:spcBef>
                <a:spcPts val="0"/>
              </a:spcBef>
              <a:spcAft>
                <a:spcPts val="0"/>
              </a:spcAft>
              <a:buSzPts val="12000"/>
              <a:buNone/>
              <a:defRPr sz="6733"/>
            </a:lvl5pPr>
            <a:lvl6pPr lvl="5" algn="ctr">
              <a:spcBef>
                <a:spcPts val="0"/>
              </a:spcBef>
              <a:spcAft>
                <a:spcPts val="0"/>
              </a:spcAft>
              <a:buSzPts val="12000"/>
              <a:buNone/>
              <a:defRPr sz="6733"/>
            </a:lvl6pPr>
            <a:lvl7pPr lvl="6" algn="ctr">
              <a:spcBef>
                <a:spcPts val="0"/>
              </a:spcBef>
              <a:spcAft>
                <a:spcPts val="0"/>
              </a:spcAft>
              <a:buSzPts val="12000"/>
              <a:buNone/>
              <a:defRPr sz="6733"/>
            </a:lvl7pPr>
            <a:lvl8pPr lvl="7" algn="ctr">
              <a:spcBef>
                <a:spcPts val="0"/>
              </a:spcBef>
              <a:spcAft>
                <a:spcPts val="0"/>
              </a:spcAft>
              <a:buSzPts val="12000"/>
              <a:buNone/>
              <a:defRPr sz="6733"/>
            </a:lvl8pPr>
            <a:lvl9pPr lvl="8" algn="ctr">
              <a:spcBef>
                <a:spcPts val="0"/>
              </a:spcBef>
              <a:spcAft>
                <a:spcPts val="0"/>
              </a:spcAft>
              <a:buSzPts val="12000"/>
              <a:buNone/>
              <a:defRPr sz="6733"/>
            </a:lvl9pPr>
          </a:lstStyle>
          <a:p>
            <a:r>
              <a:t>xx%</a:t>
            </a:r>
          </a:p>
        </p:txBody>
      </p:sp>
      <p:sp>
        <p:nvSpPr>
          <p:cNvPr id="3669" name="Google Shape;3669;p11"/>
          <p:cNvSpPr txBox="1">
            <a:spLocks noGrp="1"/>
          </p:cNvSpPr>
          <p:nvPr>
            <p:ph type="subTitle" idx="1"/>
          </p:nvPr>
        </p:nvSpPr>
        <p:spPr>
          <a:xfrm>
            <a:off x="963018" y="3069322"/>
            <a:ext cx="4932112" cy="713290"/>
          </a:xfrm>
          <a:prstGeom prst="rect">
            <a:avLst/>
          </a:prstGeom>
        </p:spPr>
        <p:txBody>
          <a:bodyPr spcFirstLastPara="1" wrap="square" lIns="86020" tIns="86020" rIns="86020" bIns="86020" anchor="t" anchorCtr="0">
            <a:noAutofit/>
          </a:bodyPr>
          <a:lstStyle>
            <a:lvl1pPr lvl="0" algn="ctr" rtl="0">
              <a:lnSpc>
                <a:spcPct val="100000"/>
              </a:lnSpc>
              <a:spcBef>
                <a:spcPts val="0"/>
              </a:spcBef>
              <a:spcAft>
                <a:spcPts val="0"/>
              </a:spcAft>
              <a:buSzPts val="2000"/>
              <a:buNone/>
              <a:defRPr sz="1122"/>
            </a:lvl1pPr>
            <a:lvl2pPr lvl="1" algn="ctr" rtl="0">
              <a:lnSpc>
                <a:spcPct val="100000"/>
              </a:lnSpc>
              <a:spcBef>
                <a:spcPts val="0"/>
              </a:spcBef>
              <a:spcAft>
                <a:spcPts val="0"/>
              </a:spcAft>
              <a:buSzPts val="2000"/>
              <a:buNone/>
              <a:defRPr sz="1122"/>
            </a:lvl2pPr>
            <a:lvl3pPr lvl="2" algn="ctr" rtl="0">
              <a:lnSpc>
                <a:spcPct val="100000"/>
              </a:lnSpc>
              <a:spcBef>
                <a:spcPts val="0"/>
              </a:spcBef>
              <a:spcAft>
                <a:spcPts val="0"/>
              </a:spcAft>
              <a:buSzPts val="2000"/>
              <a:buNone/>
              <a:defRPr sz="1122"/>
            </a:lvl3pPr>
            <a:lvl4pPr lvl="3" algn="ctr" rtl="0">
              <a:lnSpc>
                <a:spcPct val="100000"/>
              </a:lnSpc>
              <a:spcBef>
                <a:spcPts val="0"/>
              </a:spcBef>
              <a:spcAft>
                <a:spcPts val="0"/>
              </a:spcAft>
              <a:buSzPts val="2000"/>
              <a:buNone/>
              <a:defRPr sz="1122"/>
            </a:lvl4pPr>
            <a:lvl5pPr lvl="4" algn="ctr" rtl="0">
              <a:lnSpc>
                <a:spcPct val="100000"/>
              </a:lnSpc>
              <a:spcBef>
                <a:spcPts val="0"/>
              </a:spcBef>
              <a:spcAft>
                <a:spcPts val="0"/>
              </a:spcAft>
              <a:buSzPts val="2000"/>
              <a:buNone/>
              <a:defRPr sz="1122"/>
            </a:lvl5pPr>
            <a:lvl6pPr lvl="5" algn="ctr" rtl="0">
              <a:lnSpc>
                <a:spcPct val="100000"/>
              </a:lnSpc>
              <a:spcBef>
                <a:spcPts val="0"/>
              </a:spcBef>
              <a:spcAft>
                <a:spcPts val="0"/>
              </a:spcAft>
              <a:buSzPts val="2000"/>
              <a:buNone/>
              <a:defRPr sz="1122"/>
            </a:lvl6pPr>
            <a:lvl7pPr lvl="6" algn="ctr" rtl="0">
              <a:lnSpc>
                <a:spcPct val="100000"/>
              </a:lnSpc>
              <a:spcBef>
                <a:spcPts val="0"/>
              </a:spcBef>
              <a:spcAft>
                <a:spcPts val="0"/>
              </a:spcAft>
              <a:buSzPts val="2000"/>
              <a:buNone/>
              <a:defRPr sz="1122"/>
            </a:lvl7pPr>
            <a:lvl8pPr lvl="7" algn="ctr" rtl="0">
              <a:lnSpc>
                <a:spcPct val="100000"/>
              </a:lnSpc>
              <a:spcBef>
                <a:spcPts val="0"/>
              </a:spcBef>
              <a:spcAft>
                <a:spcPts val="0"/>
              </a:spcAft>
              <a:buSzPts val="2000"/>
              <a:buNone/>
              <a:defRPr sz="1122"/>
            </a:lvl8pPr>
            <a:lvl9pPr lvl="8" algn="ctr" rtl="0">
              <a:lnSpc>
                <a:spcPct val="100000"/>
              </a:lnSpc>
              <a:spcBef>
                <a:spcPts val="0"/>
              </a:spcBef>
              <a:spcAft>
                <a:spcPts val="0"/>
              </a:spcAft>
              <a:buSzPts val="2000"/>
              <a:buNone/>
              <a:defRPr sz="1122"/>
            </a:lvl9pPr>
          </a:lstStyle>
          <a:p>
            <a:endParaRPr/>
          </a:p>
        </p:txBody>
      </p:sp>
      <p:sp>
        <p:nvSpPr>
          <p:cNvPr id="3670" name="Google Shape;3670;p11"/>
          <p:cNvSpPr/>
          <p:nvPr/>
        </p:nvSpPr>
        <p:spPr>
          <a:xfrm>
            <a:off x="5861058" y="4187817"/>
            <a:ext cx="975899" cy="525467"/>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51374" tIns="51374" rIns="51374" bIns="51374" anchor="ctr" anchorCtr="0">
            <a:noAutofit/>
          </a:bodyPr>
          <a:lstStyle/>
          <a:p>
            <a:pPr marL="0" lvl="0" indent="0" algn="l" rtl="0">
              <a:spcBef>
                <a:spcPts val="0"/>
              </a:spcBef>
              <a:spcAft>
                <a:spcPts val="0"/>
              </a:spcAft>
              <a:buNone/>
            </a:pPr>
            <a:endParaRPr sz="1421"/>
          </a:p>
        </p:txBody>
      </p:sp>
      <p:sp>
        <p:nvSpPr>
          <p:cNvPr id="3671" name="Google Shape;3671;p11"/>
          <p:cNvSpPr/>
          <p:nvPr/>
        </p:nvSpPr>
        <p:spPr>
          <a:xfrm>
            <a:off x="4362977" y="2821705"/>
            <a:ext cx="1450980" cy="664094"/>
          </a:xfrm>
          <a:custGeom>
            <a:avLst/>
            <a:gdLst/>
            <a:ahLst/>
            <a:cxnLst/>
            <a:rect l="l" t="t" r="r" b="b"/>
            <a:pathLst>
              <a:path w="29249" h="12738" extrusionOk="0">
                <a:moveTo>
                  <a:pt x="10913" y="0"/>
                </a:moveTo>
                <a:cubicBezTo>
                  <a:pt x="10819" y="0"/>
                  <a:pt x="10723" y="3"/>
                  <a:pt x="10626" y="7"/>
                </a:cubicBezTo>
                <a:cubicBezTo>
                  <a:pt x="9890" y="7"/>
                  <a:pt x="9153" y="217"/>
                  <a:pt x="8417" y="638"/>
                </a:cubicBezTo>
                <a:cubicBezTo>
                  <a:pt x="7680" y="901"/>
                  <a:pt x="7102" y="1322"/>
                  <a:pt x="6576" y="1953"/>
                </a:cubicBezTo>
                <a:cubicBezTo>
                  <a:pt x="5997" y="2532"/>
                  <a:pt x="5576" y="3269"/>
                  <a:pt x="5366" y="4058"/>
                </a:cubicBezTo>
                <a:cubicBezTo>
                  <a:pt x="5050" y="4847"/>
                  <a:pt x="4945" y="5636"/>
                  <a:pt x="4945" y="6477"/>
                </a:cubicBezTo>
                <a:cubicBezTo>
                  <a:pt x="4998" y="7003"/>
                  <a:pt x="5103" y="7530"/>
                  <a:pt x="5208" y="8056"/>
                </a:cubicBezTo>
                <a:lnTo>
                  <a:pt x="5208" y="8108"/>
                </a:lnTo>
                <a:cubicBezTo>
                  <a:pt x="4261" y="8161"/>
                  <a:pt x="3262" y="8529"/>
                  <a:pt x="2473" y="9055"/>
                </a:cubicBezTo>
                <a:cubicBezTo>
                  <a:pt x="1631" y="9634"/>
                  <a:pt x="1000" y="10370"/>
                  <a:pt x="526" y="11264"/>
                </a:cubicBezTo>
                <a:cubicBezTo>
                  <a:pt x="263" y="11738"/>
                  <a:pt x="105" y="12211"/>
                  <a:pt x="0" y="12737"/>
                </a:cubicBezTo>
                <a:lnTo>
                  <a:pt x="29248" y="12737"/>
                </a:lnTo>
                <a:lnTo>
                  <a:pt x="29248" y="12580"/>
                </a:lnTo>
                <a:cubicBezTo>
                  <a:pt x="29038" y="12317"/>
                  <a:pt x="28880" y="12106"/>
                  <a:pt x="28670" y="11948"/>
                </a:cubicBezTo>
                <a:cubicBezTo>
                  <a:pt x="28302" y="11580"/>
                  <a:pt x="27828" y="11264"/>
                  <a:pt x="27407" y="11001"/>
                </a:cubicBezTo>
                <a:cubicBezTo>
                  <a:pt x="26492" y="10520"/>
                  <a:pt x="25620" y="10258"/>
                  <a:pt x="24631" y="10258"/>
                </a:cubicBezTo>
                <a:cubicBezTo>
                  <a:pt x="24540" y="10258"/>
                  <a:pt x="24449" y="10261"/>
                  <a:pt x="24356" y="10265"/>
                </a:cubicBezTo>
                <a:cubicBezTo>
                  <a:pt x="23567" y="10265"/>
                  <a:pt x="22831" y="10475"/>
                  <a:pt x="22147" y="10896"/>
                </a:cubicBezTo>
                <a:cubicBezTo>
                  <a:pt x="22042" y="10949"/>
                  <a:pt x="21884" y="10949"/>
                  <a:pt x="21831" y="11001"/>
                </a:cubicBezTo>
                <a:cubicBezTo>
                  <a:pt x="21515" y="10212"/>
                  <a:pt x="21042" y="9581"/>
                  <a:pt x="20463" y="8950"/>
                </a:cubicBezTo>
                <a:cubicBezTo>
                  <a:pt x="20043" y="8634"/>
                  <a:pt x="19569" y="8319"/>
                  <a:pt x="19201" y="8056"/>
                </a:cubicBezTo>
                <a:cubicBezTo>
                  <a:pt x="18412" y="7582"/>
                  <a:pt x="17623" y="7372"/>
                  <a:pt x="16781" y="7319"/>
                </a:cubicBezTo>
                <a:cubicBezTo>
                  <a:pt x="16834" y="6846"/>
                  <a:pt x="16886" y="6425"/>
                  <a:pt x="16834" y="5951"/>
                </a:cubicBezTo>
                <a:cubicBezTo>
                  <a:pt x="16781" y="5425"/>
                  <a:pt x="16623" y="4899"/>
                  <a:pt x="16571" y="4373"/>
                </a:cubicBezTo>
                <a:cubicBezTo>
                  <a:pt x="16255" y="3321"/>
                  <a:pt x="15729" y="2479"/>
                  <a:pt x="14992" y="1690"/>
                </a:cubicBezTo>
                <a:cubicBezTo>
                  <a:pt x="14572" y="1322"/>
                  <a:pt x="14151" y="1007"/>
                  <a:pt x="13730" y="743"/>
                </a:cubicBezTo>
                <a:cubicBezTo>
                  <a:pt x="12814" y="262"/>
                  <a:pt x="11943" y="0"/>
                  <a:pt x="10913" y="0"/>
                </a:cubicBezTo>
                <a:close/>
              </a:path>
            </a:pathLst>
          </a:custGeom>
          <a:solidFill>
            <a:srgbClr val="7BB8EF">
              <a:alpha val="34080"/>
            </a:srgbClr>
          </a:solidFill>
          <a:ln>
            <a:noFill/>
          </a:ln>
        </p:spPr>
        <p:txBody>
          <a:bodyPr spcFirstLastPara="1" wrap="square" lIns="51374" tIns="51374" rIns="51374" bIns="51374" anchor="ctr" anchorCtr="0">
            <a:noAutofit/>
          </a:bodyPr>
          <a:lstStyle/>
          <a:p>
            <a:pPr marL="0" lvl="0" indent="0" algn="l" rtl="0">
              <a:spcBef>
                <a:spcPts val="0"/>
              </a:spcBef>
              <a:spcAft>
                <a:spcPts val="0"/>
              </a:spcAft>
              <a:buNone/>
            </a:pPr>
            <a:endParaRPr sz="1421"/>
          </a:p>
        </p:txBody>
      </p:sp>
      <p:sp>
        <p:nvSpPr>
          <p:cNvPr id="3672" name="Google Shape;3672;p11"/>
          <p:cNvSpPr/>
          <p:nvPr/>
        </p:nvSpPr>
        <p:spPr>
          <a:xfrm>
            <a:off x="5122116" y="1581244"/>
            <a:ext cx="242562" cy="130596"/>
          </a:xfrm>
          <a:custGeom>
            <a:avLst/>
            <a:gdLst/>
            <a:ahLst/>
            <a:cxnLst/>
            <a:rect l="l" t="t" r="r" b="b"/>
            <a:pathLst>
              <a:path w="14993" h="7681" extrusionOk="0">
                <a:moveTo>
                  <a:pt x="6313" y="0"/>
                </a:moveTo>
                <a:cubicBezTo>
                  <a:pt x="5734" y="0"/>
                  <a:pt x="5208" y="105"/>
                  <a:pt x="4682" y="421"/>
                </a:cubicBezTo>
                <a:cubicBezTo>
                  <a:pt x="4156" y="631"/>
                  <a:pt x="3682" y="947"/>
                  <a:pt x="3314" y="1368"/>
                </a:cubicBezTo>
                <a:cubicBezTo>
                  <a:pt x="2841" y="1736"/>
                  <a:pt x="2578" y="2262"/>
                  <a:pt x="2420" y="2893"/>
                </a:cubicBezTo>
                <a:cubicBezTo>
                  <a:pt x="2157" y="3419"/>
                  <a:pt x="2052" y="3998"/>
                  <a:pt x="2104" y="4577"/>
                </a:cubicBezTo>
                <a:cubicBezTo>
                  <a:pt x="2104" y="4734"/>
                  <a:pt x="2157" y="4892"/>
                  <a:pt x="2157" y="5050"/>
                </a:cubicBezTo>
                <a:cubicBezTo>
                  <a:pt x="2104" y="5103"/>
                  <a:pt x="2052" y="5103"/>
                  <a:pt x="1894" y="5155"/>
                </a:cubicBezTo>
                <a:cubicBezTo>
                  <a:pt x="1526" y="5313"/>
                  <a:pt x="1105" y="5576"/>
                  <a:pt x="842" y="5892"/>
                </a:cubicBezTo>
                <a:cubicBezTo>
                  <a:pt x="526" y="6207"/>
                  <a:pt x="316" y="6628"/>
                  <a:pt x="211" y="6996"/>
                </a:cubicBezTo>
                <a:cubicBezTo>
                  <a:pt x="53" y="7207"/>
                  <a:pt x="0" y="7470"/>
                  <a:pt x="0" y="7680"/>
                </a:cubicBezTo>
                <a:lnTo>
                  <a:pt x="14993" y="7680"/>
                </a:lnTo>
                <a:lnTo>
                  <a:pt x="14993" y="7628"/>
                </a:lnTo>
                <a:cubicBezTo>
                  <a:pt x="14993" y="7417"/>
                  <a:pt x="14940" y="7259"/>
                  <a:pt x="14940" y="7102"/>
                </a:cubicBezTo>
                <a:cubicBezTo>
                  <a:pt x="14677" y="6365"/>
                  <a:pt x="14309" y="5681"/>
                  <a:pt x="13783" y="5155"/>
                </a:cubicBezTo>
                <a:cubicBezTo>
                  <a:pt x="13414" y="4997"/>
                  <a:pt x="13099" y="4734"/>
                  <a:pt x="12836" y="4524"/>
                </a:cubicBezTo>
                <a:cubicBezTo>
                  <a:pt x="12257" y="4208"/>
                  <a:pt x="11573" y="3998"/>
                  <a:pt x="10942" y="3998"/>
                </a:cubicBezTo>
                <a:cubicBezTo>
                  <a:pt x="10889" y="3682"/>
                  <a:pt x="10784" y="3314"/>
                  <a:pt x="10732" y="3051"/>
                </a:cubicBezTo>
                <a:cubicBezTo>
                  <a:pt x="10468" y="2367"/>
                  <a:pt x="10100" y="1683"/>
                  <a:pt x="9522" y="1157"/>
                </a:cubicBezTo>
                <a:cubicBezTo>
                  <a:pt x="9206" y="947"/>
                  <a:pt x="8943" y="684"/>
                  <a:pt x="8627" y="473"/>
                </a:cubicBezTo>
                <a:cubicBezTo>
                  <a:pt x="7891" y="105"/>
                  <a:pt x="7154" y="0"/>
                  <a:pt x="6313" y="0"/>
                </a:cubicBezTo>
                <a:close/>
              </a:path>
            </a:pathLst>
          </a:custGeom>
          <a:solidFill>
            <a:srgbClr val="7BB8EF">
              <a:alpha val="34080"/>
            </a:srgbClr>
          </a:solidFill>
          <a:ln>
            <a:noFill/>
          </a:ln>
        </p:spPr>
        <p:txBody>
          <a:bodyPr spcFirstLastPara="1" wrap="square" lIns="51374" tIns="51374" rIns="51374" bIns="51374" anchor="ctr" anchorCtr="0">
            <a:noAutofit/>
          </a:bodyPr>
          <a:lstStyle/>
          <a:p>
            <a:pPr marL="0" lvl="0" indent="0" algn="l" rtl="0">
              <a:spcBef>
                <a:spcPts val="0"/>
              </a:spcBef>
              <a:spcAft>
                <a:spcPts val="0"/>
              </a:spcAft>
              <a:buNone/>
            </a:pPr>
            <a:endParaRPr sz="1421"/>
          </a:p>
        </p:txBody>
      </p:sp>
      <p:sp>
        <p:nvSpPr>
          <p:cNvPr id="3673" name="Google Shape;3673;p11"/>
          <p:cNvSpPr/>
          <p:nvPr/>
        </p:nvSpPr>
        <p:spPr>
          <a:xfrm>
            <a:off x="1003560" y="1546253"/>
            <a:ext cx="544408" cy="273938"/>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51374" tIns="51374" rIns="51374" bIns="51374" anchor="ctr" anchorCtr="0">
            <a:noAutofit/>
          </a:bodyPr>
          <a:lstStyle/>
          <a:p>
            <a:pPr marL="0" lvl="0" indent="0" algn="l" rtl="0">
              <a:spcBef>
                <a:spcPts val="0"/>
              </a:spcBef>
              <a:spcAft>
                <a:spcPts val="0"/>
              </a:spcAft>
              <a:buNone/>
            </a:pPr>
            <a:endParaRPr sz="1421"/>
          </a:p>
        </p:txBody>
      </p:sp>
      <p:grpSp>
        <p:nvGrpSpPr>
          <p:cNvPr id="3674" name="Google Shape;3674;p11"/>
          <p:cNvGrpSpPr/>
          <p:nvPr/>
        </p:nvGrpSpPr>
        <p:grpSpPr>
          <a:xfrm>
            <a:off x="5755587" y="4206848"/>
            <a:ext cx="218279" cy="227409"/>
            <a:chOff x="4864725" y="4564050"/>
            <a:chExt cx="337300" cy="334375"/>
          </a:xfrm>
        </p:grpSpPr>
        <p:sp>
          <p:nvSpPr>
            <p:cNvPr id="3675" name="Google Shape;3675;p11"/>
            <p:cNvSpPr/>
            <p:nvPr/>
          </p:nvSpPr>
          <p:spPr>
            <a:xfrm>
              <a:off x="4864725" y="4564050"/>
              <a:ext cx="337300" cy="333600"/>
            </a:xfrm>
            <a:custGeom>
              <a:avLst/>
              <a:gdLst/>
              <a:ahLst/>
              <a:cxnLst/>
              <a:rect l="l" t="t" r="r" b="b"/>
              <a:pathLst>
                <a:path w="13492" h="13344" extrusionOk="0">
                  <a:moveTo>
                    <a:pt x="5708" y="1"/>
                  </a:moveTo>
                  <a:cubicBezTo>
                    <a:pt x="5266" y="1"/>
                    <a:pt x="4832" y="312"/>
                    <a:pt x="4735" y="861"/>
                  </a:cubicBezTo>
                  <a:lnTo>
                    <a:pt x="4261" y="4385"/>
                  </a:lnTo>
                  <a:lnTo>
                    <a:pt x="894" y="5490"/>
                  </a:lnTo>
                  <a:cubicBezTo>
                    <a:pt x="53" y="5753"/>
                    <a:pt x="0" y="6910"/>
                    <a:pt x="789" y="7279"/>
                  </a:cubicBezTo>
                  <a:lnTo>
                    <a:pt x="3998" y="8857"/>
                  </a:lnTo>
                  <a:lnTo>
                    <a:pt x="4051" y="12381"/>
                  </a:lnTo>
                  <a:cubicBezTo>
                    <a:pt x="4051" y="12981"/>
                    <a:pt x="4523" y="13344"/>
                    <a:pt x="5009" y="13344"/>
                  </a:cubicBezTo>
                  <a:cubicBezTo>
                    <a:pt x="5248" y="13344"/>
                    <a:pt x="5491" y="13256"/>
                    <a:pt x="5681" y="13065"/>
                  </a:cubicBezTo>
                  <a:lnTo>
                    <a:pt x="8154" y="10487"/>
                  </a:lnTo>
                  <a:lnTo>
                    <a:pt x="11573" y="11540"/>
                  </a:lnTo>
                  <a:cubicBezTo>
                    <a:pt x="11670" y="11572"/>
                    <a:pt x="11764" y="11587"/>
                    <a:pt x="11856" y="11587"/>
                  </a:cubicBezTo>
                  <a:cubicBezTo>
                    <a:pt x="12514" y="11587"/>
                    <a:pt x="13001" y="10818"/>
                    <a:pt x="12678" y="10172"/>
                  </a:cubicBezTo>
                  <a:lnTo>
                    <a:pt x="10942" y="7016"/>
                  </a:lnTo>
                  <a:lnTo>
                    <a:pt x="12994" y="4122"/>
                  </a:lnTo>
                  <a:cubicBezTo>
                    <a:pt x="13491" y="3426"/>
                    <a:pt x="13001" y="2588"/>
                    <a:pt x="12234" y="2588"/>
                  </a:cubicBezTo>
                  <a:cubicBezTo>
                    <a:pt x="12190" y="2588"/>
                    <a:pt x="12145" y="2591"/>
                    <a:pt x="12099" y="2597"/>
                  </a:cubicBezTo>
                  <a:lnTo>
                    <a:pt x="8575" y="3281"/>
                  </a:lnTo>
                  <a:lnTo>
                    <a:pt x="6471" y="387"/>
                  </a:lnTo>
                  <a:cubicBezTo>
                    <a:pt x="6268" y="123"/>
                    <a:pt x="5986" y="1"/>
                    <a:pt x="5708"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76" name="Google Shape;3676;p11"/>
            <p:cNvSpPr/>
            <p:nvPr/>
          </p:nvSpPr>
          <p:spPr>
            <a:xfrm>
              <a:off x="5079075" y="4628800"/>
              <a:ext cx="114450" cy="33050"/>
            </a:xfrm>
            <a:custGeom>
              <a:avLst/>
              <a:gdLst/>
              <a:ahLst/>
              <a:cxnLst/>
              <a:rect l="l" t="t" r="r" b="b"/>
              <a:pathLst>
                <a:path w="4578" h="1322" extrusionOk="0">
                  <a:moveTo>
                    <a:pt x="3633" y="0"/>
                  </a:moveTo>
                  <a:cubicBezTo>
                    <a:pt x="3598" y="0"/>
                    <a:pt x="3561" y="2"/>
                    <a:pt x="3525" y="7"/>
                  </a:cubicBezTo>
                  <a:lnTo>
                    <a:pt x="1" y="691"/>
                  </a:lnTo>
                  <a:lnTo>
                    <a:pt x="527" y="1322"/>
                  </a:lnTo>
                  <a:lnTo>
                    <a:pt x="4577" y="585"/>
                  </a:lnTo>
                  <a:cubicBezTo>
                    <a:pt x="4385" y="249"/>
                    <a:pt x="4017" y="0"/>
                    <a:pt x="3633"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77" name="Google Shape;3677;p11"/>
            <p:cNvSpPr/>
            <p:nvPr/>
          </p:nvSpPr>
          <p:spPr>
            <a:xfrm>
              <a:off x="4867350" y="4564050"/>
              <a:ext cx="163100" cy="334375"/>
            </a:xfrm>
            <a:custGeom>
              <a:avLst/>
              <a:gdLst/>
              <a:ahLst/>
              <a:cxnLst/>
              <a:rect l="l" t="t" r="r" b="b"/>
              <a:pathLst>
                <a:path w="6524" h="13375" extrusionOk="0">
                  <a:moveTo>
                    <a:pt x="5606" y="1"/>
                  </a:moveTo>
                  <a:cubicBezTo>
                    <a:pt x="5168" y="1"/>
                    <a:pt x="4747" y="312"/>
                    <a:pt x="4682" y="861"/>
                  </a:cubicBezTo>
                  <a:lnTo>
                    <a:pt x="4209" y="4385"/>
                  </a:lnTo>
                  <a:lnTo>
                    <a:pt x="842" y="5490"/>
                  </a:lnTo>
                  <a:cubicBezTo>
                    <a:pt x="53" y="5753"/>
                    <a:pt x="0" y="6910"/>
                    <a:pt x="737" y="7279"/>
                  </a:cubicBezTo>
                  <a:lnTo>
                    <a:pt x="3946" y="8857"/>
                  </a:lnTo>
                  <a:lnTo>
                    <a:pt x="3998" y="12381"/>
                  </a:lnTo>
                  <a:cubicBezTo>
                    <a:pt x="3998" y="12959"/>
                    <a:pt x="4484" y="13375"/>
                    <a:pt x="4998" y="13375"/>
                  </a:cubicBezTo>
                  <a:cubicBezTo>
                    <a:pt x="5139" y="13375"/>
                    <a:pt x="5283" y="13344"/>
                    <a:pt x="5419" y="13276"/>
                  </a:cubicBezTo>
                  <a:cubicBezTo>
                    <a:pt x="5313" y="13118"/>
                    <a:pt x="5313" y="13012"/>
                    <a:pt x="5313" y="12855"/>
                  </a:cubicBezTo>
                  <a:lnTo>
                    <a:pt x="5261" y="9330"/>
                  </a:lnTo>
                  <a:lnTo>
                    <a:pt x="2052" y="7752"/>
                  </a:lnTo>
                  <a:cubicBezTo>
                    <a:pt x="1263" y="7331"/>
                    <a:pt x="1315" y="6226"/>
                    <a:pt x="2157" y="5963"/>
                  </a:cubicBezTo>
                  <a:lnTo>
                    <a:pt x="5524" y="4859"/>
                  </a:lnTo>
                  <a:lnTo>
                    <a:pt x="5997" y="1282"/>
                  </a:lnTo>
                  <a:cubicBezTo>
                    <a:pt x="6050" y="966"/>
                    <a:pt x="6260" y="703"/>
                    <a:pt x="6523" y="598"/>
                  </a:cubicBezTo>
                  <a:lnTo>
                    <a:pt x="6366" y="387"/>
                  </a:lnTo>
                  <a:cubicBezTo>
                    <a:pt x="6163" y="123"/>
                    <a:pt x="5881" y="1"/>
                    <a:pt x="5606"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678" name="Google Shape;3678;p11"/>
          <p:cNvGrpSpPr/>
          <p:nvPr/>
        </p:nvGrpSpPr>
        <p:grpSpPr>
          <a:xfrm>
            <a:off x="1401360" y="4296773"/>
            <a:ext cx="146613" cy="148160"/>
            <a:chOff x="3689675" y="865975"/>
            <a:chExt cx="288675" cy="277550"/>
          </a:xfrm>
        </p:grpSpPr>
        <p:sp>
          <p:nvSpPr>
            <p:cNvPr id="3679" name="Google Shape;3679;p11"/>
            <p:cNvSpPr/>
            <p:nvPr/>
          </p:nvSpPr>
          <p:spPr>
            <a:xfrm>
              <a:off x="3691350" y="865975"/>
              <a:ext cx="287000" cy="277550"/>
            </a:xfrm>
            <a:custGeom>
              <a:avLst/>
              <a:gdLst/>
              <a:ahLst/>
              <a:cxnLst/>
              <a:rect l="l" t="t" r="r" b="b"/>
              <a:pathLst>
                <a:path w="11480" h="11102" extrusionOk="0">
                  <a:moveTo>
                    <a:pt x="6491" y="0"/>
                  </a:moveTo>
                  <a:cubicBezTo>
                    <a:pt x="6242" y="0"/>
                    <a:pt x="5984" y="106"/>
                    <a:pt x="5798" y="333"/>
                  </a:cubicBezTo>
                  <a:lnTo>
                    <a:pt x="4115" y="2805"/>
                  </a:lnTo>
                  <a:lnTo>
                    <a:pt x="1169" y="2332"/>
                  </a:lnTo>
                  <a:cubicBezTo>
                    <a:pt x="1109" y="2318"/>
                    <a:pt x="1050" y="2311"/>
                    <a:pt x="992" y="2311"/>
                  </a:cubicBezTo>
                  <a:cubicBezTo>
                    <a:pt x="400" y="2311"/>
                    <a:pt x="1" y="3014"/>
                    <a:pt x="432" y="3542"/>
                  </a:cubicBezTo>
                  <a:lnTo>
                    <a:pt x="2274" y="5909"/>
                  </a:lnTo>
                  <a:lnTo>
                    <a:pt x="958" y="8644"/>
                  </a:lnTo>
                  <a:cubicBezTo>
                    <a:pt x="688" y="9186"/>
                    <a:pt x="1113" y="9804"/>
                    <a:pt x="1671" y="9804"/>
                  </a:cubicBezTo>
                  <a:cubicBezTo>
                    <a:pt x="1764" y="9804"/>
                    <a:pt x="1860" y="9787"/>
                    <a:pt x="1958" y="9749"/>
                  </a:cubicBezTo>
                  <a:lnTo>
                    <a:pt x="4746" y="8750"/>
                  </a:lnTo>
                  <a:lnTo>
                    <a:pt x="6850" y="10854"/>
                  </a:lnTo>
                  <a:cubicBezTo>
                    <a:pt x="7021" y="11025"/>
                    <a:pt x="7231" y="11101"/>
                    <a:pt x="7437" y="11101"/>
                  </a:cubicBezTo>
                  <a:cubicBezTo>
                    <a:pt x="7863" y="11101"/>
                    <a:pt x="8271" y="10772"/>
                    <a:pt x="8271" y="10275"/>
                  </a:cubicBezTo>
                  <a:lnTo>
                    <a:pt x="8165" y="7329"/>
                  </a:lnTo>
                  <a:lnTo>
                    <a:pt x="10796" y="5962"/>
                  </a:lnTo>
                  <a:cubicBezTo>
                    <a:pt x="11479" y="5593"/>
                    <a:pt x="11322" y="4699"/>
                    <a:pt x="10690" y="4489"/>
                  </a:cubicBezTo>
                  <a:lnTo>
                    <a:pt x="7797" y="3647"/>
                  </a:lnTo>
                  <a:lnTo>
                    <a:pt x="7271" y="701"/>
                  </a:lnTo>
                  <a:cubicBezTo>
                    <a:pt x="7239" y="254"/>
                    <a:pt x="6877" y="0"/>
                    <a:pt x="6491" y="0"/>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80" name="Google Shape;3680;p11"/>
            <p:cNvSpPr/>
            <p:nvPr/>
          </p:nvSpPr>
          <p:spPr>
            <a:xfrm>
              <a:off x="3884950" y="957150"/>
              <a:ext cx="86825" cy="40775"/>
            </a:xfrm>
            <a:custGeom>
              <a:avLst/>
              <a:gdLst/>
              <a:ahLst/>
              <a:cxnLst/>
              <a:rect l="l" t="t" r="r" b="b"/>
              <a:pathLst>
                <a:path w="3473" h="1631" extrusionOk="0">
                  <a:moveTo>
                    <a:pt x="0" y="0"/>
                  </a:moveTo>
                  <a:lnTo>
                    <a:pt x="158" y="631"/>
                  </a:lnTo>
                  <a:lnTo>
                    <a:pt x="3472" y="1631"/>
                  </a:lnTo>
                  <a:cubicBezTo>
                    <a:pt x="3472" y="1315"/>
                    <a:pt x="3262" y="894"/>
                    <a:pt x="2894" y="842"/>
                  </a:cubicBezTo>
                  <a:lnTo>
                    <a:pt x="0" y="0"/>
                  </a:ln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81" name="Google Shape;3681;p11"/>
            <p:cNvSpPr/>
            <p:nvPr/>
          </p:nvSpPr>
          <p:spPr>
            <a:xfrm>
              <a:off x="3689675" y="867575"/>
              <a:ext cx="183475" cy="246075"/>
            </a:xfrm>
            <a:custGeom>
              <a:avLst/>
              <a:gdLst/>
              <a:ahLst/>
              <a:cxnLst/>
              <a:rect l="l" t="t" r="r" b="b"/>
              <a:pathLst>
                <a:path w="7339" h="9843" extrusionOk="0">
                  <a:moveTo>
                    <a:pt x="6452" y="0"/>
                  </a:moveTo>
                  <a:cubicBezTo>
                    <a:pt x="6207" y="0"/>
                    <a:pt x="5962" y="118"/>
                    <a:pt x="5813" y="374"/>
                  </a:cubicBezTo>
                  <a:lnTo>
                    <a:pt x="4129" y="2794"/>
                  </a:lnTo>
                  <a:lnTo>
                    <a:pt x="1131" y="2320"/>
                  </a:lnTo>
                  <a:cubicBezTo>
                    <a:pt x="1091" y="2314"/>
                    <a:pt x="1052" y="2311"/>
                    <a:pt x="1014" y="2311"/>
                  </a:cubicBezTo>
                  <a:cubicBezTo>
                    <a:pt x="395" y="2311"/>
                    <a:pt x="1" y="3087"/>
                    <a:pt x="447" y="3583"/>
                  </a:cubicBezTo>
                  <a:lnTo>
                    <a:pt x="2288" y="5950"/>
                  </a:lnTo>
                  <a:lnTo>
                    <a:pt x="973" y="8633"/>
                  </a:lnTo>
                  <a:cubicBezTo>
                    <a:pt x="710" y="9212"/>
                    <a:pt x="1078" y="9843"/>
                    <a:pt x="1657" y="9843"/>
                  </a:cubicBezTo>
                  <a:cubicBezTo>
                    <a:pt x="1762" y="9685"/>
                    <a:pt x="1762" y="9633"/>
                    <a:pt x="1815" y="9475"/>
                  </a:cubicBezTo>
                  <a:lnTo>
                    <a:pt x="3130" y="6792"/>
                  </a:lnTo>
                  <a:lnTo>
                    <a:pt x="1288" y="4425"/>
                  </a:lnTo>
                  <a:cubicBezTo>
                    <a:pt x="844" y="3881"/>
                    <a:pt x="1281" y="3153"/>
                    <a:pt x="1858" y="3153"/>
                  </a:cubicBezTo>
                  <a:cubicBezTo>
                    <a:pt x="1896" y="3153"/>
                    <a:pt x="1934" y="3156"/>
                    <a:pt x="1972" y="3162"/>
                  </a:cubicBezTo>
                  <a:lnTo>
                    <a:pt x="4971" y="3636"/>
                  </a:lnTo>
                  <a:lnTo>
                    <a:pt x="6654" y="1216"/>
                  </a:lnTo>
                  <a:cubicBezTo>
                    <a:pt x="6865" y="953"/>
                    <a:pt x="7075" y="900"/>
                    <a:pt x="7338" y="900"/>
                  </a:cubicBezTo>
                  <a:lnTo>
                    <a:pt x="7233" y="690"/>
                  </a:lnTo>
                  <a:cubicBezTo>
                    <a:pt x="7170" y="252"/>
                    <a:pt x="6811" y="0"/>
                    <a:pt x="6452"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682" name="Google Shape;3682;p11"/>
          <p:cNvGrpSpPr/>
          <p:nvPr/>
        </p:nvGrpSpPr>
        <p:grpSpPr>
          <a:xfrm>
            <a:off x="1673241" y="706797"/>
            <a:ext cx="189384" cy="188201"/>
            <a:chOff x="5348675" y="2068175"/>
            <a:chExt cx="292650" cy="276725"/>
          </a:xfrm>
        </p:grpSpPr>
        <p:sp>
          <p:nvSpPr>
            <p:cNvPr id="3683" name="Google Shape;3683;p11"/>
            <p:cNvSpPr/>
            <p:nvPr/>
          </p:nvSpPr>
          <p:spPr>
            <a:xfrm>
              <a:off x="5353950" y="2069650"/>
              <a:ext cx="287375" cy="273500"/>
            </a:xfrm>
            <a:custGeom>
              <a:avLst/>
              <a:gdLst/>
              <a:ahLst/>
              <a:cxnLst/>
              <a:rect l="l" t="t" r="r" b="b"/>
              <a:pathLst>
                <a:path w="11495" h="10940" extrusionOk="0">
                  <a:moveTo>
                    <a:pt x="3407" y="1"/>
                  </a:moveTo>
                  <a:cubicBezTo>
                    <a:pt x="2961" y="1"/>
                    <a:pt x="2567" y="368"/>
                    <a:pt x="2683" y="793"/>
                  </a:cubicBezTo>
                  <a:lnTo>
                    <a:pt x="3104" y="3739"/>
                  </a:lnTo>
                  <a:lnTo>
                    <a:pt x="579" y="5369"/>
                  </a:lnTo>
                  <a:cubicBezTo>
                    <a:pt x="0" y="5790"/>
                    <a:pt x="158" y="6685"/>
                    <a:pt x="842" y="6842"/>
                  </a:cubicBezTo>
                  <a:lnTo>
                    <a:pt x="3840" y="7421"/>
                  </a:lnTo>
                  <a:lnTo>
                    <a:pt x="4629" y="10314"/>
                  </a:lnTo>
                  <a:cubicBezTo>
                    <a:pt x="4688" y="10725"/>
                    <a:pt x="5025" y="10939"/>
                    <a:pt x="5366" y="10939"/>
                  </a:cubicBezTo>
                  <a:cubicBezTo>
                    <a:pt x="5636" y="10939"/>
                    <a:pt x="5910" y="10804"/>
                    <a:pt x="6050" y="10525"/>
                  </a:cubicBezTo>
                  <a:lnTo>
                    <a:pt x="7523" y="7894"/>
                  </a:lnTo>
                  <a:lnTo>
                    <a:pt x="10469" y="8000"/>
                  </a:lnTo>
                  <a:cubicBezTo>
                    <a:pt x="10503" y="8005"/>
                    <a:pt x="10537" y="8008"/>
                    <a:pt x="10570" y="8008"/>
                  </a:cubicBezTo>
                  <a:cubicBezTo>
                    <a:pt x="11143" y="8008"/>
                    <a:pt x="11495" y="7182"/>
                    <a:pt x="11047" y="6685"/>
                  </a:cubicBezTo>
                  <a:lnTo>
                    <a:pt x="8996" y="4528"/>
                  </a:lnTo>
                  <a:lnTo>
                    <a:pt x="10048" y="1740"/>
                  </a:lnTo>
                  <a:cubicBezTo>
                    <a:pt x="10220" y="1181"/>
                    <a:pt x="9829" y="657"/>
                    <a:pt x="9307" y="657"/>
                  </a:cubicBezTo>
                  <a:cubicBezTo>
                    <a:pt x="9191" y="657"/>
                    <a:pt x="9068" y="683"/>
                    <a:pt x="8943" y="740"/>
                  </a:cubicBezTo>
                  <a:lnTo>
                    <a:pt x="6260" y="2003"/>
                  </a:lnTo>
                  <a:lnTo>
                    <a:pt x="3893" y="162"/>
                  </a:lnTo>
                  <a:cubicBezTo>
                    <a:pt x="3739" y="49"/>
                    <a:pt x="3569" y="1"/>
                    <a:pt x="3407"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84" name="Google Shape;3684;p11"/>
            <p:cNvSpPr/>
            <p:nvPr/>
          </p:nvSpPr>
          <p:spPr>
            <a:xfrm>
              <a:off x="5507800" y="2086575"/>
              <a:ext cx="93400" cy="43675"/>
            </a:xfrm>
            <a:custGeom>
              <a:avLst/>
              <a:gdLst/>
              <a:ahLst/>
              <a:cxnLst/>
              <a:rect l="l" t="t" r="r" b="b"/>
              <a:pathLst>
                <a:path w="3736" h="1747" extrusionOk="0">
                  <a:moveTo>
                    <a:pt x="3047" y="0"/>
                  </a:moveTo>
                  <a:cubicBezTo>
                    <a:pt x="2943" y="0"/>
                    <a:pt x="2838" y="20"/>
                    <a:pt x="2736" y="63"/>
                  </a:cubicBezTo>
                  <a:lnTo>
                    <a:pt x="1" y="1326"/>
                  </a:lnTo>
                  <a:lnTo>
                    <a:pt x="632" y="1747"/>
                  </a:lnTo>
                  <a:lnTo>
                    <a:pt x="3736" y="326"/>
                  </a:lnTo>
                  <a:cubicBezTo>
                    <a:pt x="3583" y="136"/>
                    <a:pt x="3320" y="0"/>
                    <a:pt x="3047"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85" name="Google Shape;3685;p11"/>
            <p:cNvSpPr/>
            <p:nvPr/>
          </p:nvSpPr>
          <p:spPr>
            <a:xfrm>
              <a:off x="5348675" y="2068175"/>
              <a:ext cx="148650" cy="276725"/>
            </a:xfrm>
            <a:custGeom>
              <a:avLst/>
              <a:gdLst/>
              <a:ahLst/>
              <a:cxnLst/>
              <a:rect l="l" t="t" r="r" b="b"/>
              <a:pathLst>
                <a:path w="5946" h="11069" extrusionOk="0">
                  <a:moveTo>
                    <a:pt x="3520" y="1"/>
                  </a:moveTo>
                  <a:cubicBezTo>
                    <a:pt x="3056" y="1"/>
                    <a:pt x="2660" y="369"/>
                    <a:pt x="2736" y="904"/>
                  </a:cubicBezTo>
                  <a:lnTo>
                    <a:pt x="3104" y="3850"/>
                  </a:lnTo>
                  <a:lnTo>
                    <a:pt x="632" y="5534"/>
                  </a:lnTo>
                  <a:cubicBezTo>
                    <a:pt x="1" y="5902"/>
                    <a:pt x="211" y="6849"/>
                    <a:pt x="895" y="6954"/>
                  </a:cubicBezTo>
                  <a:lnTo>
                    <a:pt x="3841" y="7533"/>
                  </a:lnTo>
                  <a:lnTo>
                    <a:pt x="4630" y="10478"/>
                  </a:lnTo>
                  <a:cubicBezTo>
                    <a:pt x="4765" y="10849"/>
                    <a:pt x="5093" y="11068"/>
                    <a:pt x="5422" y="11068"/>
                  </a:cubicBezTo>
                  <a:cubicBezTo>
                    <a:pt x="5608" y="11068"/>
                    <a:pt x="5793" y="10998"/>
                    <a:pt x="5945" y="10847"/>
                  </a:cubicBezTo>
                  <a:cubicBezTo>
                    <a:pt x="5945" y="10794"/>
                    <a:pt x="5945" y="10741"/>
                    <a:pt x="5893" y="10584"/>
                  </a:cubicBezTo>
                  <a:lnTo>
                    <a:pt x="5103" y="7690"/>
                  </a:lnTo>
                  <a:lnTo>
                    <a:pt x="2105" y="7112"/>
                  </a:lnTo>
                  <a:cubicBezTo>
                    <a:pt x="1421" y="6954"/>
                    <a:pt x="1263" y="6060"/>
                    <a:pt x="1842" y="5639"/>
                  </a:cubicBezTo>
                  <a:lnTo>
                    <a:pt x="4367" y="4008"/>
                  </a:lnTo>
                  <a:lnTo>
                    <a:pt x="3946" y="1062"/>
                  </a:lnTo>
                  <a:cubicBezTo>
                    <a:pt x="3894" y="799"/>
                    <a:pt x="4051" y="536"/>
                    <a:pt x="4209" y="326"/>
                  </a:cubicBezTo>
                  <a:lnTo>
                    <a:pt x="4051" y="168"/>
                  </a:lnTo>
                  <a:cubicBezTo>
                    <a:pt x="3879" y="53"/>
                    <a:pt x="3694" y="1"/>
                    <a:pt x="3520"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686" name="Google Shape;3686;p11"/>
          <p:cNvGrpSpPr/>
          <p:nvPr/>
        </p:nvGrpSpPr>
        <p:grpSpPr>
          <a:xfrm>
            <a:off x="669158" y="1676866"/>
            <a:ext cx="146611" cy="132145"/>
            <a:chOff x="1916200" y="1417475"/>
            <a:chExt cx="229350" cy="228000"/>
          </a:xfrm>
        </p:grpSpPr>
        <p:sp>
          <p:nvSpPr>
            <p:cNvPr id="3687" name="Google Shape;3687;p11"/>
            <p:cNvSpPr/>
            <p:nvPr/>
          </p:nvSpPr>
          <p:spPr>
            <a:xfrm>
              <a:off x="1918850" y="1417475"/>
              <a:ext cx="226700" cy="227800"/>
            </a:xfrm>
            <a:custGeom>
              <a:avLst/>
              <a:gdLst/>
              <a:ahLst/>
              <a:cxnLst/>
              <a:rect l="l" t="t" r="r" b="b"/>
              <a:pathLst>
                <a:path w="9068" h="9112" extrusionOk="0">
                  <a:moveTo>
                    <a:pt x="3793" y="1"/>
                  </a:moveTo>
                  <a:cubicBezTo>
                    <a:pt x="3485" y="1"/>
                    <a:pt x="3189" y="218"/>
                    <a:pt x="3156" y="577"/>
                  </a:cubicBezTo>
                  <a:lnTo>
                    <a:pt x="2893" y="2997"/>
                  </a:lnTo>
                  <a:lnTo>
                    <a:pt x="579" y="3786"/>
                  </a:lnTo>
                  <a:cubicBezTo>
                    <a:pt x="53" y="3944"/>
                    <a:pt x="0" y="4733"/>
                    <a:pt x="526" y="4996"/>
                  </a:cubicBezTo>
                  <a:lnTo>
                    <a:pt x="2683" y="6048"/>
                  </a:lnTo>
                  <a:lnTo>
                    <a:pt x="2683" y="8468"/>
                  </a:lnTo>
                  <a:cubicBezTo>
                    <a:pt x="2683" y="8863"/>
                    <a:pt x="3027" y="9111"/>
                    <a:pt x="3362" y="9111"/>
                  </a:cubicBezTo>
                  <a:cubicBezTo>
                    <a:pt x="3517" y="9111"/>
                    <a:pt x="3671" y="9058"/>
                    <a:pt x="3788" y="8942"/>
                  </a:cubicBezTo>
                  <a:lnTo>
                    <a:pt x="5524" y="7153"/>
                  </a:lnTo>
                  <a:lnTo>
                    <a:pt x="7786" y="7889"/>
                  </a:lnTo>
                  <a:cubicBezTo>
                    <a:pt x="7871" y="7918"/>
                    <a:pt x="7953" y="7931"/>
                    <a:pt x="8029" y="7931"/>
                  </a:cubicBezTo>
                  <a:cubicBezTo>
                    <a:pt x="8518" y="7931"/>
                    <a:pt x="8802" y="7397"/>
                    <a:pt x="8575" y="6943"/>
                  </a:cubicBezTo>
                  <a:lnTo>
                    <a:pt x="7417" y="4786"/>
                  </a:lnTo>
                  <a:lnTo>
                    <a:pt x="8785" y="2787"/>
                  </a:lnTo>
                  <a:cubicBezTo>
                    <a:pt x="9067" y="2317"/>
                    <a:pt x="8803" y="1763"/>
                    <a:pt x="8331" y="1763"/>
                  </a:cubicBezTo>
                  <a:cubicBezTo>
                    <a:pt x="8275" y="1763"/>
                    <a:pt x="8215" y="1770"/>
                    <a:pt x="8154" y="1787"/>
                  </a:cubicBezTo>
                  <a:lnTo>
                    <a:pt x="5787" y="2208"/>
                  </a:lnTo>
                  <a:lnTo>
                    <a:pt x="4314" y="262"/>
                  </a:lnTo>
                  <a:cubicBezTo>
                    <a:pt x="4174" y="82"/>
                    <a:pt x="3981" y="1"/>
                    <a:pt x="379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88" name="Google Shape;3688;p11"/>
            <p:cNvSpPr/>
            <p:nvPr/>
          </p:nvSpPr>
          <p:spPr>
            <a:xfrm>
              <a:off x="2063500" y="1463200"/>
              <a:ext cx="76300" cy="21325"/>
            </a:xfrm>
            <a:custGeom>
              <a:avLst/>
              <a:gdLst/>
              <a:ahLst/>
              <a:cxnLst/>
              <a:rect l="l" t="t" r="r" b="b"/>
              <a:pathLst>
                <a:path w="3052" h="853" extrusionOk="0">
                  <a:moveTo>
                    <a:pt x="2487" y="1"/>
                  </a:moveTo>
                  <a:cubicBezTo>
                    <a:pt x="2449" y="1"/>
                    <a:pt x="2409" y="4"/>
                    <a:pt x="2368" y="11"/>
                  </a:cubicBezTo>
                  <a:lnTo>
                    <a:pt x="1" y="484"/>
                  </a:lnTo>
                  <a:lnTo>
                    <a:pt x="316" y="853"/>
                  </a:lnTo>
                  <a:lnTo>
                    <a:pt x="3052" y="379"/>
                  </a:lnTo>
                  <a:cubicBezTo>
                    <a:pt x="2960" y="150"/>
                    <a:pt x="2749" y="1"/>
                    <a:pt x="248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89" name="Google Shape;3689;p11"/>
            <p:cNvSpPr/>
            <p:nvPr/>
          </p:nvSpPr>
          <p:spPr>
            <a:xfrm>
              <a:off x="1916200" y="1417475"/>
              <a:ext cx="113125" cy="228000"/>
            </a:xfrm>
            <a:custGeom>
              <a:avLst/>
              <a:gdLst/>
              <a:ahLst/>
              <a:cxnLst/>
              <a:rect l="l" t="t" r="r" b="b"/>
              <a:pathLst>
                <a:path w="4525" h="9120" extrusionOk="0">
                  <a:moveTo>
                    <a:pt x="3919" y="1"/>
                  </a:moveTo>
                  <a:cubicBezTo>
                    <a:pt x="3604" y="1"/>
                    <a:pt x="3275" y="218"/>
                    <a:pt x="3210" y="577"/>
                  </a:cubicBezTo>
                  <a:lnTo>
                    <a:pt x="2894" y="2997"/>
                  </a:lnTo>
                  <a:lnTo>
                    <a:pt x="580" y="3786"/>
                  </a:lnTo>
                  <a:cubicBezTo>
                    <a:pt x="54" y="3997"/>
                    <a:pt x="1" y="4733"/>
                    <a:pt x="527" y="4996"/>
                  </a:cubicBezTo>
                  <a:lnTo>
                    <a:pt x="2684" y="6048"/>
                  </a:lnTo>
                  <a:lnTo>
                    <a:pt x="2684" y="8468"/>
                  </a:lnTo>
                  <a:cubicBezTo>
                    <a:pt x="2684" y="8871"/>
                    <a:pt x="2992" y="9119"/>
                    <a:pt x="3349" y="9119"/>
                  </a:cubicBezTo>
                  <a:cubicBezTo>
                    <a:pt x="3458" y="9119"/>
                    <a:pt x="3572" y="9096"/>
                    <a:pt x="3683" y="9047"/>
                  </a:cubicBezTo>
                  <a:cubicBezTo>
                    <a:pt x="3631" y="8942"/>
                    <a:pt x="3631" y="8889"/>
                    <a:pt x="3631" y="8784"/>
                  </a:cubicBezTo>
                  <a:lnTo>
                    <a:pt x="3631" y="6364"/>
                  </a:lnTo>
                  <a:lnTo>
                    <a:pt x="1474" y="5312"/>
                  </a:lnTo>
                  <a:cubicBezTo>
                    <a:pt x="948" y="5049"/>
                    <a:pt x="1000" y="4260"/>
                    <a:pt x="1526" y="4154"/>
                  </a:cubicBezTo>
                  <a:lnTo>
                    <a:pt x="3841" y="3365"/>
                  </a:lnTo>
                  <a:lnTo>
                    <a:pt x="4157" y="893"/>
                  </a:lnTo>
                  <a:cubicBezTo>
                    <a:pt x="4157" y="630"/>
                    <a:pt x="4367" y="525"/>
                    <a:pt x="4525" y="367"/>
                  </a:cubicBezTo>
                  <a:lnTo>
                    <a:pt x="4420" y="262"/>
                  </a:lnTo>
                  <a:cubicBezTo>
                    <a:pt x="4300" y="82"/>
                    <a:pt x="4112" y="1"/>
                    <a:pt x="3919"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690" name="Google Shape;3690;p11"/>
          <p:cNvGrpSpPr/>
          <p:nvPr/>
        </p:nvGrpSpPr>
        <p:grpSpPr>
          <a:xfrm>
            <a:off x="4438681" y="1193715"/>
            <a:ext cx="86829" cy="87988"/>
            <a:chOff x="2419900" y="952925"/>
            <a:chExt cx="134175" cy="129375"/>
          </a:xfrm>
        </p:grpSpPr>
        <p:sp>
          <p:nvSpPr>
            <p:cNvPr id="3691" name="Google Shape;3691;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92" name="Google Shape;3692;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93" name="Google Shape;3693;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694" name="Google Shape;3694;p11"/>
          <p:cNvGrpSpPr/>
          <p:nvPr/>
        </p:nvGrpSpPr>
        <p:grpSpPr>
          <a:xfrm>
            <a:off x="848812" y="2705979"/>
            <a:ext cx="89369" cy="87257"/>
            <a:chOff x="732600" y="1890325"/>
            <a:chExt cx="138100" cy="128300"/>
          </a:xfrm>
        </p:grpSpPr>
        <p:sp>
          <p:nvSpPr>
            <p:cNvPr id="3695" name="Google Shape;369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96" name="Google Shape;369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697" name="Google Shape;369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698" name="Google Shape;3698;p11"/>
          <p:cNvGrpSpPr/>
          <p:nvPr/>
        </p:nvGrpSpPr>
        <p:grpSpPr>
          <a:xfrm flipH="1">
            <a:off x="5197835" y="571039"/>
            <a:ext cx="874668" cy="710659"/>
            <a:chOff x="6015800" y="923575"/>
            <a:chExt cx="1212225" cy="937075"/>
          </a:xfrm>
        </p:grpSpPr>
        <p:sp>
          <p:nvSpPr>
            <p:cNvPr id="3699" name="Google Shape;3699;p11"/>
            <p:cNvSpPr/>
            <p:nvPr/>
          </p:nvSpPr>
          <p:spPr>
            <a:xfrm>
              <a:off x="6015800" y="923575"/>
              <a:ext cx="375800" cy="361850"/>
            </a:xfrm>
            <a:custGeom>
              <a:avLst/>
              <a:gdLst/>
              <a:ahLst/>
              <a:cxnLst/>
              <a:rect l="l" t="t" r="r" b="b"/>
              <a:pathLst>
                <a:path w="15032" h="14474" extrusionOk="0">
                  <a:moveTo>
                    <a:pt x="8300" y="0"/>
                  </a:moveTo>
                  <a:cubicBezTo>
                    <a:pt x="7968" y="0"/>
                    <a:pt x="7628" y="165"/>
                    <a:pt x="7404" y="501"/>
                  </a:cubicBezTo>
                  <a:lnTo>
                    <a:pt x="5352" y="3815"/>
                  </a:lnTo>
                  <a:lnTo>
                    <a:pt x="1459" y="3447"/>
                  </a:lnTo>
                  <a:cubicBezTo>
                    <a:pt x="1438" y="3446"/>
                    <a:pt x="1416" y="3445"/>
                    <a:pt x="1395" y="3445"/>
                  </a:cubicBezTo>
                  <a:cubicBezTo>
                    <a:pt x="538" y="3445"/>
                    <a:pt x="0" y="4463"/>
                    <a:pt x="565" y="5131"/>
                  </a:cubicBezTo>
                  <a:lnTo>
                    <a:pt x="3038" y="8129"/>
                  </a:lnTo>
                  <a:lnTo>
                    <a:pt x="1459" y="11706"/>
                  </a:lnTo>
                  <a:cubicBezTo>
                    <a:pt x="1145" y="12469"/>
                    <a:pt x="1712" y="13194"/>
                    <a:pt x="2474" y="13194"/>
                  </a:cubicBezTo>
                  <a:cubicBezTo>
                    <a:pt x="2604" y="13194"/>
                    <a:pt x="2741" y="13173"/>
                    <a:pt x="2880" y="13126"/>
                  </a:cubicBezTo>
                  <a:lnTo>
                    <a:pt x="6457" y="11654"/>
                  </a:lnTo>
                  <a:lnTo>
                    <a:pt x="9455" y="14231"/>
                  </a:lnTo>
                  <a:cubicBezTo>
                    <a:pt x="9654" y="14399"/>
                    <a:pt x="9883" y="14474"/>
                    <a:pt x="10107" y="14474"/>
                  </a:cubicBezTo>
                  <a:cubicBezTo>
                    <a:pt x="10656" y="14474"/>
                    <a:pt x="11176" y="14025"/>
                    <a:pt x="11139" y="13390"/>
                  </a:cubicBezTo>
                  <a:lnTo>
                    <a:pt x="10876" y="9497"/>
                  </a:lnTo>
                  <a:lnTo>
                    <a:pt x="14242" y="7498"/>
                  </a:lnTo>
                  <a:cubicBezTo>
                    <a:pt x="15031" y="7077"/>
                    <a:pt x="14874" y="5814"/>
                    <a:pt x="13979" y="5604"/>
                  </a:cubicBezTo>
                  <a:lnTo>
                    <a:pt x="10139" y="4710"/>
                  </a:lnTo>
                  <a:lnTo>
                    <a:pt x="9298" y="870"/>
                  </a:lnTo>
                  <a:cubicBezTo>
                    <a:pt x="9177" y="297"/>
                    <a:pt x="8745" y="0"/>
                    <a:pt x="8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0" name="Google Shape;3700;p11"/>
            <p:cNvSpPr/>
            <p:nvPr/>
          </p:nvSpPr>
          <p:spPr>
            <a:xfrm>
              <a:off x="6024650" y="1009625"/>
              <a:ext cx="124975" cy="27750"/>
            </a:xfrm>
            <a:custGeom>
              <a:avLst/>
              <a:gdLst/>
              <a:ahLst/>
              <a:cxnLst/>
              <a:rect l="l" t="t" r="r" b="b"/>
              <a:pathLst>
                <a:path w="4999" h="1110" extrusionOk="0">
                  <a:moveTo>
                    <a:pt x="1005" y="0"/>
                  </a:moveTo>
                  <a:cubicBezTo>
                    <a:pt x="526" y="0"/>
                    <a:pt x="148" y="348"/>
                    <a:pt x="1" y="742"/>
                  </a:cubicBezTo>
                  <a:lnTo>
                    <a:pt x="4472" y="1110"/>
                  </a:lnTo>
                  <a:lnTo>
                    <a:pt x="4998" y="373"/>
                  </a:lnTo>
                  <a:lnTo>
                    <a:pt x="1105" y="5"/>
                  </a:lnTo>
                  <a:cubicBezTo>
                    <a:pt x="1072" y="2"/>
                    <a:pt x="1038" y="0"/>
                    <a:pt x="1005" y="0"/>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1" name="Google Shape;3701;p11"/>
            <p:cNvSpPr/>
            <p:nvPr/>
          </p:nvSpPr>
          <p:spPr>
            <a:xfrm>
              <a:off x="6195625" y="926500"/>
              <a:ext cx="195975" cy="361150"/>
            </a:xfrm>
            <a:custGeom>
              <a:avLst/>
              <a:gdLst/>
              <a:ahLst/>
              <a:cxnLst/>
              <a:rect l="l" t="t" r="r" b="b"/>
              <a:pathLst>
                <a:path w="7839" h="14446" extrusionOk="0">
                  <a:moveTo>
                    <a:pt x="1045" y="1"/>
                  </a:moveTo>
                  <a:cubicBezTo>
                    <a:pt x="716" y="1"/>
                    <a:pt x="381" y="156"/>
                    <a:pt x="158" y="490"/>
                  </a:cubicBezTo>
                  <a:lnTo>
                    <a:pt x="0" y="753"/>
                  </a:lnTo>
                  <a:cubicBezTo>
                    <a:pt x="316" y="805"/>
                    <a:pt x="579" y="1068"/>
                    <a:pt x="684" y="1489"/>
                  </a:cubicBezTo>
                  <a:lnTo>
                    <a:pt x="1526" y="5277"/>
                  </a:lnTo>
                  <a:lnTo>
                    <a:pt x="5313" y="6223"/>
                  </a:lnTo>
                  <a:cubicBezTo>
                    <a:pt x="6260" y="6434"/>
                    <a:pt x="6366" y="7644"/>
                    <a:pt x="5576" y="8117"/>
                  </a:cubicBezTo>
                  <a:lnTo>
                    <a:pt x="2262" y="10116"/>
                  </a:lnTo>
                  <a:lnTo>
                    <a:pt x="2525" y="13956"/>
                  </a:lnTo>
                  <a:cubicBezTo>
                    <a:pt x="2578" y="14114"/>
                    <a:pt x="2525" y="14167"/>
                    <a:pt x="2420" y="14377"/>
                  </a:cubicBezTo>
                  <a:cubicBezTo>
                    <a:pt x="2541" y="14424"/>
                    <a:pt x="2667" y="14446"/>
                    <a:pt x="2793" y="14446"/>
                  </a:cubicBezTo>
                  <a:cubicBezTo>
                    <a:pt x="3374" y="14446"/>
                    <a:pt x="3936" y="13974"/>
                    <a:pt x="3893" y="13325"/>
                  </a:cubicBezTo>
                  <a:lnTo>
                    <a:pt x="3630" y="9432"/>
                  </a:lnTo>
                  <a:lnTo>
                    <a:pt x="6997" y="7486"/>
                  </a:lnTo>
                  <a:cubicBezTo>
                    <a:pt x="7838" y="7013"/>
                    <a:pt x="7628" y="5750"/>
                    <a:pt x="6734" y="5540"/>
                  </a:cubicBezTo>
                  <a:lnTo>
                    <a:pt x="2894" y="4645"/>
                  </a:lnTo>
                  <a:lnTo>
                    <a:pt x="2052" y="805"/>
                  </a:lnTo>
                  <a:cubicBezTo>
                    <a:pt x="1931" y="289"/>
                    <a:pt x="1494" y="1"/>
                    <a:pt x="1045" y="1"/>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2" name="Google Shape;3702;p11"/>
            <p:cNvSpPr/>
            <p:nvPr/>
          </p:nvSpPr>
          <p:spPr>
            <a:xfrm>
              <a:off x="6473100" y="1159675"/>
              <a:ext cx="701000" cy="453725"/>
            </a:xfrm>
            <a:custGeom>
              <a:avLst/>
              <a:gdLst/>
              <a:ahLst/>
              <a:cxnLst/>
              <a:rect l="l" t="t" r="r" b="b"/>
              <a:pathLst>
                <a:path w="28040" h="18149" fill="none" extrusionOk="0">
                  <a:moveTo>
                    <a:pt x="1" y="0"/>
                  </a:moveTo>
                  <a:cubicBezTo>
                    <a:pt x="11785" y="0"/>
                    <a:pt x="23252" y="7417"/>
                    <a:pt x="28039" y="1814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3" name="Google Shape;3703;p11"/>
            <p:cNvSpPr/>
            <p:nvPr/>
          </p:nvSpPr>
          <p:spPr>
            <a:xfrm>
              <a:off x="6475750" y="1233325"/>
              <a:ext cx="309075" cy="140725"/>
            </a:xfrm>
            <a:custGeom>
              <a:avLst/>
              <a:gdLst/>
              <a:ahLst/>
              <a:cxnLst/>
              <a:rect l="l" t="t" r="r" b="b"/>
              <a:pathLst>
                <a:path w="12363" h="5629" fill="none" extrusionOk="0">
                  <a:moveTo>
                    <a:pt x="0" y="0"/>
                  </a:moveTo>
                  <a:cubicBezTo>
                    <a:pt x="4366" y="1157"/>
                    <a:pt x="8522" y="3051"/>
                    <a:pt x="12362" y="5629"/>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4" name="Google Shape;3704;p11"/>
            <p:cNvSpPr/>
            <p:nvPr/>
          </p:nvSpPr>
          <p:spPr>
            <a:xfrm>
              <a:off x="6858450" y="1473975"/>
              <a:ext cx="84175" cy="90775"/>
            </a:xfrm>
            <a:custGeom>
              <a:avLst/>
              <a:gdLst/>
              <a:ahLst/>
              <a:cxnLst/>
              <a:rect l="l" t="t" r="r" b="b"/>
              <a:pathLst>
                <a:path w="3367" h="3631" fill="none" extrusionOk="0">
                  <a:moveTo>
                    <a:pt x="0" y="1"/>
                  </a:moveTo>
                  <a:cubicBezTo>
                    <a:pt x="1368" y="948"/>
                    <a:pt x="2473" y="2210"/>
                    <a:pt x="3367" y="3630"/>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5" name="Google Shape;3705;p11"/>
            <p:cNvSpPr/>
            <p:nvPr/>
          </p:nvSpPr>
          <p:spPr>
            <a:xfrm>
              <a:off x="6462600" y="1304325"/>
              <a:ext cx="303800" cy="409025"/>
            </a:xfrm>
            <a:custGeom>
              <a:avLst/>
              <a:gdLst/>
              <a:ahLst/>
              <a:cxnLst/>
              <a:rect l="l" t="t" r="r" b="b"/>
              <a:pathLst>
                <a:path w="12152" h="16361" fill="none" extrusionOk="0">
                  <a:moveTo>
                    <a:pt x="0" y="1"/>
                  </a:moveTo>
                  <a:cubicBezTo>
                    <a:pt x="6155" y="3315"/>
                    <a:pt x="10679" y="9522"/>
                    <a:pt x="12152" y="1636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6" name="Google Shape;3706;p11"/>
            <p:cNvSpPr/>
            <p:nvPr/>
          </p:nvSpPr>
          <p:spPr>
            <a:xfrm>
              <a:off x="6799275" y="1797500"/>
              <a:ext cx="15800" cy="63150"/>
            </a:xfrm>
            <a:custGeom>
              <a:avLst/>
              <a:gdLst/>
              <a:ahLst/>
              <a:cxnLst/>
              <a:rect l="l" t="t" r="r" b="b"/>
              <a:pathLst>
                <a:path w="632" h="2526" fill="none" extrusionOk="0">
                  <a:moveTo>
                    <a:pt x="0" y="1"/>
                  </a:moveTo>
                  <a:cubicBezTo>
                    <a:pt x="210" y="842"/>
                    <a:pt x="368" y="1684"/>
                    <a:pt x="631" y="2526"/>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7" name="Google Shape;3707;p11"/>
            <p:cNvSpPr/>
            <p:nvPr/>
          </p:nvSpPr>
          <p:spPr>
            <a:xfrm>
              <a:off x="6486275" y="1049200"/>
              <a:ext cx="498450" cy="86825"/>
            </a:xfrm>
            <a:custGeom>
              <a:avLst/>
              <a:gdLst/>
              <a:ahLst/>
              <a:cxnLst/>
              <a:rect l="l" t="t" r="r" b="b"/>
              <a:pathLst>
                <a:path w="19938" h="3473" fill="none" extrusionOk="0">
                  <a:moveTo>
                    <a:pt x="0" y="1052"/>
                  </a:moveTo>
                  <a:cubicBezTo>
                    <a:pt x="6733" y="0"/>
                    <a:pt x="13677" y="842"/>
                    <a:pt x="19937" y="3472"/>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8" name="Google Shape;3708;p11"/>
            <p:cNvSpPr/>
            <p:nvPr/>
          </p:nvSpPr>
          <p:spPr>
            <a:xfrm>
              <a:off x="7089900" y="1205700"/>
              <a:ext cx="59200" cy="35525"/>
            </a:xfrm>
            <a:custGeom>
              <a:avLst/>
              <a:gdLst/>
              <a:ahLst/>
              <a:cxnLst/>
              <a:rect l="l" t="t" r="r" b="b"/>
              <a:pathLst>
                <a:path w="2368" h="1421" fill="none" extrusionOk="0">
                  <a:moveTo>
                    <a:pt x="1" y="0"/>
                  </a:moveTo>
                  <a:cubicBezTo>
                    <a:pt x="790" y="421"/>
                    <a:pt x="1579" y="895"/>
                    <a:pt x="2368" y="1421"/>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09" name="Google Shape;3709;p11"/>
            <p:cNvSpPr/>
            <p:nvPr/>
          </p:nvSpPr>
          <p:spPr>
            <a:xfrm>
              <a:off x="7216150" y="1312225"/>
              <a:ext cx="11875" cy="9225"/>
            </a:xfrm>
            <a:custGeom>
              <a:avLst/>
              <a:gdLst/>
              <a:ahLst/>
              <a:cxnLst/>
              <a:rect l="l" t="t" r="r" b="b"/>
              <a:pathLst>
                <a:path w="475" h="369" fill="none" extrusionOk="0">
                  <a:moveTo>
                    <a:pt x="1" y="0"/>
                  </a:moveTo>
                  <a:cubicBezTo>
                    <a:pt x="159" y="106"/>
                    <a:pt x="264" y="263"/>
                    <a:pt x="474" y="369"/>
                  </a:cubicBezTo>
                </a:path>
              </a:pathLst>
            </a:custGeom>
            <a:no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10" name="Google Shape;3710;p11"/>
            <p:cNvSpPr/>
            <p:nvPr/>
          </p:nvSpPr>
          <p:spPr>
            <a:xfrm>
              <a:off x="6989950" y="1652825"/>
              <a:ext cx="11875" cy="23700"/>
            </a:xfrm>
            <a:custGeom>
              <a:avLst/>
              <a:gdLst/>
              <a:ahLst/>
              <a:cxnLst/>
              <a:rect l="l" t="t" r="r" b="b"/>
              <a:pathLst>
                <a:path w="475" h="948" fill="none" extrusionOk="0">
                  <a:moveTo>
                    <a:pt x="1" y="1"/>
                  </a:moveTo>
                  <a:cubicBezTo>
                    <a:pt x="106" y="317"/>
                    <a:pt x="316" y="632"/>
                    <a:pt x="474" y="948"/>
                  </a:cubicBezTo>
                </a:path>
              </a:pathLst>
            </a:custGeom>
            <a:solidFill>
              <a:schemeClr val="lt2"/>
            </a:solidFill>
            <a:ln w="19725" cap="rnd" cmpd="sng">
              <a:solidFill>
                <a:srgbClr val="FCC34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11" name="Google Shape;3711;p11"/>
          <p:cNvGrpSpPr/>
          <p:nvPr/>
        </p:nvGrpSpPr>
        <p:grpSpPr>
          <a:xfrm>
            <a:off x="5364671" y="3050322"/>
            <a:ext cx="89369" cy="87257"/>
            <a:chOff x="732600" y="1890325"/>
            <a:chExt cx="138100" cy="128300"/>
          </a:xfrm>
        </p:grpSpPr>
        <p:sp>
          <p:nvSpPr>
            <p:cNvPr id="3712" name="Google Shape;371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13" name="Google Shape;371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14" name="Google Shape;371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AB83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15" name="Google Shape;3715;p11"/>
          <p:cNvGrpSpPr/>
          <p:nvPr/>
        </p:nvGrpSpPr>
        <p:grpSpPr>
          <a:xfrm>
            <a:off x="3002802" y="840369"/>
            <a:ext cx="86829" cy="87988"/>
            <a:chOff x="2419900" y="952925"/>
            <a:chExt cx="134175" cy="129375"/>
          </a:xfrm>
        </p:grpSpPr>
        <p:sp>
          <p:nvSpPr>
            <p:cNvPr id="3716" name="Google Shape;3716;p11"/>
            <p:cNvSpPr/>
            <p:nvPr/>
          </p:nvSpPr>
          <p:spPr>
            <a:xfrm>
              <a:off x="2421550" y="952925"/>
              <a:ext cx="132525" cy="129375"/>
            </a:xfrm>
            <a:custGeom>
              <a:avLst/>
              <a:gdLst/>
              <a:ahLst/>
              <a:cxnLst/>
              <a:rect l="l" t="t" r="r" b="b"/>
              <a:pathLst>
                <a:path w="5301" h="5175" extrusionOk="0">
                  <a:moveTo>
                    <a:pt x="2854" y="1"/>
                  </a:moveTo>
                  <a:cubicBezTo>
                    <a:pt x="2742" y="1"/>
                    <a:pt x="2640" y="55"/>
                    <a:pt x="2617" y="169"/>
                  </a:cubicBezTo>
                  <a:lnTo>
                    <a:pt x="1881" y="1326"/>
                  </a:lnTo>
                  <a:lnTo>
                    <a:pt x="513" y="1221"/>
                  </a:lnTo>
                  <a:cubicBezTo>
                    <a:pt x="493" y="1218"/>
                    <a:pt x="473" y="1216"/>
                    <a:pt x="453" y="1216"/>
                  </a:cubicBezTo>
                  <a:cubicBezTo>
                    <a:pt x="172" y="1216"/>
                    <a:pt x="1" y="1554"/>
                    <a:pt x="198" y="1800"/>
                  </a:cubicBezTo>
                  <a:lnTo>
                    <a:pt x="1092" y="2852"/>
                  </a:lnTo>
                  <a:lnTo>
                    <a:pt x="566" y="4167"/>
                  </a:lnTo>
                  <a:cubicBezTo>
                    <a:pt x="478" y="4431"/>
                    <a:pt x="647" y="4731"/>
                    <a:pt x="889" y="4731"/>
                  </a:cubicBezTo>
                  <a:cubicBezTo>
                    <a:pt x="937" y="4731"/>
                    <a:pt x="987" y="4719"/>
                    <a:pt x="1039" y="4693"/>
                  </a:cubicBezTo>
                  <a:lnTo>
                    <a:pt x="2354" y="4167"/>
                  </a:lnTo>
                  <a:lnTo>
                    <a:pt x="3407" y="5114"/>
                  </a:lnTo>
                  <a:cubicBezTo>
                    <a:pt x="3462" y="5155"/>
                    <a:pt x="3527" y="5175"/>
                    <a:pt x="3594" y="5175"/>
                  </a:cubicBezTo>
                  <a:cubicBezTo>
                    <a:pt x="3784" y="5175"/>
                    <a:pt x="3985" y="5018"/>
                    <a:pt x="3985" y="4746"/>
                  </a:cubicBezTo>
                  <a:lnTo>
                    <a:pt x="3880" y="3378"/>
                  </a:lnTo>
                  <a:lnTo>
                    <a:pt x="5037" y="2641"/>
                  </a:lnTo>
                  <a:cubicBezTo>
                    <a:pt x="5300" y="2536"/>
                    <a:pt x="5248" y="2063"/>
                    <a:pt x="4932" y="2010"/>
                  </a:cubicBezTo>
                  <a:lnTo>
                    <a:pt x="3512" y="1695"/>
                  </a:lnTo>
                  <a:lnTo>
                    <a:pt x="3196" y="274"/>
                  </a:lnTo>
                  <a:cubicBezTo>
                    <a:pt x="3166" y="95"/>
                    <a:pt x="3001" y="1"/>
                    <a:pt x="2854" y="1"/>
                  </a:cubicBezTo>
                  <a:close/>
                </a:path>
              </a:pathLst>
            </a:custGeom>
            <a:solidFill>
              <a:srgbClr val="FCC34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17" name="Google Shape;3717;p11"/>
            <p:cNvSpPr/>
            <p:nvPr/>
          </p:nvSpPr>
          <p:spPr>
            <a:xfrm>
              <a:off x="2510650" y="995275"/>
              <a:ext cx="40800" cy="17125"/>
            </a:xfrm>
            <a:custGeom>
              <a:avLst/>
              <a:gdLst/>
              <a:ahLst/>
              <a:cxnLst/>
              <a:rect l="l" t="t" r="r" b="b"/>
              <a:pathLst>
                <a:path w="1632" h="685" extrusionOk="0">
                  <a:moveTo>
                    <a:pt x="0" y="1"/>
                  </a:moveTo>
                  <a:lnTo>
                    <a:pt x="53" y="316"/>
                  </a:lnTo>
                  <a:lnTo>
                    <a:pt x="1631" y="684"/>
                  </a:lnTo>
                  <a:cubicBezTo>
                    <a:pt x="1631" y="579"/>
                    <a:pt x="1473" y="369"/>
                    <a:pt x="1368" y="316"/>
                  </a:cubicBezTo>
                  <a:lnTo>
                    <a:pt x="0" y="1"/>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18" name="Google Shape;3718;p11"/>
            <p:cNvSpPr/>
            <p:nvPr/>
          </p:nvSpPr>
          <p:spPr>
            <a:xfrm>
              <a:off x="2419900" y="952925"/>
              <a:ext cx="81575" cy="117875"/>
            </a:xfrm>
            <a:custGeom>
              <a:avLst/>
              <a:gdLst/>
              <a:ahLst/>
              <a:cxnLst/>
              <a:rect l="l" t="t" r="r" b="b"/>
              <a:pathLst>
                <a:path w="3263" h="4715" extrusionOk="0">
                  <a:moveTo>
                    <a:pt x="2910" y="1"/>
                  </a:moveTo>
                  <a:cubicBezTo>
                    <a:pt x="2791" y="1"/>
                    <a:pt x="2676" y="55"/>
                    <a:pt x="2631" y="169"/>
                  </a:cubicBezTo>
                  <a:lnTo>
                    <a:pt x="1894" y="1326"/>
                  </a:lnTo>
                  <a:lnTo>
                    <a:pt x="527" y="1221"/>
                  </a:lnTo>
                  <a:cubicBezTo>
                    <a:pt x="211" y="1221"/>
                    <a:pt x="1" y="1537"/>
                    <a:pt x="211" y="1800"/>
                  </a:cubicBezTo>
                  <a:lnTo>
                    <a:pt x="444" y="2074"/>
                  </a:lnTo>
                  <a:lnTo>
                    <a:pt x="444" y="2074"/>
                  </a:lnTo>
                  <a:cubicBezTo>
                    <a:pt x="423" y="1876"/>
                    <a:pt x="553" y="1678"/>
                    <a:pt x="745" y="1678"/>
                  </a:cubicBezTo>
                  <a:cubicBezTo>
                    <a:pt x="776" y="1678"/>
                    <a:pt x="808" y="1683"/>
                    <a:pt x="842" y="1695"/>
                  </a:cubicBezTo>
                  <a:lnTo>
                    <a:pt x="2210" y="1800"/>
                  </a:lnTo>
                  <a:lnTo>
                    <a:pt x="2946" y="642"/>
                  </a:lnTo>
                  <a:cubicBezTo>
                    <a:pt x="2999" y="485"/>
                    <a:pt x="3157" y="432"/>
                    <a:pt x="3262" y="432"/>
                  </a:cubicBezTo>
                  <a:lnTo>
                    <a:pt x="3262" y="274"/>
                  </a:lnTo>
                  <a:cubicBezTo>
                    <a:pt x="3232" y="95"/>
                    <a:pt x="3067" y="1"/>
                    <a:pt x="2910" y="1"/>
                  </a:cubicBezTo>
                  <a:close/>
                  <a:moveTo>
                    <a:pt x="444" y="2074"/>
                  </a:moveTo>
                  <a:cubicBezTo>
                    <a:pt x="452" y="2143"/>
                    <a:pt x="478" y="2212"/>
                    <a:pt x="527" y="2273"/>
                  </a:cubicBezTo>
                  <a:lnTo>
                    <a:pt x="1078" y="2921"/>
                  </a:lnTo>
                  <a:lnTo>
                    <a:pt x="1078" y="2921"/>
                  </a:lnTo>
                  <a:lnTo>
                    <a:pt x="1105" y="2852"/>
                  </a:lnTo>
                  <a:lnTo>
                    <a:pt x="444" y="2074"/>
                  </a:lnTo>
                  <a:close/>
                  <a:moveTo>
                    <a:pt x="1078" y="2921"/>
                  </a:moveTo>
                  <a:lnTo>
                    <a:pt x="579" y="4167"/>
                  </a:lnTo>
                  <a:cubicBezTo>
                    <a:pt x="486" y="4401"/>
                    <a:pt x="642" y="4636"/>
                    <a:pt x="864" y="4684"/>
                  </a:cubicBezTo>
                  <a:lnTo>
                    <a:pt x="864" y="4684"/>
                  </a:lnTo>
                  <a:cubicBezTo>
                    <a:pt x="869" y="4671"/>
                    <a:pt x="879" y="4656"/>
                    <a:pt x="895" y="4640"/>
                  </a:cubicBezTo>
                  <a:lnTo>
                    <a:pt x="1421" y="3325"/>
                  </a:lnTo>
                  <a:lnTo>
                    <a:pt x="1078" y="2921"/>
                  </a:lnTo>
                  <a:close/>
                  <a:moveTo>
                    <a:pt x="864" y="4684"/>
                  </a:moveTo>
                  <a:cubicBezTo>
                    <a:pt x="856" y="4702"/>
                    <a:pt x="861" y="4715"/>
                    <a:pt x="881" y="4715"/>
                  </a:cubicBezTo>
                  <a:cubicBezTo>
                    <a:pt x="895" y="4715"/>
                    <a:pt x="917" y="4708"/>
                    <a:pt x="947" y="4693"/>
                  </a:cubicBezTo>
                  <a:cubicBezTo>
                    <a:pt x="919" y="4693"/>
                    <a:pt x="891" y="4690"/>
                    <a:pt x="864" y="4684"/>
                  </a:cubicBezTo>
                  <a:close/>
                </a:path>
              </a:pathLst>
            </a:custGeom>
            <a:solidFill>
              <a:srgbClr val="191919">
                <a:alpha val="726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19" name="Google Shape;3719;p11"/>
          <p:cNvGrpSpPr/>
          <p:nvPr/>
        </p:nvGrpSpPr>
        <p:grpSpPr>
          <a:xfrm>
            <a:off x="-1282" y="-8587"/>
            <a:ext cx="6858120" cy="5161557"/>
            <a:chOff x="-2000" y="-12625"/>
            <a:chExt cx="10692000" cy="7589400"/>
          </a:xfrm>
        </p:grpSpPr>
        <p:sp>
          <p:nvSpPr>
            <p:cNvPr id="3720" name="Google Shape;3720;p11"/>
            <p:cNvSpPr/>
            <p:nvPr/>
          </p:nvSpPr>
          <p:spPr>
            <a:xfrm>
              <a:off x="-2000" y="-12625"/>
              <a:ext cx="10692000" cy="7589400"/>
            </a:xfrm>
            <a:prstGeom prst="frame">
              <a:avLst>
                <a:gd name="adj1" fmla="val 5431"/>
              </a:avLst>
            </a:pr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nvGrpSpPr>
            <p:cNvPr id="3721" name="Google Shape;3721;p11"/>
            <p:cNvGrpSpPr/>
            <p:nvPr/>
          </p:nvGrpSpPr>
          <p:grpSpPr>
            <a:xfrm>
              <a:off x="73845" y="61396"/>
              <a:ext cx="10544304" cy="7425379"/>
              <a:chOff x="73845" y="61396"/>
              <a:chExt cx="10544304" cy="7425379"/>
            </a:xfrm>
          </p:grpSpPr>
          <p:grpSp>
            <p:nvGrpSpPr>
              <p:cNvPr id="3722" name="Google Shape;3722;p11"/>
              <p:cNvGrpSpPr/>
              <p:nvPr/>
            </p:nvGrpSpPr>
            <p:grpSpPr>
              <a:xfrm rot="10800000" flipH="1">
                <a:off x="541072" y="7200946"/>
                <a:ext cx="9609875" cy="285829"/>
                <a:chOff x="471460" y="61396"/>
                <a:chExt cx="9609875" cy="285829"/>
              </a:xfrm>
            </p:grpSpPr>
            <p:grpSp>
              <p:nvGrpSpPr>
                <p:cNvPr id="3723" name="Google Shape;3723;p11"/>
                <p:cNvGrpSpPr/>
                <p:nvPr/>
              </p:nvGrpSpPr>
              <p:grpSpPr>
                <a:xfrm>
                  <a:off x="471460" y="61396"/>
                  <a:ext cx="8862425" cy="285829"/>
                  <a:chOff x="395260" y="61396"/>
                  <a:chExt cx="8862425" cy="285829"/>
                </a:xfrm>
              </p:grpSpPr>
              <p:grpSp>
                <p:nvGrpSpPr>
                  <p:cNvPr id="3724" name="Google Shape;3724;p11"/>
                  <p:cNvGrpSpPr/>
                  <p:nvPr/>
                </p:nvGrpSpPr>
                <p:grpSpPr>
                  <a:xfrm rot="5400000">
                    <a:off x="8465008" y="-445452"/>
                    <a:ext cx="278654" cy="1306700"/>
                    <a:chOff x="73845" y="3561500"/>
                    <a:chExt cx="278654" cy="1306700"/>
                  </a:xfrm>
                </p:grpSpPr>
                <p:grpSp>
                  <p:nvGrpSpPr>
                    <p:cNvPr id="3725" name="Google Shape;3725;p11"/>
                    <p:cNvGrpSpPr/>
                    <p:nvPr/>
                  </p:nvGrpSpPr>
                  <p:grpSpPr>
                    <a:xfrm>
                      <a:off x="179620" y="3954300"/>
                      <a:ext cx="139329" cy="128300"/>
                      <a:chOff x="732600" y="1890325"/>
                      <a:chExt cx="138100" cy="128300"/>
                    </a:xfrm>
                  </p:grpSpPr>
                  <p:sp>
                    <p:nvSpPr>
                      <p:cNvPr id="3726" name="Google Shape;37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27" name="Google Shape;37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28" name="Google Shape;37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29" name="Google Shape;3729;p11"/>
                    <p:cNvGrpSpPr/>
                    <p:nvPr/>
                  </p:nvGrpSpPr>
                  <p:grpSpPr>
                    <a:xfrm>
                      <a:off x="116495" y="4347100"/>
                      <a:ext cx="139329" cy="128300"/>
                      <a:chOff x="732600" y="1890325"/>
                      <a:chExt cx="138100" cy="128300"/>
                    </a:xfrm>
                  </p:grpSpPr>
                  <p:sp>
                    <p:nvSpPr>
                      <p:cNvPr id="3730" name="Google Shape;37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31" name="Google Shape;37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32" name="Google Shape;37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33" name="Google Shape;3733;p11"/>
                    <p:cNvGrpSpPr/>
                    <p:nvPr/>
                  </p:nvGrpSpPr>
                  <p:grpSpPr>
                    <a:xfrm>
                      <a:off x="213170" y="4739900"/>
                      <a:ext cx="139329" cy="128300"/>
                      <a:chOff x="732600" y="1890325"/>
                      <a:chExt cx="138100" cy="128300"/>
                    </a:xfrm>
                  </p:grpSpPr>
                  <p:sp>
                    <p:nvSpPr>
                      <p:cNvPr id="3734" name="Google Shape;37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35" name="Google Shape;37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36" name="Google Shape;37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37" name="Google Shape;3737;p11"/>
                    <p:cNvGrpSpPr/>
                    <p:nvPr/>
                  </p:nvGrpSpPr>
                  <p:grpSpPr>
                    <a:xfrm>
                      <a:off x="73845" y="3561500"/>
                      <a:ext cx="139329" cy="128300"/>
                      <a:chOff x="732600" y="1890325"/>
                      <a:chExt cx="138100" cy="128300"/>
                    </a:xfrm>
                  </p:grpSpPr>
                  <p:sp>
                    <p:nvSpPr>
                      <p:cNvPr id="3738" name="Google Shape;37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39" name="Google Shape;37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40" name="Google Shape;37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3741" name="Google Shape;3741;p11"/>
                  <p:cNvGrpSpPr/>
                  <p:nvPr/>
                </p:nvGrpSpPr>
                <p:grpSpPr>
                  <a:xfrm rot="5400000">
                    <a:off x="3923120" y="-3466465"/>
                    <a:ext cx="285829" cy="7341550"/>
                    <a:chOff x="73845" y="36500"/>
                    <a:chExt cx="285829" cy="7341550"/>
                  </a:xfrm>
                </p:grpSpPr>
                <p:grpSp>
                  <p:nvGrpSpPr>
                    <p:cNvPr id="3742" name="Google Shape;3742;p11"/>
                    <p:cNvGrpSpPr/>
                    <p:nvPr/>
                  </p:nvGrpSpPr>
                  <p:grpSpPr>
                    <a:xfrm>
                      <a:off x="73845" y="4538300"/>
                      <a:ext cx="285829" cy="2839750"/>
                      <a:chOff x="73845" y="3561500"/>
                      <a:chExt cx="285829" cy="2839750"/>
                    </a:xfrm>
                  </p:grpSpPr>
                  <p:grpSp>
                    <p:nvGrpSpPr>
                      <p:cNvPr id="3743" name="Google Shape;3743;p11"/>
                      <p:cNvGrpSpPr/>
                      <p:nvPr/>
                    </p:nvGrpSpPr>
                    <p:grpSpPr>
                      <a:xfrm>
                        <a:off x="73845" y="3561500"/>
                        <a:ext cx="278654" cy="1306700"/>
                        <a:chOff x="73845" y="3561500"/>
                        <a:chExt cx="278654" cy="1306700"/>
                      </a:xfrm>
                    </p:grpSpPr>
                    <p:grpSp>
                      <p:nvGrpSpPr>
                        <p:cNvPr id="3744" name="Google Shape;3744;p11"/>
                        <p:cNvGrpSpPr/>
                        <p:nvPr/>
                      </p:nvGrpSpPr>
                      <p:grpSpPr>
                        <a:xfrm>
                          <a:off x="179620" y="3954300"/>
                          <a:ext cx="139329" cy="128300"/>
                          <a:chOff x="732600" y="1890325"/>
                          <a:chExt cx="138100" cy="128300"/>
                        </a:xfrm>
                      </p:grpSpPr>
                      <p:sp>
                        <p:nvSpPr>
                          <p:cNvPr id="3745" name="Google Shape;374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46" name="Google Shape;374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47" name="Google Shape;374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48" name="Google Shape;3748;p11"/>
                        <p:cNvGrpSpPr/>
                        <p:nvPr/>
                      </p:nvGrpSpPr>
                      <p:grpSpPr>
                        <a:xfrm>
                          <a:off x="116495" y="4347100"/>
                          <a:ext cx="139329" cy="128300"/>
                          <a:chOff x="732600" y="1890325"/>
                          <a:chExt cx="138100" cy="128300"/>
                        </a:xfrm>
                      </p:grpSpPr>
                      <p:sp>
                        <p:nvSpPr>
                          <p:cNvPr id="3749" name="Google Shape;374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50" name="Google Shape;375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51" name="Google Shape;375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52" name="Google Shape;3752;p11"/>
                        <p:cNvGrpSpPr/>
                        <p:nvPr/>
                      </p:nvGrpSpPr>
                      <p:grpSpPr>
                        <a:xfrm>
                          <a:off x="213170" y="4739900"/>
                          <a:ext cx="139329" cy="128300"/>
                          <a:chOff x="732600" y="1890325"/>
                          <a:chExt cx="138100" cy="128300"/>
                        </a:xfrm>
                      </p:grpSpPr>
                      <p:sp>
                        <p:nvSpPr>
                          <p:cNvPr id="3753" name="Google Shape;375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54" name="Google Shape;375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55" name="Google Shape;375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56" name="Google Shape;3756;p11"/>
                        <p:cNvGrpSpPr/>
                        <p:nvPr/>
                      </p:nvGrpSpPr>
                      <p:grpSpPr>
                        <a:xfrm>
                          <a:off x="73845" y="3561500"/>
                          <a:ext cx="139329" cy="128300"/>
                          <a:chOff x="732600" y="1890325"/>
                          <a:chExt cx="138100" cy="128300"/>
                        </a:xfrm>
                      </p:grpSpPr>
                      <p:sp>
                        <p:nvSpPr>
                          <p:cNvPr id="3757" name="Google Shape;375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58" name="Google Shape;375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59" name="Google Shape;375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3760" name="Google Shape;3760;p11"/>
                      <p:cNvGrpSpPr/>
                      <p:nvPr/>
                    </p:nvGrpSpPr>
                    <p:grpSpPr>
                      <a:xfrm>
                        <a:off x="81020" y="5094550"/>
                        <a:ext cx="278654" cy="1306700"/>
                        <a:chOff x="73845" y="3561500"/>
                        <a:chExt cx="278654" cy="1306700"/>
                      </a:xfrm>
                    </p:grpSpPr>
                    <p:grpSp>
                      <p:nvGrpSpPr>
                        <p:cNvPr id="3761" name="Google Shape;3761;p11"/>
                        <p:cNvGrpSpPr/>
                        <p:nvPr/>
                      </p:nvGrpSpPr>
                      <p:grpSpPr>
                        <a:xfrm>
                          <a:off x="179620" y="3954300"/>
                          <a:ext cx="139329" cy="128300"/>
                          <a:chOff x="732600" y="1890325"/>
                          <a:chExt cx="138100" cy="128300"/>
                        </a:xfrm>
                      </p:grpSpPr>
                      <p:sp>
                        <p:nvSpPr>
                          <p:cNvPr id="3762" name="Google Shape;37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63" name="Google Shape;37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64" name="Google Shape;37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65" name="Google Shape;3765;p11"/>
                        <p:cNvGrpSpPr/>
                        <p:nvPr/>
                      </p:nvGrpSpPr>
                      <p:grpSpPr>
                        <a:xfrm>
                          <a:off x="116495" y="4347100"/>
                          <a:ext cx="139329" cy="128300"/>
                          <a:chOff x="732600" y="1890325"/>
                          <a:chExt cx="138100" cy="128300"/>
                        </a:xfrm>
                      </p:grpSpPr>
                      <p:sp>
                        <p:nvSpPr>
                          <p:cNvPr id="3766" name="Google Shape;37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67" name="Google Shape;37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68" name="Google Shape;37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69" name="Google Shape;3769;p11"/>
                        <p:cNvGrpSpPr/>
                        <p:nvPr/>
                      </p:nvGrpSpPr>
                      <p:grpSpPr>
                        <a:xfrm>
                          <a:off x="213170" y="4739900"/>
                          <a:ext cx="139329" cy="128300"/>
                          <a:chOff x="732600" y="1890325"/>
                          <a:chExt cx="138100" cy="128300"/>
                        </a:xfrm>
                      </p:grpSpPr>
                      <p:sp>
                        <p:nvSpPr>
                          <p:cNvPr id="3770" name="Google Shape;37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71" name="Google Shape;37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72" name="Google Shape;37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73" name="Google Shape;3773;p11"/>
                        <p:cNvGrpSpPr/>
                        <p:nvPr/>
                      </p:nvGrpSpPr>
                      <p:grpSpPr>
                        <a:xfrm>
                          <a:off x="73845" y="3561500"/>
                          <a:ext cx="139329" cy="128300"/>
                          <a:chOff x="732600" y="1890325"/>
                          <a:chExt cx="138100" cy="128300"/>
                        </a:xfrm>
                      </p:grpSpPr>
                      <p:sp>
                        <p:nvSpPr>
                          <p:cNvPr id="3774" name="Google Shape;377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75" name="Google Shape;377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76" name="Google Shape;377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3777" name="Google Shape;3777;p11"/>
                    <p:cNvGrpSpPr/>
                    <p:nvPr/>
                  </p:nvGrpSpPr>
                  <p:grpSpPr>
                    <a:xfrm>
                      <a:off x="73845" y="1524775"/>
                      <a:ext cx="285829" cy="2839750"/>
                      <a:chOff x="73845" y="3561500"/>
                      <a:chExt cx="285829" cy="2839750"/>
                    </a:xfrm>
                  </p:grpSpPr>
                  <p:grpSp>
                    <p:nvGrpSpPr>
                      <p:cNvPr id="3778" name="Google Shape;3778;p11"/>
                      <p:cNvGrpSpPr/>
                      <p:nvPr/>
                    </p:nvGrpSpPr>
                    <p:grpSpPr>
                      <a:xfrm>
                        <a:off x="73845" y="3561500"/>
                        <a:ext cx="278654" cy="1306700"/>
                        <a:chOff x="73845" y="3561500"/>
                        <a:chExt cx="278654" cy="1306700"/>
                      </a:xfrm>
                    </p:grpSpPr>
                    <p:grpSp>
                      <p:nvGrpSpPr>
                        <p:cNvPr id="3779" name="Google Shape;3779;p11"/>
                        <p:cNvGrpSpPr/>
                        <p:nvPr/>
                      </p:nvGrpSpPr>
                      <p:grpSpPr>
                        <a:xfrm>
                          <a:off x="179620" y="3954300"/>
                          <a:ext cx="139329" cy="128300"/>
                          <a:chOff x="732600" y="1890325"/>
                          <a:chExt cx="138100" cy="128300"/>
                        </a:xfrm>
                      </p:grpSpPr>
                      <p:sp>
                        <p:nvSpPr>
                          <p:cNvPr id="3780" name="Google Shape;378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81" name="Google Shape;378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82" name="Google Shape;378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83" name="Google Shape;3783;p11"/>
                        <p:cNvGrpSpPr/>
                        <p:nvPr/>
                      </p:nvGrpSpPr>
                      <p:grpSpPr>
                        <a:xfrm>
                          <a:off x="116495" y="4347100"/>
                          <a:ext cx="139329" cy="128300"/>
                          <a:chOff x="732600" y="1890325"/>
                          <a:chExt cx="138100" cy="128300"/>
                        </a:xfrm>
                      </p:grpSpPr>
                      <p:sp>
                        <p:nvSpPr>
                          <p:cNvPr id="3784" name="Google Shape;378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85" name="Google Shape;378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86" name="Google Shape;378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87" name="Google Shape;3787;p11"/>
                        <p:cNvGrpSpPr/>
                        <p:nvPr/>
                      </p:nvGrpSpPr>
                      <p:grpSpPr>
                        <a:xfrm>
                          <a:off x="213170" y="4739900"/>
                          <a:ext cx="139329" cy="128300"/>
                          <a:chOff x="732600" y="1890325"/>
                          <a:chExt cx="138100" cy="128300"/>
                        </a:xfrm>
                      </p:grpSpPr>
                      <p:sp>
                        <p:nvSpPr>
                          <p:cNvPr id="3788" name="Google Shape;378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89" name="Google Shape;378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90" name="Google Shape;379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791" name="Google Shape;3791;p11"/>
                        <p:cNvGrpSpPr/>
                        <p:nvPr/>
                      </p:nvGrpSpPr>
                      <p:grpSpPr>
                        <a:xfrm>
                          <a:off x="73845" y="3561500"/>
                          <a:ext cx="139329" cy="128300"/>
                          <a:chOff x="732600" y="1890325"/>
                          <a:chExt cx="138100" cy="128300"/>
                        </a:xfrm>
                      </p:grpSpPr>
                      <p:sp>
                        <p:nvSpPr>
                          <p:cNvPr id="3792" name="Google Shape;379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93" name="Google Shape;379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94" name="Google Shape;379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3795" name="Google Shape;3795;p11"/>
                      <p:cNvGrpSpPr/>
                      <p:nvPr/>
                    </p:nvGrpSpPr>
                    <p:grpSpPr>
                      <a:xfrm>
                        <a:off x="81020" y="5094550"/>
                        <a:ext cx="278654" cy="1306700"/>
                        <a:chOff x="73845" y="3561500"/>
                        <a:chExt cx="278654" cy="1306700"/>
                      </a:xfrm>
                    </p:grpSpPr>
                    <p:grpSp>
                      <p:nvGrpSpPr>
                        <p:cNvPr id="3796" name="Google Shape;3796;p11"/>
                        <p:cNvGrpSpPr/>
                        <p:nvPr/>
                      </p:nvGrpSpPr>
                      <p:grpSpPr>
                        <a:xfrm>
                          <a:off x="179620" y="3954300"/>
                          <a:ext cx="139329" cy="128300"/>
                          <a:chOff x="732600" y="1890325"/>
                          <a:chExt cx="138100" cy="128300"/>
                        </a:xfrm>
                      </p:grpSpPr>
                      <p:sp>
                        <p:nvSpPr>
                          <p:cNvPr id="3797" name="Google Shape;37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98" name="Google Shape;37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799" name="Google Shape;37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00" name="Google Shape;3800;p11"/>
                        <p:cNvGrpSpPr/>
                        <p:nvPr/>
                      </p:nvGrpSpPr>
                      <p:grpSpPr>
                        <a:xfrm>
                          <a:off x="116495" y="4347100"/>
                          <a:ext cx="139329" cy="128300"/>
                          <a:chOff x="732600" y="1890325"/>
                          <a:chExt cx="138100" cy="128300"/>
                        </a:xfrm>
                      </p:grpSpPr>
                      <p:sp>
                        <p:nvSpPr>
                          <p:cNvPr id="3801" name="Google Shape;38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02" name="Google Shape;38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03" name="Google Shape;38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04" name="Google Shape;3804;p11"/>
                        <p:cNvGrpSpPr/>
                        <p:nvPr/>
                      </p:nvGrpSpPr>
                      <p:grpSpPr>
                        <a:xfrm>
                          <a:off x="213170" y="4739900"/>
                          <a:ext cx="139329" cy="128300"/>
                          <a:chOff x="732600" y="1890325"/>
                          <a:chExt cx="138100" cy="128300"/>
                        </a:xfrm>
                      </p:grpSpPr>
                      <p:sp>
                        <p:nvSpPr>
                          <p:cNvPr id="3805" name="Google Shape;38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06" name="Google Shape;38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07" name="Google Shape;38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08" name="Google Shape;3808;p11"/>
                        <p:cNvGrpSpPr/>
                        <p:nvPr/>
                      </p:nvGrpSpPr>
                      <p:grpSpPr>
                        <a:xfrm>
                          <a:off x="73845" y="3561500"/>
                          <a:ext cx="139329" cy="128300"/>
                          <a:chOff x="732600" y="1890325"/>
                          <a:chExt cx="138100" cy="128300"/>
                        </a:xfrm>
                      </p:grpSpPr>
                      <p:sp>
                        <p:nvSpPr>
                          <p:cNvPr id="3809" name="Google Shape;380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10" name="Google Shape;381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11" name="Google Shape;381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3812" name="Google Shape;3812;p11"/>
                    <p:cNvGrpSpPr/>
                    <p:nvPr/>
                  </p:nvGrpSpPr>
                  <p:grpSpPr>
                    <a:xfrm>
                      <a:off x="81020" y="36500"/>
                      <a:ext cx="278654" cy="1306700"/>
                      <a:chOff x="73845" y="3561500"/>
                      <a:chExt cx="278654" cy="1306700"/>
                    </a:xfrm>
                  </p:grpSpPr>
                  <p:grpSp>
                    <p:nvGrpSpPr>
                      <p:cNvPr id="3813" name="Google Shape;3813;p11"/>
                      <p:cNvGrpSpPr/>
                      <p:nvPr/>
                    </p:nvGrpSpPr>
                    <p:grpSpPr>
                      <a:xfrm>
                        <a:off x="179620" y="3954300"/>
                        <a:ext cx="139329" cy="128300"/>
                        <a:chOff x="732600" y="1890325"/>
                        <a:chExt cx="138100" cy="128300"/>
                      </a:xfrm>
                    </p:grpSpPr>
                    <p:sp>
                      <p:nvSpPr>
                        <p:cNvPr id="3814" name="Google Shape;38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15" name="Google Shape;38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16" name="Google Shape;38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17" name="Google Shape;3817;p11"/>
                      <p:cNvGrpSpPr/>
                      <p:nvPr/>
                    </p:nvGrpSpPr>
                    <p:grpSpPr>
                      <a:xfrm>
                        <a:off x="116495" y="4347100"/>
                        <a:ext cx="139329" cy="128300"/>
                        <a:chOff x="732600" y="1890325"/>
                        <a:chExt cx="138100" cy="128300"/>
                      </a:xfrm>
                    </p:grpSpPr>
                    <p:sp>
                      <p:nvSpPr>
                        <p:cNvPr id="3818" name="Google Shape;38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19" name="Google Shape;38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20" name="Google Shape;38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21" name="Google Shape;3821;p11"/>
                      <p:cNvGrpSpPr/>
                      <p:nvPr/>
                    </p:nvGrpSpPr>
                    <p:grpSpPr>
                      <a:xfrm>
                        <a:off x="213170" y="4739900"/>
                        <a:ext cx="139329" cy="128300"/>
                        <a:chOff x="732600" y="1890325"/>
                        <a:chExt cx="138100" cy="128300"/>
                      </a:xfrm>
                    </p:grpSpPr>
                    <p:sp>
                      <p:nvSpPr>
                        <p:cNvPr id="3822" name="Google Shape;38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23" name="Google Shape;38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24" name="Google Shape;38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25" name="Google Shape;3825;p11"/>
                      <p:cNvGrpSpPr/>
                      <p:nvPr/>
                    </p:nvGrpSpPr>
                    <p:grpSpPr>
                      <a:xfrm>
                        <a:off x="73845" y="3561500"/>
                        <a:ext cx="139329" cy="128300"/>
                        <a:chOff x="732600" y="1890325"/>
                        <a:chExt cx="138100" cy="128300"/>
                      </a:xfrm>
                    </p:grpSpPr>
                    <p:sp>
                      <p:nvSpPr>
                        <p:cNvPr id="3826" name="Google Shape;382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27" name="Google Shape;382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28" name="Google Shape;382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grpSp>
              <p:nvGrpSpPr>
                <p:cNvPr id="3829" name="Google Shape;3829;p11"/>
                <p:cNvGrpSpPr/>
                <p:nvPr/>
              </p:nvGrpSpPr>
              <p:grpSpPr>
                <a:xfrm rot="5400000">
                  <a:off x="9702783" y="-38502"/>
                  <a:ext cx="236004" cy="521100"/>
                  <a:chOff x="116495" y="4347100"/>
                  <a:chExt cx="236004" cy="521100"/>
                </a:xfrm>
              </p:grpSpPr>
              <p:grpSp>
                <p:nvGrpSpPr>
                  <p:cNvPr id="3830" name="Google Shape;3830;p11"/>
                  <p:cNvGrpSpPr/>
                  <p:nvPr/>
                </p:nvGrpSpPr>
                <p:grpSpPr>
                  <a:xfrm>
                    <a:off x="116495" y="4347100"/>
                    <a:ext cx="139329" cy="128300"/>
                    <a:chOff x="732600" y="1890325"/>
                    <a:chExt cx="138100" cy="128300"/>
                  </a:xfrm>
                </p:grpSpPr>
                <p:sp>
                  <p:nvSpPr>
                    <p:cNvPr id="3831" name="Google Shape;38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32" name="Google Shape;38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33" name="Google Shape;38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34" name="Google Shape;3834;p11"/>
                  <p:cNvGrpSpPr/>
                  <p:nvPr/>
                </p:nvGrpSpPr>
                <p:grpSpPr>
                  <a:xfrm>
                    <a:off x="213170" y="4739900"/>
                    <a:ext cx="139329" cy="128300"/>
                    <a:chOff x="732600" y="1890325"/>
                    <a:chExt cx="138100" cy="128300"/>
                  </a:xfrm>
                </p:grpSpPr>
                <p:sp>
                  <p:nvSpPr>
                    <p:cNvPr id="3835" name="Google Shape;38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36" name="Google Shape;38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37" name="Google Shape;38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3838" name="Google Shape;3838;p11"/>
              <p:cNvGrpSpPr/>
              <p:nvPr/>
            </p:nvGrpSpPr>
            <p:grpSpPr>
              <a:xfrm>
                <a:off x="471460" y="61396"/>
                <a:ext cx="9609875" cy="285829"/>
                <a:chOff x="471460" y="61396"/>
                <a:chExt cx="9609875" cy="285829"/>
              </a:xfrm>
            </p:grpSpPr>
            <p:grpSp>
              <p:nvGrpSpPr>
                <p:cNvPr id="3839" name="Google Shape;3839;p11"/>
                <p:cNvGrpSpPr/>
                <p:nvPr/>
              </p:nvGrpSpPr>
              <p:grpSpPr>
                <a:xfrm>
                  <a:off x="471460" y="61396"/>
                  <a:ext cx="8862425" cy="285829"/>
                  <a:chOff x="395260" y="61396"/>
                  <a:chExt cx="8862425" cy="285829"/>
                </a:xfrm>
              </p:grpSpPr>
              <p:grpSp>
                <p:nvGrpSpPr>
                  <p:cNvPr id="3840" name="Google Shape;3840;p11"/>
                  <p:cNvGrpSpPr/>
                  <p:nvPr/>
                </p:nvGrpSpPr>
                <p:grpSpPr>
                  <a:xfrm rot="5400000">
                    <a:off x="8465008" y="-445452"/>
                    <a:ext cx="278654" cy="1306700"/>
                    <a:chOff x="73845" y="3561500"/>
                    <a:chExt cx="278654" cy="1306700"/>
                  </a:xfrm>
                </p:grpSpPr>
                <p:grpSp>
                  <p:nvGrpSpPr>
                    <p:cNvPr id="3841" name="Google Shape;3841;p11"/>
                    <p:cNvGrpSpPr/>
                    <p:nvPr/>
                  </p:nvGrpSpPr>
                  <p:grpSpPr>
                    <a:xfrm>
                      <a:off x="179620" y="3954300"/>
                      <a:ext cx="139329" cy="128300"/>
                      <a:chOff x="732600" y="1890325"/>
                      <a:chExt cx="138100" cy="128300"/>
                    </a:xfrm>
                  </p:grpSpPr>
                  <p:sp>
                    <p:nvSpPr>
                      <p:cNvPr id="3842" name="Google Shape;38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43" name="Google Shape;38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44" name="Google Shape;38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45" name="Google Shape;3845;p11"/>
                    <p:cNvGrpSpPr/>
                    <p:nvPr/>
                  </p:nvGrpSpPr>
                  <p:grpSpPr>
                    <a:xfrm>
                      <a:off x="116495" y="4347100"/>
                      <a:ext cx="139329" cy="128300"/>
                      <a:chOff x="732600" y="1890325"/>
                      <a:chExt cx="138100" cy="128300"/>
                    </a:xfrm>
                  </p:grpSpPr>
                  <p:sp>
                    <p:nvSpPr>
                      <p:cNvPr id="3846" name="Google Shape;38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47" name="Google Shape;38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48" name="Google Shape;38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49" name="Google Shape;3849;p11"/>
                    <p:cNvGrpSpPr/>
                    <p:nvPr/>
                  </p:nvGrpSpPr>
                  <p:grpSpPr>
                    <a:xfrm>
                      <a:off x="213170" y="4739900"/>
                      <a:ext cx="139329" cy="128300"/>
                      <a:chOff x="732600" y="1890325"/>
                      <a:chExt cx="138100" cy="128300"/>
                    </a:xfrm>
                  </p:grpSpPr>
                  <p:sp>
                    <p:nvSpPr>
                      <p:cNvPr id="3850" name="Google Shape;38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51" name="Google Shape;38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52" name="Google Shape;38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53" name="Google Shape;3853;p11"/>
                    <p:cNvGrpSpPr/>
                    <p:nvPr/>
                  </p:nvGrpSpPr>
                  <p:grpSpPr>
                    <a:xfrm>
                      <a:off x="73845" y="3561500"/>
                      <a:ext cx="139329" cy="128300"/>
                      <a:chOff x="732600" y="1890325"/>
                      <a:chExt cx="138100" cy="128300"/>
                    </a:xfrm>
                  </p:grpSpPr>
                  <p:sp>
                    <p:nvSpPr>
                      <p:cNvPr id="3854" name="Google Shape;38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55" name="Google Shape;38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56" name="Google Shape;38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3857" name="Google Shape;3857;p11"/>
                  <p:cNvGrpSpPr/>
                  <p:nvPr/>
                </p:nvGrpSpPr>
                <p:grpSpPr>
                  <a:xfrm rot="5400000">
                    <a:off x="3923120" y="-3466465"/>
                    <a:ext cx="285829" cy="7341550"/>
                    <a:chOff x="73845" y="36500"/>
                    <a:chExt cx="285829" cy="7341550"/>
                  </a:xfrm>
                </p:grpSpPr>
                <p:grpSp>
                  <p:nvGrpSpPr>
                    <p:cNvPr id="3858" name="Google Shape;3858;p11"/>
                    <p:cNvGrpSpPr/>
                    <p:nvPr/>
                  </p:nvGrpSpPr>
                  <p:grpSpPr>
                    <a:xfrm>
                      <a:off x="73845" y="4538300"/>
                      <a:ext cx="285829" cy="2839750"/>
                      <a:chOff x="73845" y="3561500"/>
                      <a:chExt cx="285829" cy="2839750"/>
                    </a:xfrm>
                  </p:grpSpPr>
                  <p:grpSp>
                    <p:nvGrpSpPr>
                      <p:cNvPr id="3859" name="Google Shape;3859;p11"/>
                      <p:cNvGrpSpPr/>
                      <p:nvPr/>
                    </p:nvGrpSpPr>
                    <p:grpSpPr>
                      <a:xfrm>
                        <a:off x="73845" y="3561500"/>
                        <a:ext cx="278654" cy="1306700"/>
                        <a:chOff x="73845" y="3561500"/>
                        <a:chExt cx="278654" cy="1306700"/>
                      </a:xfrm>
                    </p:grpSpPr>
                    <p:grpSp>
                      <p:nvGrpSpPr>
                        <p:cNvPr id="3860" name="Google Shape;3860;p11"/>
                        <p:cNvGrpSpPr/>
                        <p:nvPr/>
                      </p:nvGrpSpPr>
                      <p:grpSpPr>
                        <a:xfrm>
                          <a:off x="179620" y="3954300"/>
                          <a:ext cx="139329" cy="128300"/>
                          <a:chOff x="732600" y="1890325"/>
                          <a:chExt cx="138100" cy="128300"/>
                        </a:xfrm>
                      </p:grpSpPr>
                      <p:sp>
                        <p:nvSpPr>
                          <p:cNvPr id="3861" name="Google Shape;386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62" name="Google Shape;386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63" name="Google Shape;386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64" name="Google Shape;3864;p11"/>
                        <p:cNvGrpSpPr/>
                        <p:nvPr/>
                      </p:nvGrpSpPr>
                      <p:grpSpPr>
                        <a:xfrm>
                          <a:off x="116495" y="4347100"/>
                          <a:ext cx="139329" cy="128300"/>
                          <a:chOff x="732600" y="1890325"/>
                          <a:chExt cx="138100" cy="128300"/>
                        </a:xfrm>
                      </p:grpSpPr>
                      <p:sp>
                        <p:nvSpPr>
                          <p:cNvPr id="3865" name="Google Shape;386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66" name="Google Shape;386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67" name="Google Shape;386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68" name="Google Shape;3868;p11"/>
                        <p:cNvGrpSpPr/>
                        <p:nvPr/>
                      </p:nvGrpSpPr>
                      <p:grpSpPr>
                        <a:xfrm>
                          <a:off x="213170" y="4739900"/>
                          <a:ext cx="139329" cy="128300"/>
                          <a:chOff x="732600" y="1890325"/>
                          <a:chExt cx="138100" cy="128300"/>
                        </a:xfrm>
                      </p:grpSpPr>
                      <p:sp>
                        <p:nvSpPr>
                          <p:cNvPr id="3869" name="Google Shape;386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70" name="Google Shape;387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71" name="Google Shape;387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72" name="Google Shape;3872;p11"/>
                        <p:cNvGrpSpPr/>
                        <p:nvPr/>
                      </p:nvGrpSpPr>
                      <p:grpSpPr>
                        <a:xfrm>
                          <a:off x="73845" y="3561500"/>
                          <a:ext cx="139329" cy="128300"/>
                          <a:chOff x="732600" y="1890325"/>
                          <a:chExt cx="138100" cy="128300"/>
                        </a:xfrm>
                      </p:grpSpPr>
                      <p:sp>
                        <p:nvSpPr>
                          <p:cNvPr id="3873" name="Google Shape;387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74" name="Google Shape;387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75" name="Google Shape;387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3876" name="Google Shape;3876;p11"/>
                      <p:cNvGrpSpPr/>
                      <p:nvPr/>
                    </p:nvGrpSpPr>
                    <p:grpSpPr>
                      <a:xfrm>
                        <a:off x="81020" y="5094550"/>
                        <a:ext cx="278654" cy="1306700"/>
                        <a:chOff x="73845" y="3561500"/>
                        <a:chExt cx="278654" cy="1306700"/>
                      </a:xfrm>
                    </p:grpSpPr>
                    <p:grpSp>
                      <p:nvGrpSpPr>
                        <p:cNvPr id="3877" name="Google Shape;3877;p11"/>
                        <p:cNvGrpSpPr/>
                        <p:nvPr/>
                      </p:nvGrpSpPr>
                      <p:grpSpPr>
                        <a:xfrm>
                          <a:off x="179620" y="3954300"/>
                          <a:ext cx="139329" cy="128300"/>
                          <a:chOff x="732600" y="1890325"/>
                          <a:chExt cx="138100" cy="128300"/>
                        </a:xfrm>
                      </p:grpSpPr>
                      <p:sp>
                        <p:nvSpPr>
                          <p:cNvPr id="3878" name="Google Shape;387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79" name="Google Shape;387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80" name="Google Shape;388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81" name="Google Shape;3881;p11"/>
                        <p:cNvGrpSpPr/>
                        <p:nvPr/>
                      </p:nvGrpSpPr>
                      <p:grpSpPr>
                        <a:xfrm>
                          <a:off x="116495" y="4347100"/>
                          <a:ext cx="139329" cy="128300"/>
                          <a:chOff x="732600" y="1890325"/>
                          <a:chExt cx="138100" cy="128300"/>
                        </a:xfrm>
                      </p:grpSpPr>
                      <p:sp>
                        <p:nvSpPr>
                          <p:cNvPr id="3882" name="Google Shape;388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83" name="Google Shape;388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84" name="Google Shape;388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85" name="Google Shape;3885;p11"/>
                        <p:cNvGrpSpPr/>
                        <p:nvPr/>
                      </p:nvGrpSpPr>
                      <p:grpSpPr>
                        <a:xfrm>
                          <a:off x="213170" y="4739900"/>
                          <a:ext cx="139329" cy="128300"/>
                          <a:chOff x="732600" y="1890325"/>
                          <a:chExt cx="138100" cy="128300"/>
                        </a:xfrm>
                      </p:grpSpPr>
                      <p:sp>
                        <p:nvSpPr>
                          <p:cNvPr id="3886" name="Google Shape;388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87" name="Google Shape;388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88" name="Google Shape;388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89" name="Google Shape;3889;p11"/>
                        <p:cNvGrpSpPr/>
                        <p:nvPr/>
                      </p:nvGrpSpPr>
                      <p:grpSpPr>
                        <a:xfrm>
                          <a:off x="73845" y="3561500"/>
                          <a:ext cx="139329" cy="128300"/>
                          <a:chOff x="732600" y="1890325"/>
                          <a:chExt cx="138100" cy="128300"/>
                        </a:xfrm>
                      </p:grpSpPr>
                      <p:sp>
                        <p:nvSpPr>
                          <p:cNvPr id="3890" name="Google Shape;389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91" name="Google Shape;389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92" name="Google Shape;389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3893" name="Google Shape;3893;p11"/>
                    <p:cNvGrpSpPr/>
                    <p:nvPr/>
                  </p:nvGrpSpPr>
                  <p:grpSpPr>
                    <a:xfrm>
                      <a:off x="73845" y="1524775"/>
                      <a:ext cx="285829" cy="2839750"/>
                      <a:chOff x="73845" y="3561500"/>
                      <a:chExt cx="285829" cy="2839750"/>
                    </a:xfrm>
                  </p:grpSpPr>
                  <p:grpSp>
                    <p:nvGrpSpPr>
                      <p:cNvPr id="3894" name="Google Shape;3894;p11"/>
                      <p:cNvGrpSpPr/>
                      <p:nvPr/>
                    </p:nvGrpSpPr>
                    <p:grpSpPr>
                      <a:xfrm>
                        <a:off x="73845" y="3561500"/>
                        <a:ext cx="278654" cy="1306700"/>
                        <a:chOff x="73845" y="3561500"/>
                        <a:chExt cx="278654" cy="1306700"/>
                      </a:xfrm>
                    </p:grpSpPr>
                    <p:grpSp>
                      <p:nvGrpSpPr>
                        <p:cNvPr id="3895" name="Google Shape;3895;p11"/>
                        <p:cNvGrpSpPr/>
                        <p:nvPr/>
                      </p:nvGrpSpPr>
                      <p:grpSpPr>
                        <a:xfrm>
                          <a:off x="179620" y="3954300"/>
                          <a:ext cx="139329" cy="128300"/>
                          <a:chOff x="732600" y="1890325"/>
                          <a:chExt cx="138100" cy="128300"/>
                        </a:xfrm>
                      </p:grpSpPr>
                      <p:sp>
                        <p:nvSpPr>
                          <p:cNvPr id="3896" name="Google Shape;389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97" name="Google Shape;389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898" name="Google Shape;389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899" name="Google Shape;3899;p11"/>
                        <p:cNvGrpSpPr/>
                        <p:nvPr/>
                      </p:nvGrpSpPr>
                      <p:grpSpPr>
                        <a:xfrm>
                          <a:off x="116495" y="4347100"/>
                          <a:ext cx="139329" cy="128300"/>
                          <a:chOff x="732600" y="1890325"/>
                          <a:chExt cx="138100" cy="128300"/>
                        </a:xfrm>
                      </p:grpSpPr>
                      <p:sp>
                        <p:nvSpPr>
                          <p:cNvPr id="3900" name="Google Shape;390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01" name="Google Shape;390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02" name="Google Shape;390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03" name="Google Shape;3903;p11"/>
                        <p:cNvGrpSpPr/>
                        <p:nvPr/>
                      </p:nvGrpSpPr>
                      <p:grpSpPr>
                        <a:xfrm>
                          <a:off x="213170" y="4739900"/>
                          <a:ext cx="139329" cy="128300"/>
                          <a:chOff x="732600" y="1890325"/>
                          <a:chExt cx="138100" cy="128300"/>
                        </a:xfrm>
                      </p:grpSpPr>
                      <p:sp>
                        <p:nvSpPr>
                          <p:cNvPr id="3904" name="Google Shape;390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05" name="Google Shape;390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06" name="Google Shape;390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07" name="Google Shape;3907;p11"/>
                        <p:cNvGrpSpPr/>
                        <p:nvPr/>
                      </p:nvGrpSpPr>
                      <p:grpSpPr>
                        <a:xfrm>
                          <a:off x="73845" y="3561500"/>
                          <a:ext cx="139329" cy="128300"/>
                          <a:chOff x="732600" y="1890325"/>
                          <a:chExt cx="138100" cy="128300"/>
                        </a:xfrm>
                      </p:grpSpPr>
                      <p:sp>
                        <p:nvSpPr>
                          <p:cNvPr id="3908" name="Google Shape;390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09" name="Google Shape;390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10" name="Google Shape;391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3911" name="Google Shape;3911;p11"/>
                      <p:cNvGrpSpPr/>
                      <p:nvPr/>
                    </p:nvGrpSpPr>
                    <p:grpSpPr>
                      <a:xfrm>
                        <a:off x="81020" y="5094550"/>
                        <a:ext cx="278654" cy="1306700"/>
                        <a:chOff x="73845" y="3561500"/>
                        <a:chExt cx="278654" cy="1306700"/>
                      </a:xfrm>
                    </p:grpSpPr>
                    <p:grpSp>
                      <p:nvGrpSpPr>
                        <p:cNvPr id="3912" name="Google Shape;3912;p11"/>
                        <p:cNvGrpSpPr/>
                        <p:nvPr/>
                      </p:nvGrpSpPr>
                      <p:grpSpPr>
                        <a:xfrm>
                          <a:off x="179620" y="3954300"/>
                          <a:ext cx="139329" cy="128300"/>
                          <a:chOff x="732600" y="1890325"/>
                          <a:chExt cx="138100" cy="128300"/>
                        </a:xfrm>
                      </p:grpSpPr>
                      <p:sp>
                        <p:nvSpPr>
                          <p:cNvPr id="3913" name="Google Shape;391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14" name="Google Shape;391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15" name="Google Shape;391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16" name="Google Shape;3916;p11"/>
                        <p:cNvGrpSpPr/>
                        <p:nvPr/>
                      </p:nvGrpSpPr>
                      <p:grpSpPr>
                        <a:xfrm>
                          <a:off x="116495" y="4347100"/>
                          <a:ext cx="139329" cy="128300"/>
                          <a:chOff x="732600" y="1890325"/>
                          <a:chExt cx="138100" cy="128300"/>
                        </a:xfrm>
                      </p:grpSpPr>
                      <p:sp>
                        <p:nvSpPr>
                          <p:cNvPr id="3917" name="Google Shape;391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18" name="Google Shape;391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19" name="Google Shape;391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20" name="Google Shape;3920;p11"/>
                        <p:cNvGrpSpPr/>
                        <p:nvPr/>
                      </p:nvGrpSpPr>
                      <p:grpSpPr>
                        <a:xfrm>
                          <a:off x="213170" y="4739900"/>
                          <a:ext cx="139329" cy="128300"/>
                          <a:chOff x="732600" y="1890325"/>
                          <a:chExt cx="138100" cy="128300"/>
                        </a:xfrm>
                      </p:grpSpPr>
                      <p:sp>
                        <p:nvSpPr>
                          <p:cNvPr id="3921" name="Google Shape;392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22" name="Google Shape;392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23" name="Google Shape;392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24" name="Google Shape;3924;p11"/>
                        <p:cNvGrpSpPr/>
                        <p:nvPr/>
                      </p:nvGrpSpPr>
                      <p:grpSpPr>
                        <a:xfrm>
                          <a:off x="73845" y="3561500"/>
                          <a:ext cx="139329" cy="128300"/>
                          <a:chOff x="732600" y="1890325"/>
                          <a:chExt cx="138100" cy="128300"/>
                        </a:xfrm>
                      </p:grpSpPr>
                      <p:sp>
                        <p:nvSpPr>
                          <p:cNvPr id="3925" name="Google Shape;392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26" name="Google Shape;392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27" name="Google Shape;392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3928" name="Google Shape;3928;p11"/>
                    <p:cNvGrpSpPr/>
                    <p:nvPr/>
                  </p:nvGrpSpPr>
                  <p:grpSpPr>
                    <a:xfrm>
                      <a:off x="81020" y="36500"/>
                      <a:ext cx="278654" cy="1306700"/>
                      <a:chOff x="73845" y="3561500"/>
                      <a:chExt cx="278654" cy="1306700"/>
                    </a:xfrm>
                  </p:grpSpPr>
                  <p:grpSp>
                    <p:nvGrpSpPr>
                      <p:cNvPr id="3929" name="Google Shape;3929;p11"/>
                      <p:cNvGrpSpPr/>
                      <p:nvPr/>
                    </p:nvGrpSpPr>
                    <p:grpSpPr>
                      <a:xfrm>
                        <a:off x="179620" y="3954300"/>
                        <a:ext cx="139329" cy="128300"/>
                        <a:chOff x="732600" y="1890325"/>
                        <a:chExt cx="138100" cy="128300"/>
                      </a:xfrm>
                    </p:grpSpPr>
                    <p:sp>
                      <p:nvSpPr>
                        <p:cNvPr id="3930" name="Google Shape;393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31" name="Google Shape;393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32" name="Google Shape;393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33" name="Google Shape;3933;p11"/>
                      <p:cNvGrpSpPr/>
                      <p:nvPr/>
                    </p:nvGrpSpPr>
                    <p:grpSpPr>
                      <a:xfrm>
                        <a:off x="116495" y="4347100"/>
                        <a:ext cx="139329" cy="128300"/>
                        <a:chOff x="732600" y="1890325"/>
                        <a:chExt cx="138100" cy="128300"/>
                      </a:xfrm>
                    </p:grpSpPr>
                    <p:sp>
                      <p:nvSpPr>
                        <p:cNvPr id="3934" name="Google Shape;393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35" name="Google Shape;393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36" name="Google Shape;393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37" name="Google Shape;3937;p11"/>
                      <p:cNvGrpSpPr/>
                      <p:nvPr/>
                    </p:nvGrpSpPr>
                    <p:grpSpPr>
                      <a:xfrm>
                        <a:off x="213170" y="4739900"/>
                        <a:ext cx="139329" cy="128300"/>
                        <a:chOff x="732600" y="1890325"/>
                        <a:chExt cx="138100" cy="128300"/>
                      </a:xfrm>
                    </p:grpSpPr>
                    <p:sp>
                      <p:nvSpPr>
                        <p:cNvPr id="3938" name="Google Shape;393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39" name="Google Shape;393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40" name="Google Shape;394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41" name="Google Shape;3941;p11"/>
                      <p:cNvGrpSpPr/>
                      <p:nvPr/>
                    </p:nvGrpSpPr>
                    <p:grpSpPr>
                      <a:xfrm>
                        <a:off x="73845" y="3561500"/>
                        <a:ext cx="139329" cy="128300"/>
                        <a:chOff x="732600" y="1890325"/>
                        <a:chExt cx="138100" cy="128300"/>
                      </a:xfrm>
                    </p:grpSpPr>
                    <p:sp>
                      <p:nvSpPr>
                        <p:cNvPr id="3942" name="Google Shape;394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43" name="Google Shape;394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44" name="Google Shape;394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grpSp>
              <p:nvGrpSpPr>
                <p:cNvPr id="3945" name="Google Shape;3945;p11"/>
                <p:cNvGrpSpPr/>
                <p:nvPr/>
              </p:nvGrpSpPr>
              <p:grpSpPr>
                <a:xfrm rot="5400000">
                  <a:off x="9702783" y="-38502"/>
                  <a:ext cx="236004" cy="521100"/>
                  <a:chOff x="116495" y="4347100"/>
                  <a:chExt cx="236004" cy="521100"/>
                </a:xfrm>
              </p:grpSpPr>
              <p:grpSp>
                <p:nvGrpSpPr>
                  <p:cNvPr id="3946" name="Google Shape;3946;p11"/>
                  <p:cNvGrpSpPr/>
                  <p:nvPr/>
                </p:nvGrpSpPr>
                <p:grpSpPr>
                  <a:xfrm>
                    <a:off x="116495" y="4347100"/>
                    <a:ext cx="139329" cy="128300"/>
                    <a:chOff x="732600" y="1890325"/>
                    <a:chExt cx="138100" cy="128300"/>
                  </a:xfrm>
                </p:grpSpPr>
                <p:sp>
                  <p:nvSpPr>
                    <p:cNvPr id="3947" name="Google Shape;394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48" name="Google Shape;394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49" name="Google Shape;394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50" name="Google Shape;3950;p11"/>
                  <p:cNvGrpSpPr/>
                  <p:nvPr/>
                </p:nvGrpSpPr>
                <p:grpSpPr>
                  <a:xfrm>
                    <a:off x="213170" y="4739900"/>
                    <a:ext cx="139329" cy="128300"/>
                    <a:chOff x="732600" y="1890325"/>
                    <a:chExt cx="138100" cy="128300"/>
                  </a:xfrm>
                </p:grpSpPr>
                <p:sp>
                  <p:nvSpPr>
                    <p:cNvPr id="3951" name="Google Shape;395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52" name="Google Shape;395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53" name="Google Shape;395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3954" name="Google Shape;3954;p11"/>
              <p:cNvGrpSpPr/>
              <p:nvPr/>
            </p:nvGrpSpPr>
            <p:grpSpPr>
              <a:xfrm>
                <a:off x="73845" y="98713"/>
                <a:ext cx="285829" cy="7341550"/>
                <a:chOff x="73845" y="36500"/>
                <a:chExt cx="285829" cy="7341550"/>
              </a:xfrm>
            </p:grpSpPr>
            <p:grpSp>
              <p:nvGrpSpPr>
                <p:cNvPr id="3955" name="Google Shape;3955;p11"/>
                <p:cNvGrpSpPr/>
                <p:nvPr/>
              </p:nvGrpSpPr>
              <p:grpSpPr>
                <a:xfrm>
                  <a:off x="73845" y="4538300"/>
                  <a:ext cx="285829" cy="2839750"/>
                  <a:chOff x="73845" y="3561500"/>
                  <a:chExt cx="285829" cy="2839750"/>
                </a:xfrm>
              </p:grpSpPr>
              <p:grpSp>
                <p:nvGrpSpPr>
                  <p:cNvPr id="3956" name="Google Shape;3956;p11"/>
                  <p:cNvGrpSpPr/>
                  <p:nvPr/>
                </p:nvGrpSpPr>
                <p:grpSpPr>
                  <a:xfrm>
                    <a:off x="73845" y="3561500"/>
                    <a:ext cx="278654" cy="1306700"/>
                    <a:chOff x="73845" y="3561500"/>
                    <a:chExt cx="278654" cy="1306700"/>
                  </a:xfrm>
                </p:grpSpPr>
                <p:grpSp>
                  <p:nvGrpSpPr>
                    <p:cNvPr id="3957" name="Google Shape;3957;p11"/>
                    <p:cNvGrpSpPr/>
                    <p:nvPr/>
                  </p:nvGrpSpPr>
                  <p:grpSpPr>
                    <a:xfrm>
                      <a:off x="179620" y="3954300"/>
                      <a:ext cx="139329" cy="128300"/>
                      <a:chOff x="732600" y="1890325"/>
                      <a:chExt cx="138100" cy="128300"/>
                    </a:xfrm>
                  </p:grpSpPr>
                  <p:sp>
                    <p:nvSpPr>
                      <p:cNvPr id="3958" name="Google Shape;39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59" name="Google Shape;39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60" name="Google Shape;39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61" name="Google Shape;3961;p11"/>
                    <p:cNvGrpSpPr/>
                    <p:nvPr/>
                  </p:nvGrpSpPr>
                  <p:grpSpPr>
                    <a:xfrm>
                      <a:off x="116495" y="4347100"/>
                      <a:ext cx="139329" cy="128300"/>
                      <a:chOff x="732600" y="1890325"/>
                      <a:chExt cx="138100" cy="128300"/>
                    </a:xfrm>
                  </p:grpSpPr>
                  <p:sp>
                    <p:nvSpPr>
                      <p:cNvPr id="3962" name="Google Shape;396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63" name="Google Shape;396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64" name="Google Shape;396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65" name="Google Shape;3965;p11"/>
                    <p:cNvGrpSpPr/>
                    <p:nvPr/>
                  </p:nvGrpSpPr>
                  <p:grpSpPr>
                    <a:xfrm>
                      <a:off x="213170" y="4739900"/>
                      <a:ext cx="139329" cy="128300"/>
                      <a:chOff x="732600" y="1890325"/>
                      <a:chExt cx="138100" cy="128300"/>
                    </a:xfrm>
                  </p:grpSpPr>
                  <p:sp>
                    <p:nvSpPr>
                      <p:cNvPr id="3966" name="Google Shape;396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67" name="Google Shape;396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68" name="Google Shape;396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69" name="Google Shape;3969;p11"/>
                    <p:cNvGrpSpPr/>
                    <p:nvPr/>
                  </p:nvGrpSpPr>
                  <p:grpSpPr>
                    <a:xfrm>
                      <a:off x="73845" y="3561500"/>
                      <a:ext cx="139329" cy="128300"/>
                      <a:chOff x="732600" y="1890325"/>
                      <a:chExt cx="138100" cy="128300"/>
                    </a:xfrm>
                  </p:grpSpPr>
                  <p:sp>
                    <p:nvSpPr>
                      <p:cNvPr id="3970" name="Google Shape;397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71" name="Google Shape;397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72" name="Google Shape;397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3973" name="Google Shape;3973;p11"/>
                  <p:cNvGrpSpPr/>
                  <p:nvPr/>
                </p:nvGrpSpPr>
                <p:grpSpPr>
                  <a:xfrm>
                    <a:off x="81020" y="5094550"/>
                    <a:ext cx="278654" cy="1306700"/>
                    <a:chOff x="73845" y="3561500"/>
                    <a:chExt cx="278654" cy="1306700"/>
                  </a:xfrm>
                </p:grpSpPr>
                <p:grpSp>
                  <p:nvGrpSpPr>
                    <p:cNvPr id="3974" name="Google Shape;3974;p11"/>
                    <p:cNvGrpSpPr/>
                    <p:nvPr/>
                  </p:nvGrpSpPr>
                  <p:grpSpPr>
                    <a:xfrm>
                      <a:off x="179620" y="3954300"/>
                      <a:ext cx="139329" cy="128300"/>
                      <a:chOff x="732600" y="1890325"/>
                      <a:chExt cx="138100" cy="128300"/>
                    </a:xfrm>
                  </p:grpSpPr>
                  <p:sp>
                    <p:nvSpPr>
                      <p:cNvPr id="3975" name="Google Shape;39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76" name="Google Shape;39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77" name="Google Shape;39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78" name="Google Shape;3978;p11"/>
                    <p:cNvGrpSpPr/>
                    <p:nvPr/>
                  </p:nvGrpSpPr>
                  <p:grpSpPr>
                    <a:xfrm>
                      <a:off x="116495" y="4347100"/>
                      <a:ext cx="139329" cy="128300"/>
                      <a:chOff x="732600" y="1890325"/>
                      <a:chExt cx="138100" cy="128300"/>
                    </a:xfrm>
                  </p:grpSpPr>
                  <p:sp>
                    <p:nvSpPr>
                      <p:cNvPr id="3979" name="Google Shape;397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80" name="Google Shape;398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81" name="Google Shape;398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82" name="Google Shape;3982;p11"/>
                    <p:cNvGrpSpPr/>
                    <p:nvPr/>
                  </p:nvGrpSpPr>
                  <p:grpSpPr>
                    <a:xfrm>
                      <a:off x="213170" y="4739900"/>
                      <a:ext cx="139329" cy="128300"/>
                      <a:chOff x="732600" y="1890325"/>
                      <a:chExt cx="138100" cy="128300"/>
                    </a:xfrm>
                  </p:grpSpPr>
                  <p:sp>
                    <p:nvSpPr>
                      <p:cNvPr id="3983" name="Google Shape;398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84" name="Google Shape;398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85" name="Google Shape;398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86" name="Google Shape;3986;p11"/>
                    <p:cNvGrpSpPr/>
                    <p:nvPr/>
                  </p:nvGrpSpPr>
                  <p:grpSpPr>
                    <a:xfrm>
                      <a:off x="73845" y="3561500"/>
                      <a:ext cx="139329" cy="128300"/>
                      <a:chOff x="732600" y="1890325"/>
                      <a:chExt cx="138100" cy="128300"/>
                    </a:xfrm>
                  </p:grpSpPr>
                  <p:sp>
                    <p:nvSpPr>
                      <p:cNvPr id="3987" name="Google Shape;398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88" name="Google Shape;398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89" name="Google Shape;398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3990" name="Google Shape;3990;p11"/>
                <p:cNvGrpSpPr/>
                <p:nvPr/>
              </p:nvGrpSpPr>
              <p:grpSpPr>
                <a:xfrm>
                  <a:off x="73845" y="1524775"/>
                  <a:ext cx="285829" cy="2839750"/>
                  <a:chOff x="73845" y="3561500"/>
                  <a:chExt cx="285829" cy="2839750"/>
                </a:xfrm>
              </p:grpSpPr>
              <p:grpSp>
                <p:nvGrpSpPr>
                  <p:cNvPr id="3991" name="Google Shape;3991;p11"/>
                  <p:cNvGrpSpPr/>
                  <p:nvPr/>
                </p:nvGrpSpPr>
                <p:grpSpPr>
                  <a:xfrm>
                    <a:off x="73845" y="3561500"/>
                    <a:ext cx="278654" cy="1306700"/>
                    <a:chOff x="73845" y="3561500"/>
                    <a:chExt cx="278654" cy="1306700"/>
                  </a:xfrm>
                </p:grpSpPr>
                <p:grpSp>
                  <p:nvGrpSpPr>
                    <p:cNvPr id="3992" name="Google Shape;3992;p11"/>
                    <p:cNvGrpSpPr/>
                    <p:nvPr/>
                  </p:nvGrpSpPr>
                  <p:grpSpPr>
                    <a:xfrm>
                      <a:off x="179620" y="3954300"/>
                      <a:ext cx="139329" cy="128300"/>
                      <a:chOff x="732600" y="1890325"/>
                      <a:chExt cx="138100" cy="128300"/>
                    </a:xfrm>
                  </p:grpSpPr>
                  <p:sp>
                    <p:nvSpPr>
                      <p:cNvPr id="3993" name="Google Shape;39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94" name="Google Shape;39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95" name="Google Shape;39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3996" name="Google Shape;3996;p11"/>
                    <p:cNvGrpSpPr/>
                    <p:nvPr/>
                  </p:nvGrpSpPr>
                  <p:grpSpPr>
                    <a:xfrm>
                      <a:off x="116495" y="4347100"/>
                      <a:ext cx="139329" cy="128300"/>
                      <a:chOff x="732600" y="1890325"/>
                      <a:chExt cx="138100" cy="128300"/>
                    </a:xfrm>
                  </p:grpSpPr>
                  <p:sp>
                    <p:nvSpPr>
                      <p:cNvPr id="3997" name="Google Shape;399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98" name="Google Shape;399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3999" name="Google Shape;399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00" name="Google Shape;4000;p11"/>
                    <p:cNvGrpSpPr/>
                    <p:nvPr/>
                  </p:nvGrpSpPr>
                  <p:grpSpPr>
                    <a:xfrm>
                      <a:off x="213170" y="4739900"/>
                      <a:ext cx="139329" cy="128300"/>
                      <a:chOff x="732600" y="1890325"/>
                      <a:chExt cx="138100" cy="128300"/>
                    </a:xfrm>
                  </p:grpSpPr>
                  <p:sp>
                    <p:nvSpPr>
                      <p:cNvPr id="4001" name="Google Shape;400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02" name="Google Shape;400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03" name="Google Shape;400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04" name="Google Shape;4004;p11"/>
                    <p:cNvGrpSpPr/>
                    <p:nvPr/>
                  </p:nvGrpSpPr>
                  <p:grpSpPr>
                    <a:xfrm>
                      <a:off x="73845" y="3561500"/>
                      <a:ext cx="139329" cy="128300"/>
                      <a:chOff x="732600" y="1890325"/>
                      <a:chExt cx="138100" cy="128300"/>
                    </a:xfrm>
                  </p:grpSpPr>
                  <p:sp>
                    <p:nvSpPr>
                      <p:cNvPr id="4005" name="Google Shape;400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06" name="Google Shape;400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07" name="Google Shape;400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4008" name="Google Shape;4008;p11"/>
                  <p:cNvGrpSpPr/>
                  <p:nvPr/>
                </p:nvGrpSpPr>
                <p:grpSpPr>
                  <a:xfrm>
                    <a:off x="81020" y="5094550"/>
                    <a:ext cx="278654" cy="1306700"/>
                    <a:chOff x="73845" y="3561500"/>
                    <a:chExt cx="278654" cy="1306700"/>
                  </a:xfrm>
                </p:grpSpPr>
                <p:grpSp>
                  <p:nvGrpSpPr>
                    <p:cNvPr id="4009" name="Google Shape;4009;p11"/>
                    <p:cNvGrpSpPr/>
                    <p:nvPr/>
                  </p:nvGrpSpPr>
                  <p:grpSpPr>
                    <a:xfrm>
                      <a:off x="179620" y="3954300"/>
                      <a:ext cx="139329" cy="128300"/>
                      <a:chOff x="732600" y="1890325"/>
                      <a:chExt cx="138100" cy="128300"/>
                    </a:xfrm>
                  </p:grpSpPr>
                  <p:sp>
                    <p:nvSpPr>
                      <p:cNvPr id="4010" name="Google Shape;40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11" name="Google Shape;40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12" name="Google Shape;40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13" name="Google Shape;4013;p11"/>
                    <p:cNvGrpSpPr/>
                    <p:nvPr/>
                  </p:nvGrpSpPr>
                  <p:grpSpPr>
                    <a:xfrm>
                      <a:off x="116495" y="4347100"/>
                      <a:ext cx="139329" cy="128300"/>
                      <a:chOff x="732600" y="1890325"/>
                      <a:chExt cx="138100" cy="128300"/>
                    </a:xfrm>
                  </p:grpSpPr>
                  <p:sp>
                    <p:nvSpPr>
                      <p:cNvPr id="4014" name="Google Shape;401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15" name="Google Shape;401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16" name="Google Shape;401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17" name="Google Shape;4017;p11"/>
                    <p:cNvGrpSpPr/>
                    <p:nvPr/>
                  </p:nvGrpSpPr>
                  <p:grpSpPr>
                    <a:xfrm>
                      <a:off x="213170" y="4739900"/>
                      <a:ext cx="139329" cy="128300"/>
                      <a:chOff x="732600" y="1890325"/>
                      <a:chExt cx="138100" cy="128300"/>
                    </a:xfrm>
                  </p:grpSpPr>
                  <p:sp>
                    <p:nvSpPr>
                      <p:cNvPr id="4018" name="Google Shape;401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19" name="Google Shape;401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20" name="Google Shape;402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21" name="Google Shape;4021;p11"/>
                    <p:cNvGrpSpPr/>
                    <p:nvPr/>
                  </p:nvGrpSpPr>
                  <p:grpSpPr>
                    <a:xfrm>
                      <a:off x="73845" y="3561500"/>
                      <a:ext cx="139329" cy="128300"/>
                      <a:chOff x="732600" y="1890325"/>
                      <a:chExt cx="138100" cy="128300"/>
                    </a:xfrm>
                  </p:grpSpPr>
                  <p:sp>
                    <p:nvSpPr>
                      <p:cNvPr id="4022" name="Google Shape;402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23" name="Google Shape;402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24" name="Google Shape;402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4025" name="Google Shape;4025;p11"/>
                <p:cNvGrpSpPr/>
                <p:nvPr/>
              </p:nvGrpSpPr>
              <p:grpSpPr>
                <a:xfrm>
                  <a:off x="81020" y="36500"/>
                  <a:ext cx="278654" cy="1306700"/>
                  <a:chOff x="73845" y="3561500"/>
                  <a:chExt cx="278654" cy="1306700"/>
                </a:xfrm>
              </p:grpSpPr>
              <p:grpSp>
                <p:nvGrpSpPr>
                  <p:cNvPr id="4026" name="Google Shape;4026;p11"/>
                  <p:cNvGrpSpPr/>
                  <p:nvPr/>
                </p:nvGrpSpPr>
                <p:grpSpPr>
                  <a:xfrm>
                    <a:off x="179620" y="3954300"/>
                    <a:ext cx="139329" cy="128300"/>
                    <a:chOff x="732600" y="1890325"/>
                    <a:chExt cx="138100" cy="128300"/>
                  </a:xfrm>
                </p:grpSpPr>
                <p:sp>
                  <p:nvSpPr>
                    <p:cNvPr id="4027" name="Google Shape;40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28" name="Google Shape;40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29" name="Google Shape;40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30" name="Google Shape;4030;p11"/>
                  <p:cNvGrpSpPr/>
                  <p:nvPr/>
                </p:nvGrpSpPr>
                <p:grpSpPr>
                  <a:xfrm>
                    <a:off x="116495" y="4347100"/>
                    <a:ext cx="139329" cy="128300"/>
                    <a:chOff x="732600" y="1890325"/>
                    <a:chExt cx="138100" cy="128300"/>
                  </a:xfrm>
                </p:grpSpPr>
                <p:sp>
                  <p:nvSpPr>
                    <p:cNvPr id="4031" name="Google Shape;403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32" name="Google Shape;403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33" name="Google Shape;403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34" name="Google Shape;4034;p11"/>
                  <p:cNvGrpSpPr/>
                  <p:nvPr/>
                </p:nvGrpSpPr>
                <p:grpSpPr>
                  <a:xfrm>
                    <a:off x="213170" y="4739900"/>
                    <a:ext cx="139329" cy="128300"/>
                    <a:chOff x="732600" y="1890325"/>
                    <a:chExt cx="138100" cy="128300"/>
                  </a:xfrm>
                </p:grpSpPr>
                <p:sp>
                  <p:nvSpPr>
                    <p:cNvPr id="4035" name="Google Shape;403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36" name="Google Shape;403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37" name="Google Shape;403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38" name="Google Shape;4038;p11"/>
                  <p:cNvGrpSpPr/>
                  <p:nvPr/>
                </p:nvGrpSpPr>
                <p:grpSpPr>
                  <a:xfrm>
                    <a:off x="73845" y="3561500"/>
                    <a:ext cx="139329" cy="128300"/>
                    <a:chOff x="732600" y="1890325"/>
                    <a:chExt cx="138100" cy="128300"/>
                  </a:xfrm>
                </p:grpSpPr>
                <p:sp>
                  <p:nvSpPr>
                    <p:cNvPr id="4039" name="Google Shape;403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40" name="Google Shape;404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41" name="Google Shape;404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4042" name="Google Shape;4042;p11"/>
              <p:cNvGrpSpPr/>
              <p:nvPr/>
            </p:nvGrpSpPr>
            <p:grpSpPr>
              <a:xfrm>
                <a:off x="10332320" y="145213"/>
                <a:ext cx="285829" cy="7341550"/>
                <a:chOff x="73845" y="36500"/>
                <a:chExt cx="285829" cy="7341550"/>
              </a:xfrm>
            </p:grpSpPr>
            <p:grpSp>
              <p:nvGrpSpPr>
                <p:cNvPr id="4043" name="Google Shape;4043;p11"/>
                <p:cNvGrpSpPr/>
                <p:nvPr/>
              </p:nvGrpSpPr>
              <p:grpSpPr>
                <a:xfrm>
                  <a:off x="73845" y="4538300"/>
                  <a:ext cx="285829" cy="2839750"/>
                  <a:chOff x="73845" y="3561500"/>
                  <a:chExt cx="285829" cy="2839750"/>
                </a:xfrm>
              </p:grpSpPr>
              <p:grpSp>
                <p:nvGrpSpPr>
                  <p:cNvPr id="4044" name="Google Shape;4044;p11"/>
                  <p:cNvGrpSpPr/>
                  <p:nvPr/>
                </p:nvGrpSpPr>
                <p:grpSpPr>
                  <a:xfrm>
                    <a:off x="73845" y="3561500"/>
                    <a:ext cx="278654" cy="1306700"/>
                    <a:chOff x="73845" y="3561500"/>
                    <a:chExt cx="278654" cy="1306700"/>
                  </a:xfrm>
                </p:grpSpPr>
                <p:grpSp>
                  <p:nvGrpSpPr>
                    <p:cNvPr id="4045" name="Google Shape;4045;p11"/>
                    <p:cNvGrpSpPr/>
                    <p:nvPr/>
                  </p:nvGrpSpPr>
                  <p:grpSpPr>
                    <a:xfrm>
                      <a:off x="179620" y="3954300"/>
                      <a:ext cx="139329" cy="128300"/>
                      <a:chOff x="732600" y="1890325"/>
                      <a:chExt cx="138100" cy="128300"/>
                    </a:xfrm>
                  </p:grpSpPr>
                  <p:sp>
                    <p:nvSpPr>
                      <p:cNvPr id="4046" name="Google Shape;404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47" name="Google Shape;404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48" name="Google Shape;404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49" name="Google Shape;4049;p11"/>
                    <p:cNvGrpSpPr/>
                    <p:nvPr/>
                  </p:nvGrpSpPr>
                  <p:grpSpPr>
                    <a:xfrm>
                      <a:off x="116495" y="4347100"/>
                      <a:ext cx="139329" cy="128300"/>
                      <a:chOff x="732600" y="1890325"/>
                      <a:chExt cx="138100" cy="128300"/>
                    </a:xfrm>
                  </p:grpSpPr>
                  <p:sp>
                    <p:nvSpPr>
                      <p:cNvPr id="4050" name="Google Shape;405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51" name="Google Shape;405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52" name="Google Shape;405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53" name="Google Shape;4053;p11"/>
                    <p:cNvGrpSpPr/>
                    <p:nvPr/>
                  </p:nvGrpSpPr>
                  <p:grpSpPr>
                    <a:xfrm>
                      <a:off x="213170" y="4739900"/>
                      <a:ext cx="139329" cy="128300"/>
                      <a:chOff x="732600" y="1890325"/>
                      <a:chExt cx="138100" cy="128300"/>
                    </a:xfrm>
                  </p:grpSpPr>
                  <p:sp>
                    <p:nvSpPr>
                      <p:cNvPr id="4054" name="Google Shape;4054;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55" name="Google Shape;4055;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56" name="Google Shape;4056;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57" name="Google Shape;4057;p11"/>
                    <p:cNvGrpSpPr/>
                    <p:nvPr/>
                  </p:nvGrpSpPr>
                  <p:grpSpPr>
                    <a:xfrm>
                      <a:off x="73845" y="3561500"/>
                      <a:ext cx="139329" cy="128300"/>
                      <a:chOff x="732600" y="1890325"/>
                      <a:chExt cx="138100" cy="128300"/>
                    </a:xfrm>
                  </p:grpSpPr>
                  <p:sp>
                    <p:nvSpPr>
                      <p:cNvPr id="4058" name="Google Shape;405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59" name="Google Shape;405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60" name="Google Shape;406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4061" name="Google Shape;4061;p11"/>
                  <p:cNvGrpSpPr/>
                  <p:nvPr/>
                </p:nvGrpSpPr>
                <p:grpSpPr>
                  <a:xfrm>
                    <a:off x="81020" y="5094550"/>
                    <a:ext cx="278654" cy="1306700"/>
                    <a:chOff x="73845" y="3561500"/>
                    <a:chExt cx="278654" cy="1306700"/>
                  </a:xfrm>
                </p:grpSpPr>
                <p:grpSp>
                  <p:nvGrpSpPr>
                    <p:cNvPr id="4062" name="Google Shape;4062;p11"/>
                    <p:cNvGrpSpPr/>
                    <p:nvPr/>
                  </p:nvGrpSpPr>
                  <p:grpSpPr>
                    <a:xfrm>
                      <a:off x="179620" y="3954300"/>
                      <a:ext cx="139329" cy="128300"/>
                      <a:chOff x="732600" y="1890325"/>
                      <a:chExt cx="138100" cy="128300"/>
                    </a:xfrm>
                  </p:grpSpPr>
                  <p:sp>
                    <p:nvSpPr>
                      <p:cNvPr id="4063" name="Google Shape;406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64" name="Google Shape;406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65" name="Google Shape;406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66" name="Google Shape;4066;p11"/>
                    <p:cNvGrpSpPr/>
                    <p:nvPr/>
                  </p:nvGrpSpPr>
                  <p:grpSpPr>
                    <a:xfrm>
                      <a:off x="116495" y="4347100"/>
                      <a:ext cx="139329" cy="128300"/>
                      <a:chOff x="732600" y="1890325"/>
                      <a:chExt cx="138100" cy="128300"/>
                    </a:xfrm>
                  </p:grpSpPr>
                  <p:sp>
                    <p:nvSpPr>
                      <p:cNvPr id="4067" name="Google Shape;406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68" name="Google Shape;406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69" name="Google Shape;406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70" name="Google Shape;4070;p11"/>
                    <p:cNvGrpSpPr/>
                    <p:nvPr/>
                  </p:nvGrpSpPr>
                  <p:grpSpPr>
                    <a:xfrm>
                      <a:off x="213170" y="4739900"/>
                      <a:ext cx="139329" cy="128300"/>
                      <a:chOff x="732600" y="1890325"/>
                      <a:chExt cx="138100" cy="128300"/>
                    </a:xfrm>
                  </p:grpSpPr>
                  <p:sp>
                    <p:nvSpPr>
                      <p:cNvPr id="4071" name="Google Shape;407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72" name="Google Shape;407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73" name="Google Shape;407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74" name="Google Shape;4074;p11"/>
                    <p:cNvGrpSpPr/>
                    <p:nvPr/>
                  </p:nvGrpSpPr>
                  <p:grpSpPr>
                    <a:xfrm>
                      <a:off x="73845" y="3561500"/>
                      <a:ext cx="139329" cy="128300"/>
                      <a:chOff x="732600" y="1890325"/>
                      <a:chExt cx="138100" cy="128300"/>
                    </a:xfrm>
                  </p:grpSpPr>
                  <p:sp>
                    <p:nvSpPr>
                      <p:cNvPr id="4075" name="Google Shape;407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76" name="Google Shape;407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77" name="Google Shape;407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4078" name="Google Shape;4078;p11"/>
                <p:cNvGrpSpPr/>
                <p:nvPr/>
              </p:nvGrpSpPr>
              <p:grpSpPr>
                <a:xfrm>
                  <a:off x="73845" y="1524775"/>
                  <a:ext cx="285829" cy="2839750"/>
                  <a:chOff x="73845" y="3561500"/>
                  <a:chExt cx="285829" cy="2839750"/>
                </a:xfrm>
              </p:grpSpPr>
              <p:grpSp>
                <p:nvGrpSpPr>
                  <p:cNvPr id="4079" name="Google Shape;4079;p11"/>
                  <p:cNvGrpSpPr/>
                  <p:nvPr/>
                </p:nvGrpSpPr>
                <p:grpSpPr>
                  <a:xfrm>
                    <a:off x="73845" y="3561500"/>
                    <a:ext cx="278654" cy="1306700"/>
                    <a:chOff x="73845" y="3561500"/>
                    <a:chExt cx="278654" cy="1306700"/>
                  </a:xfrm>
                </p:grpSpPr>
                <p:grpSp>
                  <p:nvGrpSpPr>
                    <p:cNvPr id="4080" name="Google Shape;4080;p11"/>
                    <p:cNvGrpSpPr/>
                    <p:nvPr/>
                  </p:nvGrpSpPr>
                  <p:grpSpPr>
                    <a:xfrm>
                      <a:off x="179620" y="3954300"/>
                      <a:ext cx="139329" cy="128300"/>
                      <a:chOff x="732600" y="1890325"/>
                      <a:chExt cx="138100" cy="128300"/>
                    </a:xfrm>
                  </p:grpSpPr>
                  <p:sp>
                    <p:nvSpPr>
                      <p:cNvPr id="4081" name="Google Shape;4081;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82" name="Google Shape;4082;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83" name="Google Shape;4083;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84" name="Google Shape;4084;p11"/>
                    <p:cNvGrpSpPr/>
                    <p:nvPr/>
                  </p:nvGrpSpPr>
                  <p:grpSpPr>
                    <a:xfrm>
                      <a:off x="116495" y="4347100"/>
                      <a:ext cx="139329" cy="128300"/>
                      <a:chOff x="732600" y="1890325"/>
                      <a:chExt cx="138100" cy="128300"/>
                    </a:xfrm>
                  </p:grpSpPr>
                  <p:sp>
                    <p:nvSpPr>
                      <p:cNvPr id="4085" name="Google Shape;408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86" name="Google Shape;408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87" name="Google Shape;408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88" name="Google Shape;4088;p11"/>
                    <p:cNvGrpSpPr/>
                    <p:nvPr/>
                  </p:nvGrpSpPr>
                  <p:grpSpPr>
                    <a:xfrm>
                      <a:off x="213170" y="4739900"/>
                      <a:ext cx="139329" cy="128300"/>
                      <a:chOff x="732600" y="1890325"/>
                      <a:chExt cx="138100" cy="128300"/>
                    </a:xfrm>
                  </p:grpSpPr>
                  <p:sp>
                    <p:nvSpPr>
                      <p:cNvPr id="4089" name="Google Shape;408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90" name="Google Shape;409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91" name="Google Shape;409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092" name="Google Shape;4092;p11"/>
                    <p:cNvGrpSpPr/>
                    <p:nvPr/>
                  </p:nvGrpSpPr>
                  <p:grpSpPr>
                    <a:xfrm>
                      <a:off x="73845" y="3561500"/>
                      <a:ext cx="139329" cy="128300"/>
                      <a:chOff x="732600" y="1890325"/>
                      <a:chExt cx="138100" cy="128300"/>
                    </a:xfrm>
                  </p:grpSpPr>
                  <p:sp>
                    <p:nvSpPr>
                      <p:cNvPr id="4093" name="Google Shape;409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94" name="Google Shape;409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95" name="Google Shape;409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nvGrpSpPr>
                  <p:cNvPr id="4096" name="Google Shape;4096;p11"/>
                  <p:cNvGrpSpPr/>
                  <p:nvPr/>
                </p:nvGrpSpPr>
                <p:grpSpPr>
                  <a:xfrm>
                    <a:off x="81020" y="5094550"/>
                    <a:ext cx="278654" cy="1306700"/>
                    <a:chOff x="73845" y="3561500"/>
                    <a:chExt cx="278654" cy="1306700"/>
                  </a:xfrm>
                </p:grpSpPr>
                <p:grpSp>
                  <p:nvGrpSpPr>
                    <p:cNvPr id="4097" name="Google Shape;4097;p11"/>
                    <p:cNvGrpSpPr/>
                    <p:nvPr/>
                  </p:nvGrpSpPr>
                  <p:grpSpPr>
                    <a:xfrm>
                      <a:off x="179620" y="3954300"/>
                      <a:ext cx="139329" cy="128300"/>
                      <a:chOff x="732600" y="1890325"/>
                      <a:chExt cx="138100" cy="128300"/>
                    </a:xfrm>
                  </p:grpSpPr>
                  <p:sp>
                    <p:nvSpPr>
                      <p:cNvPr id="4098" name="Google Shape;4098;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099" name="Google Shape;4099;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00" name="Google Shape;4100;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101" name="Google Shape;4101;p11"/>
                    <p:cNvGrpSpPr/>
                    <p:nvPr/>
                  </p:nvGrpSpPr>
                  <p:grpSpPr>
                    <a:xfrm>
                      <a:off x="116495" y="4347100"/>
                      <a:ext cx="139329" cy="128300"/>
                      <a:chOff x="732600" y="1890325"/>
                      <a:chExt cx="138100" cy="128300"/>
                    </a:xfrm>
                  </p:grpSpPr>
                  <p:sp>
                    <p:nvSpPr>
                      <p:cNvPr id="4102" name="Google Shape;4102;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03" name="Google Shape;4103;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04" name="Google Shape;4104;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105" name="Google Shape;4105;p11"/>
                    <p:cNvGrpSpPr/>
                    <p:nvPr/>
                  </p:nvGrpSpPr>
                  <p:grpSpPr>
                    <a:xfrm>
                      <a:off x="213170" y="4739900"/>
                      <a:ext cx="139329" cy="128300"/>
                      <a:chOff x="732600" y="1890325"/>
                      <a:chExt cx="138100" cy="128300"/>
                    </a:xfrm>
                  </p:grpSpPr>
                  <p:sp>
                    <p:nvSpPr>
                      <p:cNvPr id="4106" name="Google Shape;4106;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07" name="Google Shape;4107;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08" name="Google Shape;4108;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109" name="Google Shape;4109;p11"/>
                    <p:cNvGrpSpPr/>
                    <p:nvPr/>
                  </p:nvGrpSpPr>
                  <p:grpSpPr>
                    <a:xfrm>
                      <a:off x="73845" y="3561500"/>
                      <a:ext cx="139329" cy="128300"/>
                      <a:chOff x="732600" y="1890325"/>
                      <a:chExt cx="138100" cy="128300"/>
                    </a:xfrm>
                  </p:grpSpPr>
                  <p:sp>
                    <p:nvSpPr>
                      <p:cNvPr id="4110" name="Google Shape;4110;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11" name="Google Shape;4111;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12" name="Google Shape;4112;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nvGrpSpPr>
                <p:cNvPr id="4113" name="Google Shape;4113;p11"/>
                <p:cNvGrpSpPr/>
                <p:nvPr/>
              </p:nvGrpSpPr>
              <p:grpSpPr>
                <a:xfrm>
                  <a:off x="81020" y="36500"/>
                  <a:ext cx="278654" cy="1306700"/>
                  <a:chOff x="73845" y="3561500"/>
                  <a:chExt cx="278654" cy="1306700"/>
                </a:xfrm>
              </p:grpSpPr>
              <p:grpSp>
                <p:nvGrpSpPr>
                  <p:cNvPr id="4114" name="Google Shape;4114;p11"/>
                  <p:cNvGrpSpPr/>
                  <p:nvPr/>
                </p:nvGrpSpPr>
                <p:grpSpPr>
                  <a:xfrm>
                    <a:off x="179620" y="3954300"/>
                    <a:ext cx="139329" cy="128300"/>
                    <a:chOff x="732600" y="1890325"/>
                    <a:chExt cx="138100" cy="128300"/>
                  </a:xfrm>
                </p:grpSpPr>
                <p:sp>
                  <p:nvSpPr>
                    <p:cNvPr id="4115" name="Google Shape;4115;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16" name="Google Shape;4116;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17" name="Google Shape;4117;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118" name="Google Shape;4118;p11"/>
                  <p:cNvGrpSpPr/>
                  <p:nvPr/>
                </p:nvGrpSpPr>
                <p:grpSpPr>
                  <a:xfrm>
                    <a:off x="116495" y="4347100"/>
                    <a:ext cx="139329" cy="128300"/>
                    <a:chOff x="732600" y="1890325"/>
                    <a:chExt cx="138100" cy="128300"/>
                  </a:xfrm>
                </p:grpSpPr>
                <p:sp>
                  <p:nvSpPr>
                    <p:cNvPr id="4119" name="Google Shape;4119;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20" name="Google Shape;4120;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21" name="Google Shape;4121;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122" name="Google Shape;4122;p11"/>
                  <p:cNvGrpSpPr/>
                  <p:nvPr/>
                </p:nvGrpSpPr>
                <p:grpSpPr>
                  <a:xfrm>
                    <a:off x="213170" y="4739900"/>
                    <a:ext cx="139329" cy="128300"/>
                    <a:chOff x="732600" y="1890325"/>
                    <a:chExt cx="138100" cy="128300"/>
                  </a:xfrm>
                </p:grpSpPr>
                <p:sp>
                  <p:nvSpPr>
                    <p:cNvPr id="4123" name="Google Shape;4123;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24" name="Google Shape;4124;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25" name="Google Shape;4125;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126" name="Google Shape;4126;p11"/>
                  <p:cNvGrpSpPr/>
                  <p:nvPr/>
                </p:nvGrpSpPr>
                <p:grpSpPr>
                  <a:xfrm>
                    <a:off x="73845" y="3561500"/>
                    <a:ext cx="139329" cy="128300"/>
                    <a:chOff x="732600" y="1890325"/>
                    <a:chExt cx="138100" cy="128300"/>
                  </a:xfrm>
                </p:grpSpPr>
                <p:sp>
                  <p:nvSpPr>
                    <p:cNvPr id="4127" name="Google Shape;4127;p11"/>
                    <p:cNvSpPr/>
                    <p:nvPr/>
                  </p:nvSpPr>
                  <p:spPr>
                    <a:xfrm>
                      <a:off x="732600" y="1890325"/>
                      <a:ext cx="138100" cy="127525"/>
                    </a:xfrm>
                    <a:custGeom>
                      <a:avLst/>
                      <a:gdLst/>
                      <a:ahLst/>
                      <a:cxnLst/>
                      <a:rect l="l" t="t" r="r" b="b"/>
                      <a:pathLst>
                        <a:path w="5524" h="5101" extrusionOk="0">
                          <a:moveTo>
                            <a:pt x="1431" y="1"/>
                          </a:moveTo>
                          <a:cubicBezTo>
                            <a:pt x="1188" y="1"/>
                            <a:pt x="1025" y="229"/>
                            <a:pt x="1105" y="548"/>
                          </a:cubicBezTo>
                          <a:lnTo>
                            <a:pt x="1368" y="1916"/>
                          </a:lnTo>
                          <a:lnTo>
                            <a:pt x="263" y="2758"/>
                          </a:lnTo>
                          <a:cubicBezTo>
                            <a:pt x="0" y="2968"/>
                            <a:pt x="158" y="3389"/>
                            <a:pt x="474" y="3442"/>
                          </a:cubicBezTo>
                          <a:lnTo>
                            <a:pt x="1842" y="3547"/>
                          </a:lnTo>
                          <a:lnTo>
                            <a:pt x="2315" y="4862"/>
                          </a:lnTo>
                          <a:cubicBezTo>
                            <a:pt x="2372" y="5004"/>
                            <a:pt x="2537" y="5100"/>
                            <a:pt x="2701" y="5100"/>
                          </a:cubicBezTo>
                          <a:cubicBezTo>
                            <a:pt x="2840" y="5100"/>
                            <a:pt x="2979" y="5031"/>
                            <a:pt x="3052" y="4862"/>
                          </a:cubicBezTo>
                          <a:lnTo>
                            <a:pt x="3630" y="3652"/>
                          </a:lnTo>
                          <a:lnTo>
                            <a:pt x="4998" y="3547"/>
                          </a:lnTo>
                          <a:cubicBezTo>
                            <a:pt x="5314" y="3547"/>
                            <a:pt x="5524" y="3126"/>
                            <a:pt x="5261" y="2916"/>
                          </a:cubicBezTo>
                          <a:lnTo>
                            <a:pt x="4209" y="1969"/>
                          </a:lnTo>
                          <a:lnTo>
                            <a:pt x="4630" y="601"/>
                          </a:lnTo>
                          <a:cubicBezTo>
                            <a:pt x="4716" y="343"/>
                            <a:pt x="4486" y="86"/>
                            <a:pt x="4255" y="86"/>
                          </a:cubicBezTo>
                          <a:cubicBezTo>
                            <a:pt x="4204" y="86"/>
                            <a:pt x="4152" y="99"/>
                            <a:pt x="4104" y="128"/>
                          </a:cubicBezTo>
                          <a:lnTo>
                            <a:pt x="2841" y="864"/>
                          </a:lnTo>
                          <a:lnTo>
                            <a:pt x="1684" y="75"/>
                          </a:lnTo>
                          <a:cubicBezTo>
                            <a:pt x="1595" y="24"/>
                            <a:pt x="1509" y="1"/>
                            <a:pt x="143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28" name="Google Shape;4128;p11"/>
                    <p:cNvSpPr/>
                    <p:nvPr/>
                  </p:nvSpPr>
                  <p:spPr>
                    <a:xfrm>
                      <a:off x="802300" y="1893750"/>
                      <a:ext cx="42100" cy="23450"/>
                    </a:xfrm>
                    <a:custGeom>
                      <a:avLst/>
                      <a:gdLst/>
                      <a:ahLst/>
                      <a:cxnLst/>
                      <a:rect l="l" t="t" r="r" b="b"/>
                      <a:pathLst>
                        <a:path w="1684" h="938" extrusionOk="0">
                          <a:moveTo>
                            <a:pt x="1447" y="1"/>
                          </a:moveTo>
                          <a:cubicBezTo>
                            <a:pt x="1377" y="1"/>
                            <a:pt x="1299" y="30"/>
                            <a:pt x="1210" y="96"/>
                          </a:cubicBezTo>
                          <a:lnTo>
                            <a:pt x="1" y="780"/>
                          </a:lnTo>
                          <a:lnTo>
                            <a:pt x="316" y="938"/>
                          </a:lnTo>
                          <a:lnTo>
                            <a:pt x="1684" y="148"/>
                          </a:lnTo>
                          <a:cubicBezTo>
                            <a:pt x="1623" y="57"/>
                            <a:pt x="1544" y="1"/>
                            <a:pt x="1447" y="1"/>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29" name="Google Shape;4129;p11"/>
                    <p:cNvSpPr/>
                    <p:nvPr/>
                  </p:nvSpPr>
                  <p:spPr>
                    <a:xfrm>
                      <a:off x="732600" y="1892325"/>
                      <a:ext cx="74975" cy="126300"/>
                    </a:xfrm>
                    <a:custGeom>
                      <a:avLst/>
                      <a:gdLst/>
                      <a:ahLst/>
                      <a:cxnLst/>
                      <a:rect l="l" t="t" r="r" b="b"/>
                      <a:pathLst>
                        <a:path w="2999" h="5052" extrusionOk="0">
                          <a:moveTo>
                            <a:pt x="1559" y="0"/>
                          </a:moveTo>
                          <a:cubicBezTo>
                            <a:pt x="1320" y="0"/>
                            <a:pt x="1063" y="218"/>
                            <a:pt x="1105" y="468"/>
                          </a:cubicBezTo>
                          <a:lnTo>
                            <a:pt x="1368" y="1836"/>
                          </a:lnTo>
                          <a:lnTo>
                            <a:pt x="263" y="2678"/>
                          </a:lnTo>
                          <a:cubicBezTo>
                            <a:pt x="0" y="2888"/>
                            <a:pt x="158" y="3362"/>
                            <a:pt x="474" y="3362"/>
                          </a:cubicBezTo>
                          <a:lnTo>
                            <a:pt x="1842" y="3467"/>
                          </a:lnTo>
                          <a:lnTo>
                            <a:pt x="2315" y="4782"/>
                          </a:lnTo>
                          <a:cubicBezTo>
                            <a:pt x="2415" y="4949"/>
                            <a:pt x="2578" y="5052"/>
                            <a:pt x="2738" y="5052"/>
                          </a:cubicBezTo>
                          <a:cubicBezTo>
                            <a:pt x="2830" y="5052"/>
                            <a:pt x="2922" y="5017"/>
                            <a:pt x="2999" y="4940"/>
                          </a:cubicBezTo>
                          <a:cubicBezTo>
                            <a:pt x="2894" y="4887"/>
                            <a:pt x="2841" y="4887"/>
                            <a:pt x="2841" y="4782"/>
                          </a:cubicBezTo>
                          <a:lnTo>
                            <a:pt x="2368" y="3467"/>
                          </a:lnTo>
                          <a:lnTo>
                            <a:pt x="1000" y="3362"/>
                          </a:lnTo>
                          <a:cubicBezTo>
                            <a:pt x="684" y="3309"/>
                            <a:pt x="527" y="2888"/>
                            <a:pt x="790" y="2678"/>
                          </a:cubicBezTo>
                          <a:lnTo>
                            <a:pt x="1894" y="1836"/>
                          </a:lnTo>
                          <a:lnTo>
                            <a:pt x="1631" y="468"/>
                          </a:lnTo>
                          <a:cubicBezTo>
                            <a:pt x="1631" y="311"/>
                            <a:pt x="1631" y="205"/>
                            <a:pt x="1789" y="153"/>
                          </a:cubicBezTo>
                          <a:lnTo>
                            <a:pt x="1736" y="48"/>
                          </a:lnTo>
                          <a:cubicBezTo>
                            <a:pt x="1682" y="15"/>
                            <a:pt x="1621" y="0"/>
                            <a:pt x="1559" y="0"/>
                          </a:cubicBezTo>
                          <a:close/>
                        </a:path>
                      </a:pathLst>
                    </a:custGeom>
                    <a:solidFill>
                      <a:srgbClr val="FFFFFF">
                        <a:alpha val="597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grpSp>
        </p:grpSp>
      </p:grpSp>
      <p:grpSp>
        <p:nvGrpSpPr>
          <p:cNvPr id="4130" name="Google Shape;4130;p11"/>
          <p:cNvGrpSpPr/>
          <p:nvPr/>
        </p:nvGrpSpPr>
        <p:grpSpPr>
          <a:xfrm rot="-5400000" flipH="1">
            <a:off x="5761346" y="860308"/>
            <a:ext cx="1232823" cy="1033405"/>
            <a:chOff x="2130575" y="4054150"/>
            <a:chExt cx="1526875" cy="1369175"/>
          </a:xfrm>
        </p:grpSpPr>
        <p:sp>
          <p:nvSpPr>
            <p:cNvPr id="4131" name="Google Shape;4131;p11"/>
            <p:cNvSpPr/>
            <p:nvPr/>
          </p:nvSpPr>
          <p:spPr>
            <a:xfrm>
              <a:off x="3123500" y="4200050"/>
              <a:ext cx="422175" cy="528900"/>
            </a:xfrm>
            <a:custGeom>
              <a:avLst/>
              <a:gdLst/>
              <a:ahLst/>
              <a:cxnLst/>
              <a:rect l="l" t="t" r="r" b="b"/>
              <a:pathLst>
                <a:path w="16887" h="21156" extrusionOk="0">
                  <a:moveTo>
                    <a:pt x="13715" y="0"/>
                  </a:moveTo>
                  <a:cubicBezTo>
                    <a:pt x="13650" y="0"/>
                    <a:pt x="13585" y="3"/>
                    <a:pt x="13520" y="8"/>
                  </a:cubicBezTo>
                  <a:cubicBezTo>
                    <a:pt x="12152" y="60"/>
                    <a:pt x="11100" y="1323"/>
                    <a:pt x="11258" y="2690"/>
                  </a:cubicBezTo>
                  <a:cubicBezTo>
                    <a:pt x="11310" y="2743"/>
                    <a:pt x="11626" y="8477"/>
                    <a:pt x="8996" y="11528"/>
                  </a:cubicBezTo>
                  <a:cubicBezTo>
                    <a:pt x="7312" y="13422"/>
                    <a:pt x="3262" y="15421"/>
                    <a:pt x="1841" y="15999"/>
                  </a:cubicBezTo>
                  <a:cubicBezTo>
                    <a:pt x="579" y="16525"/>
                    <a:pt x="0" y="18051"/>
                    <a:pt x="526" y="19366"/>
                  </a:cubicBezTo>
                  <a:cubicBezTo>
                    <a:pt x="944" y="20410"/>
                    <a:pt x="2024" y="21156"/>
                    <a:pt x="3084" y="21156"/>
                  </a:cubicBezTo>
                  <a:cubicBezTo>
                    <a:pt x="3359" y="21156"/>
                    <a:pt x="3633" y="21105"/>
                    <a:pt x="3893" y="20997"/>
                  </a:cubicBezTo>
                  <a:cubicBezTo>
                    <a:pt x="4524" y="20734"/>
                    <a:pt x="10100" y="18156"/>
                    <a:pt x="12836" y="15000"/>
                  </a:cubicBezTo>
                  <a:cubicBezTo>
                    <a:pt x="16886" y="10318"/>
                    <a:pt x="16255" y="2638"/>
                    <a:pt x="16255" y="2322"/>
                  </a:cubicBezTo>
                  <a:cubicBezTo>
                    <a:pt x="16105" y="1018"/>
                    <a:pt x="15045" y="0"/>
                    <a:pt x="1371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32" name="Google Shape;4132;p11"/>
            <p:cNvSpPr/>
            <p:nvPr/>
          </p:nvSpPr>
          <p:spPr>
            <a:xfrm>
              <a:off x="2130575" y="4693650"/>
              <a:ext cx="614175" cy="277850"/>
            </a:xfrm>
            <a:custGeom>
              <a:avLst/>
              <a:gdLst/>
              <a:ahLst/>
              <a:cxnLst/>
              <a:rect l="l" t="t" r="r" b="b"/>
              <a:pathLst>
                <a:path w="24567" h="11114" extrusionOk="0">
                  <a:moveTo>
                    <a:pt x="2841" y="1"/>
                  </a:moveTo>
                  <a:cubicBezTo>
                    <a:pt x="2308" y="1"/>
                    <a:pt x="1772" y="169"/>
                    <a:pt x="1316" y="516"/>
                  </a:cubicBezTo>
                  <a:cubicBezTo>
                    <a:pt x="211" y="1358"/>
                    <a:pt x="1" y="2936"/>
                    <a:pt x="842" y="3988"/>
                  </a:cubicBezTo>
                  <a:cubicBezTo>
                    <a:pt x="1053" y="4251"/>
                    <a:pt x="5787" y="10301"/>
                    <a:pt x="11889" y="11037"/>
                  </a:cubicBezTo>
                  <a:cubicBezTo>
                    <a:pt x="12371" y="11090"/>
                    <a:pt x="12872" y="11113"/>
                    <a:pt x="13381" y="11113"/>
                  </a:cubicBezTo>
                  <a:cubicBezTo>
                    <a:pt x="17482" y="11113"/>
                    <a:pt x="22164" y="9594"/>
                    <a:pt x="22726" y="9407"/>
                  </a:cubicBezTo>
                  <a:cubicBezTo>
                    <a:pt x="23988" y="8881"/>
                    <a:pt x="24567" y="7197"/>
                    <a:pt x="24094" y="5987"/>
                  </a:cubicBezTo>
                  <a:cubicBezTo>
                    <a:pt x="23760" y="4944"/>
                    <a:pt x="22731" y="4265"/>
                    <a:pt x="21663" y="4265"/>
                  </a:cubicBezTo>
                  <a:cubicBezTo>
                    <a:pt x="21385" y="4265"/>
                    <a:pt x="21104" y="4311"/>
                    <a:pt x="20832" y="4409"/>
                  </a:cubicBezTo>
                  <a:cubicBezTo>
                    <a:pt x="19561" y="4880"/>
                    <a:pt x="15972" y="5983"/>
                    <a:pt x="13346" y="5983"/>
                  </a:cubicBezTo>
                  <a:cubicBezTo>
                    <a:pt x="13038" y="5983"/>
                    <a:pt x="12744" y="5968"/>
                    <a:pt x="12468" y="5935"/>
                  </a:cubicBezTo>
                  <a:cubicBezTo>
                    <a:pt x="8470" y="5461"/>
                    <a:pt x="4945" y="990"/>
                    <a:pt x="4840" y="990"/>
                  </a:cubicBezTo>
                  <a:cubicBezTo>
                    <a:pt x="4346" y="341"/>
                    <a:pt x="3598" y="1"/>
                    <a:pt x="284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33" name="Google Shape;4133;p11"/>
            <p:cNvSpPr/>
            <p:nvPr/>
          </p:nvSpPr>
          <p:spPr>
            <a:xfrm>
              <a:off x="2409375" y="4054150"/>
              <a:ext cx="1248075" cy="1369175"/>
            </a:xfrm>
            <a:custGeom>
              <a:avLst/>
              <a:gdLst/>
              <a:ahLst/>
              <a:cxnLst/>
              <a:rect l="l" t="t" r="r" b="b"/>
              <a:pathLst>
                <a:path w="49923" h="54767" extrusionOk="0">
                  <a:moveTo>
                    <a:pt x="15118" y="1"/>
                  </a:moveTo>
                  <a:cubicBezTo>
                    <a:pt x="13475" y="1"/>
                    <a:pt x="11831" y="258"/>
                    <a:pt x="10259" y="793"/>
                  </a:cubicBezTo>
                  <a:cubicBezTo>
                    <a:pt x="2789" y="3371"/>
                    <a:pt x="1" y="12314"/>
                    <a:pt x="1579" y="19310"/>
                  </a:cubicBezTo>
                  <a:cubicBezTo>
                    <a:pt x="4314" y="29253"/>
                    <a:pt x="8628" y="45192"/>
                    <a:pt x="12205" y="54766"/>
                  </a:cubicBezTo>
                  <a:lnTo>
                    <a:pt x="49923" y="54766"/>
                  </a:lnTo>
                  <a:cubicBezTo>
                    <a:pt x="49923" y="54766"/>
                    <a:pt x="48345" y="50189"/>
                    <a:pt x="46398" y="45245"/>
                  </a:cubicBezTo>
                  <a:cubicBezTo>
                    <a:pt x="41296" y="32672"/>
                    <a:pt x="35404" y="20573"/>
                    <a:pt x="29196" y="8632"/>
                  </a:cubicBezTo>
                  <a:cubicBezTo>
                    <a:pt x="26657" y="3184"/>
                    <a:pt x="20896" y="1"/>
                    <a:pt x="1511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34" name="Google Shape;4134;p11"/>
            <p:cNvSpPr/>
            <p:nvPr/>
          </p:nvSpPr>
          <p:spPr>
            <a:xfrm>
              <a:off x="2611900" y="4605225"/>
              <a:ext cx="641825" cy="388175"/>
            </a:xfrm>
            <a:custGeom>
              <a:avLst/>
              <a:gdLst/>
              <a:ahLst/>
              <a:cxnLst/>
              <a:rect l="l" t="t" r="r" b="b"/>
              <a:pathLst>
                <a:path w="25673" h="15527" extrusionOk="0">
                  <a:moveTo>
                    <a:pt x="21690" y="1"/>
                  </a:moveTo>
                  <a:cubicBezTo>
                    <a:pt x="19235" y="1"/>
                    <a:pt x="15521" y="1871"/>
                    <a:pt x="11784" y="3317"/>
                  </a:cubicBezTo>
                  <a:cubicBezTo>
                    <a:pt x="6208" y="5474"/>
                    <a:pt x="1" y="6947"/>
                    <a:pt x="1369" y="10524"/>
                  </a:cubicBezTo>
                  <a:cubicBezTo>
                    <a:pt x="2450" y="13208"/>
                    <a:pt x="7285" y="15526"/>
                    <a:pt x="11992" y="15526"/>
                  </a:cubicBezTo>
                  <a:cubicBezTo>
                    <a:pt x="13465" y="15526"/>
                    <a:pt x="14926" y="15299"/>
                    <a:pt x="16256" y="14785"/>
                  </a:cubicBezTo>
                  <a:cubicBezTo>
                    <a:pt x="21779" y="12628"/>
                    <a:pt x="25672" y="5158"/>
                    <a:pt x="24252" y="1634"/>
                  </a:cubicBezTo>
                  <a:cubicBezTo>
                    <a:pt x="23801" y="454"/>
                    <a:pt x="22898" y="1"/>
                    <a:pt x="2169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35" name="Google Shape;4135;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36" name="Google Shape;4136;p11"/>
            <p:cNvSpPr/>
            <p:nvPr/>
          </p:nvSpPr>
          <p:spPr>
            <a:xfrm>
              <a:off x="2554050" y="4192525"/>
              <a:ext cx="483975" cy="427075"/>
            </a:xfrm>
            <a:custGeom>
              <a:avLst/>
              <a:gdLst/>
              <a:ahLst/>
              <a:cxnLst/>
              <a:rect l="l" t="t" r="r" b="b"/>
              <a:pathLst>
                <a:path w="19359" h="17083" extrusionOk="0">
                  <a:moveTo>
                    <a:pt x="9663" y="0"/>
                  </a:moveTo>
                  <a:cubicBezTo>
                    <a:pt x="8637" y="0"/>
                    <a:pt x="7592" y="184"/>
                    <a:pt x="6576" y="572"/>
                  </a:cubicBezTo>
                  <a:cubicBezTo>
                    <a:pt x="2157" y="2308"/>
                    <a:pt x="0" y="7200"/>
                    <a:pt x="1736" y="11619"/>
                  </a:cubicBezTo>
                  <a:cubicBezTo>
                    <a:pt x="3032" y="15021"/>
                    <a:pt x="6262" y="17082"/>
                    <a:pt x="9696" y="17082"/>
                  </a:cubicBezTo>
                  <a:cubicBezTo>
                    <a:pt x="10722" y="17082"/>
                    <a:pt x="11767" y="16898"/>
                    <a:pt x="12783" y="16511"/>
                  </a:cubicBezTo>
                  <a:cubicBezTo>
                    <a:pt x="17202" y="14775"/>
                    <a:pt x="19359" y="9830"/>
                    <a:pt x="17623" y="5464"/>
                  </a:cubicBezTo>
                  <a:cubicBezTo>
                    <a:pt x="16327" y="2062"/>
                    <a:pt x="13097" y="0"/>
                    <a:pt x="9663"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37" name="Google Shape;4137;p11"/>
            <p:cNvSpPr/>
            <p:nvPr/>
          </p:nvSpPr>
          <p:spPr>
            <a:xfrm>
              <a:off x="2575075" y="4317275"/>
              <a:ext cx="441925" cy="302325"/>
            </a:xfrm>
            <a:custGeom>
              <a:avLst/>
              <a:gdLst/>
              <a:ahLst/>
              <a:cxnLst/>
              <a:rect l="l" t="t" r="r" b="b"/>
              <a:pathLst>
                <a:path w="17677" h="12093" extrusionOk="0">
                  <a:moveTo>
                    <a:pt x="1106" y="0"/>
                  </a:moveTo>
                  <a:lnTo>
                    <a:pt x="1106" y="0"/>
                  </a:lnTo>
                  <a:cubicBezTo>
                    <a:pt x="159" y="2052"/>
                    <a:pt x="1" y="4419"/>
                    <a:pt x="895" y="6629"/>
                  </a:cubicBezTo>
                  <a:cubicBezTo>
                    <a:pt x="2191" y="10031"/>
                    <a:pt x="5421" y="12092"/>
                    <a:pt x="8855" y="12092"/>
                  </a:cubicBezTo>
                  <a:cubicBezTo>
                    <a:pt x="9881" y="12092"/>
                    <a:pt x="10926" y="11908"/>
                    <a:pt x="11942" y="11521"/>
                  </a:cubicBezTo>
                  <a:cubicBezTo>
                    <a:pt x="15572" y="10101"/>
                    <a:pt x="17676" y="6418"/>
                    <a:pt x="17308" y="2736"/>
                  </a:cubicBezTo>
                  <a:lnTo>
                    <a:pt x="17308" y="2736"/>
                  </a:lnTo>
                  <a:cubicBezTo>
                    <a:pt x="16887" y="5103"/>
                    <a:pt x="15309" y="7260"/>
                    <a:pt x="12311" y="8470"/>
                  </a:cubicBezTo>
                  <a:cubicBezTo>
                    <a:pt x="11202" y="8911"/>
                    <a:pt x="10140" y="9110"/>
                    <a:pt x="9142" y="9110"/>
                  </a:cubicBezTo>
                  <a:cubicBezTo>
                    <a:pt x="4312" y="9110"/>
                    <a:pt x="975" y="4447"/>
                    <a:pt x="1106" y="0"/>
                  </a:cubicBezTo>
                  <a:close/>
                </a:path>
              </a:pathLst>
            </a:custGeom>
            <a:solidFill>
              <a:srgbClr val="7BB8EF">
                <a:alpha val="34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38" name="Google Shape;4138;p11"/>
            <p:cNvSpPr/>
            <p:nvPr/>
          </p:nvSpPr>
          <p:spPr>
            <a:xfrm>
              <a:off x="2697400" y="4319950"/>
              <a:ext cx="195975" cy="172200"/>
            </a:xfrm>
            <a:custGeom>
              <a:avLst/>
              <a:gdLst/>
              <a:ahLst/>
              <a:cxnLst/>
              <a:rect l="l" t="t" r="r" b="b"/>
              <a:pathLst>
                <a:path w="7839" h="6888" extrusionOk="0">
                  <a:moveTo>
                    <a:pt x="3895" y="1"/>
                  </a:moveTo>
                  <a:cubicBezTo>
                    <a:pt x="3492" y="1"/>
                    <a:pt x="3082" y="68"/>
                    <a:pt x="2683" y="209"/>
                  </a:cubicBezTo>
                  <a:cubicBezTo>
                    <a:pt x="947" y="945"/>
                    <a:pt x="0" y="2892"/>
                    <a:pt x="737" y="4680"/>
                  </a:cubicBezTo>
                  <a:cubicBezTo>
                    <a:pt x="1268" y="6070"/>
                    <a:pt x="2593" y="6888"/>
                    <a:pt x="3996" y="6888"/>
                  </a:cubicBezTo>
                  <a:cubicBezTo>
                    <a:pt x="4399" y="6888"/>
                    <a:pt x="4809" y="6820"/>
                    <a:pt x="5208" y="6679"/>
                  </a:cubicBezTo>
                  <a:cubicBezTo>
                    <a:pt x="6944" y="5943"/>
                    <a:pt x="7838" y="3944"/>
                    <a:pt x="7155" y="2208"/>
                  </a:cubicBezTo>
                  <a:cubicBezTo>
                    <a:pt x="6623" y="819"/>
                    <a:pt x="5298" y="1"/>
                    <a:pt x="389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39" name="Google Shape;4139;p11"/>
            <p:cNvSpPr/>
            <p:nvPr/>
          </p:nvSpPr>
          <p:spPr>
            <a:xfrm>
              <a:off x="2703975" y="4703925"/>
              <a:ext cx="168350" cy="100600"/>
            </a:xfrm>
            <a:custGeom>
              <a:avLst/>
              <a:gdLst/>
              <a:ahLst/>
              <a:cxnLst/>
              <a:rect l="l" t="t" r="r" b="b"/>
              <a:pathLst>
                <a:path w="6734" h="4024" extrusionOk="0">
                  <a:moveTo>
                    <a:pt x="6471" y="0"/>
                  </a:moveTo>
                  <a:lnTo>
                    <a:pt x="6471" y="0"/>
                  </a:lnTo>
                  <a:cubicBezTo>
                    <a:pt x="4103" y="842"/>
                    <a:pt x="1736" y="1684"/>
                    <a:pt x="0" y="2630"/>
                  </a:cubicBezTo>
                  <a:cubicBezTo>
                    <a:pt x="723" y="3506"/>
                    <a:pt x="1805" y="4023"/>
                    <a:pt x="2925" y="4023"/>
                  </a:cubicBezTo>
                  <a:cubicBezTo>
                    <a:pt x="3353" y="4023"/>
                    <a:pt x="3787" y="3948"/>
                    <a:pt x="4209" y="3788"/>
                  </a:cubicBezTo>
                  <a:cubicBezTo>
                    <a:pt x="5787" y="3209"/>
                    <a:pt x="6734" y="1578"/>
                    <a:pt x="6471"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40" name="Google Shape;4140;p11"/>
            <p:cNvSpPr/>
            <p:nvPr/>
          </p:nvSpPr>
          <p:spPr>
            <a:xfrm>
              <a:off x="2945950" y="4613175"/>
              <a:ext cx="165725" cy="97925"/>
            </a:xfrm>
            <a:custGeom>
              <a:avLst/>
              <a:gdLst/>
              <a:ahLst/>
              <a:cxnLst/>
              <a:rect l="l" t="t" r="r" b="b"/>
              <a:pathLst>
                <a:path w="6629" h="3917" extrusionOk="0">
                  <a:moveTo>
                    <a:pt x="6524" y="0"/>
                  </a:moveTo>
                  <a:lnTo>
                    <a:pt x="6524" y="0"/>
                  </a:lnTo>
                  <a:cubicBezTo>
                    <a:pt x="4577" y="474"/>
                    <a:pt x="2368" y="1421"/>
                    <a:pt x="1" y="2420"/>
                  </a:cubicBezTo>
                  <a:cubicBezTo>
                    <a:pt x="651" y="3377"/>
                    <a:pt x="1747" y="3916"/>
                    <a:pt x="2904" y="3916"/>
                  </a:cubicBezTo>
                  <a:cubicBezTo>
                    <a:pt x="3337" y="3916"/>
                    <a:pt x="3779" y="3840"/>
                    <a:pt x="4209" y="3683"/>
                  </a:cubicBezTo>
                  <a:cubicBezTo>
                    <a:pt x="5735" y="3104"/>
                    <a:pt x="6629" y="1526"/>
                    <a:pt x="652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41" name="Google Shape;4141;p11"/>
            <p:cNvSpPr/>
            <p:nvPr/>
          </p:nvSpPr>
          <p:spPr>
            <a:xfrm>
              <a:off x="2840750" y="4831125"/>
              <a:ext cx="316950" cy="162000"/>
            </a:xfrm>
            <a:custGeom>
              <a:avLst/>
              <a:gdLst/>
              <a:ahLst/>
              <a:cxnLst/>
              <a:rect l="l" t="t" r="r" b="b"/>
              <a:pathLst>
                <a:path w="12678" h="6480" extrusionOk="0">
                  <a:moveTo>
                    <a:pt x="8155" y="0"/>
                  </a:moveTo>
                  <a:cubicBezTo>
                    <a:pt x="7135" y="0"/>
                    <a:pt x="6099" y="187"/>
                    <a:pt x="5103" y="594"/>
                  </a:cubicBezTo>
                  <a:cubicBezTo>
                    <a:pt x="2525" y="1593"/>
                    <a:pt x="737" y="3750"/>
                    <a:pt x="0" y="6222"/>
                  </a:cubicBezTo>
                  <a:cubicBezTo>
                    <a:pt x="930" y="6388"/>
                    <a:pt x="1877" y="6480"/>
                    <a:pt x="2820" y="6480"/>
                  </a:cubicBezTo>
                  <a:cubicBezTo>
                    <a:pt x="4278" y="6480"/>
                    <a:pt x="5729" y="6260"/>
                    <a:pt x="7102" y="5749"/>
                  </a:cubicBezTo>
                  <a:cubicBezTo>
                    <a:pt x="9259" y="4907"/>
                    <a:pt x="11152" y="3224"/>
                    <a:pt x="12678" y="1277"/>
                  </a:cubicBezTo>
                  <a:cubicBezTo>
                    <a:pt x="11355" y="471"/>
                    <a:pt x="9774" y="0"/>
                    <a:pt x="8155"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grpSp>
        <p:nvGrpSpPr>
          <p:cNvPr id="4142" name="Google Shape;4142;p11"/>
          <p:cNvGrpSpPr/>
          <p:nvPr/>
        </p:nvGrpSpPr>
        <p:grpSpPr>
          <a:xfrm rot="5400000" flipH="1">
            <a:off x="24895" y="2796891"/>
            <a:ext cx="1368975" cy="1450946"/>
            <a:chOff x="598450" y="4075425"/>
            <a:chExt cx="1178375" cy="1336050"/>
          </a:xfrm>
        </p:grpSpPr>
        <p:sp>
          <p:nvSpPr>
            <p:cNvPr id="4143" name="Google Shape;4143;p11"/>
            <p:cNvSpPr/>
            <p:nvPr/>
          </p:nvSpPr>
          <p:spPr>
            <a:xfrm>
              <a:off x="670800" y="4420925"/>
              <a:ext cx="330100" cy="413750"/>
            </a:xfrm>
            <a:custGeom>
              <a:avLst/>
              <a:gdLst/>
              <a:ahLst/>
              <a:cxnLst/>
              <a:rect l="l" t="t" r="r" b="b"/>
              <a:pathLst>
                <a:path w="13204" h="16550" extrusionOk="0">
                  <a:moveTo>
                    <a:pt x="2441" y="1"/>
                  </a:moveTo>
                  <a:cubicBezTo>
                    <a:pt x="1461" y="1"/>
                    <a:pt x="576" y="757"/>
                    <a:pt x="526" y="1746"/>
                  </a:cubicBezTo>
                  <a:cubicBezTo>
                    <a:pt x="526" y="2009"/>
                    <a:pt x="0" y="8006"/>
                    <a:pt x="3209" y="11688"/>
                  </a:cubicBezTo>
                  <a:cubicBezTo>
                    <a:pt x="5313" y="14161"/>
                    <a:pt x="9679" y="16212"/>
                    <a:pt x="10205" y="16423"/>
                  </a:cubicBezTo>
                  <a:cubicBezTo>
                    <a:pt x="10400" y="16509"/>
                    <a:pt x="10608" y="16549"/>
                    <a:pt x="10819" y="16549"/>
                  </a:cubicBezTo>
                  <a:cubicBezTo>
                    <a:pt x="11636" y="16549"/>
                    <a:pt x="12501" y="15954"/>
                    <a:pt x="12836" y="15160"/>
                  </a:cubicBezTo>
                  <a:cubicBezTo>
                    <a:pt x="13204" y="14213"/>
                    <a:pt x="12730" y="12951"/>
                    <a:pt x="11784" y="12530"/>
                  </a:cubicBezTo>
                  <a:cubicBezTo>
                    <a:pt x="10626" y="12109"/>
                    <a:pt x="7470" y="10584"/>
                    <a:pt x="6155" y="9006"/>
                  </a:cubicBezTo>
                  <a:cubicBezTo>
                    <a:pt x="4051" y="6638"/>
                    <a:pt x="4366" y="2167"/>
                    <a:pt x="4366" y="2114"/>
                  </a:cubicBezTo>
                  <a:cubicBezTo>
                    <a:pt x="4471" y="1062"/>
                    <a:pt x="3682" y="63"/>
                    <a:pt x="2630" y="10"/>
                  </a:cubicBezTo>
                  <a:cubicBezTo>
                    <a:pt x="2567" y="4"/>
                    <a:pt x="2504" y="1"/>
                    <a:pt x="244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44" name="Google Shape;4144;p11"/>
            <p:cNvSpPr/>
            <p:nvPr/>
          </p:nvSpPr>
          <p:spPr>
            <a:xfrm>
              <a:off x="1296775" y="4806325"/>
              <a:ext cx="480050" cy="218650"/>
            </a:xfrm>
            <a:custGeom>
              <a:avLst/>
              <a:gdLst/>
              <a:ahLst/>
              <a:cxnLst/>
              <a:rect l="l" t="t" r="r" b="b"/>
              <a:pathLst>
                <a:path w="19202" h="8746" extrusionOk="0">
                  <a:moveTo>
                    <a:pt x="16988" y="0"/>
                  </a:moveTo>
                  <a:cubicBezTo>
                    <a:pt x="16405" y="0"/>
                    <a:pt x="15831" y="258"/>
                    <a:pt x="15467" y="744"/>
                  </a:cubicBezTo>
                  <a:cubicBezTo>
                    <a:pt x="15414" y="796"/>
                    <a:pt x="12626" y="4321"/>
                    <a:pt x="9470" y="4637"/>
                  </a:cubicBezTo>
                  <a:cubicBezTo>
                    <a:pt x="9258" y="4665"/>
                    <a:pt x="9029" y="4678"/>
                    <a:pt x="8787" y="4678"/>
                  </a:cubicBezTo>
                  <a:cubicBezTo>
                    <a:pt x="6807" y="4678"/>
                    <a:pt x="3978" y="3802"/>
                    <a:pt x="2947" y="3427"/>
                  </a:cubicBezTo>
                  <a:cubicBezTo>
                    <a:pt x="2761" y="3354"/>
                    <a:pt x="2565" y="3321"/>
                    <a:pt x="2367" y="3321"/>
                  </a:cubicBezTo>
                  <a:cubicBezTo>
                    <a:pt x="1557" y="3321"/>
                    <a:pt x="718" y="3886"/>
                    <a:pt x="422" y="4689"/>
                  </a:cubicBezTo>
                  <a:cubicBezTo>
                    <a:pt x="1" y="5689"/>
                    <a:pt x="474" y="7004"/>
                    <a:pt x="1421" y="7372"/>
                  </a:cubicBezTo>
                  <a:cubicBezTo>
                    <a:pt x="1936" y="7559"/>
                    <a:pt x="5616" y="8746"/>
                    <a:pt x="8756" y="8746"/>
                  </a:cubicBezTo>
                  <a:cubicBezTo>
                    <a:pt x="9145" y="8746"/>
                    <a:pt x="9525" y="8728"/>
                    <a:pt x="9891" y="8687"/>
                  </a:cubicBezTo>
                  <a:cubicBezTo>
                    <a:pt x="14678" y="8109"/>
                    <a:pt x="18413" y="3374"/>
                    <a:pt x="18571" y="3164"/>
                  </a:cubicBezTo>
                  <a:cubicBezTo>
                    <a:pt x="19202" y="2322"/>
                    <a:pt x="19097" y="1059"/>
                    <a:pt x="18202" y="428"/>
                  </a:cubicBezTo>
                  <a:cubicBezTo>
                    <a:pt x="17846" y="139"/>
                    <a:pt x="17415" y="0"/>
                    <a:pt x="1698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45" name="Google Shape;4145;p11"/>
            <p:cNvSpPr/>
            <p:nvPr/>
          </p:nvSpPr>
          <p:spPr>
            <a:xfrm>
              <a:off x="598450" y="4434950"/>
              <a:ext cx="920625" cy="976525"/>
            </a:xfrm>
            <a:custGeom>
              <a:avLst/>
              <a:gdLst/>
              <a:ahLst/>
              <a:cxnLst/>
              <a:rect l="l" t="t" r="r" b="b"/>
              <a:pathLst>
                <a:path w="36825" h="39061" extrusionOk="0">
                  <a:moveTo>
                    <a:pt x="24563" y="1"/>
                  </a:moveTo>
                  <a:cubicBezTo>
                    <a:pt x="20645" y="1"/>
                    <a:pt x="17062" y="2146"/>
                    <a:pt x="13941" y="6866"/>
                  </a:cubicBezTo>
                  <a:cubicBezTo>
                    <a:pt x="9733" y="13705"/>
                    <a:pt x="7365" y="18492"/>
                    <a:pt x="3525" y="29013"/>
                  </a:cubicBezTo>
                  <a:cubicBezTo>
                    <a:pt x="1895" y="33484"/>
                    <a:pt x="369" y="37693"/>
                    <a:pt x="1" y="39061"/>
                  </a:cubicBezTo>
                  <a:lnTo>
                    <a:pt x="28355" y="39061"/>
                  </a:lnTo>
                  <a:cubicBezTo>
                    <a:pt x="28618" y="38482"/>
                    <a:pt x="30827" y="31854"/>
                    <a:pt x="31038" y="31275"/>
                  </a:cubicBezTo>
                  <a:cubicBezTo>
                    <a:pt x="33247" y="25068"/>
                    <a:pt x="33668" y="22437"/>
                    <a:pt x="35562" y="15283"/>
                  </a:cubicBezTo>
                  <a:cubicBezTo>
                    <a:pt x="36824" y="9760"/>
                    <a:pt x="34615" y="2763"/>
                    <a:pt x="28776" y="764"/>
                  </a:cubicBezTo>
                  <a:cubicBezTo>
                    <a:pt x="27335" y="261"/>
                    <a:pt x="25929" y="1"/>
                    <a:pt x="2456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46" name="Google Shape;4146;p11"/>
            <p:cNvSpPr/>
            <p:nvPr/>
          </p:nvSpPr>
          <p:spPr>
            <a:xfrm>
              <a:off x="898300" y="4737900"/>
              <a:ext cx="503725" cy="303450"/>
            </a:xfrm>
            <a:custGeom>
              <a:avLst/>
              <a:gdLst/>
              <a:ahLst/>
              <a:cxnLst/>
              <a:rect l="l" t="t" r="r" b="b"/>
              <a:pathLst>
                <a:path w="20149" h="12138" extrusionOk="0">
                  <a:moveTo>
                    <a:pt x="3061" y="1"/>
                  </a:moveTo>
                  <a:cubicBezTo>
                    <a:pt x="2109" y="1"/>
                    <a:pt x="1399" y="355"/>
                    <a:pt x="1053" y="1271"/>
                  </a:cubicBezTo>
                  <a:cubicBezTo>
                    <a:pt x="1" y="4007"/>
                    <a:pt x="3052" y="9846"/>
                    <a:pt x="7365" y="11582"/>
                  </a:cubicBezTo>
                  <a:cubicBezTo>
                    <a:pt x="8408" y="11967"/>
                    <a:pt x="9550" y="12138"/>
                    <a:pt x="10701" y="12138"/>
                  </a:cubicBezTo>
                  <a:cubicBezTo>
                    <a:pt x="14427" y="12138"/>
                    <a:pt x="18240" y="10345"/>
                    <a:pt x="19044" y="8215"/>
                  </a:cubicBezTo>
                  <a:cubicBezTo>
                    <a:pt x="20148" y="5427"/>
                    <a:pt x="15309" y="4323"/>
                    <a:pt x="10890" y="2639"/>
                  </a:cubicBezTo>
                  <a:cubicBezTo>
                    <a:pt x="7960" y="1474"/>
                    <a:pt x="5005" y="1"/>
                    <a:pt x="306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47" name="Google Shape;4147;p11"/>
            <p:cNvSpPr/>
            <p:nvPr/>
          </p:nvSpPr>
          <p:spPr>
            <a:xfrm>
              <a:off x="1232350" y="4075425"/>
              <a:ext cx="401125" cy="364875"/>
            </a:xfrm>
            <a:custGeom>
              <a:avLst/>
              <a:gdLst/>
              <a:ahLst/>
              <a:cxnLst/>
              <a:rect l="l" t="t" r="r" b="b"/>
              <a:pathLst>
                <a:path w="16045" h="14595" extrusionOk="0">
                  <a:moveTo>
                    <a:pt x="8008" y="0"/>
                  </a:moveTo>
                  <a:cubicBezTo>
                    <a:pt x="4696" y="0"/>
                    <a:pt x="1710" y="2256"/>
                    <a:pt x="947" y="5624"/>
                  </a:cubicBezTo>
                  <a:cubicBezTo>
                    <a:pt x="0" y="9517"/>
                    <a:pt x="2420" y="13462"/>
                    <a:pt x="6366" y="14409"/>
                  </a:cubicBezTo>
                  <a:cubicBezTo>
                    <a:pt x="6912" y="14534"/>
                    <a:pt x="7460" y="14595"/>
                    <a:pt x="8000" y="14595"/>
                  </a:cubicBezTo>
                  <a:cubicBezTo>
                    <a:pt x="11307" y="14595"/>
                    <a:pt x="14337" y="12337"/>
                    <a:pt x="15151" y="8991"/>
                  </a:cubicBezTo>
                  <a:cubicBezTo>
                    <a:pt x="16045" y="5045"/>
                    <a:pt x="13625" y="1100"/>
                    <a:pt x="9732" y="206"/>
                  </a:cubicBezTo>
                  <a:cubicBezTo>
                    <a:pt x="9154" y="67"/>
                    <a:pt x="8576" y="0"/>
                    <a:pt x="80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48" name="Google Shape;4148;p11"/>
            <p:cNvSpPr/>
            <p:nvPr/>
          </p:nvSpPr>
          <p:spPr>
            <a:xfrm>
              <a:off x="1011400" y="4744675"/>
              <a:ext cx="128900" cy="76425"/>
            </a:xfrm>
            <a:custGeom>
              <a:avLst/>
              <a:gdLst/>
              <a:ahLst/>
              <a:cxnLst/>
              <a:rect l="l" t="t" r="r" b="b"/>
              <a:pathLst>
                <a:path w="5156" h="3057" extrusionOk="0">
                  <a:moveTo>
                    <a:pt x="106" y="1"/>
                  </a:moveTo>
                  <a:lnTo>
                    <a:pt x="106" y="1"/>
                  </a:lnTo>
                  <a:cubicBezTo>
                    <a:pt x="1" y="1158"/>
                    <a:pt x="632" y="2368"/>
                    <a:pt x="1894" y="2894"/>
                  </a:cubicBezTo>
                  <a:cubicBezTo>
                    <a:pt x="2224" y="3004"/>
                    <a:pt x="2556" y="3056"/>
                    <a:pt x="2880" y="3056"/>
                  </a:cubicBezTo>
                  <a:cubicBezTo>
                    <a:pt x="3800" y="3056"/>
                    <a:pt x="4650" y="2634"/>
                    <a:pt x="5156" y="1895"/>
                  </a:cubicBezTo>
                  <a:cubicBezTo>
                    <a:pt x="3315" y="1106"/>
                    <a:pt x="1579" y="369"/>
                    <a:pt x="106"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49" name="Google Shape;4149;p11"/>
            <p:cNvSpPr/>
            <p:nvPr/>
          </p:nvSpPr>
          <p:spPr>
            <a:xfrm>
              <a:off x="1270475" y="4369375"/>
              <a:ext cx="130225" cy="231225"/>
            </a:xfrm>
            <a:custGeom>
              <a:avLst/>
              <a:gdLst/>
              <a:ahLst/>
              <a:cxnLst/>
              <a:rect l="l" t="t" r="r" b="b"/>
              <a:pathLst>
                <a:path w="5209" h="9249" extrusionOk="0">
                  <a:moveTo>
                    <a:pt x="4070" y="1"/>
                  </a:moveTo>
                  <a:cubicBezTo>
                    <a:pt x="3868" y="1"/>
                    <a:pt x="3662" y="69"/>
                    <a:pt x="3473" y="231"/>
                  </a:cubicBezTo>
                  <a:cubicBezTo>
                    <a:pt x="2315" y="1125"/>
                    <a:pt x="1789" y="2493"/>
                    <a:pt x="1158" y="3808"/>
                  </a:cubicBezTo>
                  <a:cubicBezTo>
                    <a:pt x="580" y="5228"/>
                    <a:pt x="1" y="6649"/>
                    <a:pt x="211" y="8174"/>
                  </a:cubicBezTo>
                  <a:cubicBezTo>
                    <a:pt x="248" y="8724"/>
                    <a:pt x="770" y="9249"/>
                    <a:pt x="1315" y="9249"/>
                  </a:cubicBezTo>
                  <a:cubicBezTo>
                    <a:pt x="1552" y="9249"/>
                    <a:pt x="1793" y="9150"/>
                    <a:pt x="2000" y="8911"/>
                  </a:cubicBezTo>
                  <a:cubicBezTo>
                    <a:pt x="2894" y="7859"/>
                    <a:pt x="3368" y="6544"/>
                    <a:pt x="3894" y="5228"/>
                  </a:cubicBezTo>
                  <a:cubicBezTo>
                    <a:pt x="4420" y="3913"/>
                    <a:pt x="5209" y="2598"/>
                    <a:pt x="5209" y="1125"/>
                  </a:cubicBezTo>
                  <a:cubicBezTo>
                    <a:pt x="5209" y="578"/>
                    <a:pt x="4656" y="1"/>
                    <a:pt x="407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50" name="Google Shape;4150;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51" name="Google Shape;4151;p11"/>
            <p:cNvSpPr/>
            <p:nvPr/>
          </p:nvSpPr>
          <p:spPr>
            <a:xfrm>
              <a:off x="1290200" y="4132675"/>
              <a:ext cx="286725" cy="252175"/>
            </a:xfrm>
            <a:custGeom>
              <a:avLst/>
              <a:gdLst/>
              <a:ahLst/>
              <a:cxnLst/>
              <a:rect l="l" t="t" r="r" b="b"/>
              <a:pathLst>
                <a:path w="11469" h="10087" extrusionOk="0">
                  <a:moveTo>
                    <a:pt x="5702" y="0"/>
                  </a:moveTo>
                  <a:cubicBezTo>
                    <a:pt x="3687" y="0"/>
                    <a:pt x="1732" y="1238"/>
                    <a:pt x="1000" y="3229"/>
                  </a:cubicBezTo>
                  <a:cubicBezTo>
                    <a:pt x="1" y="5806"/>
                    <a:pt x="1316" y="8752"/>
                    <a:pt x="3894" y="9752"/>
                  </a:cubicBezTo>
                  <a:cubicBezTo>
                    <a:pt x="4481" y="9979"/>
                    <a:pt x="5087" y="10087"/>
                    <a:pt x="5684" y="10087"/>
                  </a:cubicBezTo>
                  <a:cubicBezTo>
                    <a:pt x="7712" y="10087"/>
                    <a:pt x="9645" y="8849"/>
                    <a:pt x="10417" y="6858"/>
                  </a:cubicBezTo>
                  <a:cubicBezTo>
                    <a:pt x="11469" y="4228"/>
                    <a:pt x="10154" y="1335"/>
                    <a:pt x="7471" y="335"/>
                  </a:cubicBezTo>
                  <a:cubicBezTo>
                    <a:pt x="6896" y="108"/>
                    <a:pt x="6296" y="0"/>
                    <a:pt x="5702"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52" name="Google Shape;4152;p11"/>
            <p:cNvSpPr/>
            <p:nvPr/>
          </p:nvSpPr>
          <p:spPr>
            <a:xfrm>
              <a:off x="1302050" y="4205475"/>
              <a:ext cx="260425" cy="177700"/>
            </a:xfrm>
            <a:custGeom>
              <a:avLst/>
              <a:gdLst/>
              <a:ahLst/>
              <a:cxnLst/>
              <a:rect l="l" t="t" r="r" b="b"/>
              <a:pathLst>
                <a:path w="10417" h="7108" extrusionOk="0">
                  <a:moveTo>
                    <a:pt x="9785" y="1"/>
                  </a:moveTo>
                  <a:lnTo>
                    <a:pt x="9785" y="1"/>
                  </a:lnTo>
                  <a:cubicBezTo>
                    <a:pt x="9829" y="2617"/>
                    <a:pt x="7885" y="5377"/>
                    <a:pt x="5032" y="5377"/>
                  </a:cubicBezTo>
                  <a:cubicBezTo>
                    <a:pt x="4442" y="5377"/>
                    <a:pt x="3814" y="5260"/>
                    <a:pt x="3157" y="4998"/>
                  </a:cubicBezTo>
                  <a:cubicBezTo>
                    <a:pt x="1368" y="4315"/>
                    <a:pt x="474" y="2999"/>
                    <a:pt x="211" y="1632"/>
                  </a:cubicBezTo>
                  <a:lnTo>
                    <a:pt x="211" y="1632"/>
                  </a:lnTo>
                  <a:cubicBezTo>
                    <a:pt x="0" y="3789"/>
                    <a:pt x="1210" y="5998"/>
                    <a:pt x="3367" y="6787"/>
                  </a:cubicBezTo>
                  <a:cubicBezTo>
                    <a:pt x="3944" y="7003"/>
                    <a:pt x="4545" y="7107"/>
                    <a:pt x="5141" y="7107"/>
                  </a:cubicBezTo>
                  <a:cubicBezTo>
                    <a:pt x="7155" y="7107"/>
                    <a:pt x="9107" y="5923"/>
                    <a:pt x="9838" y="3894"/>
                  </a:cubicBezTo>
                  <a:cubicBezTo>
                    <a:pt x="10416" y="2631"/>
                    <a:pt x="10364" y="1158"/>
                    <a:pt x="9785" y="1"/>
                  </a:cubicBezTo>
                  <a:close/>
                </a:path>
              </a:pathLst>
            </a:custGeom>
            <a:solidFill>
              <a:srgbClr val="7BB8EF">
                <a:alpha val="3408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53" name="Google Shape;4153;p11"/>
            <p:cNvSpPr/>
            <p:nvPr/>
          </p:nvSpPr>
          <p:spPr>
            <a:xfrm>
              <a:off x="1375700" y="4207125"/>
              <a:ext cx="115750" cy="101975"/>
            </a:xfrm>
            <a:custGeom>
              <a:avLst/>
              <a:gdLst/>
              <a:ahLst/>
              <a:cxnLst/>
              <a:rect l="l" t="t" r="r" b="b"/>
              <a:pathLst>
                <a:path w="4630" h="4079" extrusionOk="0">
                  <a:moveTo>
                    <a:pt x="2298" y="0"/>
                  </a:moveTo>
                  <a:cubicBezTo>
                    <a:pt x="1478" y="0"/>
                    <a:pt x="703" y="497"/>
                    <a:pt x="421" y="1303"/>
                  </a:cubicBezTo>
                  <a:cubicBezTo>
                    <a:pt x="0" y="2355"/>
                    <a:pt x="526" y="3565"/>
                    <a:pt x="1578" y="3933"/>
                  </a:cubicBezTo>
                  <a:cubicBezTo>
                    <a:pt x="1825" y="4032"/>
                    <a:pt x="2080" y="4078"/>
                    <a:pt x="2332" y="4078"/>
                  </a:cubicBezTo>
                  <a:cubicBezTo>
                    <a:pt x="3152" y="4078"/>
                    <a:pt x="3927" y="3581"/>
                    <a:pt x="4209" y="2776"/>
                  </a:cubicBezTo>
                  <a:cubicBezTo>
                    <a:pt x="4630" y="1724"/>
                    <a:pt x="4103" y="514"/>
                    <a:pt x="3051" y="145"/>
                  </a:cubicBezTo>
                  <a:cubicBezTo>
                    <a:pt x="2805" y="47"/>
                    <a:pt x="2549" y="0"/>
                    <a:pt x="2298"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54" name="Google Shape;4154;p11"/>
            <p:cNvSpPr/>
            <p:nvPr/>
          </p:nvSpPr>
          <p:spPr>
            <a:xfrm>
              <a:off x="1198150" y="4815700"/>
              <a:ext cx="131550" cy="78525"/>
            </a:xfrm>
            <a:custGeom>
              <a:avLst/>
              <a:gdLst/>
              <a:ahLst/>
              <a:cxnLst/>
              <a:rect l="l" t="t" r="r" b="b"/>
              <a:pathLst>
                <a:path w="5262" h="3141" extrusionOk="0">
                  <a:moveTo>
                    <a:pt x="211" y="1"/>
                  </a:moveTo>
                  <a:lnTo>
                    <a:pt x="211" y="1"/>
                  </a:lnTo>
                  <a:cubicBezTo>
                    <a:pt x="1" y="1211"/>
                    <a:pt x="737" y="2473"/>
                    <a:pt x="2000" y="2946"/>
                  </a:cubicBezTo>
                  <a:cubicBezTo>
                    <a:pt x="2322" y="3078"/>
                    <a:pt x="2656" y="3141"/>
                    <a:pt x="2988" y="3141"/>
                  </a:cubicBezTo>
                  <a:cubicBezTo>
                    <a:pt x="3848" y="3141"/>
                    <a:pt x="4692" y="2721"/>
                    <a:pt x="5261" y="2000"/>
                  </a:cubicBezTo>
                  <a:cubicBezTo>
                    <a:pt x="3946" y="1316"/>
                    <a:pt x="2105" y="632"/>
                    <a:pt x="21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sp>
          <p:nvSpPr>
            <p:cNvPr id="4155" name="Google Shape;4155;p11"/>
            <p:cNvSpPr/>
            <p:nvPr/>
          </p:nvSpPr>
          <p:spPr>
            <a:xfrm>
              <a:off x="975900" y="4916025"/>
              <a:ext cx="248575" cy="125950"/>
            </a:xfrm>
            <a:custGeom>
              <a:avLst/>
              <a:gdLst/>
              <a:ahLst/>
              <a:cxnLst/>
              <a:rect l="l" t="t" r="r" b="b"/>
              <a:pathLst>
                <a:path w="9943" h="5038" extrusionOk="0">
                  <a:moveTo>
                    <a:pt x="3500" y="0"/>
                  </a:moveTo>
                  <a:cubicBezTo>
                    <a:pt x="2257" y="0"/>
                    <a:pt x="1052" y="348"/>
                    <a:pt x="0" y="985"/>
                  </a:cubicBezTo>
                  <a:cubicBezTo>
                    <a:pt x="1158" y="2458"/>
                    <a:pt x="2631" y="3773"/>
                    <a:pt x="4367" y="4457"/>
                  </a:cubicBezTo>
                  <a:cubicBezTo>
                    <a:pt x="5409" y="4848"/>
                    <a:pt x="6572" y="5037"/>
                    <a:pt x="7757" y="5037"/>
                  </a:cubicBezTo>
                  <a:cubicBezTo>
                    <a:pt x="8485" y="5037"/>
                    <a:pt x="9221" y="4965"/>
                    <a:pt x="9943" y="4825"/>
                  </a:cubicBezTo>
                  <a:cubicBezTo>
                    <a:pt x="9364" y="2879"/>
                    <a:pt x="7891" y="1248"/>
                    <a:pt x="5945" y="459"/>
                  </a:cubicBezTo>
                  <a:cubicBezTo>
                    <a:pt x="5135" y="148"/>
                    <a:pt x="4310" y="0"/>
                    <a:pt x="3500"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1421"/>
            </a:p>
          </p:txBody>
        </p:sp>
      </p:grpSp>
      <p:sp>
        <p:nvSpPr>
          <p:cNvPr id="4156" name="Google Shape;4156;p11"/>
          <p:cNvSpPr/>
          <p:nvPr/>
        </p:nvSpPr>
        <p:spPr>
          <a:xfrm>
            <a:off x="669184" y="4241215"/>
            <a:ext cx="832015" cy="418667"/>
          </a:xfrm>
          <a:custGeom>
            <a:avLst/>
            <a:gdLst/>
            <a:ahLst/>
            <a:cxnLst/>
            <a:rect l="l" t="t" r="r" b="b"/>
            <a:pathLst>
              <a:path w="24725" h="10627" extrusionOk="0">
                <a:moveTo>
                  <a:pt x="7312" y="0"/>
                </a:moveTo>
                <a:cubicBezTo>
                  <a:pt x="6681" y="0"/>
                  <a:pt x="6050" y="210"/>
                  <a:pt x="5471" y="473"/>
                </a:cubicBezTo>
                <a:cubicBezTo>
                  <a:pt x="4892" y="631"/>
                  <a:pt x="4366" y="1052"/>
                  <a:pt x="3893" y="1526"/>
                </a:cubicBezTo>
                <a:cubicBezTo>
                  <a:pt x="3420" y="1946"/>
                  <a:pt x="3104" y="2578"/>
                  <a:pt x="2894" y="3156"/>
                </a:cubicBezTo>
                <a:cubicBezTo>
                  <a:pt x="2630" y="3735"/>
                  <a:pt x="2525" y="4419"/>
                  <a:pt x="2578" y="5050"/>
                </a:cubicBezTo>
                <a:cubicBezTo>
                  <a:pt x="2630" y="5471"/>
                  <a:pt x="2736" y="5892"/>
                  <a:pt x="2788" y="6313"/>
                </a:cubicBezTo>
                <a:cubicBezTo>
                  <a:pt x="2999" y="6891"/>
                  <a:pt x="3262" y="7417"/>
                  <a:pt x="3630" y="7891"/>
                </a:cubicBezTo>
                <a:cubicBezTo>
                  <a:pt x="3157" y="7943"/>
                  <a:pt x="2736" y="8101"/>
                  <a:pt x="2262" y="8259"/>
                </a:cubicBezTo>
                <a:cubicBezTo>
                  <a:pt x="1736" y="8469"/>
                  <a:pt x="1263" y="8785"/>
                  <a:pt x="895" y="9258"/>
                </a:cubicBezTo>
                <a:cubicBezTo>
                  <a:pt x="474" y="9679"/>
                  <a:pt x="211" y="10100"/>
                  <a:pt x="0" y="10626"/>
                </a:cubicBezTo>
                <a:lnTo>
                  <a:pt x="24725" y="10626"/>
                </a:lnTo>
                <a:cubicBezTo>
                  <a:pt x="24462" y="10048"/>
                  <a:pt x="24093" y="9521"/>
                  <a:pt x="23620" y="9048"/>
                </a:cubicBezTo>
                <a:cubicBezTo>
                  <a:pt x="23304" y="8785"/>
                  <a:pt x="22883" y="8522"/>
                  <a:pt x="22568" y="8364"/>
                </a:cubicBezTo>
                <a:cubicBezTo>
                  <a:pt x="21779" y="7943"/>
                  <a:pt x="20937" y="7733"/>
                  <a:pt x="19990" y="7733"/>
                </a:cubicBezTo>
                <a:cubicBezTo>
                  <a:pt x="19622" y="7733"/>
                  <a:pt x="19201" y="7838"/>
                  <a:pt x="18885" y="7943"/>
                </a:cubicBezTo>
                <a:cubicBezTo>
                  <a:pt x="18833" y="7680"/>
                  <a:pt x="18833" y="7417"/>
                  <a:pt x="18780" y="7154"/>
                </a:cubicBezTo>
                <a:cubicBezTo>
                  <a:pt x="18517" y="6365"/>
                  <a:pt x="18096" y="5629"/>
                  <a:pt x="17465" y="5103"/>
                </a:cubicBezTo>
                <a:cubicBezTo>
                  <a:pt x="17097" y="4840"/>
                  <a:pt x="16781" y="4682"/>
                  <a:pt x="16466" y="4419"/>
                </a:cubicBezTo>
                <a:cubicBezTo>
                  <a:pt x="15677" y="3998"/>
                  <a:pt x="14887" y="3788"/>
                  <a:pt x="13941" y="3788"/>
                </a:cubicBezTo>
                <a:cubicBezTo>
                  <a:pt x="13362" y="3788"/>
                  <a:pt x="12888" y="3945"/>
                  <a:pt x="12362" y="4156"/>
                </a:cubicBezTo>
                <a:cubicBezTo>
                  <a:pt x="12310" y="3893"/>
                  <a:pt x="12310" y="3682"/>
                  <a:pt x="12257" y="3419"/>
                </a:cubicBezTo>
                <a:cubicBezTo>
                  <a:pt x="11994" y="2630"/>
                  <a:pt x="11521" y="1894"/>
                  <a:pt x="10942" y="1315"/>
                </a:cubicBezTo>
                <a:cubicBezTo>
                  <a:pt x="10626" y="1052"/>
                  <a:pt x="10258" y="789"/>
                  <a:pt x="9890" y="579"/>
                </a:cubicBezTo>
                <a:cubicBezTo>
                  <a:pt x="9101" y="210"/>
                  <a:pt x="8259" y="0"/>
                  <a:pt x="7312" y="0"/>
                </a:cubicBezTo>
                <a:close/>
              </a:path>
            </a:pathLst>
          </a:custGeom>
          <a:solidFill>
            <a:srgbClr val="7BB8EF">
              <a:alpha val="34080"/>
            </a:srgbClr>
          </a:solidFill>
          <a:ln>
            <a:noFill/>
          </a:ln>
        </p:spPr>
        <p:txBody>
          <a:bodyPr spcFirstLastPara="1" wrap="square" lIns="51374" tIns="51374" rIns="51374" bIns="51374" anchor="ctr" anchorCtr="0">
            <a:noAutofit/>
          </a:bodyPr>
          <a:lstStyle/>
          <a:p>
            <a:pPr marL="0" lvl="0" indent="0" algn="l" rtl="0">
              <a:spcBef>
                <a:spcPts val="0"/>
              </a:spcBef>
              <a:spcAft>
                <a:spcPts val="0"/>
              </a:spcAft>
              <a:buNone/>
            </a:pPr>
            <a:endParaRPr sz="1421"/>
          </a:p>
        </p:txBody>
      </p:sp>
    </p:spTree>
    <p:extLst>
      <p:ext uri="{BB962C8B-B14F-4D97-AF65-F5344CB8AC3E}">
        <p14:creationId xmlns:p14="http://schemas.microsoft.com/office/powerpoint/2010/main" val="153802575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Blank" type="blank" preserve="1">
  <p:cSld name="1_Blank">
    <p:spTree>
      <p:nvGrpSpPr>
        <p:cNvPr id="1" name="Shape 151"/>
        <p:cNvGrpSpPr/>
        <p:nvPr/>
      </p:nvGrpSpPr>
      <p:grpSpPr>
        <a:xfrm>
          <a:off x="0" y="0"/>
          <a:ext cx="0" cy="0"/>
          <a:chOff x="0" y="0"/>
          <a:chExt cx="0" cy="0"/>
        </a:xfrm>
      </p:grpSpPr>
    </p:spTree>
    <p:extLst>
      <p:ext uri="{BB962C8B-B14F-4D97-AF65-F5344CB8AC3E}">
        <p14:creationId xmlns:p14="http://schemas.microsoft.com/office/powerpoint/2010/main" val="184400059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6F1EA-6E55-49FD-ABEB-59B403670FCA}"/>
              </a:ext>
            </a:extLst>
          </p:cNvPr>
          <p:cNvSpPr>
            <a:spLocks noGrp="1"/>
          </p:cNvSpPr>
          <p:nvPr>
            <p:ph type="ctrTitle"/>
          </p:nvPr>
        </p:nvSpPr>
        <p:spPr>
          <a:xfrm>
            <a:off x="857250" y="841375"/>
            <a:ext cx="5143500" cy="17907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C65D7C9-05C3-4166-8C88-02F2E32FBD02}"/>
              </a:ext>
            </a:extLst>
          </p:cNvPr>
          <p:cNvSpPr>
            <a:spLocks noGrp="1"/>
          </p:cNvSpPr>
          <p:nvPr>
            <p:ph type="subTitle" idx="1"/>
          </p:nvPr>
        </p:nvSpPr>
        <p:spPr>
          <a:xfrm>
            <a:off x="857250" y="2701925"/>
            <a:ext cx="5143500" cy="1241425"/>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1CCD5C7-CF36-4C1D-B15A-773D0D547641}"/>
              </a:ext>
            </a:extLst>
          </p:cNvPr>
          <p:cNvSpPr>
            <a:spLocks noGrp="1"/>
          </p:cNvSpPr>
          <p:nvPr>
            <p:ph type="dt" sz="half" idx="10"/>
          </p:nvPr>
        </p:nvSpPr>
        <p:spPr/>
        <p:txBody>
          <a:bodyPr/>
          <a:lstStyle/>
          <a:p>
            <a:fld id="{83E351EE-8839-4BA5-9433-A3AB790C209C}" type="datetimeFigureOut">
              <a:rPr lang="en-US" smtClean="0"/>
              <a:t>10/2/2022</a:t>
            </a:fld>
            <a:endParaRPr lang="en-US"/>
          </a:p>
        </p:txBody>
      </p:sp>
      <p:sp>
        <p:nvSpPr>
          <p:cNvPr id="5" name="Footer Placeholder 4">
            <a:extLst>
              <a:ext uri="{FF2B5EF4-FFF2-40B4-BE49-F238E27FC236}">
                <a16:creationId xmlns:a16="http://schemas.microsoft.com/office/drawing/2014/main" id="{4D241F27-0D0D-4F26-A318-E189737DA27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33DD18-BA4E-4412-B4A9-7CD7312D84A7}"/>
              </a:ext>
            </a:extLst>
          </p:cNvPr>
          <p:cNvSpPr>
            <a:spLocks noGrp="1"/>
          </p:cNvSpPr>
          <p:nvPr>
            <p:ph type="sldNum" sz="quarter" idx="12"/>
          </p:nvPr>
        </p:nvSpPr>
        <p:spPr/>
        <p:txBody>
          <a:bodyPr/>
          <a:lstStyle/>
          <a:p>
            <a:fld id="{80903FB9-FD16-4629-8D64-3BEEF9DE211C}" type="slidenum">
              <a:rPr lang="en-US" smtClean="0"/>
              <a:t>‹#›</a:t>
            </a:fld>
            <a:endParaRPr lang="en-US"/>
          </a:p>
        </p:txBody>
      </p:sp>
    </p:spTree>
    <p:extLst>
      <p:ext uri="{BB962C8B-B14F-4D97-AF65-F5344CB8AC3E}">
        <p14:creationId xmlns:p14="http://schemas.microsoft.com/office/powerpoint/2010/main" val="211772315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image" Target="../media/image1.jpg"/><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7.xml"/><Relationship Id="rId13" Type="http://schemas.openxmlformats.org/officeDocument/2006/relationships/image" Target="../media/image1.jpg"/><Relationship Id="rId3" Type="http://schemas.openxmlformats.org/officeDocument/2006/relationships/slideLayout" Target="../slideLayouts/slideLayout22.xml"/><Relationship Id="rId7" Type="http://schemas.openxmlformats.org/officeDocument/2006/relationships/slideLayout" Target="../slideLayouts/slideLayout26.xml"/><Relationship Id="rId12" Type="http://schemas.openxmlformats.org/officeDocument/2006/relationships/theme" Target="../theme/theme3.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slideLayout" Target="../slideLayouts/slideLayout30.xml"/><Relationship Id="rId5" Type="http://schemas.openxmlformats.org/officeDocument/2006/relationships/slideLayout" Target="../slideLayouts/slideLayout24.xml"/><Relationship Id="rId10" Type="http://schemas.openxmlformats.org/officeDocument/2006/relationships/slideLayout" Target="../slideLayouts/slideLayout29.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8.xml"/><Relationship Id="rId13" Type="http://schemas.openxmlformats.org/officeDocument/2006/relationships/slideLayout" Target="../slideLayouts/slideLayout43.xml"/><Relationship Id="rId3" Type="http://schemas.openxmlformats.org/officeDocument/2006/relationships/slideLayout" Target="../slideLayouts/slideLayout33.xml"/><Relationship Id="rId7" Type="http://schemas.openxmlformats.org/officeDocument/2006/relationships/slideLayout" Target="../slideLayouts/slideLayout37.xml"/><Relationship Id="rId12" Type="http://schemas.openxmlformats.org/officeDocument/2006/relationships/slideLayout" Target="../slideLayouts/slideLayout42.xml"/><Relationship Id="rId17" Type="http://schemas.openxmlformats.org/officeDocument/2006/relationships/image" Target="../media/image14.png"/><Relationship Id="rId2" Type="http://schemas.openxmlformats.org/officeDocument/2006/relationships/slideLayout" Target="../slideLayouts/slideLayout32.xml"/><Relationship Id="rId16" Type="http://schemas.openxmlformats.org/officeDocument/2006/relationships/image" Target="../media/image13.png"/><Relationship Id="rId1" Type="http://schemas.openxmlformats.org/officeDocument/2006/relationships/slideLayout" Target="../slideLayouts/slideLayout31.xml"/><Relationship Id="rId6" Type="http://schemas.openxmlformats.org/officeDocument/2006/relationships/slideLayout" Target="../slideLayouts/slideLayout36.xml"/><Relationship Id="rId11" Type="http://schemas.openxmlformats.org/officeDocument/2006/relationships/slideLayout" Target="../slideLayouts/slideLayout41.xml"/><Relationship Id="rId5" Type="http://schemas.openxmlformats.org/officeDocument/2006/relationships/slideLayout" Target="../slideLayouts/slideLayout35.xml"/><Relationship Id="rId15" Type="http://schemas.openxmlformats.org/officeDocument/2006/relationships/image" Target="../media/image1.jpg"/><Relationship Id="rId10" Type="http://schemas.openxmlformats.org/officeDocument/2006/relationships/slideLayout" Target="../slideLayouts/slideLayout40.xml"/><Relationship Id="rId4" Type="http://schemas.openxmlformats.org/officeDocument/2006/relationships/slideLayout" Target="../slideLayouts/slideLayout34.xml"/><Relationship Id="rId9" Type="http://schemas.openxmlformats.org/officeDocument/2006/relationships/slideLayout" Target="../slideLayouts/slideLayout39.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1.xml"/><Relationship Id="rId13" Type="http://schemas.openxmlformats.org/officeDocument/2006/relationships/theme" Target="../theme/theme5.xml"/><Relationship Id="rId3" Type="http://schemas.openxmlformats.org/officeDocument/2006/relationships/slideLayout" Target="../slideLayouts/slideLayout46.xml"/><Relationship Id="rId7" Type="http://schemas.openxmlformats.org/officeDocument/2006/relationships/slideLayout" Target="../slideLayouts/slideLayout50.xml"/><Relationship Id="rId12" Type="http://schemas.openxmlformats.org/officeDocument/2006/relationships/slideLayout" Target="../slideLayouts/slideLayout55.xml"/><Relationship Id="rId2" Type="http://schemas.openxmlformats.org/officeDocument/2006/relationships/slideLayout" Target="../slideLayouts/slideLayout45.xml"/><Relationship Id="rId1" Type="http://schemas.openxmlformats.org/officeDocument/2006/relationships/slideLayout" Target="../slideLayouts/slideLayout44.xml"/><Relationship Id="rId6" Type="http://schemas.openxmlformats.org/officeDocument/2006/relationships/slideLayout" Target="../slideLayouts/slideLayout49.xml"/><Relationship Id="rId11" Type="http://schemas.openxmlformats.org/officeDocument/2006/relationships/slideLayout" Target="../slideLayouts/slideLayout54.xml"/><Relationship Id="rId5" Type="http://schemas.openxmlformats.org/officeDocument/2006/relationships/slideLayout" Target="../slideLayouts/slideLayout48.xml"/><Relationship Id="rId10" Type="http://schemas.openxmlformats.org/officeDocument/2006/relationships/slideLayout" Target="../slideLayouts/slideLayout53.xml"/><Relationship Id="rId4" Type="http://schemas.openxmlformats.org/officeDocument/2006/relationships/slideLayout" Target="../slideLayouts/slideLayout47.xml"/><Relationship Id="rId9" Type="http://schemas.openxmlformats.org/officeDocument/2006/relationships/slideLayout" Target="../slideLayouts/slideLayout52.xml"/><Relationship Id="rId14" Type="http://schemas.openxmlformats.org/officeDocument/2006/relationships/image" Target="../media/image1.jpg"/></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3.xml"/><Relationship Id="rId13" Type="http://schemas.openxmlformats.org/officeDocument/2006/relationships/slideLayout" Target="../slideLayouts/slideLayout68.xml"/><Relationship Id="rId18" Type="http://schemas.openxmlformats.org/officeDocument/2006/relationships/image" Target="../media/image1.jpg"/><Relationship Id="rId3" Type="http://schemas.openxmlformats.org/officeDocument/2006/relationships/slideLayout" Target="../slideLayouts/slideLayout58.xml"/><Relationship Id="rId7" Type="http://schemas.openxmlformats.org/officeDocument/2006/relationships/slideLayout" Target="../slideLayouts/slideLayout62.xml"/><Relationship Id="rId12" Type="http://schemas.openxmlformats.org/officeDocument/2006/relationships/slideLayout" Target="../slideLayouts/slideLayout67.xml"/><Relationship Id="rId17" Type="http://schemas.openxmlformats.org/officeDocument/2006/relationships/theme" Target="../theme/theme6.xml"/><Relationship Id="rId2" Type="http://schemas.openxmlformats.org/officeDocument/2006/relationships/slideLayout" Target="../slideLayouts/slideLayout57.xml"/><Relationship Id="rId16" Type="http://schemas.openxmlformats.org/officeDocument/2006/relationships/slideLayout" Target="../slideLayouts/slideLayout71.xml"/><Relationship Id="rId1" Type="http://schemas.openxmlformats.org/officeDocument/2006/relationships/slideLayout" Target="../slideLayouts/slideLayout56.xml"/><Relationship Id="rId6" Type="http://schemas.openxmlformats.org/officeDocument/2006/relationships/slideLayout" Target="../slideLayouts/slideLayout61.xml"/><Relationship Id="rId11" Type="http://schemas.openxmlformats.org/officeDocument/2006/relationships/slideLayout" Target="../slideLayouts/slideLayout66.xml"/><Relationship Id="rId5" Type="http://schemas.openxmlformats.org/officeDocument/2006/relationships/slideLayout" Target="../slideLayouts/slideLayout60.xml"/><Relationship Id="rId15" Type="http://schemas.openxmlformats.org/officeDocument/2006/relationships/slideLayout" Target="../slideLayouts/slideLayout70.xml"/><Relationship Id="rId10" Type="http://schemas.openxmlformats.org/officeDocument/2006/relationships/slideLayout" Target="../slideLayouts/slideLayout65.xml"/><Relationship Id="rId4" Type="http://schemas.openxmlformats.org/officeDocument/2006/relationships/slideLayout" Target="../slideLayouts/slideLayout59.xml"/><Relationship Id="rId9" Type="http://schemas.openxmlformats.org/officeDocument/2006/relationships/slideLayout" Target="../slideLayouts/slideLayout64.xml"/><Relationship Id="rId14" Type="http://schemas.openxmlformats.org/officeDocument/2006/relationships/slideLayout" Target="../slideLayouts/slideLayout6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dpi="0" rotWithShape="1">
          <a:blip r:embed="rId10">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
        <p:nvSpPr>
          <p:cNvPr id="5" name="TextBox 4">
            <a:extLst>
              <a:ext uri="{FF2B5EF4-FFF2-40B4-BE49-F238E27FC236}">
                <a16:creationId xmlns:a16="http://schemas.microsoft.com/office/drawing/2014/main" id="{6F308A93-846A-4A8F-9CF9-4EDB36AEC756}"/>
              </a:ext>
            </a:extLst>
          </p:cNvPr>
          <p:cNvSpPr txBox="1"/>
          <p:nvPr userDrawn="1"/>
        </p:nvSpPr>
        <p:spPr>
          <a:xfrm>
            <a:off x="4517337" y="4848544"/>
            <a:ext cx="1644926" cy="215444"/>
          </a:xfrm>
          <a:prstGeom prst="rect">
            <a:avLst/>
          </a:prstGeom>
          <a:noFill/>
        </p:spPr>
        <p:txBody>
          <a:bodyPr wrap="square">
            <a:spAutoFit/>
          </a:bodyPr>
          <a:lstStyle/>
          <a:p>
            <a:r>
              <a:rPr lang="en-US" sz="800" b="0" i="0" dirty="0">
                <a:solidFill>
                  <a:srgbClr val="050505"/>
                </a:solidFill>
                <a:effectLst/>
                <a:latin typeface="Arial" panose="020B0604020202020204" pitchFamily="34" charset="0"/>
                <a:cs typeface="Arial" panose="020B0604020202020204" pitchFamily="34" charset="0"/>
              </a:rPr>
              <a:t>FeistyForwarders_0968120672</a:t>
            </a:r>
            <a:endParaRPr lang="en-US" sz="800" dirty="0">
              <a:latin typeface="Arial" panose="020B0604020202020204" pitchFamily="34" charset="0"/>
              <a:cs typeface="Arial" panose="020B0604020202020204" pitchFamily="34" charset="0"/>
            </a:endParaRPr>
          </a:p>
        </p:txBody>
      </p:sp>
    </p:spTree>
  </p:cSld>
  <p:clrMap bg1="lt1" tx1="dk1" bg2="dk2" tx2="lt2" accent1="accent1" accent2="accent2" accent3="accent3" accent4="accent4" accent5="accent5" accent6="accent6" hlink="hlink" folHlink="folHlink"/>
  <p:sldLayoutIdLst>
    <p:sldLayoutId id="2147483690" r:id="rId1"/>
    <p:sldLayoutId id="2147483685" r:id="rId2"/>
    <p:sldLayoutId id="2147483691" r:id="rId3"/>
    <p:sldLayoutId id="2147483687" r:id="rId4"/>
    <p:sldLayoutId id="2147483692" r:id="rId5"/>
    <p:sldLayoutId id="2147483686" r:id="rId6"/>
    <p:sldLayoutId id="2147483693" r:id="rId7"/>
    <p:sldLayoutId id="2147483688"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3A4719A-873E-4431-BBEA-98437305C69E}"/>
              </a:ext>
            </a:extLst>
          </p:cNvPr>
          <p:cNvSpPr>
            <a:spLocks noGrp="1"/>
          </p:cNvSpPr>
          <p:nvPr>
            <p:ph type="title"/>
          </p:nvPr>
        </p:nvSpPr>
        <p:spPr>
          <a:xfrm>
            <a:off x="471488" y="274638"/>
            <a:ext cx="5915025" cy="99377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0589A7D6-2320-4573-B978-C84C990D83C7}"/>
              </a:ext>
            </a:extLst>
          </p:cNvPr>
          <p:cNvSpPr>
            <a:spLocks noGrp="1"/>
          </p:cNvSpPr>
          <p:nvPr>
            <p:ph type="body" idx="1"/>
          </p:nvPr>
        </p:nvSpPr>
        <p:spPr>
          <a:xfrm>
            <a:off x="471488" y="1370013"/>
            <a:ext cx="5915025" cy="326231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4EF6964-874A-4906-9B5D-F3E873E097AF}"/>
              </a:ext>
            </a:extLst>
          </p:cNvPr>
          <p:cNvSpPr>
            <a:spLocks noGrp="1"/>
          </p:cNvSpPr>
          <p:nvPr>
            <p:ph type="dt" sz="half" idx="2"/>
          </p:nvPr>
        </p:nvSpPr>
        <p:spPr>
          <a:xfrm>
            <a:off x="471488" y="4767263"/>
            <a:ext cx="1543050" cy="274637"/>
          </a:xfrm>
          <a:prstGeom prst="rect">
            <a:avLst/>
          </a:prstGeom>
        </p:spPr>
        <p:txBody>
          <a:bodyPr vert="horz" lIns="91440" tIns="45720" rIns="91440" bIns="45720" rtlCol="0" anchor="ctr"/>
          <a:lstStyle>
            <a:lvl1pPr algn="l">
              <a:defRPr sz="1200">
                <a:solidFill>
                  <a:schemeClr val="tx1">
                    <a:tint val="75000"/>
                  </a:schemeClr>
                </a:solidFill>
              </a:defRPr>
            </a:lvl1pPr>
          </a:lstStyle>
          <a:p>
            <a:fld id="{83E351EE-8839-4BA5-9433-A3AB790C209C}" type="datetimeFigureOut">
              <a:rPr lang="en-US" smtClean="0"/>
              <a:t>10/2/2022</a:t>
            </a:fld>
            <a:endParaRPr lang="en-US"/>
          </a:p>
        </p:txBody>
      </p:sp>
      <p:sp>
        <p:nvSpPr>
          <p:cNvPr id="5" name="Footer Placeholder 4">
            <a:extLst>
              <a:ext uri="{FF2B5EF4-FFF2-40B4-BE49-F238E27FC236}">
                <a16:creationId xmlns:a16="http://schemas.microsoft.com/office/drawing/2014/main" id="{D2A808AF-8FB4-41AF-BC67-DA1CAD5072FE}"/>
              </a:ext>
            </a:extLst>
          </p:cNvPr>
          <p:cNvSpPr>
            <a:spLocks noGrp="1"/>
          </p:cNvSpPr>
          <p:nvPr>
            <p:ph type="ftr" sz="quarter" idx="3"/>
          </p:nvPr>
        </p:nvSpPr>
        <p:spPr>
          <a:xfrm>
            <a:off x="2271713" y="4767263"/>
            <a:ext cx="2314575" cy="274637"/>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119A5689-D368-49BD-9D16-948E4D8FD311}"/>
              </a:ext>
            </a:extLst>
          </p:cNvPr>
          <p:cNvSpPr>
            <a:spLocks noGrp="1"/>
          </p:cNvSpPr>
          <p:nvPr>
            <p:ph type="sldNum" sz="quarter" idx="4"/>
          </p:nvPr>
        </p:nvSpPr>
        <p:spPr>
          <a:xfrm>
            <a:off x="4843463" y="4767263"/>
            <a:ext cx="1543050" cy="274637"/>
          </a:xfrm>
          <a:prstGeom prst="rect">
            <a:avLst/>
          </a:prstGeom>
        </p:spPr>
        <p:txBody>
          <a:bodyPr vert="horz" lIns="91440" tIns="45720" rIns="91440" bIns="45720" rtlCol="0" anchor="ctr"/>
          <a:lstStyle>
            <a:lvl1pPr algn="r">
              <a:defRPr sz="1200">
                <a:solidFill>
                  <a:schemeClr val="tx1">
                    <a:tint val="75000"/>
                  </a:schemeClr>
                </a:solidFill>
              </a:defRPr>
            </a:lvl1pPr>
          </a:lstStyle>
          <a:p>
            <a:fld id="{80903FB9-FD16-4629-8D64-3BEEF9DE211C}" type="slidenum">
              <a:rPr lang="en-US" smtClean="0"/>
              <a:t>‹#›</a:t>
            </a:fld>
            <a:endParaRPr lang="en-US"/>
          </a:p>
        </p:txBody>
      </p:sp>
    </p:spTree>
    <p:extLst>
      <p:ext uri="{BB962C8B-B14F-4D97-AF65-F5344CB8AC3E}">
        <p14:creationId xmlns:p14="http://schemas.microsoft.com/office/powerpoint/2010/main" val="2464997844"/>
      </p:ext>
    </p:extLst>
  </p:cSld>
  <p:clrMap bg1="lt1" tx1="dk1" bg2="lt2" tx2="dk2" accent1="accent1" accent2="accent2" accent3="accent3" accent4="accent4" accent5="accent5" accent6="accent6" hlink="hlink" folHlink="folHlink"/>
  <p:sldLayoutIdLst>
    <p:sldLayoutId id="2147483695" r:id="rId1"/>
    <p:sldLayoutId id="2147483696" r:id="rId2"/>
    <p:sldLayoutId id="2147483697" r:id="rId3"/>
    <p:sldLayoutId id="2147483698" r:id="rId4"/>
    <p:sldLayoutId id="2147483699" r:id="rId5"/>
    <p:sldLayoutId id="2147483700" r:id="rId6"/>
    <p:sldLayoutId id="2147483701" r:id="rId7"/>
    <p:sldLayoutId id="2147483702" r:id="rId8"/>
    <p:sldLayoutId id="2147483703" r:id="rId9"/>
    <p:sldLayoutId id="2147483704" r:id="rId10"/>
    <p:sldLayoutId id="2147483705"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612900"/>
          </a:xfrm>
          <a:prstGeom prst="rect">
            <a:avLst/>
          </a:prstGeom>
          <a:noFill/>
          <a:ln>
            <a:noFill/>
          </a:ln>
        </p:spPr>
        <p:txBody>
          <a:bodyPr spcFirstLastPara="1" wrap="square" lIns="121705" tIns="121705" rIns="121705" bIns="121705" anchor="t" anchorCtr="0">
            <a:noAutofit/>
          </a:bodyPr>
          <a:lstStyle>
            <a:lvl1pPr lvl="0" algn="ctr">
              <a:spcBef>
                <a:spcPts val="0"/>
              </a:spcBef>
              <a:spcAft>
                <a:spcPts val="0"/>
              </a:spcAft>
              <a:buClr>
                <a:schemeClr val="dk1"/>
              </a:buClr>
              <a:buSzPts val="3000"/>
              <a:buFont typeface="Delius Unicase"/>
              <a:buNone/>
              <a:defRPr sz="3000" b="1">
                <a:solidFill>
                  <a:schemeClr val="dk1"/>
                </a:solidFill>
                <a:latin typeface="Delius Unicase"/>
                <a:ea typeface="Delius Unicase"/>
                <a:cs typeface="Delius Unicase"/>
                <a:sym typeface="Delius Unicase"/>
              </a:defRPr>
            </a:lvl1pPr>
            <a:lvl2pPr lvl="1"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2pPr>
            <a:lvl3pPr lvl="2"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3pPr>
            <a:lvl4pPr lvl="3"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4pPr>
            <a:lvl5pPr lvl="4"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5pPr>
            <a:lvl6pPr lvl="5"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6pPr>
            <a:lvl7pPr lvl="6"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7pPr>
            <a:lvl8pPr lvl="7"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8pPr>
            <a:lvl9pPr lvl="8" algn="ctr">
              <a:spcBef>
                <a:spcPts val="0"/>
              </a:spcBef>
              <a:spcAft>
                <a:spcPts val="0"/>
              </a:spcAft>
              <a:buClr>
                <a:schemeClr val="dk1"/>
              </a:buClr>
              <a:buSzPts val="3600"/>
              <a:buFont typeface="Chewy"/>
              <a:buNone/>
              <a:defRPr sz="3600" b="1">
                <a:solidFill>
                  <a:schemeClr val="dk1"/>
                </a:solidFill>
                <a:latin typeface="Chewy"/>
                <a:ea typeface="Chewy"/>
                <a:cs typeface="Chewy"/>
                <a:sym typeface="Chewy"/>
              </a:defRPr>
            </a:lvl9pPr>
          </a:lstStyle>
          <a:p>
            <a:endParaRPr/>
          </a:p>
        </p:txBody>
      </p:sp>
      <p:sp>
        <p:nvSpPr>
          <p:cNvPr id="7" name="Google Shape;7;p1"/>
          <p:cNvSpPr txBox="1">
            <a:spLocks noGrp="1"/>
          </p:cNvSpPr>
          <p:nvPr>
            <p:ph type="body" idx="1"/>
          </p:nvPr>
        </p:nvSpPr>
        <p:spPr>
          <a:xfrm>
            <a:off x="534919" y="1152475"/>
            <a:ext cx="5788125" cy="3456000"/>
          </a:xfrm>
          <a:prstGeom prst="rect">
            <a:avLst/>
          </a:prstGeom>
          <a:noFill/>
          <a:ln>
            <a:noFill/>
          </a:ln>
        </p:spPr>
        <p:txBody>
          <a:bodyPr spcFirstLastPara="1" wrap="square" lIns="121705" tIns="121705" rIns="121705" bIns="121705" anchor="t" anchorCtr="0">
            <a:noAutofit/>
          </a:bodyPr>
          <a:lstStyle>
            <a:lvl1pPr marL="457200" lvl="0" indent="-317500">
              <a:lnSpc>
                <a:spcPct val="100000"/>
              </a:lnSpc>
              <a:spcBef>
                <a:spcPts val="0"/>
              </a:spcBef>
              <a:spcAft>
                <a:spcPts val="0"/>
              </a:spcAft>
              <a:buClr>
                <a:schemeClr val="dk1"/>
              </a:buClr>
              <a:buSzPts val="1400"/>
              <a:buFont typeface="Comfortaa"/>
              <a:buChar char="●"/>
              <a:defRPr>
                <a:solidFill>
                  <a:schemeClr val="dk1"/>
                </a:solidFill>
                <a:latin typeface="Comfortaa"/>
                <a:ea typeface="Comfortaa"/>
                <a:cs typeface="Comfortaa"/>
                <a:sym typeface="Comfortaa"/>
              </a:defRPr>
            </a:lvl1pPr>
            <a:lvl2pPr marL="914400" lvl="1"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2pPr>
            <a:lvl3pPr marL="1371600" lvl="2"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3pPr>
            <a:lvl4pPr marL="1828800" lvl="3"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4pPr>
            <a:lvl5pPr marL="2286000" lvl="4"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5pPr>
            <a:lvl6pPr marL="2743200" lvl="5"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6pPr>
            <a:lvl7pPr marL="3200400" lvl="6"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7pPr>
            <a:lvl8pPr marL="3657600" lvl="7" indent="-317500">
              <a:lnSpc>
                <a:spcPct val="100000"/>
              </a:lnSpc>
              <a:spcBef>
                <a:spcPts val="1600"/>
              </a:spcBef>
              <a:spcAft>
                <a:spcPts val="0"/>
              </a:spcAft>
              <a:buClr>
                <a:schemeClr val="dk1"/>
              </a:buClr>
              <a:buSzPts val="1400"/>
              <a:buFont typeface="Comfortaa"/>
              <a:buChar char="○"/>
              <a:defRPr>
                <a:solidFill>
                  <a:schemeClr val="dk1"/>
                </a:solidFill>
                <a:latin typeface="Comfortaa"/>
                <a:ea typeface="Comfortaa"/>
                <a:cs typeface="Comfortaa"/>
                <a:sym typeface="Comfortaa"/>
              </a:defRPr>
            </a:lvl8pPr>
            <a:lvl9pPr marL="4114800" lvl="8" indent="-317500">
              <a:lnSpc>
                <a:spcPct val="100000"/>
              </a:lnSpc>
              <a:spcBef>
                <a:spcPts val="1600"/>
              </a:spcBef>
              <a:spcAft>
                <a:spcPts val="1600"/>
              </a:spcAft>
              <a:buClr>
                <a:schemeClr val="dk1"/>
              </a:buClr>
              <a:buSzPts val="1400"/>
              <a:buFont typeface="Comfortaa"/>
              <a:buChar char="■"/>
              <a:defRPr>
                <a:solidFill>
                  <a:schemeClr val="dk1"/>
                </a:solidFill>
                <a:latin typeface="Comfortaa"/>
                <a:ea typeface="Comfortaa"/>
                <a:cs typeface="Comfortaa"/>
                <a:sym typeface="Comfortaa"/>
              </a:defRPr>
            </a:lvl9pPr>
          </a:lstStyle>
          <a:p>
            <a:endParaRPr/>
          </a:p>
        </p:txBody>
      </p:sp>
    </p:spTree>
    <p:extLst>
      <p:ext uri="{BB962C8B-B14F-4D97-AF65-F5344CB8AC3E}">
        <p14:creationId xmlns:p14="http://schemas.microsoft.com/office/powerpoint/2010/main" val="1226689058"/>
      </p:ext>
    </p:extLst>
  </p:cSld>
  <p:clrMap bg1="lt1" tx1="dk1" bg2="dk2" tx2="lt2" accent1="accent1" accent2="accent2" accent3="accent3" accent4="accent4" accent5="accent5" accent6="accent6" hlink="hlink" folHlink="folHlink"/>
  <p:sldLayoutIdLst>
    <p:sldLayoutId id="2147483707" r:id="rId1"/>
    <p:sldLayoutId id="2147483708" r:id="rId2"/>
    <p:sldLayoutId id="2147483709" r:id="rId3"/>
    <p:sldLayoutId id="2147483710" r:id="rId4"/>
    <p:sldLayoutId id="2147483711" r:id="rId5"/>
    <p:sldLayoutId id="2147483712" r:id="rId6"/>
    <p:sldLayoutId id="2147483713" r:id="rId7"/>
    <p:sldLayoutId id="2147483714" r:id="rId8"/>
    <p:sldLayoutId id="2147483715" r:id="rId9"/>
    <p:sldLayoutId id="2147483716" r:id="rId10"/>
    <p:sldLayoutId id="2147483717"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71" b="0" i="0" u="none" strike="noStrike" cap="none">
          <a:solidFill>
            <a:srgbClr val="000000"/>
          </a:solidFill>
          <a:latin typeface="Arial"/>
          <a:ea typeface="Arial"/>
          <a:cs typeface="Arial"/>
          <a:sym typeface="Arial"/>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pic>
        <p:nvPicPr>
          <p:cNvPr id="7" name="图片 6"/>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0" y="0"/>
            <a:ext cx="6858000" cy="5143500"/>
          </a:xfrm>
          <a:prstGeom prst="rect">
            <a:avLst/>
          </a:prstGeom>
        </p:spPr>
      </p:pic>
      <p:pic>
        <p:nvPicPr>
          <p:cNvPr id="8" name="图片 7"/>
          <p:cNvPicPr>
            <a:picLocks noChangeAspect="1"/>
          </p:cNvPicPr>
          <p:nvPr userDrawn="1"/>
        </p:nvPicPr>
        <p:blipFill rotWithShape="1">
          <a:blip r:embed="rId17">
            <a:extLst>
              <a:ext uri="{28A0092B-C50C-407E-A947-70E740481C1C}">
                <a14:useLocalDpi xmlns:a14="http://schemas.microsoft.com/office/drawing/2010/main" val="0"/>
              </a:ext>
            </a:extLst>
          </a:blip>
          <a:srcRect l="28194" t="23704" r="40139" b="10617"/>
          <a:stretch/>
        </p:blipFill>
        <p:spPr>
          <a:xfrm>
            <a:off x="5343009" y="2786848"/>
            <a:ext cx="1514991" cy="2356653"/>
          </a:xfrm>
          <a:prstGeom prst="rect">
            <a:avLst/>
          </a:prstGeom>
        </p:spPr>
      </p:pic>
    </p:spTree>
    <p:extLst>
      <p:ext uri="{BB962C8B-B14F-4D97-AF65-F5344CB8AC3E}">
        <p14:creationId xmlns:p14="http://schemas.microsoft.com/office/powerpoint/2010/main" val="4105819467"/>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transition spd="med">
    <p:pull/>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txStyles>
    <p:titleStyle>
      <a:lvl1pPr algn="l" defTabSz="514329"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2" indent="-128582" algn="l" defTabSz="514329"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47" indent="-128582" algn="l" defTabSz="514329"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11" indent="-128582" algn="l" defTabSz="514329"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075" indent="-128582" algn="l" defTabSz="514329"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4pPr>
      <a:lvl5pPr marL="1157238" indent="-128582" algn="l" defTabSz="514329"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5pPr>
      <a:lvl6pPr marL="1414403" indent="-128582" algn="l" defTabSz="514329"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6pPr>
      <a:lvl7pPr marL="1671567" indent="-128582" algn="l" defTabSz="514329"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7pPr>
      <a:lvl8pPr marL="1928731" indent="-128582" algn="l" defTabSz="514329"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8pPr>
      <a:lvl9pPr marL="2185895" indent="-128582" algn="l" defTabSz="514329" rtl="0" eaLnBrk="1" latinLnBrk="0" hangingPunct="1">
        <a:lnSpc>
          <a:spcPct val="90000"/>
        </a:lnSpc>
        <a:spcBef>
          <a:spcPts val="281"/>
        </a:spcBef>
        <a:buFont typeface="Arial" panose="020B0604020202020204" pitchFamily="34" charset="0"/>
        <a:buChar char="•"/>
        <a:defRPr sz="1012" kern="1200">
          <a:solidFill>
            <a:schemeClr val="tx1"/>
          </a:solidFill>
          <a:latin typeface="+mn-lt"/>
          <a:ea typeface="+mn-ea"/>
          <a:cs typeface="+mn-cs"/>
        </a:defRPr>
      </a:lvl9pPr>
    </p:bodyStyle>
    <p:otherStyle>
      <a:defPPr>
        <a:defRPr lang="zh-CN"/>
      </a:defPPr>
      <a:lvl1pPr marL="0" algn="l" defTabSz="514329" rtl="0" eaLnBrk="1" latinLnBrk="0" hangingPunct="1">
        <a:defRPr sz="1012" kern="1200">
          <a:solidFill>
            <a:schemeClr val="tx1"/>
          </a:solidFill>
          <a:latin typeface="+mn-lt"/>
          <a:ea typeface="+mn-ea"/>
          <a:cs typeface="+mn-cs"/>
        </a:defRPr>
      </a:lvl1pPr>
      <a:lvl2pPr marL="257164" algn="l" defTabSz="514329" rtl="0" eaLnBrk="1" latinLnBrk="0" hangingPunct="1">
        <a:defRPr sz="1012" kern="1200">
          <a:solidFill>
            <a:schemeClr val="tx1"/>
          </a:solidFill>
          <a:latin typeface="+mn-lt"/>
          <a:ea typeface="+mn-ea"/>
          <a:cs typeface="+mn-cs"/>
        </a:defRPr>
      </a:lvl2pPr>
      <a:lvl3pPr marL="514329" algn="l" defTabSz="514329" rtl="0" eaLnBrk="1" latinLnBrk="0" hangingPunct="1">
        <a:defRPr sz="1012" kern="1200">
          <a:solidFill>
            <a:schemeClr val="tx1"/>
          </a:solidFill>
          <a:latin typeface="+mn-lt"/>
          <a:ea typeface="+mn-ea"/>
          <a:cs typeface="+mn-cs"/>
        </a:defRPr>
      </a:lvl3pPr>
      <a:lvl4pPr marL="771492" algn="l" defTabSz="514329" rtl="0" eaLnBrk="1" latinLnBrk="0" hangingPunct="1">
        <a:defRPr sz="1012" kern="1200">
          <a:solidFill>
            <a:schemeClr val="tx1"/>
          </a:solidFill>
          <a:latin typeface="+mn-lt"/>
          <a:ea typeface="+mn-ea"/>
          <a:cs typeface="+mn-cs"/>
        </a:defRPr>
      </a:lvl4pPr>
      <a:lvl5pPr marL="1028656" algn="l" defTabSz="514329" rtl="0" eaLnBrk="1" latinLnBrk="0" hangingPunct="1">
        <a:defRPr sz="1012" kern="1200">
          <a:solidFill>
            <a:schemeClr val="tx1"/>
          </a:solidFill>
          <a:latin typeface="+mn-lt"/>
          <a:ea typeface="+mn-ea"/>
          <a:cs typeface="+mn-cs"/>
        </a:defRPr>
      </a:lvl5pPr>
      <a:lvl6pPr marL="1285821" algn="l" defTabSz="514329" rtl="0" eaLnBrk="1" latinLnBrk="0" hangingPunct="1">
        <a:defRPr sz="1012" kern="1200">
          <a:solidFill>
            <a:schemeClr val="tx1"/>
          </a:solidFill>
          <a:latin typeface="+mn-lt"/>
          <a:ea typeface="+mn-ea"/>
          <a:cs typeface="+mn-cs"/>
        </a:defRPr>
      </a:lvl6pPr>
      <a:lvl7pPr marL="1542985" algn="l" defTabSz="514329" rtl="0" eaLnBrk="1" latinLnBrk="0" hangingPunct="1">
        <a:defRPr sz="1012" kern="1200">
          <a:solidFill>
            <a:schemeClr val="tx1"/>
          </a:solidFill>
          <a:latin typeface="+mn-lt"/>
          <a:ea typeface="+mn-ea"/>
          <a:cs typeface="+mn-cs"/>
        </a:defRPr>
      </a:lvl7pPr>
      <a:lvl8pPr marL="1800149" algn="l" defTabSz="514329" rtl="0" eaLnBrk="1" latinLnBrk="0" hangingPunct="1">
        <a:defRPr sz="1012" kern="1200">
          <a:solidFill>
            <a:schemeClr val="tx1"/>
          </a:solidFill>
          <a:latin typeface="+mn-lt"/>
          <a:ea typeface="+mn-ea"/>
          <a:cs typeface="+mn-cs"/>
        </a:defRPr>
      </a:lvl8pPr>
      <a:lvl9pPr marL="2057313" algn="l" defTabSz="514329" rtl="0" eaLnBrk="1" latinLnBrk="0" hangingPunct="1">
        <a:defRPr sz="1012"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blipFill dpi="0" rotWithShape="1">
          <a:blip r:embed="rId14">
            <a:lum/>
          </a:blip>
          <a:srcRect/>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534919" y="539500"/>
            <a:ext cx="5788125" cy="478200"/>
          </a:xfrm>
          <a:prstGeom prst="rect">
            <a:avLst/>
          </a:prstGeom>
          <a:noFill/>
          <a:ln>
            <a:noFill/>
          </a:ln>
        </p:spPr>
        <p:txBody>
          <a:bodyPr spcFirstLastPara="1" wrap="square" lIns="91425" tIns="91425" rIns="91425" bIns="91425" anchor="ctr" anchorCtr="0">
            <a:noAutofit/>
          </a:bodyPr>
          <a:lstStyle>
            <a:lvl1pPr lvl="0" algn="ctr">
              <a:spcBef>
                <a:spcPts val="0"/>
              </a:spcBef>
              <a:spcAft>
                <a:spcPts val="0"/>
              </a:spcAft>
              <a:buClr>
                <a:schemeClr val="dk1"/>
              </a:buClr>
              <a:buSzPts val="2800"/>
              <a:buFont typeface="Kalam"/>
              <a:buNone/>
              <a:defRPr sz="2800" b="1">
                <a:solidFill>
                  <a:schemeClr val="dk1"/>
                </a:solidFill>
                <a:latin typeface="Kalam"/>
                <a:ea typeface="Kalam"/>
                <a:cs typeface="Kalam"/>
                <a:sym typeface="Kalam"/>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534956" y="1187600"/>
            <a:ext cx="5788125" cy="3416400"/>
          </a:xfrm>
          <a:prstGeom prst="rect">
            <a:avLst/>
          </a:prstGeom>
          <a:noFill/>
          <a:ln>
            <a:noFill/>
          </a:ln>
        </p:spPr>
        <p:txBody>
          <a:bodyPr spcFirstLastPara="1" wrap="square" lIns="91425" tIns="91425" rIns="91425" bIns="91425" anchor="t" anchorCtr="0">
            <a:noAutofit/>
          </a:bodyPr>
          <a:lstStyle>
            <a:lvl1pPr marL="457200" lvl="0" indent="-342900">
              <a:lnSpc>
                <a:spcPct val="100000"/>
              </a:lnSpc>
              <a:spcBef>
                <a:spcPts val="0"/>
              </a:spcBef>
              <a:spcAft>
                <a:spcPts val="0"/>
              </a:spcAft>
              <a:buClr>
                <a:schemeClr val="dk1"/>
              </a:buClr>
              <a:buSzPts val="1800"/>
              <a:buFont typeface="Montserrat"/>
              <a:buChar char="●"/>
              <a:defRPr sz="1800">
                <a:solidFill>
                  <a:schemeClr val="dk1"/>
                </a:solidFill>
                <a:latin typeface="Montserrat"/>
                <a:ea typeface="Montserrat"/>
                <a:cs typeface="Montserrat"/>
                <a:sym typeface="Montserrat"/>
              </a:defRPr>
            </a:lvl1pPr>
            <a:lvl2pPr marL="914400" lvl="1"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2pPr>
            <a:lvl3pPr marL="1371600" lvl="2"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3pPr>
            <a:lvl4pPr marL="1828800" lvl="3"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4pPr>
            <a:lvl5pPr marL="2286000" lvl="4"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5pPr>
            <a:lvl6pPr marL="2743200" lvl="5"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6pPr>
            <a:lvl7pPr marL="3200400" lvl="6"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7pPr>
            <a:lvl8pPr marL="3657600" lvl="7" indent="-317500">
              <a:lnSpc>
                <a:spcPct val="100000"/>
              </a:lnSpc>
              <a:spcBef>
                <a:spcPts val="1600"/>
              </a:spcBef>
              <a:spcAft>
                <a:spcPts val="0"/>
              </a:spcAft>
              <a:buClr>
                <a:schemeClr val="dk1"/>
              </a:buClr>
              <a:buSzPts val="1400"/>
              <a:buFont typeface="Montserrat"/>
              <a:buChar char="○"/>
              <a:defRPr>
                <a:solidFill>
                  <a:schemeClr val="dk1"/>
                </a:solidFill>
                <a:latin typeface="Montserrat"/>
                <a:ea typeface="Montserrat"/>
                <a:cs typeface="Montserrat"/>
                <a:sym typeface="Montserrat"/>
              </a:defRPr>
            </a:lvl8pPr>
            <a:lvl9pPr marL="4114800" lvl="8" indent="-317500">
              <a:lnSpc>
                <a:spcPct val="100000"/>
              </a:lnSpc>
              <a:spcBef>
                <a:spcPts val="1600"/>
              </a:spcBef>
              <a:spcAft>
                <a:spcPts val="1600"/>
              </a:spcAft>
              <a:buClr>
                <a:schemeClr val="dk1"/>
              </a:buClr>
              <a:buSzPts val="1400"/>
              <a:buFont typeface="Montserrat"/>
              <a:buChar char="■"/>
              <a:defRPr>
                <a:solidFill>
                  <a:schemeClr val="dk1"/>
                </a:solidFill>
                <a:latin typeface="Montserrat"/>
                <a:ea typeface="Montserrat"/>
                <a:cs typeface="Montserrat"/>
                <a:sym typeface="Montserrat"/>
              </a:defRPr>
            </a:lvl9pPr>
          </a:lstStyle>
          <a:p>
            <a:endParaRPr/>
          </a:p>
        </p:txBody>
      </p:sp>
    </p:spTree>
    <p:extLst>
      <p:ext uri="{BB962C8B-B14F-4D97-AF65-F5344CB8AC3E}">
        <p14:creationId xmlns:p14="http://schemas.microsoft.com/office/powerpoint/2010/main" val="1912358655"/>
      </p:ext>
    </p:extLst>
  </p:cSld>
  <p:clrMap bg1="lt1" tx1="dk1" bg2="dk2" tx2="lt2" accent1="accent1" accent2="accent2" accent3="accent3" accent4="accent4" accent5="accent5" accent6="accent6" hlink="hlink" folHlink="folHlink"/>
  <p:sldLayoutIdLst>
    <p:sldLayoutId id="2147483733" r:id="rId1"/>
    <p:sldLayoutId id="2147483734" r:id="rId2"/>
    <p:sldLayoutId id="2147483735" r:id="rId3"/>
    <p:sldLayoutId id="2147483736" r:id="rId4"/>
    <p:sldLayoutId id="2147483737" r:id="rId5"/>
    <p:sldLayoutId id="2147483738" r:id="rId6"/>
    <p:sldLayoutId id="2147483739" r:id="rId7"/>
    <p:sldLayoutId id="2147483740" r:id="rId8"/>
    <p:sldLayoutId id="2147483741" r:id="rId9"/>
    <p:sldLayoutId id="2147483742" r:id="rId10"/>
    <p:sldLayoutId id="2147483743" r:id="rId11"/>
    <p:sldLayoutId id="2147483744"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1">
          <a:blip r:embed="rId18">
            <a:lum/>
          </a:blip>
          <a:srcRect/>
          <a:stretch>
            <a:fillRect/>
          </a:stretch>
        </a:blipFill>
        <a:effectLst/>
      </p:bgPr>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AC74BBE8-1815-4000-8008-945E8B561AD9}"/>
              </a:ext>
            </a:extLst>
          </p:cNvPr>
          <p:cNvSpPr>
            <a:spLocks noGrp="1"/>
          </p:cNvSpPr>
          <p:nvPr>
            <p:ph type="title"/>
          </p:nvPr>
        </p:nvSpPr>
        <p:spPr>
          <a:xfrm>
            <a:off x="471488" y="273844"/>
            <a:ext cx="5915025" cy="994172"/>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F3E314DF-819C-4FF1-9C2E-69194E155030}"/>
              </a:ext>
            </a:extLst>
          </p:cNvPr>
          <p:cNvSpPr>
            <a:spLocks noGrp="1"/>
          </p:cNvSpPr>
          <p:nvPr>
            <p:ph type="body" idx="1"/>
          </p:nvPr>
        </p:nvSpPr>
        <p:spPr>
          <a:xfrm>
            <a:off x="471488" y="1369219"/>
            <a:ext cx="5915025" cy="3263504"/>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ECA1525E-7C66-46A7-89CD-0A0836A4BF07}"/>
              </a:ext>
            </a:extLst>
          </p:cNvPr>
          <p:cNvSpPr>
            <a:spLocks noGrp="1"/>
          </p:cNvSpPr>
          <p:nvPr>
            <p:ph type="dt" sz="half" idx="2"/>
          </p:nvPr>
        </p:nvSpPr>
        <p:spPr>
          <a:xfrm>
            <a:off x="471488" y="4767263"/>
            <a:ext cx="1543050" cy="273844"/>
          </a:xfrm>
          <a:prstGeom prst="rect">
            <a:avLst/>
          </a:prstGeom>
        </p:spPr>
        <p:txBody>
          <a:bodyPr vert="horz" lIns="91440" tIns="45720" rIns="91440" bIns="45720" rtlCol="0" anchor="ctr"/>
          <a:lstStyle>
            <a:lvl1pPr algn="l">
              <a:defRPr sz="675">
                <a:solidFill>
                  <a:schemeClr val="tx1">
                    <a:tint val="75000"/>
                  </a:schemeClr>
                </a:solidFill>
              </a:defRPr>
            </a:lvl1pPr>
          </a:lstStyle>
          <a:p>
            <a:fld id="{F86BAB08-D03A-4FEF-8092-001CB785BBAB}" type="datetimeFigureOut">
              <a:rPr lang="zh-CN" altLang="en-US" smtClean="0"/>
              <a:t>2022/2/10</a:t>
            </a:fld>
            <a:endParaRPr lang="zh-CN" altLang="en-US"/>
          </a:p>
        </p:txBody>
      </p:sp>
      <p:sp>
        <p:nvSpPr>
          <p:cNvPr id="5" name="页脚占位符 4">
            <a:extLst>
              <a:ext uri="{FF2B5EF4-FFF2-40B4-BE49-F238E27FC236}">
                <a16:creationId xmlns:a16="http://schemas.microsoft.com/office/drawing/2014/main" id="{93269161-46AB-416B-9C71-590B71BBF5AF}"/>
              </a:ext>
            </a:extLst>
          </p:cNvPr>
          <p:cNvSpPr>
            <a:spLocks noGrp="1"/>
          </p:cNvSpPr>
          <p:nvPr>
            <p:ph type="ftr" sz="quarter" idx="3"/>
          </p:nvPr>
        </p:nvSpPr>
        <p:spPr>
          <a:xfrm>
            <a:off x="2271713" y="4767263"/>
            <a:ext cx="2314575" cy="273844"/>
          </a:xfrm>
          <a:prstGeom prst="rect">
            <a:avLst/>
          </a:prstGeom>
        </p:spPr>
        <p:txBody>
          <a:bodyPr vert="horz" lIns="91440" tIns="45720" rIns="91440" bIns="45720" rtlCol="0" anchor="ctr"/>
          <a:lstStyle>
            <a:lvl1pPr algn="ctr">
              <a:defRPr sz="675">
                <a:solidFill>
                  <a:schemeClr val="tx1">
                    <a:tint val="75000"/>
                  </a:schemeClr>
                </a:solidFill>
              </a:defRPr>
            </a:lvl1pPr>
          </a:lstStyle>
          <a:p>
            <a:endParaRPr lang="zh-CN" altLang="en-US"/>
          </a:p>
        </p:txBody>
      </p:sp>
      <p:sp>
        <p:nvSpPr>
          <p:cNvPr id="6" name="灯片编号占位符 5">
            <a:extLst>
              <a:ext uri="{FF2B5EF4-FFF2-40B4-BE49-F238E27FC236}">
                <a16:creationId xmlns:a16="http://schemas.microsoft.com/office/drawing/2014/main" id="{0347D277-5155-4804-A42E-790F5C4F8074}"/>
              </a:ext>
            </a:extLst>
          </p:cNvPr>
          <p:cNvSpPr>
            <a:spLocks noGrp="1"/>
          </p:cNvSpPr>
          <p:nvPr>
            <p:ph type="sldNum" sz="quarter" idx="4"/>
          </p:nvPr>
        </p:nvSpPr>
        <p:spPr>
          <a:xfrm>
            <a:off x="4843463" y="4767263"/>
            <a:ext cx="1543050" cy="273844"/>
          </a:xfrm>
          <a:prstGeom prst="rect">
            <a:avLst/>
          </a:prstGeom>
        </p:spPr>
        <p:txBody>
          <a:bodyPr vert="horz" lIns="91440" tIns="45720" rIns="91440" bIns="45720" rtlCol="0" anchor="ctr"/>
          <a:lstStyle>
            <a:lvl1pPr algn="r">
              <a:defRPr sz="675">
                <a:solidFill>
                  <a:schemeClr val="tx1">
                    <a:tint val="75000"/>
                  </a:schemeClr>
                </a:solidFill>
              </a:defRPr>
            </a:lvl1pPr>
          </a:lstStyle>
          <a:p>
            <a:fld id="{B8AB37BB-E8A6-440B-8775-2A002C97BC55}" type="slidenum">
              <a:rPr lang="zh-CN" altLang="en-US" smtClean="0"/>
              <a:t>‹#›</a:t>
            </a:fld>
            <a:endParaRPr lang="zh-CN" altLang="en-US"/>
          </a:p>
        </p:txBody>
      </p:sp>
    </p:spTree>
    <p:extLst>
      <p:ext uri="{BB962C8B-B14F-4D97-AF65-F5344CB8AC3E}">
        <p14:creationId xmlns:p14="http://schemas.microsoft.com/office/powerpoint/2010/main" val="274130615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 id="2147483757" r:id="rId12"/>
    <p:sldLayoutId id="2147483758" r:id="rId13"/>
    <p:sldLayoutId id="2147483759" r:id="rId14"/>
    <p:sldLayoutId id="2147483760" r:id="rId15"/>
    <p:sldLayoutId id="2147483761" r:id="rId16"/>
  </p:sldLayoutIdLst>
  <p:transition spd="slow" advClick="0" advTm="1000">
    <p:push dir="u"/>
  </p:transition>
  <p:txStyles>
    <p:titleStyle>
      <a:lvl1pPr algn="l" defTabSz="514350" rtl="0" eaLnBrk="1" latinLnBrk="0" hangingPunct="1">
        <a:lnSpc>
          <a:spcPct val="90000"/>
        </a:lnSpc>
        <a:spcBef>
          <a:spcPct val="0"/>
        </a:spcBef>
        <a:buNone/>
        <a:defRPr sz="2475" kern="1200">
          <a:solidFill>
            <a:schemeClr val="tx1"/>
          </a:solidFill>
          <a:latin typeface="+mj-lt"/>
          <a:ea typeface="+mj-ea"/>
          <a:cs typeface="+mj-cs"/>
        </a:defRPr>
      </a:lvl1pPr>
    </p:titleStyle>
    <p:bodyStyle>
      <a:lvl1pPr marL="128588" indent="-128588" algn="l" defTabSz="514350" rtl="0" eaLnBrk="1" latinLnBrk="0" hangingPunct="1">
        <a:lnSpc>
          <a:spcPct val="90000"/>
        </a:lnSpc>
        <a:spcBef>
          <a:spcPts val="563"/>
        </a:spcBef>
        <a:buFont typeface="Arial" panose="020B0604020202020204" pitchFamily="34" charset="0"/>
        <a:buChar char="•"/>
        <a:defRPr sz="1575" kern="1200">
          <a:solidFill>
            <a:schemeClr val="tx1"/>
          </a:solidFill>
          <a:latin typeface="+mn-lt"/>
          <a:ea typeface="+mn-ea"/>
          <a:cs typeface="+mn-cs"/>
        </a:defRPr>
      </a:lvl1pPr>
      <a:lvl2pPr marL="385763" indent="-128588" algn="l" defTabSz="514350" rtl="0" eaLnBrk="1" latinLnBrk="0" hangingPunct="1">
        <a:lnSpc>
          <a:spcPct val="90000"/>
        </a:lnSpc>
        <a:spcBef>
          <a:spcPts val="281"/>
        </a:spcBef>
        <a:buFont typeface="Arial" panose="020B0604020202020204" pitchFamily="34" charset="0"/>
        <a:buChar char="•"/>
        <a:defRPr sz="1350" kern="1200">
          <a:solidFill>
            <a:schemeClr val="tx1"/>
          </a:solidFill>
          <a:latin typeface="+mn-lt"/>
          <a:ea typeface="+mn-ea"/>
          <a:cs typeface="+mn-cs"/>
        </a:defRPr>
      </a:lvl2pPr>
      <a:lvl3pPr marL="642938" indent="-128588" algn="l" defTabSz="514350" rtl="0" eaLnBrk="1" latinLnBrk="0" hangingPunct="1">
        <a:lnSpc>
          <a:spcPct val="90000"/>
        </a:lnSpc>
        <a:spcBef>
          <a:spcPts val="281"/>
        </a:spcBef>
        <a:buFont typeface="Arial" panose="020B0604020202020204" pitchFamily="34" charset="0"/>
        <a:buChar char="•"/>
        <a:defRPr sz="1125" kern="1200">
          <a:solidFill>
            <a:schemeClr val="tx1"/>
          </a:solidFill>
          <a:latin typeface="+mn-lt"/>
          <a:ea typeface="+mn-ea"/>
          <a:cs typeface="+mn-cs"/>
        </a:defRPr>
      </a:lvl3pPr>
      <a:lvl4pPr marL="9001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4pPr>
      <a:lvl5pPr marL="11572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5pPr>
      <a:lvl6pPr marL="141446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6pPr>
      <a:lvl7pPr marL="167163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7pPr>
      <a:lvl8pPr marL="1928813"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8pPr>
      <a:lvl9pPr marL="2185988" indent="-128588" algn="l" defTabSz="514350" rtl="0" eaLnBrk="1" latinLnBrk="0" hangingPunct="1">
        <a:lnSpc>
          <a:spcPct val="90000"/>
        </a:lnSpc>
        <a:spcBef>
          <a:spcPts val="281"/>
        </a:spcBef>
        <a:buFont typeface="Arial" panose="020B0604020202020204" pitchFamily="34" charset="0"/>
        <a:buChar char="•"/>
        <a:defRPr sz="1013" kern="1200">
          <a:solidFill>
            <a:schemeClr val="tx1"/>
          </a:solidFill>
          <a:latin typeface="+mn-lt"/>
          <a:ea typeface="+mn-ea"/>
          <a:cs typeface="+mn-cs"/>
        </a:defRPr>
      </a:lvl9pPr>
    </p:bodyStyle>
    <p:otherStyle>
      <a:defPPr>
        <a:defRPr lang="zh-CN"/>
      </a:defPPr>
      <a:lvl1pPr marL="0" algn="l" defTabSz="514350" rtl="0" eaLnBrk="1" latinLnBrk="0" hangingPunct="1">
        <a:defRPr sz="1013" kern="1200">
          <a:solidFill>
            <a:schemeClr val="tx1"/>
          </a:solidFill>
          <a:latin typeface="+mn-lt"/>
          <a:ea typeface="+mn-ea"/>
          <a:cs typeface="+mn-cs"/>
        </a:defRPr>
      </a:lvl1pPr>
      <a:lvl2pPr marL="257175" algn="l" defTabSz="514350" rtl="0" eaLnBrk="1" latinLnBrk="0" hangingPunct="1">
        <a:defRPr sz="1013" kern="1200">
          <a:solidFill>
            <a:schemeClr val="tx1"/>
          </a:solidFill>
          <a:latin typeface="+mn-lt"/>
          <a:ea typeface="+mn-ea"/>
          <a:cs typeface="+mn-cs"/>
        </a:defRPr>
      </a:lvl2pPr>
      <a:lvl3pPr marL="514350" algn="l" defTabSz="514350" rtl="0" eaLnBrk="1" latinLnBrk="0" hangingPunct="1">
        <a:defRPr sz="1013" kern="1200">
          <a:solidFill>
            <a:schemeClr val="tx1"/>
          </a:solidFill>
          <a:latin typeface="+mn-lt"/>
          <a:ea typeface="+mn-ea"/>
          <a:cs typeface="+mn-cs"/>
        </a:defRPr>
      </a:lvl3pPr>
      <a:lvl4pPr marL="771525" algn="l" defTabSz="514350" rtl="0" eaLnBrk="1" latinLnBrk="0" hangingPunct="1">
        <a:defRPr sz="1013" kern="1200">
          <a:solidFill>
            <a:schemeClr val="tx1"/>
          </a:solidFill>
          <a:latin typeface="+mn-lt"/>
          <a:ea typeface="+mn-ea"/>
          <a:cs typeface="+mn-cs"/>
        </a:defRPr>
      </a:lvl4pPr>
      <a:lvl5pPr marL="1028700" algn="l" defTabSz="514350" rtl="0" eaLnBrk="1" latinLnBrk="0" hangingPunct="1">
        <a:defRPr sz="1013" kern="1200">
          <a:solidFill>
            <a:schemeClr val="tx1"/>
          </a:solidFill>
          <a:latin typeface="+mn-lt"/>
          <a:ea typeface="+mn-ea"/>
          <a:cs typeface="+mn-cs"/>
        </a:defRPr>
      </a:lvl5pPr>
      <a:lvl6pPr marL="1285875" algn="l" defTabSz="514350" rtl="0" eaLnBrk="1" latinLnBrk="0" hangingPunct="1">
        <a:defRPr sz="1013" kern="1200">
          <a:solidFill>
            <a:schemeClr val="tx1"/>
          </a:solidFill>
          <a:latin typeface="+mn-lt"/>
          <a:ea typeface="+mn-ea"/>
          <a:cs typeface="+mn-cs"/>
        </a:defRPr>
      </a:lvl6pPr>
      <a:lvl7pPr marL="1543050" algn="l" defTabSz="514350" rtl="0" eaLnBrk="1" latinLnBrk="0" hangingPunct="1">
        <a:defRPr sz="1013" kern="1200">
          <a:solidFill>
            <a:schemeClr val="tx1"/>
          </a:solidFill>
          <a:latin typeface="+mn-lt"/>
          <a:ea typeface="+mn-ea"/>
          <a:cs typeface="+mn-cs"/>
        </a:defRPr>
      </a:lvl7pPr>
      <a:lvl8pPr marL="1800225" algn="l" defTabSz="514350" rtl="0" eaLnBrk="1" latinLnBrk="0" hangingPunct="1">
        <a:defRPr sz="1013" kern="1200">
          <a:solidFill>
            <a:schemeClr val="tx1"/>
          </a:solidFill>
          <a:latin typeface="+mn-lt"/>
          <a:ea typeface="+mn-ea"/>
          <a:cs typeface="+mn-cs"/>
        </a:defRPr>
      </a:lvl8pPr>
      <a:lvl9pPr marL="2057400" algn="l" defTabSz="514350" rtl="0" eaLnBrk="1" latinLnBrk="0" hangingPunct="1">
        <a:defRPr sz="1013"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slideLayout" Target="../slideLayouts/slideLayout4.xml"/><Relationship Id="rId1" Type="http://schemas.openxmlformats.org/officeDocument/2006/relationships/tags" Target="../tags/tag2.xml"/><Relationship Id="rId5" Type="http://schemas.microsoft.com/office/2007/relationships/hdphoto" Target="../media/hdphoto1.wdp"/><Relationship Id="rId4" Type="http://schemas.openxmlformats.org/officeDocument/2006/relationships/image" Target="../media/image17.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slideLayout" Target="../slideLayouts/slideLayout5.xml"/><Relationship Id="rId1" Type="http://schemas.openxmlformats.org/officeDocument/2006/relationships/tags" Target="../tags/tag6.xml"/><Relationship Id="rId6" Type="http://schemas.microsoft.com/office/2007/relationships/hdphoto" Target="../media/hdphoto8.wdp"/><Relationship Id="rId5" Type="http://schemas.openxmlformats.org/officeDocument/2006/relationships/image" Target="../media/image37.png"/><Relationship Id="rId4" Type="http://schemas.microsoft.com/office/2007/relationships/hdphoto" Target="../media/hdphoto4.wdp"/></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8" Type="http://schemas.openxmlformats.org/officeDocument/2006/relationships/image" Target="../media/image44.png"/><Relationship Id="rId3" Type="http://schemas.openxmlformats.org/officeDocument/2006/relationships/image" Target="../media/image39.jpg"/><Relationship Id="rId7" Type="http://schemas.openxmlformats.org/officeDocument/2006/relationships/image" Target="../media/image43.png"/><Relationship Id="rId2" Type="http://schemas.openxmlformats.org/officeDocument/2006/relationships/slideLayout" Target="../slideLayouts/slideLayout29.xml"/><Relationship Id="rId1" Type="http://schemas.openxmlformats.org/officeDocument/2006/relationships/tags" Target="../tags/tag7.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s>
</file>

<file path=ppt/slides/_rels/slide18.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1.png"/><Relationship Id="rId7" Type="http://schemas.openxmlformats.org/officeDocument/2006/relationships/image" Target="../media/image33.png"/><Relationship Id="rId2" Type="http://schemas.openxmlformats.org/officeDocument/2006/relationships/slideLayout" Target="../slideLayouts/slideLayout5.xml"/><Relationship Id="rId1" Type="http://schemas.openxmlformats.org/officeDocument/2006/relationships/tags" Target="../tags/tag8.xml"/><Relationship Id="rId6" Type="http://schemas.microsoft.com/office/2007/relationships/hdphoto" Target="../media/hdphoto5.wdp"/><Relationship Id="rId5" Type="http://schemas.openxmlformats.org/officeDocument/2006/relationships/image" Target="../media/image32.png"/><Relationship Id="rId4" Type="http://schemas.microsoft.com/office/2007/relationships/hdphoto" Target="../media/hdphoto4.wdp"/></Relationships>
</file>

<file path=ppt/slides/_rels/slide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slideLayout" Target="../slideLayouts/slideLayout4.xml"/><Relationship Id="rId1" Type="http://schemas.openxmlformats.org/officeDocument/2006/relationships/tags" Target="../tags/tag3.xml"/><Relationship Id="rId6" Type="http://schemas.microsoft.com/office/2007/relationships/hdphoto" Target="../media/hdphoto3.wdp"/><Relationship Id="rId5" Type="http://schemas.openxmlformats.org/officeDocument/2006/relationships/image" Target="../media/image19.png"/><Relationship Id="rId4" Type="http://schemas.microsoft.com/office/2007/relationships/hdphoto" Target="../media/hdphoto2.wdp"/></Relationships>
</file>

<file path=ppt/slides/_rels/slide20.xml.rels><?xml version="1.0" encoding="UTF-8" standalone="yes"?>
<Relationships xmlns="http://schemas.openxmlformats.org/package/2006/relationships"><Relationship Id="rId2" Type="http://schemas.openxmlformats.org/officeDocument/2006/relationships/image" Target="../media/image38.jpg"/><Relationship Id="rId1" Type="http://schemas.openxmlformats.org/officeDocument/2006/relationships/slideLayout" Target="../slideLayouts/slideLayout29.xml"/></Relationships>
</file>

<file path=ppt/slides/_rels/slide21.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4.xml"/><Relationship Id="rId1" Type="http://schemas.openxmlformats.org/officeDocument/2006/relationships/tags" Target="../tags/tag9.xml"/><Relationship Id="rId6" Type="http://schemas.openxmlformats.org/officeDocument/2006/relationships/image" Target="../media/image45.jpeg"/><Relationship Id="rId5" Type="http://schemas.microsoft.com/office/2007/relationships/hdphoto" Target="../media/hdphoto3.wdp"/><Relationship Id="rId4" Type="http://schemas.openxmlformats.org/officeDocument/2006/relationships/image" Target="../media/image19.png"/></Relationships>
</file>

<file path=ppt/slides/_rels/slide22.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5.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23.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slideLayout" Target="../slideLayouts/slideLayout5.xml"/><Relationship Id="rId1" Type="http://schemas.openxmlformats.org/officeDocument/2006/relationships/tags" Target="../tags/tag10.xml"/><Relationship Id="rId5" Type="http://schemas.openxmlformats.org/officeDocument/2006/relationships/image" Target="../media/image53.jpeg"/><Relationship Id="rId4" Type="http://schemas.openxmlformats.org/officeDocument/2006/relationships/image" Target="../media/image52.jpeg"/></Relationships>
</file>

<file path=ppt/slides/_rels/slide24.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58.png"/><Relationship Id="rId2" Type="http://schemas.openxmlformats.org/officeDocument/2006/relationships/image" Target="../media/image54.png"/><Relationship Id="rId1" Type="http://schemas.openxmlformats.org/officeDocument/2006/relationships/slideLayout" Target="../slideLayouts/slideLayout20.xml"/><Relationship Id="rId6" Type="http://schemas.microsoft.com/office/2007/relationships/hdphoto" Target="../media/hdphoto9.wdp"/><Relationship Id="rId5" Type="http://schemas.openxmlformats.org/officeDocument/2006/relationships/image" Target="../media/image57.png"/><Relationship Id="rId4" Type="http://schemas.openxmlformats.org/officeDocument/2006/relationships/image" Target="../media/image56.png"/></Relationships>
</file>

<file path=ppt/slides/_rels/slide25.xml.rels><?xml version="1.0" encoding="UTF-8" standalone="yes"?>
<Relationships xmlns="http://schemas.openxmlformats.org/package/2006/relationships"><Relationship Id="rId8" Type="http://schemas.openxmlformats.org/officeDocument/2006/relationships/image" Target="../media/image35.png"/><Relationship Id="rId3" Type="http://schemas.openxmlformats.org/officeDocument/2006/relationships/image" Target="../media/image32.png"/><Relationship Id="rId7" Type="http://schemas.openxmlformats.org/officeDocument/2006/relationships/image" Target="../media/image34.png"/><Relationship Id="rId2" Type="http://schemas.openxmlformats.org/officeDocument/2006/relationships/slideLayout" Target="../slideLayouts/slideLayout5.xml"/><Relationship Id="rId1" Type="http://schemas.openxmlformats.org/officeDocument/2006/relationships/tags" Target="../tags/tag11.xml"/><Relationship Id="rId6" Type="http://schemas.microsoft.com/office/2007/relationships/hdphoto" Target="../media/hdphoto6.wdp"/><Relationship Id="rId5" Type="http://schemas.openxmlformats.org/officeDocument/2006/relationships/image" Target="../media/image33.png"/><Relationship Id="rId10" Type="http://schemas.openxmlformats.org/officeDocument/2006/relationships/image" Target="../media/image36.png"/><Relationship Id="rId4" Type="http://schemas.microsoft.com/office/2007/relationships/hdphoto" Target="../media/hdphoto5.wdp"/><Relationship Id="rId9" Type="http://schemas.microsoft.com/office/2007/relationships/hdphoto" Target="../media/hdphoto7.wdp"/></Relationships>
</file>

<file path=ppt/slides/_rels/slide26.xml.rels><?xml version="1.0" encoding="UTF-8" standalone="yes"?>
<Relationships xmlns="http://schemas.openxmlformats.org/package/2006/relationships"><Relationship Id="rId3" Type="http://schemas.openxmlformats.org/officeDocument/2006/relationships/notesSlide" Target="../notesSlides/notesSlide3.xml"/><Relationship Id="rId7" Type="http://schemas.microsoft.com/office/2007/relationships/hdphoto" Target="../media/hdphoto10.wdp"/><Relationship Id="rId2" Type="http://schemas.openxmlformats.org/officeDocument/2006/relationships/slideLayout" Target="../slideLayouts/slideLayout4.xml"/><Relationship Id="rId1" Type="http://schemas.openxmlformats.org/officeDocument/2006/relationships/tags" Target="../tags/tag12.xml"/><Relationship Id="rId6" Type="http://schemas.openxmlformats.org/officeDocument/2006/relationships/image" Target="../media/image59.png"/><Relationship Id="rId5" Type="http://schemas.microsoft.com/office/2007/relationships/hdphoto" Target="../media/hdphoto3.wdp"/><Relationship Id="rId4" Type="http://schemas.openxmlformats.org/officeDocument/2006/relationships/image" Target="../media/image19.png"/></Relationships>
</file>

<file path=ppt/slides/_rels/slide27.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60.png"/><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55.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1.xml"/></Relationships>
</file>

<file path=ppt/slides/_rels/slide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slideLayout" Target="../slideLayouts/slideLayout4.xml"/><Relationship Id="rId1" Type="http://schemas.openxmlformats.org/officeDocument/2006/relationships/tags" Target="../tags/tag4.xml"/><Relationship Id="rId4" Type="http://schemas.openxmlformats.org/officeDocument/2006/relationships/image" Target="../media/image21.jpe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1.xml"/></Relationships>
</file>

<file path=ppt/slides/_rels/slide4.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28.xml"/><Relationship Id="rId6" Type="http://schemas.openxmlformats.org/officeDocument/2006/relationships/image" Target="../media/image25.jpg"/><Relationship Id="rId5" Type="http://schemas.openxmlformats.org/officeDocument/2006/relationships/image" Target="../media/image24.png"/><Relationship Id="rId4" Type="http://schemas.openxmlformats.org/officeDocument/2006/relationships/image" Target="../media/image23.png"/></Relationships>
</file>

<file path=ppt/slides/_rels/slide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jpeg"/><Relationship Id="rId1" Type="http://schemas.openxmlformats.org/officeDocument/2006/relationships/slideLayout" Target="../slideLayouts/slideLayout32.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28.png"/></Relationships>
</file>

<file path=ppt/slides/_rels/slide6.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31.png"/><Relationship Id="rId7" Type="http://schemas.openxmlformats.org/officeDocument/2006/relationships/image" Target="../media/image33.png"/><Relationship Id="rId12" Type="http://schemas.openxmlformats.org/officeDocument/2006/relationships/image" Target="../media/image36.png"/><Relationship Id="rId2" Type="http://schemas.openxmlformats.org/officeDocument/2006/relationships/slideLayout" Target="../slideLayouts/slideLayout5.xml"/><Relationship Id="rId1" Type="http://schemas.openxmlformats.org/officeDocument/2006/relationships/tags" Target="../tags/tag5.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2.png"/><Relationship Id="rId10" Type="http://schemas.openxmlformats.org/officeDocument/2006/relationships/image" Target="../media/image35.png"/><Relationship Id="rId4" Type="http://schemas.microsoft.com/office/2007/relationships/hdphoto" Target="../media/hdphoto4.wdp"/><Relationship Id="rId9" Type="http://schemas.openxmlformats.org/officeDocument/2006/relationships/image" Target="../media/image34.png"/></Relationships>
</file>

<file path=ppt/slides/_rels/slide7.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5.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35.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Bộ SGK Lớp 6 - Kết nối tri thức với cuộc sống - Công ty Cổ phần Đầu tư và  Phát triển Giáo dục Phương Nam">
            <a:extLst>
              <a:ext uri="{FF2B5EF4-FFF2-40B4-BE49-F238E27FC236}">
                <a16:creationId xmlns:a16="http://schemas.microsoft.com/office/drawing/2014/main" id="{800E4549-EAC6-4C23-AC52-94ACB43E5AD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9481" y="372137"/>
            <a:ext cx="1286541" cy="128654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a:extLst>
              <a:ext uri="{FF2B5EF4-FFF2-40B4-BE49-F238E27FC236}">
                <a16:creationId xmlns:a16="http://schemas.microsoft.com/office/drawing/2014/main" id="{F8900510-4224-4153-8276-1166464F9C0C}"/>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1656022" y="250371"/>
            <a:ext cx="4746171" cy="4536750"/>
          </a:xfrm>
          <a:prstGeom prst="ellipse">
            <a:avLst/>
          </a:prstGeom>
        </p:spPr>
      </p:pic>
    </p:spTree>
    <p:custDataLst>
      <p:tags r:id="rId1"/>
    </p:custDataLst>
    <p:extLst>
      <p:ext uri="{BB962C8B-B14F-4D97-AF65-F5344CB8AC3E}">
        <p14:creationId xmlns:p14="http://schemas.microsoft.com/office/powerpoint/2010/main" val="25140699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A01C8720-F323-4BB6-9727-16E079BEDE23}"/>
              </a:ext>
            </a:extLst>
          </p:cNvPr>
          <p:cNvSpPr txBox="1"/>
          <p:nvPr/>
        </p:nvSpPr>
        <p:spPr>
          <a:xfrm>
            <a:off x="1124528" y="1978316"/>
            <a:ext cx="5230090" cy="1015663"/>
          </a:xfrm>
          <a:prstGeom prst="rect">
            <a:avLst/>
          </a:prstGeom>
          <a:noFill/>
        </p:spPr>
        <p:txBody>
          <a:bodyPr wrap="square">
            <a:spAutoFit/>
          </a:bodyPr>
          <a:lstStyle/>
          <a:p>
            <a:pPr indent="171450" algn="just"/>
            <a:r>
              <a:rPr lang="vi-VN" sz="2000">
                <a:latin typeface="UTM Avo" panose="02040603050506020204" pitchFamily="18" charset="0"/>
              </a:rPr>
              <a:t>Việt Nam có những vị anh hùng có công lớn với đất nước như Hai Bà Trưng, Bà Triệu, Trần Hưng Đạo, Quang Trung, Hồ Chí Minh,... </a:t>
            </a:r>
            <a:endParaRPr lang="vi-VN" sz="2000" dirty="0">
              <a:latin typeface="UTM Avo" panose="02040603050506020204" pitchFamily="18" charset="0"/>
            </a:endParaRPr>
          </a:p>
        </p:txBody>
      </p:sp>
      <p:cxnSp>
        <p:nvCxnSpPr>
          <p:cNvPr id="5" name="Straight Connector 4">
            <a:extLst>
              <a:ext uri="{FF2B5EF4-FFF2-40B4-BE49-F238E27FC236}">
                <a16:creationId xmlns:a16="http://schemas.microsoft.com/office/drawing/2014/main" id="{401A4564-2F82-443A-99AD-386A44FC8005}"/>
              </a:ext>
            </a:extLst>
          </p:cNvPr>
          <p:cNvCxnSpPr/>
          <p:nvPr/>
        </p:nvCxnSpPr>
        <p:spPr>
          <a:xfrm flipH="1">
            <a:off x="4624349" y="1886496"/>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531CFAA7-6F1F-4761-916C-B52D11E59889}"/>
              </a:ext>
            </a:extLst>
          </p:cNvPr>
          <p:cNvCxnSpPr/>
          <p:nvPr/>
        </p:nvCxnSpPr>
        <p:spPr>
          <a:xfrm flipH="1">
            <a:off x="2139197" y="2266316"/>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1B76A38-CE6A-4C77-A2FC-56650FA61D53}"/>
              </a:ext>
            </a:extLst>
          </p:cNvPr>
          <p:cNvCxnSpPr/>
          <p:nvPr/>
        </p:nvCxnSpPr>
        <p:spPr>
          <a:xfrm flipH="1">
            <a:off x="4014749" y="2266316"/>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982740AF-CBE1-4607-B1DA-EFBE651ECF80}"/>
              </a:ext>
            </a:extLst>
          </p:cNvPr>
          <p:cNvCxnSpPr/>
          <p:nvPr/>
        </p:nvCxnSpPr>
        <p:spPr>
          <a:xfrm flipH="1">
            <a:off x="5095484" y="2212529"/>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923FB606-F862-4BC9-84EC-F55EC45CAEAF}"/>
              </a:ext>
            </a:extLst>
          </p:cNvPr>
          <p:cNvCxnSpPr/>
          <p:nvPr/>
        </p:nvCxnSpPr>
        <p:spPr>
          <a:xfrm flipH="1">
            <a:off x="1690203" y="2571750"/>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8B4A785E-300B-4A1E-B204-97BBE5823A84}"/>
              </a:ext>
            </a:extLst>
          </p:cNvPr>
          <p:cNvCxnSpPr/>
          <p:nvPr/>
        </p:nvCxnSpPr>
        <p:spPr>
          <a:xfrm flipH="1">
            <a:off x="3149044" y="2571750"/>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C248062D-0EB7-4A03-A982-C582E21B8E95}"/>
              </a:ext>
            </a:extLst>
          </p:cNvPr>
          <p:cNvCxnSpPr/>
          <p:nvPr/>
        </p:nvCxnSpPr>
        <p:spPr>
          <a:xfrm flipH="1">
            <a:off x="4811221" y="2502135"/>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11AA094F-ADA9-4043-88A6-327D05975B9B}"/>
              </a:ext>
            </a:extLst>
          </p:cNvPr>
          <p:cNvCxnSpPr/>
          <p:nvPr/>
        </p:nvCxnSpPr>
        <p:spPr>
          <a:xfrm flipH="1">
            <a:off x="4946536" y="2522340"/>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99089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5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fade">
                                      <p:cBhvr>
                                        <p:cTn id="32" dur="500"/>
                                        <p:tgtEl>
                                          <p:spTgt spid="1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fade">
                                      <p:cBhvr>
                                        <p:cTn id="37" dur="500"/>
                                        <p:tgtEl>
                                          <p:spTgt spid="11"/>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AB98A7CE-6C8B-47B3-958E-0E8FB0F543D6}"/>
              </a:ext>
            </a:extLst>
          </p:cNvPr>
          <p:cNvSpPr txBox="1"/>
          <p:nvPr/>
        </p:nvSpPr>
        <p:spPr>
          <a:xfrm>
            <a:off x="570345" y="1786920"/>
            <a:ext cx="6024418" cy="1569660"/>
          </a:xfrm>
          <a:prstGeom prst="rect">
            <a:avLst/>
          </a:prstGeom>
          <a:noFill/>
        </p:spPr>
        <p:txBody>
          <a:bodyPr wrap="square">
            <a:spAutoFit/>
          </a:bodyPr>
          <a:lstStyle/>
          <a:p>
            <a:pPr indent="171450" algn="just"/>
            <a:r>
              <a:rPr lang="vi-VN" sz="240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endParaRPr lang="vi-VN" sz="2400" dirty="0">
              <a:latin typeface="UTM Avo" panose="02040603050506020204" pitchFamily="18" charset="0"/>
            </a:endParaRPr>
          </a:p>
        </p:txBody>
      </p:sp>
      <p:pic>
        <p:nvPicPr>
          <p:cNvPr id="5" name="Picture 4">
            <a:extLst>
              <a:ext uri="{FF2B5EF4-FFF2-40B4-BE49-F238E27FC236}">
                <a16:creationId xmlns:a16="http://schemas.microsoft.com/office/drawing/2014/main" id="{206ECA8A-51B3-4BF4-B21F-483866B4E2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6345" y="1882259"/>
            <a:ext cx="288000" cy="288000"/>
          </a:xfrm>
          <a:prstGeom prst="rect">
            <a:avLst/>
          </a:prstGeom>
        </p:spPr>
      </p:pic>
    </p:spTree>
    <p:extLst>
      <p:ext uri="{BB962C8B-B14F-4D97-AF65-F5344CB8AC3E}">
        <p14:creationId xmlns:p14="http://schemas.microsoft.com/office/powerpoint/2010/main" val="34611782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5B94C9B-5CD1-40B8-98B3-5E560F377FA0}"/>
              </a:ext>
            </a:extLst>
          </p:cNvPr>
          <p:cNvSpPr txBox="1"/>
          <p:nvPr/>
        </p:nvSpPr>
        <p:spPr>
          <a:xfrm>
            <a:off x="1218102" y="460493"/>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3" name="Picture 2">
            <a:extLst>
              <a:ext uri="{FF2B5EF4-FFF2-40B4-BE49-F238E27FC236}">
                <a16:creationId xmlns:a16="http://schemas.microsoft.com/office/drawing/2014/main" id="{84BE0965-961B-40D9-94DB-055E158C79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490538"/>
            <a:ext cx="582308" cy="525172"/>
          </a:xfrm>
          <a:prstGeom prst="rect">
            <a:avLst/>
          </a:prstGeom>
        </p:spPr>
      </p:pic>
      <p:sp>
        <p:nvSpPr>
          <p:cNvPr id="4" name="TextBox 3">
            <a:extLst>
              <a:ext uri="{FF2B5EF4-FFF2-40B4-BE49-F238E27FC236}">
                <a16:creationId xmlns:a16="http://schemas.microsoft.com/office/drawing/2014/main" id="{379D234F-530A-44B0-8C0B-D7E30AC1FB5D}"/>
              </a:ext>
            </a:extLst>
          </p:cNvPr>
          <p:cNvSpPr txBox="1"/>
          <p:nvPr/>
        </p:nvSpPr>
        <p:spPr>
          <a:xfrm>
            <a:off x="746084" y="794410"/>
            <a:ext cx="5365827" cy="453907"/>
          </a:xfrm>
          <a:prstGeom prst="rect">
            <a:avLst/>
          </a:prstGeom>
          <a:noFill/>
        </p:spPr>
        <p:txBody>
          <a:bodyPr wrap="square" rtlCol="0">
            <a:spAutoFit/>
          </a:bodyPr>
          <a:lstStyle/>
          <a:p>
            <a:pPr algn="ctr">
              <a:lnSpc>
                <a:spcPct val="150000"/>
              </a:lnSpc>
            </a:pPr>
            <a:r>
              <a:rPr lang="vi-VN" sz="1800" b="1" dirty="0">
                <a:solidFill>
                  <a:schemeClr val="accent6">
                    <a:lumMod val="50000"/>
                  </a:schemeClr>
                </a:solidFill>
                <a:latin typeface="UTM Avo" panose="02040603050506020204" pitchFamily="18" charset="0"/>
              </a:rPr>
              <a:t>Từ ngữ</a:t>
            </a:r>
            <a:endParaRPr lang="en-US" sz="1800" b="1" dirty="0">
              <a:solidFill>
                <a:schemeClr val="accent6">
                  <a:lumMod val="50000"/>
                </a:schemeClr>
              </a:solidFill>
              <a:latin typeface="UTM Avo" panose="02040603050506020204" pitchFamily="18" charset="0"/>
            </a:endParaRPr>
          </a:p>
        </p:txBody>
      </p:sp>
      <p:sp>
        <p:nvSpPr>
          <p:cNvPr id="5" name="Rectangle 4">
            <a:extLst>
              <a:ext uri="{FF2B5EF4-FFF2-40B4-BE49-F238E27FC236}">
                <a16:creationId xmlns:a16="http://schemas.microsoft.com/office/drawing/2014/main" id="{B74CAE37-C031-447C-A0D4-4B3695F007FD}"/>
              </a:ext>
            </a:extLst>
          </p:cNvPr>
          <p:cNvSpPr/>
          <p:nvPr/>
        </p:nvSpPr>
        <p:spPr>
          <a:xfrm>
            <a:off x="460224" y="1266212"/>
            <a:ext cx="5996762" cy="455125"/>
          </a:xfrm>
          <a:prstGeom prst="rect">
            <a:avLst/>
          </a:prstGeom>
        </p:spPr>
        <p:txBody>
          <a:bodyPr wrap="square">
            <a:spAutoFit/>
          </a:bodyPr>
          <a:lstStyle/>
          <a:p>
            <a:pPr algn="just">
              <a:lnSpc>
                <a:spcPct val="150000"/>
              </a:lnSpc>
            </a:pPr>
            <a:r>
              <a:rPr lang="vi-VN" sz="1800" dirty="0">
                <a:latin typeface="UTM Avo" panose="02040603050506020204" pitchFamily="18" charset="0"/>
              </a:rPr>
              <a:t>     Khí hậu</a:t>
            </a:r>
            <a:endParaRPr lang="vi-VN" sz="1800" dirty="0"/>
          </a:p>
        </p:txBody>
      </p:sp>
      <p:sp>
        <p:nvSpPr>
          <p:cNvPr id="6" name="Oval 5">
            <a:extLst>
              <a:ext uri="{FF2B5EF4-FFF2-40B4-BE49-F238E27FC236}">
                <a16:creationId xmlns:a16="http://schemas.microsoft.com/office/drawing/2014/main" id="{05260A31-877E-46DB-BCEB-DF51C579FAA0}"/>
              </a:ext>
            </a:extLst>
          </p:cNvPr>
          <p:cNvSpPr/>
          <p:nvPr/>
        </p:nvSpPr>
        <p:spPr>
          <a:xfrm>
            <a:off x="550605" y="1403641"/>
            <a:ext cx="233916" cy="233916"/>
          </a:xfrm>
          <a:prstGeom prst="ellipse">
            <a:avLst/>
          </a:prstGeom>
          <a:solidFill>
            <a:srgbClr val="FC7D77"/>
          </a:solidFill>
          <a:ln>
            <a:solidFill>
              <a:srgbClr val="FC7D77"/>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11" name="TextBox 10">
            <a:extLst>
              <a:ext uri="{FF2B5EF4-FFF2-40B4-BE49-F238E27FC236}">
                <a16:creationId xmlns:a16="http://schemas.microsoft.com/office/drawing/2014/main" id="{21F1432A-BE85-4E86-9EFF-105953948C84}"/>
              </a:ext>
            </a:extLst>
          </p:cNvPr>
          <p:cNvSpPr txBox="1"/>
          <p:nvPr/>
        </p:nvSpPr>
        <p:spPr>
          <a:xfrm>
            <a:off x="1624894" y="1266212"/>
            <a:ext cx="4966344" cy="864532"/>
          </a:xfrm>
          <a:prstGeom prst="rect">
            <a:avLst/>
          </a:prstGeom>
          <a:noFill/>
        </p:spPr>
        <p:txBody>
          <a:bodyPr wrap="square" rtlCol="0">
            <a:spAutoFit/>
          </a:bodyPr>
          <a:lstStyle/>
          <a:p>
            <a:pPr>
              <a:lnSpc>
                <a:spcPct val="150000"/>
              </a:lnSpc>
            </a:pPr>
            <a:r>
              <a:rPr lang="vi-VN" sz="1800" dirty="0">
                <a:solidFill>
                  <a:schemeClr val="accent6">
                    <a:lumMod val="50000"/>
                  </a:schemeClr>
                </a:solidFill>
                <a:latin typeface="UTM Avo" panose="02040603050506020204" pitchFamily="18" charset="0"/>
              </a:rPr>
              <a:t>: các đặc điểm về nắng, mưa, nhiệt độ,... được lặp lại hàng năm của một vùng.</a:t>
            </a:r>
            <a:endParaRPr lang="en-US" sz="1800" dirty="0">
              <a:solidFill>
                <a:schemeClr val="accent6">
                  <a:lumMod val="50000"/>
                </a:schemeClr>
              </a:solidFill>
              <a:latin typeface="UTM Avo" panose="02040603050506020204" pitchFamily="18" charset="0"/>
            </a:endParaRPr>
          </a:p>
        </p:txBody>
      </p:sp>
      <p:grpSp>
        <p:nvGrpSpPr>
          <p:cNvPr id="7" name="Group 6">
            <a:extLst>
              <a:ext uri="{FF2B5EF4-FFF2-40B4-BE49-F238E27FC236}">
                <a16:creationId xmlns:a16="http://schemas.microsoft.com/office/drawing/2014/main" id="{6F33C6A8-86AA-4700-B2C2-5F18B5C11524}"/>
              </a:ext>
            </a:extLst>
          </p:cNvPr>
          <p:cNvGrpSpPr/>
          <p:nvPr/>
        </p:nvGrpSpPr>
        <p:grpSpPr>
          <a:xfrm>
            <a:off x="271226" y="2217234"/>
            <a:ext cx="6091474" cy="2224591"/>
            <a:chOff x="271226" y="2217234"/>
            <a:chExt cx="6091474" cy="2224591"/>
          </a:xfrm>
        </p:grpSpPr>
        <p:pic>
          <p:nvPicPr>
            <p:cNvPr id="1026" name="Picture 2" descr="Cartoon Weather Set - Seasons Nature">
              <a:extLst>
                <a:ext uri="{FF2B5EF4-FFF2-40B4-BE49-F238E27FC236}">
                  <a16:creationId xmlns:a16="http://schemas.microsoft.com/office/drawing/2014/main" id="{5E0E9ED5-B541-4CB9-AFA1-E486B4ACA61A}"/>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b="36292"/>
            <a:stretch/>
          </p:blipFill>
          <p:spPr bwMode="auto">
            <a:xfrm>
              <a:off x="271226" y="2217234"/>
              <a:ext cx="4714431" cy="222459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Cartoon Weather Set - Seasons Nature">
              <a:extLst>
                <a:ext uri="{FF2B5EF4-FFF2-40B4-BE49-F238E27FC236}">
                  <a16:creationId xmlns:a16="http://schemas.microsoft.com/office/drawing/2014/main" id="{6F5B9950-46E2-4F50-8E81-D532C5F83B73}"/>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17306" t="64652" r="50409" b="1157"/>
            <a:stretch/>
          </p:blipFill>
          <p:spPr bwMode="auto">
            <a:xfrm>
              <a:off x="4495800" y="2310987"/>
              <a:ext cx="1382486" cy="10844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Cartoon Weather Set - Seasons Nature">
              <a:extLst>
                <a:ext uri="{FF2B5EF4-FFF2-40B4-BE49-F238E27FC236}">
                  <a16:creationId xmlns:a16="http://schemas.microsoft.com/office/drawing/2014/main" id="{36655E24-4E26-468F-A5CD-790EF5E4A451}"/>
                </a:ext>
              </a:extLst>
            </p:cNvPr>
            <p:cNvPicPr>
              <a:picLocks noChangeAspect="1" noChangeArrowheads="1"/>
            </p:cNvPicPr>
            <p:nvPr/>
          </p:nvPicPr>
          <p:blipFill rotWithShape="1">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 uri="{28A0092B-C50C-407E-A947-70E740481C1C}">
                  <a14:useLocalDpi xmlns:a14="http://schemas.microsoft.com/office/drawing/2010/main" val="0"/>
                </a:ext>
              </a:extLst>
            </a:blip>
            <a:srcRect l="49873" t="65417" r="17842" b="392"/>
            <a:stretch/>
          </p:blipFill>
          <p:spPr bwMode="auto">
            <a:xfrm>
              <a:off x="4980214" y="3353274"/>
              <a:ext cx="1382486" cy="1084417"/>
            </a:xfrm>
            <a:prstGeom prst="rect">
              <a:avLst/>
            </a:prstGeom>
            <a:noFill/>
            <a:extLst>
              <a:ext uri="{909E8E84-426E-40DD-AFC4-6F175D3DCCD1}">
                <a14:hiddenFill xmlns:a14="http://schemas.microsoft.com/office/drawing/2010/main">
                  <a:solidFill>
                    <a:srgbClr val="FFFFFF"/>
                  </a:solidFill>
                </a14:hiddenFill>
              </a:ext>
            </a:extLst>
          </p:spPr>
        </p:pic>
      </p:grpSp>
    </p:spTree>
    <p:custDataLst>
      <p:tags r:id="rId1"/>
    </p:custDataLst>
    <p:extLst>
      <p:ext uri="{BB962C8B-B14F-4D97-AF65-F5344CB8AC3E}">
        <p14:creationId xmlns:p14="http://schemas.microsoft.com/office/powerpoint/2010/main" val="3080941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37"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par>
                                <p:cTn id="12" presetID="22" presetClass="entr" presetSubtype="8" fill="hold" grpId="0" nodeType="with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left)">
                                      <p:cBhvr>
                                        <p:cTn id="14" dur="5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wipe(left)">
                                      <p:cBhvr>
                                        <p:cTn id="19" dur="5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fade">
                                      <p:cBhvr>
                                        <p:cTn id="24" dur="1000"/>
                                        <p:tgtEl>
                                          <p:spTgt spid="7"/>
                                        </p:tgtEl>
                                      </p:cBhvr>
                                    </p:animEffect>
                                    <p:anim calcmode="lin" valueType="num">
                                      <p:cBhvr>
                                        <p:cTn id="25" dur="1000" fill="hold"/>
                                        <p:tgtEl>
                                          <p:spTgt spid="7"/>
                                        </p:tgtEl>
                                        <p:attrNameLst>
                                          <p:attrName>ppt_x</p:attrName>
                                        </p:attrNameLst>
                                      </p:cBhvr>
                                      <p:tavLst>
                                        <p:tav tm="0">
                                          <p:val>
                                            <p:strVal val="#ppt_x"/>
                                          </p:val>
                                        </p:tav>
                                        <p:tav tm="100000">
                                          <p:val>
                                            <p:strVal val="#ppt_x"/>
                                          </p:val>
                                        </p:tav>
                                      </p:tavLst>
                                    </p:anim>
                                    <p:anim calcmode="lin" valueType="num">
                                      <p:cBhvr>
                                        <p:cTn id="2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E2CE88A9-38A7-4824-9D6F-BE50D7172E1C}"/>
              </a:ext>
            </a:extLst>
          </p:cNvPr>
          <p:cNvSpPr txBox="1"/>
          <p:nvPr/>
        </p:nvSpPr>
        <p:spPr>
          <a:xfrm>
            <a:off x="1161473" y="1863864"/>
            <a:ext cx="4759036" cy="707886"/>
          </a:xfrm>
          <a:prstGeom prst="rect">
            <a:avLst/>
          </a:prstGeom>
          <a:noFill/>
        </p:spPr>
        <p:txBody>
          <a:bodyPr wrap="square">
            <a:spAutoFit/>
          </a:bodyPr>
          <a:lstStyle/>
          <a:p>
            <a:r>
              <a:rPr lang="vi-VN" sz="2000">
                <a:latin typeface="UTM Avo" panose="02040603050506020204" pitchFamily="18" charset="0"/>
              </a:rPr>
              <a:t>Đất nước mình có ba miền Bắc, Trung, Nam với khí hậu khác nhau.</a:t>
            </a:r>
            <a:endParaRPr lang="en-US" sz="2000"/>
          </a:p>
        </p:txBody>
      </p:sp>
      <p:cxnSp>
        <p:nvCxnSpPr>
          <p:cNvPr id="4" name="Straight Connector 3">
            <a:extLst>
              <a:ext uri="{FF2B5EF4-FFF2-40B4-BE49-F238E27FC236}">
                <a16:creationId xmlns:a16="http://schemas.microsoft.com/office/drawing/2014/main" id="{0FFC6AC6-1742-4098-B8CB-AEBE805ECADE}"/>
              </a:ext>
            </a:extLst>
          </p:cNvPr>
          <p:cNvCxnSpPr/>
          <p:nvPr/>
        </p:nvCxnSpPr>
        <p:spPr>
          <a:xfrm flipH="1">
            <a:off x="2777076" y="1863864"/>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FF3B6770-CC1A-4931-8946-1B527DFD5B3B}"/>
              </a:ext>
            </a:extLst>
          </p:cNvPr>
          <p:cNvCxnSpPr/>
          <p:nvPr/>
        </p:nvCxnSpPr>
        <p:spPr>
          <a:xfrm flipH="1">
            <a:off x="3942461" y="1786142"/>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9CF5EB49-93F9-4942-B421-20891D66CE83}"/>
              </a:ext>
            </a:extLst>
          </p:cNvPr>
          <p:cNvCxnSpPr/>
          <p:nvPr/>
        </p:nvCxnSpPr>
        <p:spPr>
          <a:xfrm flipH="1">
            <a:off x="4461911" y="1786142"/>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1F9D664B-736D-4C85-9DB4-7DB97DFC0599}"/>
              </a:ext>
            </a:extLst>
          </p:cNvPr>
          <p:cNvCxnSpPr/>
          <p:nvPr/>
        </p:nvCxnSpPr>
        <p:spPr>
          <a:xfrm flipH="1">
            <a:off x="5121977" y="1863863"/>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8" name="Straight Connector 7">
            <a:extLst>
              <a:ext uri="{FF2B5EF4-FFF2-40B4-BE49-F238E27FC236}">
                <a16:creationId xmlns:a16="http://schemas.microsoft.com/office/drawing/2014/main" id="{CC9C14D6-9883-4B25-BC3F-5CAAA8130C36}"/>
              </a:ext>
            </a:extLst>
          </p:cNvPr>
          <p:cNvCxnSpPr/>
          <p:nvPr/>
        </p:nvCxnSpPr>
        <p:spPr>
          <a:xfrm flipH="1">
            <a:off x="5743258" y="1863863"/>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1D42AB4F-876E-49DB-9538-21654E591BF1}"/>
              </a:ext>
            </a:extLst>
          </p:cNvPr>
          <p:cNvCxnSpPr/>
          <p:nvPr/>
        </p:nvCxnSpPr>
        <p:spPr>
          <a:xfrm flipH="1">
            <a:off x="3655961" y="2225095"/>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AF9410DB-2BDB-4FB6-888D-FAB8D3A2A96A}"/>
              </a:ext>
            </a:extLst>
          </p:cNvPr>
          <p:cNvCxnSpPr/>
          <p:nvPr/>
        </p:nvCxnSpPr>
        <p:spPr>
          <a:xfrm flipH="1">
            <a:off x="3752123" y="2228122"/>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645579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fade">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04935127-52B9-4923-A4EE-5ABB3862A148}"/>
              </a:ext>
            </a:extLst>
          </p:cNvPr>
          <p:cNvSpPr txBox="1"/>
          <p:nvPr/>
        </p:nvSpPr>
        <p:spPr>
          <a:xfrm>
            <a:off x="727363" y="1944377"/>
            <a:ext cx="5747327" cy="1384995"/>
          </a:xfrm>
          <a:prstGeom prst="rect">
            <a:avLst/>
          </a:prstGeom>
          <a:noFill/>
        </p:spPr>
        <p:txBody>
          <a:bodyPr wrap="square">
            <a:spAutoFit/>
          </a:bodyPr>
          <a:lstStyle/>
          <a:p>
            <a:pPr indent="171450" algn="just"/>
            <a:r>
              <a:rPr lang="vi-VN" sz="2800">
                <a:latin typeface="UTM Avo" panose="02040603050506020204" pitchFamily="18" charset="0"/>
              </a:rPr>
              <a:t>Trang phục truyền thống của người Việt Nam là áo dài. Áo dài thường được mặc trong dịp Tết hay lễ hội.</a:t>
            </a:r>
            <a:endParaRPr lang="vi-VN" sz="2800" dirty="0">
              <a:latin typeface="UTM Avo" panose="02040603050506020204" pitchFamily="18" charset="0"/>
            </a:endParaRPr>
          </a:p>
        </p:txBody>
      </p:sp>
      <p:sp>
        <p:nvSpPr>
          <p:cNvPr id="5" name="TextBox 4">
            <a:extLst>
              <a:ext uri="{FF2B5EF4-FFF2-40B4-BE49-F238E27FC236}">
                <a16:creationId xmlns:a16="http://schemas.microsoft.com/office/drawing/2014/main" id="{1E3D529B-4F0D-4CA3-B21B-FF049AACCF3C}"/>
              </a:ext>
            </a:extLst>
          </p:cNvPr>
          <p:cNvSpPr txBox="1"/>
          <p:nvPr/>
        </p:nvSpPr>
        <p:spPr>
          <a:xfrm>
            <a:off x="1715655" y="2418439"/>
            <a:ext cx="3431308" cy="307777"/>
          </a:xfrm>
          <a:prstGeom prst="rect">
            <a:avLst/>
          </a:prstGeom>
          <a:noFill/>
        </p:spPr>
        <p:txBody>
          <a:bodyPr wrap="square">
            <a:spAutoFit/>
          </a:bodyPr>
          <a:lstStyle/>
          <a:p>
            <a:pPr algn="ctr"/>
            <a:r>
              <a:rPr lang="en-VN" sz="1400" b="1" i="1">
                <a:solidFill>
                  <a:schemeClr val="accent2"/>
                </a:solidFill>
                <a:latin typeface="UTM Charlotte" panose="02040603050506020204" pitchFamily="18" charset="0"/>
              </a:rPr>
              <a:t>4</a:t>
            </a:r>
            <a:endParaRPr lang="en-VN" sz="1400" b="1" i="1" dirty="0">
              <a:solidFill>
                <a:schemeClr val="accent2"/>
              </a:solidFill>
              <a:latin typeface="UTM Charlotte" panose="02040603050506020204" pitchFamily="18" charset="0"/>
            </a:endParaRPr>
          </a:p>
        </p:txBody>
      </p:sp>
      <p:sp>
        <p:nvSpPr>
          <p:cNvPr id="6" name="Rectangle 5">
            <a:extLst>
              <a:ext uri="{FF2B5EF4-FFF2-40B4-BE49-F238E27FC236}">
                <a16:creationId xmlns:a16="http://schemas.microsoft.com/office/drawing/2014/main" id="{2563EDA6-4754-4A43-B387-659EAE99DFD8}"/>
              </a:ext>
            </a:extLst>
          </p:cNvPr>
          <p:cNvSpPr/>
          <p:nvPr/>
        </p:nvSpPr>
        <p:spPr>
          <a:xfrm rot="21163024">
            <a:off x="625180" y="1901487"/>
            <a:ext cx="418704" cy="646331"/>
          </a:xfrm>
          <a:prstGeom prst="rect">
            <a:avLst/>
          </a:prstGeom>
        </p:spPr>
        <p:txBody>
          <a:bodyPr wrap="none">
            <a:spAutoFit/>
          </a:bodyPr>
          <a:lstStyle/>
          <a:p>
            <a:pPr algn="ctr"/>
            <a:r>
              <a:rPr lang="en-VN" sz="3600" b="1" i="1">
                <a:solidFill>
                  <a:schemeClr val="accent2"/>
                </a:solidFill>
                <a:highlight>
                  <a:srgbClr val="FFFF00"/>
                </a:highlight>
                <a:latin typeface="UTM Charlotte" panose="02040603050506020204" pitchFamily="18" charset="0"/>
              </a:rPr>
              <a:t>4</a:t>
            </a:r>
            <a:endParaRPr lang="en-VN" sz="3600" b="1" i="1" dirty="0">
              <a:solidFill>
                <a:schemeClr val="accent2"/>
              </a:solidFill>
              <a:highlight>
                <a:srgbClr val="FFFF00"/>
              </a:highlight>
              <a:latin typeface="UTM Charlotte" panose="02040603050506020204" pitchFamily="18" charset="0"/>
            </a:endParaRPr>
          </a:p>
        </p:txBody>
      </p:sp>
    </p:spTree>
    <p:extLst>
      <p:ext uri="{BB962C8B-B14F-4D97-AF65-F5344CB8AC3E}">
        <p14:creationId xmlns:p14="http://schemas.microsoft.com/office/powerpoint/2010/main" val="224480251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D07ED19-060B-4540-BAEC-2D0A3537C792}"/>
              </a:ext>
            </a:extLst>
          </p:cNvPr>
          <p:cNvSpPr txBox="1"/>
          <p:nvPr/>
        </p:nvSpPr>
        <p:spPr>
          <a:xfrm>
            <a:off x="895927" y="1897771"/>
            <a:ext cx="5537200" cy="830997"/>
          </a:xfrm>
          <a:prstGeom prst="rect">
            <a:avLst/>
          </a:prstGeom>
          <a:noFill/>
        </p:spPr>
        <p:txBody>
          <a:bodyPr wrap="square" rtlCol="0">
            <a:spAutoFit/>
          </a:bodyPr>
          <a:lstStyle/>
          <a:p>
            <a:r>
              <a:rPr lang="en-US" sz="2400"/>
              <a:t>Áo dài thường được mặc trong dịp Tết hoặc lễ hội.</a:t>
            </a:r>
          </a:p>
        </p:txBody>
      </p:sp>
      <p:cxnSp>
        <p:nvCxnSpPr>
          <p:cNvPr id="3" name="Straight Connector 2">
            <a:extLst>
              <a:ext uri="{FF2B5EF4-FFF2-40B4-BE49-F238E27FC236}">
                <a16:creationId xmlns:a16="http://schemas.microsoft.com/office/drawing/2014/main" id="{00DB5DC2-D417-4E78-BBEC-360E79FE99D7}"/>
              </a:ext>
            </a:extLst>
          </p:cNvPr>
          <p:cNvCxnSpPr/>
          <p:nvPr/>
        </p:nvCxnSpPr>
        <p:spPr>
          <a:xfrm flipH="1">
            <a:off x="1862676" y="1855906"/>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4" name="Straight Connector 3">
            <a:extLst>
              <a:ext uri="{FF2B5EF4-FFF2-40B4-BE49-F238E27FC236}">
                <a16:creationId xmlns:a16="http://schemas.microsoft.com/office/drawing/2014/main" id="{A5EA1773-3771-4667-9856-1F101D73A595}"/>
              </a:ext>
            </a:extLst>
          </p:cNvPr>
          <p:cNvCxnSpPr/>
          <p:nvPr/>
        </p:nvCxnSpPr>
        <p:spPr>
          <a:xfrm flipH="1">
            <a:off x="4402676" y="1897771"/>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6414D058-7C04-4CE6-96BF-6348C41F9F71}"/>
              </a:ext>
            </a:extLst>
          </p:cNvPr>
          <p:cNvCxnSpPr/>
          <p:nvPr/>
        </p:nvCxnSpPr>
        <p:spPr>
          <a:xfrm flipH="1">
            <a:off x="6185294" y="1897771"/>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04F307BD-25B9-41ED-B5A8-7FFF82A3A5FE}"/>
              </a:ext>
            </a:extLst>
          </p:cNvPr>
          <p:cNvCxnSpPr/>
          <p:nvPr/>
        </p:nvCxnSpPr>
        <p:spPr>
          <a:xfrm flipH="1">
            <a:off x="2580069" y="2309072"/>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3CF250E7-A8F6-484D-BE87-93CA68142A14}"/>
              </a:ext>
            </a:extLst>
          </p:cNvPr>
          <p:cNvCxnSpPr/>
          <p:nvPr/>
        </p:nvCxnSpPr>
        <p:spPr>
          <a:xfrm flipH="1">
            <a:off x="2684752" y="2298994"/>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74218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38"/>
            <a:ext cx="6861002" cy="2201197"/>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937800" y="3099239"/>
            <a:ext cx="5555178" cy="851025"/>
          </a:xfrm>
          <a:prstGeom prst="rect">
            <a:avLst/>
          </a:prstGeom>
          <a:noFill/>
          <a:ln>
            <a:noFill/>
          </a:ln>
        </p:spPr>
        <p:txBody>
          <a:bodyPr wrap="square">
            <a:prstTxWarp prst="textDoubleWave1">
              <a:avLst/>
            </a:prstTxWarp>
            <a:spAutoFit/>
          </a:bodyPr>
          <a:lstStyle/>
          <a:p>
            <a:pPr marL="0" marR="0" lvl="0" indent="0" algn="ctr" defTabSz="685754" rtl="0" eaLnBrk="1" fontAlgn="auto" latinLnBrk="0" hangingPunct="1">
              <a:lnSpc>
                <a:spcPct val="150000"/>
              </a:lnSpc>
              <a:spcBef>
                <a:spcPts val="0"/>
              </a:spcBef>
              <a:spcAft>
                <a:spcPts val="0"/>
              </a:spcAft>
              <a:buClrTx/>
              <a:buSzTx/>
              <a:buFont typeface="Arial"/>
              <a:buNone/>
              <a:tabLst/>
              <a:defRPr/>
            </a:pPr>
            <a:r>
              <a:rPr kumimoji="0" lang="en-US" altLang="zh-CN" sz="3038"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Luyện</a:t>
            </a:r>
            <a:r>
              <a:rPr kumimoji="0" lang="en-US" altLang="zh-CN" sz="3038"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 </a:t>
            </a:r>
            <a:r>
              <a:rPr kumimoji="0" lang="en-US" altLang="zh-CN" sz="3038"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đọc</a:t>
            </a:r>
            <a:r>
              <a:rPr kumimoji="0" lang="en-US" altLang="zh-CN" sz="3038"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 </a:t>
            </a:r>
            <a:r>
              <a:rPr kumimoji="0" lang="en-US" altLang="zh-CN" sz="3038"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nhóm</a:t>
            </a:r>
            <a:endParaRPr kumimoji="0" lang="zh-CN" altLang="en-US" sz="3038"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53230447"/>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p:cNvPicPr>
            <a:picLocks noChangeAspect="1"/>
          </p:cNvPicPr>
          <p:nvPr/>
        </p:nvPicPr>
        <p:blipFill rotWithShape="1">
          <a:blip r:embed="rId3">
            <a:extLst>
              <a:ext uri="{28A0092B-C50C-407E-A947-70E740481C1C}">
                <a14:useLocalDpi xmlns:a14="http://schemas.microsoft.com/office/drawing/2010/main" val="0"/>
              </a:ext>
            </a:extLst>
          </a:blip>
          <a:srcRect l="3852" t="1" r="7184" b="-415"/>
          <a:stretch/>
        </p:blipFill>
        <p:spPr>
          <a:xfrm>
            <a:off x="1" y="642938"/>
            <a:ext cx="6894369" cy="3857625"/>
          </a:xfrm>
          <a:prstGeom prst="rect">
            <a:avLst/>
          </a:prstGeom>
        </p:spPr>
      </p:pic>
      <p:pic>
        <p:nvPicPr>
          <p:cNvPr id="15" name="图片 73732" descr="PPT素材-12"/>
          <p:cNvPicPr>
            <a:picLocks noChangeAspect="1"/>
          </p:cNvPicPr>
          <p:nvPr/>
        </p:nvPicPr>
        <p:blipFill>
          <a:blip r:embed="rId4"/>
          <a:stretch>
            <a:fillRect/>
          </a:stretch>
        </p:blipFill>
        <p:spPr>
          <a:xfrm>
            <a:off x="2576469" y="508017"/>
            <a:ext cx="4281532" cy="1702373"/>
          </a:xfrm>
          <a:prstGeom prst="rect">
            <a:avLst/>
          </a:prstGeom>
          <a:noFill/>
          <a:ln w="9525">
            <a:noFill/>
          </a:ln>
        </p:spPr>
      </p:pic>
      <p:sp>
        <p:nvSpPr>
          <p:cNvPr id="8" name="Rectangle 11">
            <a:extLst>
              <a:ext uri="{FF2B5EF4-FFF2-40B4-BE49-F238E27FC236}">
                <a16:creationId xmlns:a16="http://schemas.microsoft.com/office/drawing/2014/main" id="{3AD24F28-1415-40B3-A995-3C246C286D7F}"/>
              </a:ext>
            </a:extLst>
          </p:cNvPr>
          <p:cNvSpPr>
            <a:spLocks noChangeArrowheads="1"/>
          </p:cNvSpPr>
          <p:nvPr/>
        </p:nvSpPr>
        <p:spPr bwMode="gray">
          <a:xfrm>
            <a:off x="1566387" y="1046079"/>
            <a:ext cx="6301696" cy="615230"/>
          </a:xfrm>
          <a:prstGeom prst="rect">
            <a:avLst/>
          </a:prstGeom>
          <a:noFill/>
          <a:ln>
            <a:noFill/>
          </a:ln>
        </p:spPr>
        <p:txBody>
          <a:bodyPr wrap="square" lIns="51433" tIns="25716" rIns="51433" bIns="25716">
            <a:spAutoFit/>
          </a:bodyPr>
          <a:lstStyle/>
          <a:p>
            <a:pPr marL="0" marR="0" lvl="0" indent="0" algn="ctr" defTabSz="685720" rtl="0" eaLnBrk="1" fontAlgn="auto" latinLnBrk="0" hangingPunct="1">
              <a:lnSpc>
                <a:spcPct val="150000"/>
              </a:lnSpc>
              <a:spcBef>
                <a:spcPts val="0"/>
              </a:spcBef>
              <a:spcAft>
                <a:spcPts val="0"/>
              </a:spcAft>
              <a:buClrTx/>
              <a:buSzTx/>
              <a:buFont typeface="Arial"/>
              <a:buNone/>
              <a:tabLst/>
              <a:defRPr/>
            </a:pPr>
            <a:r>
              <a:rPr kumimoji="0" lang="en-US" altLang="zh-CN" sz="2826"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Luyện</a:t>
            </a:r>
            <a:r>
              <a:rPr kumimoji="0" lang="en-US" altLang="zh-CN" sz="2826"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26"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altLang="zh-CN" sz="2826"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2826"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nhóm</a:t>
            </a:r>
            <a:endParaRPr kumimoji="0" lang="zh-CN" altLang="en-US" sz="2826"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7" name="图片 6"/>
          <p:cNvPicPr>
            <a:picLocks noChangeAspect="1"/>
          </p:cNvPicPr>
          <p:nvPr/>
        </p:nvPicPr>
        <p:blipFill rotWithShape="1">
          <a:blip r:embed="rId5" cstate="print">
            <a:extLst>
              <a:ext uri="{28A0092B-C50C-407E-A947-70E740481C1C}">
                <a14:useLocalDpi xmlns:a14="http://schemas.microsoft.com/office/drawing/2010/main" val="0"/>
              </a:ext>
            </a:extLst>
          </a:blip>
          <a:srcRect l="27294" t="7312" r="32213" b="28914"/>
          <a:stretch>
            <a:fillRect/>
          </a:stretch>
        </p:blipFill>
        <p:spPr>
          <a:xfrm>
            <a:off x="5983423" y="665128"/>
            <a:ext cx="723195" cy="1074051"/>
          </a:xfrm>
          <a:prstGeom prst="rect">
            <a:avLst/>
          </a:prstGeom>
        </p:spPr>
      </p:pic>
      <p:pic>
        <p:nvPicPr>
          <p:cNvPr id="3" name="Picture 2"/>
          <p:cNvPicPr>
            <a:picLocks noChangeAspect="1"/>
          </p:cNvPicPr>
          <p:nvPr/>
        </p:nvPicPr>
        <p:blipFill rotWithShape="1">
          <a:blip r:embed="rId6">
            <a:extLst>
              <a:ext uri="{28A0092B-C50C-407E-A947-70E740481C1C}">
                <a14:useLocalDpi xmlns:a14="http://schemas.microsoft.com/office/drawing/2010/main" val="0"/>
              </a:ext>
            </a:extLst>
          </a:blip>
          <a:srcRect t="26348" r="44843"/>
          <a:stretch/>
        </p:blipFill>
        <p:spPr>
          <a:xfrm>
            <a:off x="-35480" y="2612358"/>
            <a:ext cx="1862764" cy="1888126"/>
          </a:xfrm>
          <a:prstGeom prst="rect">
            <a:avLst/>
          </a:prstGeom>
          <a:ln>
            <a:noFill/>
          </a:ln>
          <a:effectLst>
            <a:outerShdw blurRad="292100" dist="139700" dir="2700000" algn="tl" rotWithShape="0">
              <a:srgbClr val="333333">
                <a:alpha val="65000"/>
              </a:srgbClr>
            </a:outerShdw>
          </a:effectLst>
        </p:spPr>
      </p:pic>
      <p:pic>
        <p:nvPicPr>
          <p:cNvPr id="9" name="PA_图片 4">
            <a:extLst>
              <a:ext uri="{FF2B5EF4-FFF2-40B4-BE49-F238E27FC236}">
                <a16:creationId xmlns:a16="http://schemas.microsoft.com/office/drawing/2014/main" id="{D905F46D-C93D-41F3-B62E-63FA6382E3D0}"/>
              </a:ext>
            </a:extLst>
          </p:cNvPr>
          <p:cNvPicPr>
            <a:picLocks noChangeAspect="1"/>
          </p:cNvPicPr>
          <p:nvPr>
            <p:custDataLst>
              <p:tags r:id="rId1"/>
            </p:custDataLst>
          </p:nvPr>
        </p:nvPicPr>
        <p:blipFill>
          <a:blip r:embed="rId7" cstate="print">
            <a:extLst>
              <a:ext uri="{28A0092B-C50C-407E-A947-70E740481C1C}">
                <a14:useLocalDpi xmlns:a14="http://schemas.microsoft.com/office/drawing/2010/main" val="0"/>
              </a:ext>
            </a:extLst>
          </a:blip>
          <a:stretch>
            <a:fillRect/>
          </a:stretch>
        </p:blipFill>
        <p:spPr>
          <a:xfrm>
            <a:off x="112681" y="456583"/>
            <a:ext cx="2918449" cy="2312873"/>
          </a:xfrm>
          <a:prstGeom prst="rect">
            <a:avLst/>
          </a:prstGeom>
        </p:spPr>
      </p:pic>
      <p:sp>
        <p:nvSpPr>
          <p:cNvPr id="10" name="Rectangle 9">
            <a:extLst>
              <a:ext uri="{FF2B5EF4-FFF2-40B4-BE49-F238E27FC236}">
                <a16:creationId xmlns:a16="http://schemas.microsoft.com/office/drawing/2014/main" id="{E2BEBDD5-1C69-4D04-BADB-E17C1B32BBC5}"/>
              </a:ext>
            </a:extLst>
          </p:cNvPr>
          <p:cNvSpPr/>
          <p:nvPr/>
        </p:nvSpPr>
        <p:spPr>
          <a:xfrm>
            <a:off x="350999" y="1005686"/>
            <a:ext cx="2621223" cy="1480210"/>
          </a:xfrm>
          <a:prstGeom prst="rect">
            <a:avLst/>
          </a:prstGeom>
        </p:spPr>
        <p:txBody>
          <a:bodyPr wrap="square" lIns="51433" tIns="25716" rIns="51433" bIns="25716">
            <a:spAutoFit/>
          </a:bodyPr>
          <a:lstStyle/>
          <a:p>
            <a:pPr marL="0" marR="0" lvl="0" indent="0" algn="ctr" defTabSz="514341" rtl="0" eaLnBrk="1" fontAlgn="auto" latinLnBrk="0" hangingPunct="1">
              <a:lnSpc>
                <a:spcPct val="100000"/>
              </a:lnSpc>
              <a:spcBef>
                <a:spcPts val="0"/>
              </a:spcBef>
              <a:spcAft>
                <a:spcPts val="0"/>
              </a:spcAft>
              <a:buClr>
                <a:srgbClr val="000000"/>
              </a:buClr>
              <a:buSzTx/>
              <a:buFont typeface="Arial"/>
              <a:buNone/>
              <a:tabLst/>
              <a:defRPr/>
            </a:pPr>
            <a:r>
              <a:rPr kumimoji="0" lang="en-US" altLang="zh-CN" sz="3038" b="1" i="0" u="none" strike="noStrike" kern="1200" cap="none" spc="0" normalizeH="0" baseline="0" noProof="0" dirty="0" err="1">
                <a:ln>
                  <a:solidFill>
                    <a:sysClr val="windowText" lastClr="00000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Yêu</a:t>
            </a:r>
            <a:r>
              <a:rPr kumimoji="0" lang="zh-CN" altLang="en-US" sz="3038" b="1" i="0" u="none" strike="noStrike" kern="1200" cap="none" spc="0" normalizeH="0" baseline="0" noProof="0" dirty="0">
                <a:ln>
                  <a:solidFill>
                    <a:sysClr val="windowText" lastClr="00000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3038" b="1" i="0" u="none" strike="noStrike" kern="1200" cap="none" spc="0" normalizeH="0" baseline="0" noProof="0" dirty="0" err="1">
                <a:ln>
                  <a:solidFill>
                    <a:sysClr val="windowText" lastClr="00000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cầu</a:t>
            </a:r>
            <a:endParaRPr kumimoji="0" lang="zh-CN" altLang="en-US" sz="3038" b="1" i="0" u="none" strike="noStrike" kern="1200" cap="none" spc="0" normalizeH="0" baseline="0" noProof="0" dirty="0">
              <a:ln>
                <a:solidFill>
                  <a:sysClr val="windowText" lastClr="000000"/>
                </a:solidFill>
              </a:ln>
              <a:solidFill>
                <a:srgbClr val="00B050"/>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l" defTabSz="514341"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1561" b="0" i="0" u="none" strike="noStrike" kern="1200" cap="none" spc="0" normalizeH="0" baseline="0" noProof="0" dirty="0">
                <a:ln>
                  <a:noFill/>
                </a:ln>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Phân</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công</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theo</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đoạn</a:t>
            </a:r>
            <a:endPar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l" defTabSz="514341"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Tất</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cả</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thành</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viên</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đều</a:t>
            </a:r>
            <a:r>
              <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endPar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a:p>
            <a:pPr marL="0" marR="0" lvl="0" indent="0" algn="l" defTabSz="514341" rtl="0" eaLnBrk="1" fontAlgn="auto" latinLnBrk="0" hangingPunct="1">
              <a:lnSpc>
                <a:spcPct val="100000"/>
              </a:lnSpc>
              <a:spcBef>
                <a:spcPts val="0"/>
              </a:spcBef>
              <a:spcAft>
                <a:spcPts val="0"/>
              </a:spcAft>
              <a:buClr>
                <a:srgbClr val="000000"/>
              </a:buClr>
              <a:buSzPts val="2800"/>
              <a:buFont typeface="Arial"/>
              <a:buNone/>
              <a:tabLst/>
              <a:defRPr/>
            </a:pP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Sửa</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lỗi</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cho</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nếu</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bạn</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đọc</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chưa</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 </a:t>
            </a:r>
            <a:r>
              <a:rPr kumimoji="0" lang="en-US" altLang="zh-CN" sz="1561" b="0" i="0" u="none" strike="noStrike" kern="1200" cap="none" spc="0" normalizeH="0" baseline="0" noProof="0" dirty="0" err="1">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đúng</a:t>
            </a:r>
            <a:r>
              <a:rPr kumimoji="0" lang="en-US" altLang="zh-CN"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a:t>
            </a:r>
            <a:endParaRPr kumimoji="0" lang="zh-CN" altLang="en-US" sz="1561" b="0" i="0" u="none" strike="noStrike" kern="1200" cap="none" spc="0" normalizeH="0" baseline="0" noProof="0" dirty="0">
              <a:ln w="0"/>
              <a:solidFill>
                <a:prstClr val="black">
                  <a:lumMod val="95000"/>
                  <a:lumOff val="5000"/>
                </a:prstClr>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12" name="Google Shape;568;p14"/>
          <p:cNvPicPr preferRelativeResize="0"/>
          <p:nvPr/>
        </p:nvPicPr>
        <p:blipFill rotWithShape="1">
          <a:blip r:embed="rId7">
            <a:alphaModFix/>
          </a:blip>
          <a:srcRect/>
          <a:stretch/>
        </p:blipFill>
        <p:spPr>
          <a:xfrm>
            <a:off x="3047024" y="1902203"/>
            <a:ext cx="3046981" cy="2414734"/>
          </a:xfrm>
          <a:prstGeom prst="rect">
            <a:avLst/>
          </a:prstGeom>
          <a:noFill/>
          <a:ln>
            <a:noFill/>
          </a:ln>
        </p:spPr>
      </p:pic>
      <p:pic>
        <p:nvPicPr>
          <p:cNvPr id="13" name="Google Shape;572;p14"/>
          <p:cNvPicPr preferRelativeResize="0"/>
          <p:nvPr/>
        </p:nvPicPr>
        <p:blipFill rotWithShape="1">
          <a:blip r:embed="rId8">
            <a:alphaModFix/>
          </a:blip>
          <a:srcRect/>
          <a:stretch/>
        </p:blipFill>
        <p:spPr>
          <a:xfrm>
            <a:off x="3281470" y="2520138"/>
            <a:ext cx="2608767" cy="1312460"/>
          </a:xfrm>
          <a:prstGeom prst="rect">
            <a:avLst/>
          </a:prstGeom>
          <a:noFill/>
          <a:ln>
            <a:noFill/>
          </a:ln>
        </p:spPr>
      </p:pic>
    </p:spTree>
    <p:extLst>
      <p:ext uri="{BB962C8B-B14F-4D97-AF65-F5344CB8AC3E}">
        <p14:creationId xmlns:p14="http://schemas.microsoft.com/office/powerpoint/2010/main" val="3318707971"/>
      </p:ext>
    </p:extLst>
  </p:cSld>
  <p:clrMapOvr>
    <a:masterClrMapping/>
  </p:clrMapOvr>
  <mc:AlternateContent xmlns:mc="http://schemas.openxmlformats.org/markup-compatibility/2006" xmlns:p14="http://schemas.microsoft.com/office/powerpoint/2010/main">
    <mc:Choice Requires="p14">
      <p:transition spd="slow" p14:dur="1500" advClick="0">
        <p:random/>
      </p:transition>
    </mc:Choice>
    <mc:Fallback xmlns="">
      <p:transition spd="slow" advClick="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right)">
                                      <p:cBhvr>
                                        <p:cTn id="7" dur="500"/>
                                        <p:tgtEl>
                                          <p:spTgt spid="9"/>
                                        </p:tgtEl>
                                      </p:cBhvr>
                                    </p:animEffect>
                                  </p:childTnLst>
                                </p:cTn>
                              </p:par>
                              <p:par>
                                <p:cTn id="8" presetID="16" presetClass="entr" presetSubtype="21" fill="hold" nodeType="withEffect">
                                  <p:stCondLst>
                                    <p:cond delay="0"/>
                                  </p:stCondLst>
                                  <p:childTnLst>
                                    <p:set>
                                      <p:cBhvr>
                                        <p:cTn id="9" dur="1" fill="hold">
                                          <p:stCondLst>
                                            <p:cond delay="0"/>
                                          </p:stCondLst>
                                        </p:cTn>
                                        <p:tgtEl>
                                          <p:spTgt spid="10">
                                            <p:txEl>
                                              <p:pRg st="0" end="0"/>
                                            </p:txEl>
                                          </p:spTgt>
                                        </p:tgtEl>
                                        <p:attrNameLst>
                                          <p:attrName>style.visibility</p:attrName>
                                        </p:attrNameLst>
                                      </p:cBhvr>
                                      <p:to>
                                        <p:strVal val="visible"/>
                                      </p:to>
                                    </p:set>
                                    <p:animEffect transition="in" filter="barn(inVertical)">
                                      <p:cBhvr>
                                        <p:cTn id="10" dur="500"/>
                                        <p:tgtEl>
                                          <p:spTgt spid="10">
                                            <p:txEl>
                                              <p:pRg st="0" end="0"/>
                                            </p:txEl>
                                          </p:spTgt>
                                        </p:tgtEl>
                                      </p:cBhvr>
                                    </p:animEffect>
                                  </p:childTnLst>
                                </p:cTn>
                              </p:par>
                              <p:par>
                                <p:cTn id="11" presetID="16" presetClass="entr" presetSubtype="21" fill="hold" nodeType="withEffect">
                                  <p:stCondLst>
                                    <p:cond delay="0"/>
                                  </p:stCondLst>
                                  <p:childTnLst>
                                    <p:set>
                                      <p:cBhvr>
                                        <p:cTn id="12" dur="1" fill="hold">
                                          <p:stCondLst>
                                            <p:cond delay="0"/>
                                          </p:stCondLst>
                                        </p:cTn>
                                        <p:tgtEl>
                                          <p:spTgt spid="10">
                                            <p:txEl>
                                              <p:pRg st="1" end="1"/>
                                            </p:txEl>
                                          </p:spTgt>
                                        </p:tgtEl>
                                        <p:attrNameLst>
                                          <p:attrName>style.visibility</p:attrName>
                                        </p:attrNameLst>
                                      </p:cBhvr>
                                      <p:to>
                                        <p:strVal val="visible"/>
                                      </p:to>
                                    </p:set>
                                    <p:animEffect transition="in" filter="barn(inVertical)">
                                      <p:cBhvr>
                                        <p:cTn id="13" dur="500"/>
                                        <p:tgtEl>
                                          <p:spTgt spid="10">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10">
                                            <p:txEl>
                                              <p:pRg st="2" end="2"/>
                                            </p:txEl>
                                          </p:spTgt>
                                        </p:tgtEl>
                                        <p:attrNameLst>
                                          <p:attrName>style.visibility</p:attrName>
                                        </p:attrNameLst>
                                      </p:cBhvr>
                                      <p:to>
                                        <p:strVal val="visible"/>
                                      </p:to>
                                    </p:set>
                                    <p:animEffect transition="in" filter="barn(inVertical)">
                                      <p:cBhvr>
                                        <p:cTn id="16" dur="500"/>
                                        <p:tgtEl>
                                          <p:spTgt spid="10">
                                            <p:txEl>
                                              <p:pRg st="2" end="2"/>
                                            </p:txEl>
                                          </p:spTgt>
                                        </p:tgtEl>
                                      </p:cBhvr>
                                    </p:animEffect>
                                  </p:childTnLst>
                                </p:cTn>
                              </p:par>
                              <p:par>
                                <p:cTn id="17" presetID="16" presetClass="entr" presetSubtype="21" fill="hold" nodeType="withEffect">
                                  <p:stCondLst>
                                    <p:cond delay="0"/>
                                  </p:stCondLst>
                                  <p:childTnLst>
                                    <p:set>
                                      <p:cBhvr>
                                        <p:cTn id="18" dur="1" fill="hold">
                                          <p:stCondLst>
                                            <p:cond delay="0"/>
                                          </p:stCondLst>
                                        </p:cTn>
                                        <p:tgtEl>
                                          <p:spTgt spid="10">
                                            <p:txEl>
                                              <p:pRg st="3" end="3"/>
                                            </p:txEl>
                                          </p:spTgt>
                                        </p:tgtEl>
                                        <p:attrNameLst>
                                          <p:attrName>style.visibility</p:attrName>
                                        </p:attrNameLst>
                                      </p:cBhvr>
                                      <p:to>
                                        <p:strVal val="visible"/>
                                      </p:to>
                                    </p:set>
                                    <p:animEffect transition="in" filter="barn(inVertical)">
                                      <p:cBhvr>
                                        <p:cTn id="19" dur="500"/>
                                        <p:tgtEl>
                                          <p:spTgt spid="10">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38"/>
            <a:ext cx="6861002" cy="2201197"/>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838249" y="2993462"/>
            <a:ext cx="5610484" cy="741106"/>
          </a:xfrm>
          <a:prstGeom prst="rect">
            <a:avLst/>
          </a:prstGeom>
          <a:noFill/>
          <a:ln>
            <a:noFill/>
          </a:ln>
        </p:spPr>
        <p:txBody>
          <a:bodyPr wrap="square">
            <a:prstTxWarp prst="textDoubleWave1">
              <a:avLst/>
            </a:prstTxWarp>
            <a:spAutoFit/>
          </a:bodyPr>
          <a:lstStyle/>
          <a:p>
            <a:pPr marL="0" marR="0" lvl="0" indent="0" algn="ctr" defTabSz="685754" rtl="0" eaLnBrk="1" fontAlgn="auto" latinLnBrk="0" hangingPunct="1">
              <a:lnSpc>
                <a:spcPct val="150000"/>
              </a:lnSpc>
              <a:spcBef>
                <a:spcPts val="0"/>
              </a:spcBef>
              <a:spcAft>
                <a:spcPts val="0"/>
              </a:spcAft>
              <a:buClrTx/>
              <a:buSzTx/>
              <a:buFont typeface="Arial"/>
              <a:buNone/>
              <a:tabLst/>
              <a:defRPr/>
            </a:pPr>
            <a:r>
              <a:rPr kumimoji="0" lang="en-US" altLang="zh-CN" sz="3712" b="0" i="0" u="none" strike="noStrike" kern="1200" cap="none" spc="0" normalizeH="0" baseline="0" noProof="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Luyện đọc toàn bài</a:t>
            </a:r>
            <a:endParaRPr kumimoji="0" lang="zh-CN" altLang="en-US" sz="3712"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1521549715"/>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a:t>
            </a:r>
            <a:r>
              <a:rPr lang="vi-VN" sz="1300" b="1" dirty="0">
                <a:solidFill>
                  <a:srgbClr val="00B050"/>
                </a:solidFill>
                <a:latin typeface="UTM Avo" panose="02040603050506020204" pitchFamily="18" charset="0"/>
              </a:rPr>
              <a:t>Hai Bà Trưng, Bà Triệu, Trần Hưng Đạo, Quang Trung, Hồ Chí Minh</a:t>
            </a:r>
            <a:r>
              <a:rPr lang="vi-VN" sz="1300" dirty="0">
                <a:latin typeface="UTM Avo" panose="02040603050506020204" pitchFamily="18" charset="0"/>
              </a:rPr>
              <a:t>,... Những con người ấy đã làm </a:t>
            </a:r>
            <a:r>
              <a:rPr lang="vi-VN" sz="1300" b="1" dirty="0">
                <a:solidFill>
                  <a:srgbClr val="FF0000"/>
                </a:solidFill>
                <a:latin typeface="UTM Avo" panose="02040603050506020204" pitchFamily="18" charset="0"/>
              </a:rPr>
              <a:t>rạng danh </a:t>
            </a:r>
            <a:r>
              <a:rPr lang="vi-VN" sz="1300" dirty="0">
                <a:latin typeface="UTM Avo" panose="02040603050506020204" pitchFamily="18" charset="0"/>
              </a:rPr>
              <a:t>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9178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06041"/>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a:t>
            </a:r>
            <a:r>
              <a:rPr lang="vi-VN" sz="1300" b="1" dirty="0">
                <a:solidFill>
                  <a:srgbClr val="FF0000"/>
                </a:solidFill>
                <a:latin typeface="UTM Avo" panose="02040603050506020204" pitchFamily="18" charset="0"/>
              </a:rPr>
              <a:t>truyền thống</a:t>
            </a:r>
            <a:r>
              <a:rPr lang="vi-VN" sz="1300" dirty="0">
                <a:latin typeface="UTM Avo" panose="02040603050506020204" pitchFamily="18" charset="0"/>
              </a:rPr>
              <a:t>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05914"/>
            <a:ext cx="2625058" cy="2562057"/>
          </a:xfrm>
          <a:prstGeom prst="rect">
            <a:avLst/>
          </a:prstGeom>
        </p:spPr>
      </p:pic>
    </p:spTree>
    <p:custDataLst>
      <p:tags r:id="rId1"/>
    </p:custDataLst>
    <p:extLst>
      <p:ext uri="{BB962C8B-B14F-4D97-AF65-F5344CB8AC3E}">
        <p14:creationId xmlns:p14="http://schemas.microsoft.com/office/powerpoint/2010/main" val="4017110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83E8A3E-7BFE-436F-BFB4-967E7691BAD6}"/>
              </a:ext>
            </a:extLst>
          </p:cNvPr>
          <p:cNvGrpSpPr/>
          <p:nvPr/>
        </p:nvGrpSpPr>
        <p:grpSpPr>
          <a:xfrm>
            <a:off x="223488" y="617893"/>
            <a:ext cx="1642272" cy="656978"/>
            <a:chOff x="340718" y="617893"/>
            <a:chExt cx="1642272" cy="656978"/>
          </a:xfrm>
        </p:grpSpPr>
        <p:sp>
          <p:nvSpPr>
            <p:cNvPr id="3" name="TextBox 2">
              <a:extLst>
                <a:ext uri="{FF2B5EF4-FFF2-40B4-BE49-F238E27FC236}">
                  <a16:creationId xmlns:a16="http://schemas.microsoft.com/office/drawing/2014/main" id="{03294A48-5128-4508-BFB7-94AD3F5984A4}"/>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4" name="TextBox 3">
              <a:extLst>
                <a:ext uri="{FF2B5EF4-FFF2-40B4-BE49-F238E27FC236}">
                  <a16:creationId xmlns:a16="http://schemas.microsoft.com/office/drawing/2014/main" id="{A0FE075E-00B8-430F-A266-1358EF8D2A4B}"/>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5" name="TextBox 4">
            <a:extLst>
              <a:ext uri="{FF2B5EF4-FFF2-40B4-BE49-F238E27FC236}">
                <a16:creationId xmlns:a16="http://schemas.microsoft.com/office/drawing/2014/main" id="{CC276F55-83B7-4445-99D9-142DBE549B7E}"/>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
        <p:nvSpPr>
          <p:cNvPr id="10" name="TextBox 9">
            <a:extLst>
              <a:ext uri="{FF2B5EF4-FFF2-40B4-BE49-F238E27FC236}">
                <a16:creationId xmlns:a16="http://schemas.microsoft.com/office/drawing/2014/main" id="{5BF60F04-36B4-45A2-B1D1-F13D064BD417}"/>
              </a:ext>
            </a:extLst>
          </p:cNvPr>
          <p:cNvSpPr txBox="1"/>
          <p:nvPr/>
        </p:nvSpPr>
        <p:spPr>
          <a:xfrm>
            <a:off x="1520567" y="1426549"/>
            <a:ext cx="5365827" cy="392928"/>
          </a:xfrm>
          <a:prstGeom prst="rect">
            <a:avLst/>
          </a:prstGeom>
          <a:noFill/>
        </p:spPr>
        <p:txBody>
          <a:bodyPr wrap="square" rtlCol="0">
            <a:spAutoFit/>
          </a:bodyPr>
          <a:lstStyle/>
          <a:p>
            <a:pPr>
              <a:lnSpc>
                <a:spcPct val="150000"/>
              </a:lnSpc>
            </a:pPr>
            <a:r>
              <a:rPr lang="vi-VN" sz="1500" dirty="0">
                <a:latin typeface="UTM Avo" panose="02040603050506020204" pitchFamily="18" charset="0"/>
              </a:rPr>
              <a:t>Đoán xem các bạn nhỏ trong tranh đang nói gì.</a:t>
            </a:r>
            <a:endParaRPr lang="en-US" sz="1500" dirty="0">
              <a:latin typeface="UTM Avo" panose="02040603050506020204" pitchFamily="18" charset="0"/>
            </a:endParaRPr>
          </a:p>
        </p:txBody>
      </p:sp>
      <p:pic>
        <p:nvPicPr>
          <p:cNvPr id="11" name="Picture 10">
            <a:extLst>
              <a:ext uri="{FF2B5EF4-FFF2-40B4-BE49-F238E27FC236}">
                <a16:creationId xmlns:a16="http://schemas.microsoft.com/office/drawing/2014/main" id="{694660AC-3FC6-4716-A48A-E33D598CC2EA}"/>
              </a:ext>
            </a:extLst>
          </p:cNvPr>
          <p:cNvPicPr>
            <a:picLocks noChangeAspect="1"/>
          </p:cNvPicPr>
          <p:nvPr/>
        </p:nvPicPr>
        <p:blipFill>
          <a:blip r:embed="rId3">
            <a:clrChange>
              <a:clrFrom>
                <a:srgbClr val="FFFEFE"/>
              </a:clrFrom>
              <a:clrTo>
                <a:srgbClr val="FFFEFE">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824753" y="1409698"/>
            <a:ext cx="695814" cy="366713"/>
          </a:xfrm>
          <a:prstGeom prst="rect">
            <a:avLst/>
          </a:prstGeom>
        </p:spPr>
      </p:pic>
      <p:pic>
        <p:nvPicPr>
          <p:cNvPr id="6" name="Picture 5">
            <a:extLst>
              <a:ext uri="{FF2B5EF4-FFF2-40B4-BE49-F238E27FC236}">
                <a16:creationId xmlns:a16="http://schemas.microsoft.com/office/drawing/2014/main" id="{0E79E6BE-45B0-4B70-8701-E52670DDB29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1399494" y="1869276"/>
            <a:ext cx="4059011" cy="2995628"/>
          </a:xfrm>
          <a:prstGeom prst="rect">
            <a:avLst/>
          </a:prstGeom>
        </p:spPr>
      </p:pic>
    </p:spTree>
    <p:custDataLst>
      <p:tags r:id="rId1"/>
    </p:custDataLst>
    <p:extLst>
      <p:ext uri="{BB962C8B-B14F-4D97-AF65-F5344CB8AC3E}">
        <p14:creationId xmlns:p14="http://schemas.microsoft.com/office/powerpoint/2010/main" val="239239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642938"/>
            <a:ext cx="6861002" cy="2201197"/>
          </a:xfrm>
          <a:prstGeom prst="rect">
            <a:avLst/>
          </a:prstGeom>
        </p:spPr>
      </p:pic>
      <p:sp>
        <p:nvSpPr>
          <p:cNvPr id="3" name="Rectangle 11">
            <a:extLst>
              <a:ext uri="{FF2B5EF4-FFF2-40B4-BE49-F238E27FC236}">
                <a16:creationId xmlns:a16="http://schemas.microsoft.com/office/drawing/2014/main" id="{3AD24F28-1415-40B3-A995-3C246C286D7F}"/>
              </a:ext>
            </a:extLst>
          </p:cNvPr>
          <p:cNvSpPr>
            <a:spLocks noChangeArrowheads="1"/>
          </p:cNvSpPr>
          <p:nvPr/>
        </p:nvSpPr>
        <p:spPr bwMode="gray">
          <a:xfrm>
            <a:off x="838249" y="2993462"/>
            <a:ext cx="5610484" cy="741106"/>
          </a:xfrm>
          <a:prstGeom prst="rect">
            <a:avLst/>
          </a:prstGeom>
          <a:noFill/>
          <a:ln>
            <a:noFill/>
          </a:ln>
        </p:spPr>
        <p:txBody>
          <a:bodyPr wrap="square">
            <a:prstTxWarp prst="textDoubleWave1">
              <a:avLst/>
            </a:prstTxWarp>
            <a:spAutoFit/>
          </a:bodyPr>
          <a:lstStyle/>
          <a:p>
            <a:pPr marL="0" marR="0" lvl="0" indent="0" algn="ctr" defTabSz="685754" rtl="0" eaLnBrk="1" fontAlgn="auto" latinLnBrk="0" hangingPunct="1">
              <a:lnSpc>
                <a:spcPct val="150000"/>
              </a:lnSpc>
              <a:spcBef>
                <a:spcPts val="0"/>
              </a:spcBef>
              <a:spcAft>
                <a:spcPts val="0"/>
              </a:spcAft>
              <a:buClrTx/>
              <a:buSzTx/>
              <a:buFont typeface="Arial"/>
              <a:buNone/>
              <a:tabLst/>
              <a:defRPr/>
            </a:pPr>
            <a:r>
              <a:rPr kumimoji="0" lang="en-US" altLang="zh-CN" sz="3712"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Trả</a:t>
            </a:r>
            <a:r>
              <a:rPr kumimoji="0" lang="en-US" altLang="zh-CN" sz="3712"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 </a:t>
            </a:r>
            <a:r>
              <a:rPr kumimoji="0" lang="en-US" altLang="zh-CN" sz="3712"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lời</a:t>
            </a:r>
            <a:r>
              <a:rPr kumimoji="0" lang="en-US" altLang="zh-CN" sz="3712"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 </a:t>
            </a:r>
            <a:r>
              <a:rPr kumimoji="0" lang="en-US" altLang="zh-CN" sz="3712"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câu</a:t>
            </a:r>
            <a:r>
              <a:rPr kumimoji="0" lang="en-US" altLang="zh-CN" sz="3712"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 </a:t>
            </a:r>
            <a:r>
              <a:rPr kumimoji="0" lang="en-US" altLang="zh-CN" sz="3712" b="0" i="0" u="none" strike="noStrike" kern="1200" cap="none" spc="0" normalizeH="0" baseline="0" noProof="0" dirty="0" err="1">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rPr>
              <a:t>hỏi</a:t>
            </a:r>
            <a:endParaRPr kumimoji="0" lang="zh-CN" altLang="en-US" sz="3712" b="0" i="0" u="none" strike="noStrike" kern="1200" cap="none" spc="0" normalizeH="0" baseline="0" noProof="0" dirty="0">
              <a:ln w="0"/>
              <a:gradFill>
                <a:gsLst>
                  <a:gs pos="0">
                    <a:srgbClr val="4472C4">
                      <a:lumMod val="50000"/>
                    </a:srgbClr>
                  </a:gs>
                  <a:gs pos="50000">
                    <a:srgbClr val="4472C4"/>
                  </a:gs>
                  <a:gs pos="100000">
                    <a:srgbClr val="4472C4">
                      <a:lumMod val="60000"/>
                      <a:lumOff val="40000"/>
                    </a:srgbClr>
                  </a:gs>
                </a:gsLst>
                <a:lin ang="5400000"/>
              </a:gradFill>
              <a:effectLst>
                <a:reflection blurRad="6350" stA="53000" endA="300" endPos="35500" dir="5400000" sy="-90000" algn="bl" rotWithShape="0"/>
              </a:effectLst>
              <a:uLnTx/>
              <a:uFillTx/>
              <a:latin typeface="iCiel Cadena" panose="02000503000000020004" pitchFamily="2"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3171951731"/>
      </p:ext>
    </p:extLst>
  </p:cSld>
  <p:clrMapOvr>
    <a:masterClrMapping/>
  </p:clrMapOvr>
  <mc:AlternateContent xmlns:mc="http://schemas.openxmlformats.org/markup-compatibility/2006" xmlns:p14="http://schemas.microsoft.com/office/powerpoint/2010/main">
    <mc:Choice Requires="p14">
      <p:transition spd="slow" p14:dur="1750">
        <p14:warp dir="in"/>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9B165CA-31A8-4732-A7A0-AB4C01432571}"/>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TRẢ LỜI CÂU HỎI</a:t>
            </a:r>
            <a:endParaRPr lang="en-US" sz="3600" dirty="0">
              <a:solidFill>
                <a:schemeClr val="accent2"/>
              </a:solidFill>
              <a:latin typeface="UTM Cookies" panose="02040603050506020204" pitchFamily="18" charset="0"/>
            </a:endParaRPr>
          </a:p>
        </p:txBody>
      </p:sp>
      <p:sp>
        <p:nvSpPr>
          <p:cNvPr id="4" name="TextBox 3">
            <a:extLst>
              <a:ext uri="{FF2B5EF4-FFF2-40B4-BE49-F238E27FC236}">
                <a16:creationId xmlns:a16="http://schemas.microsoft.com/office/drawing/2014/main" id="{C33E36AB-714E-4BC3-850C-E6AC6384CFB5}"/>
              </a:ext>
            </a:extLst>
          </p:cNvPr>
          <p:cNvSpPr txBox="1"/>
          <p:nvPr/>
        </p:nvSpPr>
        <p:spPr>
          <a:xfrm>
            <a:off x="1666396" y="1366970"/>
            <a:ext cx="4812513" cy="735842"/>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Sắp xếp các thẻ dưới đây theo trình tự các đoạn trong bài đọc.</a:t>
            </a:r>
          </a:p>
        </p:txBody>
      </p:sp>
      <p:pic>
        <p:nvPicPr>
          <p:cNvPr id="10" name="Picture 9">
            <a:extLst>
              <a:ext uri="{FF2B5EF4-FFF2-40B4-BE49-F238E27FC236}">
                <a16:creationId xmlns:a16="http://schemas.microsoft.com/office/drawing/2014/main" id="{63455A8C-18E5-42E6-BEF6-2EC1373F316A}"/>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grpSp>
        <p:nvGrpSpPr>
          <p:cNvPr id="16" name="Group 15">
            <a:extLst>
              <a:ext uri="{FF2B5EF4-FFF2-40B4-BE49-F238E27FC236}">
                <a16:creationId xmlns:a16="http://schemas.microsoft.com/office/drawing/2014/main" id="{B72367E2-266B-4285-B7E3-B796F401D99E}"/>
              </a:ext>
            </a:extLst>
          </p:cNvPr>
          <p:cNvGrpSpPr/>
          <p:nvPr/>
        </p:nvGrpSpPr>
        <p:grpSpPr>
          <a:xfrm>
            <a:off x="620483" y="2137461"/>
            <a:ext cx="2710543" cy="481002"/>
            <a:chOff x="718457" y="2123591"/>
            <a:chExt cx="2710543" cy="481002"/>
          </a:xfrm>
        </p:grpSpPr>
        <p:grpSp>
          <p:nvGrpSpPr>
            <p:cNvPr id="14" name="Group 13">
              <a:extLst>
                <a:ext uri="{FF2B5EF4-FFF2-40B4-BE49-F238E27FC236}">
                  <a16:creationId xmlns:a16="http://schemas.microsoft.com/office/drawing/2014/main" id="{6089231C-D3D6-4E95-890D-3CD8282E38C0}"/>
                </a:ext>
              </a:extLst>
            </p:cNvPr>
            <p:cNvGrpSpPr/>
            <p:nvPr/>
          </p:nvGrpSpPr>
          <p:grpSpPr>
            <a:xfrm>
              <a:off x="718457" y="2123591"/>
              <a:ext cx="2710543" cy="468000"/>
              <a:chOff x="718457" y="2123591"/>
              <a:chExt cx="2710543" cy="468000"/>
            </a:xfrm>
          </p:grpSpPr>
          <p:grpSp>
            <p:nvGrpSpPr>
              <p:cNvPr id="12" name="Group 11">
                <a:extLst>
                  <a:ext uri="{FF2B5EF4-FFF2-40B4-BE49-F238E27FC236}">
                    <a16:creationId xmlns:a16="http://schemas.microsoft.com/office/drawing/2014/main" id="{24AB81C0-58D2-4379-B036-738B21A2D799}"/>
                  </a:ext>
                </a:extLst>
              </p:cNvPr>
              <p:cNvGrpSpPr/>
              <p:nvPr/>
            </p:nvGrpSpPr>
            <p:grpSpPr>
              <a:xfrm>
                <a:off x="718457" y="2123591"/>
                <a:ext cx="2710543" cy="468000"/>
                <a:chOff x="718457" y="2123591"/>
                <a:chExt cx="2710543" cy="468000"/>
              </a:xfrm>
            </p:grpSpPr>
            <p:sp>
              <p:nvSpPr>
                <p:cNvPr id="11" name="Rectangle: Rounded Corners 10">
                  <a:extLst>
                    <a:ext uri="{FF2B5EF4-FFF2-40B4-BE49-F238E27FC236}">
                      <a16:creationId xmlns:a16="http://schemas.microsoft.com/office/drawing/2014/main" id="{197F6A50-51F1-4A90-BD7B-1DF1B6DA3694}"/>
                    </a:ext>
                  </a:extLst>
                </p:cNvPr>
                <p:cNvSpPr/>
                <p:nvPr/>
              </p:nvSpPr>
              <p:spPr>
                <a:xfrm>
                  <a:off x="1025941" y="2156249"/>
                  <a:ext cx="2403059" cy="415994"/>
                </a:xfrm>
                <a:prstGeom prst="roundRect">
                  <a:avLst>
                    <a:gd name="adj" fmla="val 45452"/>
                  </a:avLst>
                </a:prstGeom>
                <a:solidFill>
                  <a:srgbClr val="F9BDC9"/>
                </a:solidFill>
                <a:ln>
                  <a:solidFill>
                    <a:srgbClr val="F9BDC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6" name="Oval 5">
                  <a:extLst>
                    <a:ext uri="{FF2B5EF4-FFF2-40B4-BE49-F238E27FC236}">
                      <a16:creationId xmlns:a16="http://schemas.microsoft.com/office/drawing/2014/main" id="{FF59D202-0297-4C57-AB1F-4F2689935F91}"/>
                    </a:ext>
                  </a:extLst>
                </p:cNvPr>
                <p:cNvSpPr/>
                <p:nvPr/>
              </p:nvSpPr>
              <p:spPr>
                <a:xfrm>
                  <a:off x="718457" y="2123591"/>
                  <a:ext cx="468000" cy="468000"/>
                </a:xfrm>
                <a:prstGeom prst="ellipse">
                  <a:avLst/>
                </a:prstGeom>
                <a:solidFill>
                  <a:srgbClr val="FF0090"/>
                </a:solidFill>
                <a:ln>
                  <a:solidFill>
                    <a:srgbClr val="FF009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13" name="Rectangle 12">
                <a:extLst>
                  <a:ext uri="{FF2B5EF4-FFF2-40B4-BE49-F238E27FC236}">
                    <a16:creationId xmlns:a16="http://schemas.microsoft.com/office/drawing/2014/main" id="{19C0E5B0-DEDD-485F-9C05-0A9243CFC972}"/>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Các miền, khí hậu</a:t>
                </a:r>
                <a:endParaRPr lang="vi-VN" dirty="0"/>
              </a:p>
            </p:txBody>
          </p:sp>
        </p:grpSp>
        <p:sp>
          <p:nvSpPr>
            <p:cNvPr id="15" name="Rectangle 14">
              <a:extLst>
                <a:ext uri="{FF2B5EF4-FFF2-40B4-BE49-F238E27FC236}">
                  <a16:creationId xmlns:a16="http://schemas.microsoft.com/office/drawing/2014/main" id="{5107EA7D-3123-42B0-BB8A-C3CDE45F5A7C}"/>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1</a:t>
              </a:r>
              <a:endParaRPr lang="vi-VN" sz="2400" dirty="0">
                <a:solidFill>
                  <a:schemeClr val="accent2"/>
                </a:solidFill>
              </a:endParaRPr>
            </a:p>
          </p:txBody>
        </p:sp>
      </p:grpSp>
      <p:grpSp>
        <p:nvGrpSpPr>
          <p:cNvPr id="17" name="Group 16">
            <a:extLst>
              <a:ext uri="{FF2B5EF4-FFF2-40B4-BE49-F238E27FC236}">
                <a16:creationId xmlns:a16="http://schemas.microsoft.com/office/drawing/2014/main" id="{5E053A0B-45AD-4896-9FAF-06F7D96BA75D}"/>
              </a:ext>
            </a:extLst>
          </p:cNvPr>
          <p:cNvGrpSpPr/>
          <p:nvPr/>
        </p:nvGrpSpPr>
        <p:grpSpPr>
          <a:xfrm>
            <a:off x="3667967" y="2147129"/>
            <a:ext cx="2710543" cy="481002"/>
            <a:chOff x="718457" y="2123591"/>
            <a:chExt cx="2710543" cy="481002"/>
          </a:xfrm>
        </p:grpSpPr>
        <p:grpSp>
          <p:nvGrpSpPr>
            <p:cNvPr id="18" name="Group 17">
              <a:extLst>
                <a:ext uri="{FF2B5EF4-FFF2-40B4-BE49-F238E27FC236}">
                  <a16:creationId xmlns:a16="http://schemas.microsoft.com/office/drawing/2014/main" id="{023CA813-63DA-4A16-AB58-F4D81D9BCCEF}"/>
                </a:ext>
              </a:extLst>
            </p:cNvPr>
            <p:cNvGrpSpPr/>
            <p:nvPr/>
          </p:nvGrpSpPr>
          <p:grpSpPr>
            <a:xfrm>
              <a:off x="718457" y="2123591"/>
              <a:ext cx="2710543" cy="468000"/>
              <a:chOff x="718457" y="2123591"/>
              <a:chExt cx="2710543" cy="468000"/>
            </a:xfrm>
          </p:grpSpPr>
          <p:grpSp>
            <p:nvGrpSpPr>
              <p:cNvPr id="20" name="Group 19">
                <a:extLst>
                  <a:ext uri="{FF2B5EF4-FFF2-40B4-BE49-F238E27FC236}">
                    <a16:creationId xmlns:a16="http://schemas.microsoft.com/office/drawing/2014/main" id="{D88D840C-36E3-4C7D-AD65-F578059CC3BB}"/>
                  </a:ext>
                </a:extLst>
              </p:cNvPr>
              <p:cNvGrpSpPr/>
              <p:nvPr/>
            </p:nvGrpSpPr>
            <p:grpSpPr>
              <a:xfrm>
                <a:off x="718457" y="2123591"/>
                <a:ext cx="2710543" cy="468000"/>
                <a:chOff x="718457" y="2123591"/>
                <a:chExt cx="2710543" cy="468000"/>
              </a:xfrm>
            </p:grpSpPr>
            <p:sp>
              <p:nvSpPr>
                <p:cNvPr id="22" name="Rectangle: Rounded Corners 21">
                  <a:extLst>
                    <a:ext uri="{FF2B5EF4-FFF2-40B4-BE49-F238E27FC236}">
                      <a16:creationId xmlns:a16="http://schemas.microsoft.com/office/drawing/2014/main" id="{B8452102-0B04-4063-B507-F6EC8E65655A}"/>
                    </a:ext>
                  </a:extLst>
                </p:cNvPr>
                <p:cNvSpPr/>
                <p:nvPr/>
              </p:nvSpPr>
              <p:spPr>
                <a:xfrm>
                  <a:off x="1025941" y="2156249"/>
                  <a:ext cx="2403059" cy="415994"/>
                </a:xfrm>
                <a:prstGeom prst="roundRect">
                  <a:avLst>
                    <a:gd name="adj" fmla="val 45452"/>
                  </a:avLst>
                </a:prstGeom>
                <a:solidFill>
                  <a:srgbClr val="DBE9AE"/>
                </a:solidFill>
                <a:ln>
                  <a:solidFill>
                    <a:srgbClr val="DBE9AE"/>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Oval 22">
                  <a:extLst>
                    <a:ext uri="{FF2B5EF4-FFF2-40B4-BE49-F238E27FC236}">
                      <a16:creationId xmlns:a16="http://schemas.microsoft.com/office/drawing/2014/main" id="{650C7D57-3E71-4238-B2EB-2E499C157223}"/>
                    </a:ext>
                  </a:extLst>
                </p:cNvPr>
                <p:cNvSpPr/>
                <p:nvPr/>
              </p:nvSpPr>
              <p:spPr>
                <a:xfrm>
                  <a:off x="718457" y="2123591"/>
                  <a:ext cx="468000" cy="468000"/>
                </a:xfrm>
                <a:prstGeom prst="ellipse">
                  <a:avLst/>
                </a:prstGeom>
                <a:solidFill>
                  <a:srgbClr val="72B451"/>
                </a:solidFill>
                <a:ln>
                  <a:solidFill>
                    <a:srgbClr val="72B45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1" name="Rectangle 20">
                <a:extLst>
                  <a:ext uri="{FF2B5EF4-FFF2-40B4-BE49-F238E27FC236}">
                    <a16:creationId xmlns:a16="http://schemas.microsoft.com/office/drawing/2014/main" id="{9DE246E4-5F00-4FA0-B318-CDF72C4B8DD3}"/>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Tên nước, thủ đô, lá cờ</a:t>
                </a:r>
                <a:endParaRPr lang="vi-VN" dirty="0"/>
              </a:p>
            </p:txBody>
          </p:sp>
        </p:grpSp>
        <p:sp>
          <p:nvSpPr>
            <p:cNvPr id="19" name="Rectangle 18">
              <a:extLst>
                <a:ext uri="{FF2B5EF4-FFF2-40B4-BE49-F238E27FC236}">
                  <a16:creationId xmlns:a16="http://schemas.microsoft.com/office/drawing/2014/main" id="{D45E152F-D791-4DED-98E6-D6E5991C5A86}"/>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2</a:t>
              </a:r>
              <a:endParaRPr lang="vi-VN" sz="2400" dirty="0">
                <a:solidFill>
                  <a:schemeClr val="accent2"/>
                </a:solidFill>
              </a:endParaRPr>
            </a:p>
          </p:txBody>
        </p:sp>
      </p:grpSp>
      <p:grpSp>
        <p:nvGrpSpPr>
          <p:cNvPr id="24" name="Group 23">
            <a:extLst>
              <a:ext uri="{FF2B5EF4-FFF2-40B4-BE49-F238E27FC236}">
                <a16:creationId xmlns:a16="http://schemas.microsoft.com/office/drawing/2014/main" id="{205C86C7-5466-4FDF-83CD-970FB0D44A6B}"/>
              </a:ext>
            </a:extLst>
          </p:cNvPr>
          <p:cNvGrpSpPr/>
          <p:nvPr/>
        </p:nvGrpSpPr>
        <p:grpSpPr>
          <a:xfrm>
            <a:off x="620483" y="2736642"/>
            <a:ext cx="2710543" cy="481002"/>
            <a:chOff x="718457" y="2123591"/>
            <a:chExt cx="2710543" cy="481002"/>
          </a:xfrm>
        </p:grpSpPr>
        <p:grpSp>
          <p:nvGrpSpPr>
            <p:cNvPr id="25" name="Group 24">
              <a:extLst>
                <a:ext uri="{FF2B5EF4-FFF2-40B4-BE49-F238E27FC236}">
                  <a16:creationId xmlns:a16="http://schemas.microsoft.com/office/drawing/2014/main" id="{FA2D484C-534F-4725-BDBA-F9F45758A325}"/>
                </a:ext>
              </a:extLst>
            </p:cNvPr>
            <p:cNvGrpSpPr/>
            <p:nvPr/>
          </p:nvGrpSpPr>
          <p:grpSpPr>
            <a:xfrm>
              <a:off x="718457" y="2123591"/>
              <a:ext cx="2710543" cy="468000"/>
              <a:chOff x="718457" y="2123591"/>
              <a:chExt cx="2710543" cy="468000"/>
            </a:xfrm>
          </p:grpSpPr>
          <p:grpSp>
            <p:nvGrpSpPr>
              <p:cNvPr id="27" name="Group 26">
                <a:extLst>
                  <a:ext uri="{FF2B5EF4-FFF2-40B4-BE49-F238E27FC236}">
                    <a16:creationId xmlns:a16="http://schemas.microsoft.com/office/drawing/2014/main" id="{5BA78938-3E79-42BA-9738-1E1221C50822}"/>
                  </a:ext>
                </a:extLst>
              </p:cNvPr>
              <p:cNvGrpSpPr/>
              <p:nvPr/>
            </p:nvGrpSpPr>
            <p:grpSpPr>
              <a:xfrm>
                <a:off x="718457" y="2123591"/>
                <a:ext cx="2710543" cy="468000"/>
                <a:chOff x="718457" y="2123591"/>
                <a:chExt cx="2710543" cy="468000"/>
              </a:xfrm>
            </p:grpSpPr>
            <p:sp>
              <p:nvSpPr>
                <p:cNvPr id="29" name="Rectangle: Rounded Corners 28">
                  <a:extLst>
                    <a:ext uri="{FF2B5EF4-FFF2-40B4-BE49-F238E27FC236}">
                      <a16:creationId xmlns:a16="http://schemas.microsoft.com/office/drawing/2014/main" id="{BF4E1FAE-55A0-408E-842B-D23825A18552}"/>
                    </a:ext>
                  </a:extLst>
                </p:cNvPr>
                <p:cNvSpPr/>
                <p:nvPr/>
              </p:nvSpPr>
              <p:spPr>
                <a:xfrm>
                  <a:off x="1025941" y="2156249"/>
                  <a:ext cx="2403059" cy="415994"/>
                </a:xfrm>
                <a:prstGeom prst="roundRect">
                  <a:avLst>
                    <a:gd name="adj" fmla="val 45452"/>
                  </a:avLst>
                </a:prstGeom>
                <a:solidFill>
                  <a:srgbClr val="F6D5A8"/>
                </a:solidFill>
                <a:ln>
                  <a:solidFill>
                    <a:srgbClr val="F6D5A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Oval 29">
                  <a:extLst>
                    <a:ext uri="{FF2B5EF4-FFF2-40B4-BE49-F238E27FC236}">
                      <a16:creationId xmlns:a16="http://schemas.microsoft.com/office/drawing/2014/main" id="{AE48B713-7CDA-46C0-B0BF-CDEEED886820}"/>
                    </a:ext>
                  </a:extLst>
                </p:cNvPr>
                <p:cNvSpPr/>
                <p:nvPr/>
              </p:nvSpPr>
              <p:spPr>
                <a:xfrm>
                  <a:off x="718457" y="2123591"/>
                  <a:ext cx="468000" cy="468000"/>
                </a:xfrm>
                <a:prstGeom prst="ellipse">
                  <a:avLst/>
                </a:prstGeom>
                <a:solidFill>
                  <a:srgbClr val="F45A21"/>
                </a:solidFill>
                <a:ln>
                  <a:solidFill>
                    <a:srgbClr val="F45A21"/>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28" name="Rectangle 27">
                <a:extLst>
                  <a:ext uri="{FF2B5EF4-FFF2-40B4-BE49-F238E27FC236}">
                    <a16:creationId xmlns:a16="http://schemas.microsoft.com/office/drawing/2014/main" id="{C900D572-276B-47A2-9080-4F7679E7FB77}"/>
                  </a:ext>
                </a:extLst>
              </p:cNvPr>
              <p:cNvSpPr/>
              <p:nvPr/>
            </p:nvSpPr>
            <p:spPr>
              <a:xfrm>
                <a:off x="1140417" y="2207672"/>
                <a:ext cx="2288583" cy="307777"/>
              </a:xfrm>
              <a:prstGeom prst="rect">
                <a:avLst/>
              </a:prstGeom>
            </p:spPr>
            <p:txBody>
              <a:bodyPr wrap="square">
                <a:spAutoFit/>
              </a:bodyPr>
              <a:lstStyle/>
              <a:p>
                <a:pPr algn="ctr"/>
                <a:r>
                  <a:rPr lang="vi-VN" dirty="0">
                    <a:latin typeface="UTM Avo" panose="02040603050506020204" pitchFamily="18" charset="0"/>
                  </a:rPr>
                  <a:t>Những người anh hùng</a:t>
                </a:r>
                <a:endParaRPr lang="vi-VN" dirty="0"/>
              </a:p>
            </p:txBody>
          </p:sp>
        </p:grpSp>
        <p:sp>
          <p:nvSpPr>
            <p:cNvPr id="26" name="Rectangle 25">
              <a:extLst>
                <a:ext uri="{FF2B5EF4-FFF2-40B4-BE49-F238E27FC236}">
                  <a16:creationId xmlns:a16="http://schemas.microsoft.com/office/drawing/2014/main" id="{74E34EF7-3056-4065-966E-F0673E2E7CD0}"/>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3</a:t>
              </a:r>
              <a:endParaRPr lang="vi-VN" sz="2400" dirty="0">
                <a:solidFill>
                  <a:schemeClr val="accent2"/>
                </a:solidFill>
              </a:endParaRPr>
            </a:p>
          </p:txBody>
        </p:sp>
      </p:grpSp>
      <p:grpSp>
        <p:nvGrpSpPr>
          <p:cNvPr id="31" name="Group 30">
            <a:extLst>
              <a:ext uri="{FF2B5EF4-FFF2-40B4-BE49-F238E27FC236}">
                <a16:creationId xmlns:a16="http://schemas.microsoft.com/office/drawing/2014/main" id="{A7ADF767-31E5-41FC-BAA5-DB87536E917A}"/>
              </a:ext>
            </a:extLst>
          </p:cNvPr>
          <p:cNvGrpSpPr/>
          <p:nvPr/>
        </p:nvGrpSpPr>
        <p:grpSpPr>
          <a:xfrm>
            <a:off x="3667967" y="2746310"/>
            <a:ext cx="2767398" cy="481002"/>
            <a:chOff x="718457" y="2123591"/>
            <a:chExt cx="2767398" cy="481002"/>
          </a:xfrm>
        </p:grpSpPr>
        <p:grpSp>
          <p:nvGrpSpPr>
            <p:cNvPr id="32" name="Group 31">
              <a:extLst>
                <a:ext uri="{FF2B5EF4-FFF2-40B4-BE49-F238E27FC236}">
                  <a16:creationId xmlns:a16="http://schemas.microsoft.com/office/drawing/2014/main" id="{20DA8ECB-2545-4EF2-B9D4-6213BC49DA2D}"/>
                </a:ext>
              </a:extLst>
            </p:cNvPr>
            <p:cNvGrpSpPr/>
            <p:nvPr/>
          </p:nvGrpSpPr>
          <p:grpSpPr>
            <a:xfrm>
              <a:off x="718457" y="2123591"/>
              <a:ext cx="2767398" cy="468000"/>
              <a:chOff x="718457" y="2123591"/>
              <a:chExt cx="2767398" cy="468000"/>
            </a:xfrm>
          </p:grpSpPr>
          <p:grpSp>
            <p:nvGrpSpPr>
              <p:cNvPr id="34" name="Group 33">
                <a:extLst>
                  <a:ext uri="{FF2B5EF4-FFF2-40B4-BE49-F238E27FC236}">
                    <a16:creationId xmlns:a16="http://schemas.microsoft.com/office/drawing/2014/main" id="{293D109C-E352-4178-A040-C31B870823E2}"/>
                  </a:ext>
                </a:extLst>
              </p:cNvPr>
              <p:cNvGrpSpPr/>
              <p:nvPr/>
            </p:nvGrpSpPr>
            <p:grpSpPr>
              <a:xfrm>
                <a:off x="718457" y="2123591"/>
                <a:ext cx="2710543" cy="468000"/>
                <a:chOff x="718457" y="2123591"/>
                <a:chExt cx="2710543" cy="468000"/>
              </a:xfrm>
            </p:grpSpPr>
            <p:sp>
              <p:nvSpPr>
                <p:cNvPr id="36" name="Rectangle: Rounded Corners 35">
                  <a:extLst>
                    <a:ext uri="{FF2B5EF4-FFF2-40B4-BE49-F238E27FC236}">
                      <a16:creationId xmlns:a16="http://schemas.microsoft.com/office/drawing/2014/main" id="{51663FD0-1165-40D5-B8CF-7C23ADBA33D3}"/>
                    </a:ext>
                  </a:extLst>
                </p:cNvPr>
                <p:cNvSpPr/>
                <p:nvPr/>
              </p:nvSpPr>
              <p:spPr>
                <a:xfrm>
                  <a:off x="1025941" y="2156249"/>
                  <a:ext cx="2403059" cy="415994"/>
                </a:xfrm>
                <a:prstGeom prst="roundRect">
                  <a:avLst>
                    <a:gd name="adj" fmla="val 45452"/>
                  </a:avLst>
                </a:prstGeom>
                <a:solidFill>
                  <a:srgbClr val="AEE2FA"/>
                </a:solidFill>
                <a:ln>
                  <a:solidFill>
                    <a:srgbClr val="AEE2F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7" name="Oval 36">
                  <a:extLst>
                    <a:ext uri="{FF2B5EF4-FFF2-40B4-BE49-F238E27FC236}">
                      <a16:creationId xmlns:a16="http://schemas.microsoft.com/office/drawing/2014/main" id="{061E9687-1C13-4894-B249-1C0E7A76369F}"/>
                    </a:ext>
                  </a:extLst>
                </p:cNvPr>
                <p:cNvSpPr/>
                <p:nvPr/>
              </p:nvSpPr>
              <p:spPr>
                <a:xfrm>
                  <a:off x="718457" y="2123591"/>
                  <a:ext cx="468000" cy="468000"/>
                </a:xfrm>
                <a:prstGeom prst="ellipse">
                  <a:avLst/>
                </a:prstGeom>
                <a:solidFill>
                  <a:srgbClr val="07A7AF"/>
                </a:solidFill>
                <a:ln>
                  <a:solidFill>
                    <a:srgbClr val="07A7AF"/>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grpSp>
          <p:sp>
            <p:nvSpPr>
              <p:cNvPr id="35" name="Rectangle 34">
                <a:extLst>
                  <a:ext uri="{FF2B5EF4-FFF2-40B4-BE49-F238E27FC236}">
                    <a16:creationId xmlns:a16="http://schemas.microsoft.com/office/drawing/2014/main" id="{0E00EA48-29B0-4C7F-BA60-FAC9D4F9F24E}"/>
                  </a:ext>
                </a:extLst>
              </p:cNvPr>
              <p:cNvSpPr/>
              <p:nvPr/>
            </p:nvSpPr>
            <p:spPr>
              <a:xfrm>
                <a:off x="1096873" y="2207672"/>
                <a:ext cx="2388982" cy="307777"/>
              </a:xfrm>
              <a:prstGeom prst="rect">
                <a:avLst/>
              </a:prstGeom>
            </p:spPr>
            <p:txBody>
              <a:bodyPr wrap="square">
                <a:spAutoFit/>
              </a:bodyPr>
              <a:lstStyle/>
              <a:p>
                <a:pPr algn="ctr"/>
                <a:r>
                  <a:rPr lang="vi-VN" dirty="0">
                    <a:latin typeface="UTM Avo" panose="02040603050506020204" pitchFamily="18" charset="0"/>
                  </a:rPr>
                  <a:t>Trang phục truyền thống</a:t>
                </a:r>
                <a:endParaRPr lang="vi-VN" dirty="0"/>
              </a:p>
            </p:txBody>
          </p:sp>
        </p:grpSp>
        <p:sp>
          <p:nvSpPr>
            <p:cNvPr id="33" name="Rectangle 32">
              <a:extLst>
                <a:ext uri="{FF2B5EF4-FFF2-40B4-BE49-F238E27FC236}">
                  <a16:creationId xmlns:a16="http://schemas.microsoft.com/office/drawing/2014/main" id="{1B35B587-C467-4A29-B114-912405F27513}"/>
                </a:ext>
              </a:extLst>
            </p:cNvPr>
            <p:cNvSpPr/>
            <p:nvPr/>
          </p:nvSpPr>
          <p:spPr>
            <a:xfrm>
              <a:off x="785833" y="2142928"/>
              <a:ext cx="354584" cy="461665"/>
            </a:xfrm>
            <a:prstGeom prst="rect">
              <a:avLst/>
            </a:prstGeom>
          </p:spPr>
          <p:txBody>
            <a:bodyPr wrap="none">
              <a:spAutoFit/>
            </a:bodyPr>
            <a:lstStyle/>
            <a:p>
              <a:r>
                <a:rPr lang="en-US" sz="2400" dirty="0">
                  <a:solidFill>
                    <a:schemeClr val="accent2"/>
                  </a:solidFill>
                  <a:latin typeface="UTM Avo" panose="02040603050506020204" pitchFamily="18" charset="0"/>
                </a:rPr>
                <a:t>4</a:t>
              </a:r>
              <a:endParaRPr lang="vi-VN" sz="2400" dirty="0">
                <a:solidFill>
                  <a:schemeClr val="accent2"/>
                </a:solidFill>
              </a:endParaRPr>
            </a:p>
          </p:txBody>
        </p:sp>
      </p:grpSp>
      <p:sp>
        <p:nvSpPr>
          <p:cNvPr id="38" name="TextBox 37">
            <a:extLst>
              <a:ext uri="{FF2B5EF4-FFF2-40B4-BE49-F238E27FC236}">
                <a16:creationId xmlns:a16="http://schemas.microsoft.com/office/drawing/2014/main" id="{F38F0C59-CD49-47A3-A7C5-9FFC0FD0D364}"/>
              </a:ext>
            </a:extLst>
          </p:cNvPr>
          <p:cNvSpPr txBox="1"/>
          <p:nvPr/>
        </p:nvSpPr>
        <p:spPr>
          <a:xfrm>
            <a:off x="422501" y="3293331"/>
            <a:ext cx="6056408"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Lá cờ Tổ quốc ta được tả như thế nào?</a:t>
            </a:r>
          </a:p>
        </p:txBody>
      </p:sp>
      <p:sp>
        <p:nvSpPr>
          <p:cNvPr id="39" name="TextBox 38">
            <a:extLst>
              <a:ext uri="{FF2B5EF4-FFF2-40B4-BE49-F238E27FC236}">
                <a16:creationId xmlns:a16="http://schemas.microsoft.com/office/drawing/2014/main" id="{2B3AFC8E-C57A-43EE-8979-915DE9407EC4}"/>
              </a:ext>
            </a:extLst>
          </p:cNvPr>
          <p:cNvSpPr txBox="1"/>
          <p:nvPr/>
        </p:nvSpPr>
        <p:spPr>
          <a:xfrm>
            <a:off x="620483" y="3659769"/>
            <a:ext cx="3245467" cy="1148007"/>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Lá cờ Tổ quốc hình chữ nhật, nền đỏ, ở giữa có ngôi sao vàng năm cánh.</a:t>
            </a:r>
          </a:p>
        </p:txBody>
      </p:sp>
      <p:pic>
        <p:nvPicPr>
          <p:cNvPr id="2050" name="Picture 2" descr="Cờ Việt Nam Nhỏ | Mua giá rẻ hơn tại nhanvan.vn – Siêu Thị Sách &amp;amp; Tiện Ích  Nhân Văn">
            <a:extLst>
              <a:ext uri="{FF2B5EF4-FFF2-40B4-BE49-F238E27FC236}">
                <a16:creationId xmlns:a16="http://schemas.microsoft.com/office/drawing/2014/main" id="{AF4ACF93-711B-41A6-8050-DFA135ECB0D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063932" y="3689219"/>
            <a:ext cx="1887099" cy="1127701"/>
          </a:xfrm>
          <a:prstGeom prst="rect">
            <a:avLst/>
          </a:prstGeom>
          <a:noFill/>
          <a:extLst>
            <a:ext uri="{909E8E84-426E-40DD-AFC4-6F175D3DCCD1}">
              <a14:hiddenFill xmlns:a14="http://schemas.microsoft.com/office/drawing/2010/main">
                <a:solidFill>
                  <a:srgbClr val="FFFFFF"/>
                </a:solidFill>
              </a14:hiddenFill>
            </a:ext>
          </a:extLst>
        </p:spPr>
      </p:pic>
    </p:spTree>
    <p:custDataLst>
      <p:tags r:id="rId1"/>
    </p:custDataLst>
    <p:extLst>
      <p:ext uri="{BB962C8B-B14F-4D97-AF65-F5344CB8AC3E}">
        <p14:creationId xmlns:p14="http://schemas.microsoft.com/office/powerpoint/2010/main" val="25912025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arn(inVertical)">
                                      <p:cBhvr>
                                        <p:cTn id="12" dur="500"/>
                                        <p:tgtEl>
                                          <p:spTgt spid="16"/>
                                        </p:tgtEl>
                                      </p:cBhvr>
                                    </p:animEffect>
                                  </p:childTnLst>
                                </p:cTn>
                              </p:par>
                              <p:par>
                                <p:cTn id="13" presetID="16" presetClass="entr" presetSubtype="21"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barn(inVertical)">
                                      <p:cBhvr>
                                        <p:cTn id="15" dur="500"/>
                                        <p:tgtEl>
                                          <p:spTgt spid="17"/>
                                        </p:tgtEl>
                                      </p:cBhvr>
                                    </p:animEffect>
                                  </p:childTnLst>
                                </p:cTn>
                              </p:par>
                              <p:par>
                                <p:cTn id="16" presetID="16" presetClass="entr" presetSubtype="21" fill="hold" nodeType="withEffect">
                                  <p:stCondLst>
                                    <p:cond delay="0"/>
                                  </p:stCondLst>
                                  <p:childTnLst>
                                    <p:set>
                                      <p:cBhvr>
                                        <p:cTn id="17" dur="1" fill="hold">
                                          <p:stCondLst>
                                            <p:cond delay="0"/>
                                          </p:stCondLst>
                                        </p:cTn>
                                        <p:tgtEl>
                                          <p:spTgt spid="24"/>
                                        </p:tgtEl>
                                        <p:attrNameLst>
                                          <p:attrName>style.visibility</p:attrName>
                                        </p:attrNameLst>
                                      </p:cBhvr>
                                      <p:to>
                                        <p:strVal val="visible"/>
                                      </p:to>
                                    </p:set>
                                    <p:animEffect transition="in" filter="barn(inVertical)">
                                      <p:cBhvr>
                                        <p:cTn id="18" dur="500"/>
                                        <p:tgtEl>
                                          <p:spTgt spid="24"/>
                                        </p:tgtEl>
                                      </p:cBhvr>
                                    </p:animEffect>
                                  </p:childTnLst>
                                </p:cTn>
                              </p:par>
                              <p:par>
                                <p:cTn id="19" presetID="16" presetClass="entr" presetSubtype="21" fill="hold" nodeType="withEffect">
                                  <p:stCondLst>
                                    <p:cond delay="0"/>
                                  </p:stCondLst>
                                  <p:childTnLst>
                                    <p:set>
                                      <p:cBhvr>
                                        <p:cTn id="20" dur="1" fill="hold">
                                          <p:stCondLst>
                                            <p:cond delay="0"/>
                                          </p:stCondLst>
                                        </p:cTn>
                                        <p:tgtEl>
                                          <p:spTgt spid="31"/>
                                        </p:tgtEl>
                                        <p:attrNameLst>
                                          <p:attrName>style.visibility</p:attrName>
                                        </p:attrNameLst>
                                      </p:cBhvr>
                                      <p:to>
                                        <p:strVal val="visible"/>
                                      </p:to>
                                    </p:set>
                                    <p:animEffect transition="in" filter="barn(inVertical)">
                                      <p:cBhvr>
                                        <p:cTn id="21" dur="500"/>
                                        <p:tgtEl>
                                          <p:spTgt spid="3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path" presetSubtype="0" accel="50000" decel="50000" fill="hold" nodeType="clickEffect">
                                  <p:stCondLst>
                                    <p:cond delay="0"/>
                                  </p:stCondLst>
                                  <p:childTnLst>
                                    <p:animMotion origin="layout" path="M -2.96296E-6 2.96296E-6 L 1.11111E-6 0.11667 " pathEditMode="relative" rAng="0" ptsTypes="AA">
                                      <p:cBhvr>
                                        <p:cTn id="25" dur="2000" fill="hold"/>
                                        <p:tgtEl>
                                          <p:spTgt spid="16"/>
                                        </p:tgtEl>
                                        <p:attrNameLst>
                                          <p:attrName>ppt_x</p:attrName>
                                          <p:attrName>ppt_y</p:attrName>
                                        </p:attrNameLst>
                                      </p:cBhvr>
                                      <p:rCtr x="46" y="5772"/>
                                    </p:animMotion>
                                  </p:childTnLst>
                                </p:cTn>
                              </p:par>
                              <p:par>
                                <p:cTn id="26" presetID="42" presetClass="path" presetSubtype="0" accel="50000" decel="50000" fill="hold" nodeType="withEffect">
                                  <p:stCondLst>
                                    <p:cond delay="0"/>
                                  </p:stCondLst>
                                  <p:childTnLst>
                                    <p:animMotion origin="layout" path="M 2.59259E-6 2.46914E-6 L -0.44445 -0.00216 " pathEditMode="relative" rAng="0" ptsTypes="AA">
                                      <p:cBhvr>
                                        <p:cTn id="27" dur="2000" fill="hold"/>
                                        <p:tgtEl>
                                          <p:spTgt spid="17"/>
                                        </p:tgtEl>
                                        <p:attrNameLst>
                                          <p:attrName>ppt_x</p:attrName>
                                          <p:attrName>ppt_y</p:attrName>
                                        </p:attrNameLst>
                                      </p:cBhvr>
                                      <p:rCtr x="-22222" y="-123"/>
                                    </p:animMotion>
                                  </p:childTnLst>
                                </p:cTn>
                              </p:par>
                              <p:par>
                                <p:cTn id="28" presetID="42" presetClass="path" presetSubtype="0" accel="50000" decel="50000" fill="hold" nodeType="withEffect">
                                  <p:stCondLst>
                                    <p:cond delay="0"/>
                                  </p:stCondLst>
                                  <p:childTnLst>
                                    <p:animMotion origin="layout" path="M -2.96296E-6 -3.7037E-6 L 0.44445 -0.1145 " pathEditMode="relative" rAng="0" ptsTypes="AA">
                                      <p:cBhvr>
                                        <p:cTn id="29" dur="2000" fill="hold"/>
                                        <p:tgtEl>
                                          <p:spTgt spid="24"/>
                                        </p:tgtEl>
                                        <p:attrNameLst>
                                          <p:attrName>ppt_x</p:attrName>
                                          <p:attrName>ppt_y</p:attrName>
                                        </p:attrNameLst>
                                      </p:cBhvr>
                                      <p:rCtr x="22222" y="-5741"/>
                                    </p:animMotion>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wipe(left)">
                                      <p:cBhvr>
                                        <p:cTn id="34" dur="500"/>
                                        <p:tgtEl>
                                          <p:spTgt spid="38"/>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9"/>
                                        </p:tgtEl>
                                        <p:attrNameLst>
                                          <p:attrName>style.visibility</p:attrName>
                                        </p:attrNameLst>
                                      </p:cBhvr>
                                      <p:to>
                                        <p:strVal val="visible"/>
                                      </p:to>
                                    </p:set>
                                    <p:animEffect transition="in" filter="wipe(left)">
                                      <p:cBhvr>
                                        <p:cTn id="39" dur="500"/>
                                        <p:tgtEl>
                                          <p:spTgt spid="39"/>
                                        </p:tgtEl>
                                      </p:cBhvr>
                                    </p:animEffect>
                                  </p:childTnLst>
                                </p:cTn>
                              </p:par>
                            </p:childTnLst>
                          </p:cTn>
                        </p:par>
                      </p:childTnLst>
                    </p:cTn>
                  </p:par>
                  <p:par>
                    <p:cTn id="40" fill="hold">
                      <p:stCondLst>
                        <p:cond delay="indefinite"/>
                      </p:stCondLst>
                      <p:childTnLst>
                        <p:par>
                          <p:cTn id="41" fill="hold">
                            <p:stCondLst>
                              <p:cond delay="0"/>
                            </p:stCondLst>
                            <p:childTnLst>
                              <p:par>
                                <p:cTn id="42" presetID="53" presetClass="entr" presetSubtype="16" fill="hold" nodeType="clickEffect">
                                  <p:stCondLst>
                                    <p:cond delay="0"/>
                                  </p:stCondLst>
                                  <p:childTnLst>
                                    <p:set>
                                      <p:cBhvr>
                                        <p:cTn id="43" dur="1" fill="hold">
                                          <p:stCondLst>
                                            <p:cond delay="0"/>
                                          </p:stCondLst>
                                        </p:cTn>
                                        <p:tgtEl>
                                          <p:spTgt spid="2050"/>
                                        </p:tgtEl>
                                        <p:attrNameLst>
                                          <p:attrName>style.visibility</p:attrName>
                                        </p:attrNameLst>
                                      </p:cBhvr>
                                      <p:to>
                                        <p:strVal val="visible"/>
                                      </p:to>
                                    </p:set>
                                    <p:anim calcmode="lin" valueType="num">
                                      <p:cBhvr>
                                        <p:cTn id="44" dur="500" fill="hold"/>
                                        <p:tgtEl>
                                          <p:spTgt spid="2050"/>
                                        </p:tgtEl>
                                        <p:attrNameLst>
                                          <p:attrName>ppt_w</p:attrName>
                                        </p:attrNameLst>
                                      </p:cBhvr>
                                      <p:tavLst>
                                        <p:tav tm="0">
                                          <p:val>
                                            <p:fltVal val="0"/>
                                          </p:val>
                                        </p:tav>
                                        <p:tav tm="100000">
                                          <p:val>
                                            <p:strVal val="#ppt_w"/>
                                          </p:val>
                                        </p:tav>
                                      </p:tavLst>
                                    </p:anim>
                                    <p:anim calcmode="lin" valueType="num">
                                      <p:cBhvr>
                                        <p:cTn id="45" dur="500" fill="hold"/>
                                        <p:tgtEl>
                                          <p:spTgt spid="2050"/>
                                        </p:tgtEl>
                                        <p:attrNameLst>
                                          <p:attrName>ppt_h</p:attrName>
                                        </p:attrNameLst>
                                      </p:cBhvr>
                                      <p:tavLst>
                                        <p:tav tm="0">
                                          <p:val>
                                            <p:fltVal val="0"/>
                                          </p:val>
                                        </p:tav>
                                        <p:tav tm="100000">
                                          <p:val>
                                            <p:strVal val="#ppt_h"/>
                                          </p:val>
                                        </p:tav>
                                      </p:tavLst>
                                    </p:anim>
                                    <p:animEffect transition="in" filter="fade">
                                      <p:cBhvr>
                                        <p:cTn id="46" dur="500"/>
                                        <p:tgtEl>
                                          <p:spTgt spid="205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8" grpId="0"/>
      <p:bldP spid="3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62226B8-7748-445A-A52F-A09A55B1D360}"/>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3. </a:t>
            </a:r>
            <a:r>
              <a:rPr lang="vi-VN" sz="1500" dirty="0">
                <a:latin typeface="UTM Avo" panose="02040603050506020204" pitchFamily="18" charset="0"/>
              </a:rPr>
              <a:t>Bài đọc nói đến những vị anh hùng nào của dân tộc ta?</a:t>
            </a:r>
          </a:p>
        </p:txBody>
      </p:sp>
      <p:pic>
        <p:nvPicPr>
          <p:cNvPr id="3074" name="Picture 2" descr="Chuyện kể về Hai Bà Trưng – Hoàng Thành Thăng Long">
            <a:extLst>
              <a:ext uri="{FF2B5EF4-FFF2-40B4-BE49-F238E27FC236}">
                <a16:creationId xmlns:a16="http://schemas.microsoft.com/office/drawing/2014/main" id="{C4775D08-C5F9-4C24-9EEA-13DABBF0287C}"/>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33" t="5508" r="133" b="36999"/>
          <a:stretch/>
        </p:blipFill>
        <p:spPr bwMode="auto">
          <a:xfrm>
            <a:off x="709613" y="1013857"/>
            <a:ext cx="2090031"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ộc khởi nghĩa của Vương Bà Triệu Thị Trinh và những giá trị lịch sử  trường tồn">
            <a:extLst>
              <a:ext uri="{FF2B5EF4-FFF2-40B4-BE49-F238E27FC236}">
                <a16:creationId xmlns:a16="http://schemas.microsoft.com/office/drawing/2014/main" id="{BB40F87F-F644-43FE-B086-FF414383849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5470" y="1013857"/>
            <a:ext cx="1398523" cy="1870857"/>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Trần Hưng Đạo gác thù riêng, dốc lòng vì nước – Hoàng Thành Thăng Long">
            <a:extLst>
              <a:ext uri="{FF2B5EF4-FFF2-40B4-BE49-F238E27FC236}">
                <a16:creationId xmlns:a16="http://schemas.microsoft.com/office/drawing/2014/main" id="{E3D13033-6FA9-45B8-A4B6-AEFE000F23A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94575" y="3063959"/>
            <a:ext cx="2090031" cy="1567523"/>
          </a:xfrm>
          <a:prstGeom prst="rect">
            <a:avLst/>
          </a:prstGeom>
          <a:noFill/>
          <a:extLst>
            <a:ext uri="{909E8E84-426E-40DD-AFC4-6F175D3DCCD1}">
              <a14:hiddenFill xmlns:a14="http://schemas.microsoft.com/office/drawing/2010/main">
                <a:solidFill>
                  <a:srgbClr val="FFFFFF"/>
                </a:solidFill>
              </a14:hiddenFill>
            </a:ext>
          </a:extLst>
        </p:spPr>
      </p:pic>
      <p:pic>
        <p:nvPicPr>
          <p:cNvPr id="3080" name="Picture 8" descr="Cảm nhận của em về người anh hùng áo vải Quang Trung - Bài văn mẫu lớp 9 -  VnDoc.com">
            <a:extLst>
              <a:ext uri="{FF2B5EF4-FFF2-40B4-BE49-F238E27FC236}">
                <a16:creationId xmlns:a16="http://schemas.microsoft.com/office/drawing/2014/main" id="{EB81D0A8-659A-445F-9704-6C50F7C839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86510" y="3063959"/>
            <a:ext cx="1974463" cy="1554441"/>
          </a:xfrm>
          <a:prstGeom prst="rect">
            <a:avLst/>
          </a:prstGeom>
          <a:noFill/>
          <a:extLst>
            <a:ext uri="{909E8E84-426E-40DD-AFC4-6F175D3DCCD1}">
              <a14:hiddenFill xmlns:a14="http://schemas.microsoft.com/office/drawing/2010/main">
                <a:solidFill>
                  <a:srgbClr val="FFFFFF"/>
                </a:solidFill>
              </a14:hiddenFill>
            </a:ext>
          </a:extLst>
        </p:spPr>
      </p:pic>
      <p:pic>
        <p:nvPicPr>
          <p:cNvPr id="3082" name="Picture 10" descr="Tiểu sử Chủ tịch Hồ Chí Minh | C. Mác; Ph. Ăngghen; V. I. Lênin; Hồ Chí Minh">
            <a:extLst>
              <a:ext uri="{FF2B5EF4-FFF2-40B4-BE49-F238E27FC236}">
                <a16:creationId xmlns:a16="http://schemas.microsoft.com/office/drawing/2014/main" id="{EDAB6E7F-3747-4099-98B9-1DF3DF0170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09916" y="1013857"/>
            <a:ext cx="1338471" cy="187085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A7C32363-112E-46E7-93E7-B8582312DA01}"/>
              </a:ext>
            </a:extLst>
          </p:cNvPr>
          <p:cNvSpPr/>
          <p:nvPr/>
        </p:nvSpPr>
        <p:spPr>
          <a:xfrm>
            <a:off x="1126090" y="2512671"/>
            <a:ext cx="1257075" cy="307777"/>
          </a:xfrm>
          <a:prstGeom prst="rect">
            <a:avLst/>
          </a:prstGeom>
          <a:solidFill>
            <a:schemeClr val="accent2"/>
          </a:solidFill>
          <a:scene3d>
            <a:camera prst="orthographicFront"/>
            <a:lightRig rig="threePt" dir="t"/>
          </a:scene3d>
          <a:sp3d>
            <a:bevelT/>
          </a:sp3d>
        </p:spPr>
        <p:txBody>
          <a:bodyPr wrap="none">
            <a:spAutoFit/>
          </a:bodyPr>
          <a:lstStyle/>
          <a:p>
            <a:r>
              <a:rPr lang="vi-VN" dirty="0">
                <a:solidFill>
                  <a:srgbClr val="FF0000"/>
                </a:solidFill>
                <a:latin typeface="UTM Avo" panose="02040603050506020204" pitchFamily="18" charset="0"/>
              </a:rPr>
              <a:t>Hai Bà Trưng</a:t>
            </a:r>
            <a:endParaRPr lang="vi-VN" dirty="0">
              <a:solidFill>
                <a:srgbClr val="FF0000"/>
              </a:solidFill>
            </a:endParaRPr>
          </a:p>
        </p:txBody>
      </p:sp>
      <p:sp>
        <p:nvSpPr>
          <p:cNvPr id="11" name="Rectangle 10">
            <a:extLst>
              <a:ext uri="{FF2B5EF4-FFF2-40B4-BE49-F238E27FC236}">
                <a16:creationId xmlns:a16="http://schemas.microsoft.com/office/drawing/2014/main" id="{B37F30D1-C7BB-4147-8FF7-0876FE82D631}"/>
              </a:ext>
            </a:extLst>
          </p:cNvPr>
          <p:cNvSpPr/>
          <p:nvPr/>
        </p:nvSpPr>
        <p:spPr>
          <a:xfrm>
            <a:off x="3388971" y="2512671"/>
            <a:ext cx="85151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Bà Triệu</a:t>
            </a:r>
            <a:endParaRPr lang="vi-VN" dirty="0">
              <a:solidFill>
                <a:srgbClr val="FF0000"/>
              </a:solidFill>
            </a:endParaRPr>
          </a:p>
        </p:txBody>
      </p:sp>
      <p:sp>
        <p:nvSpPr>
          <p:cNvPr id="12" name="Rectangle 11">
            <a:extLst>
              <a:ext uri="{FF2B5EF4-FFF2-40B4-BE49-F238E27FC236}">
                <a16:creationId xmlns:a16="http://schemas.microsoft.com/office/drawing/2014/main" id="{64BEF960-0659-47EA-AB93-D8B96E2099AE}"/>
              </a:ext>
            </a:extLst>
          </p:cNvPr>
          <p:cNvSpPr/>
          <p:nvPr/>
        </p:nvSpPr>
        <p:spPr>
          <a:xfrm>
            <a:off x="1644022" y="4229639"/>
            <a:ext cx="1478290"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Trần Hưng Đạo</a:t>
            </a:r>
            <a:endParaRPr lang="vi-VN" dirty="0">
              <a:solidFill>
                <a:srgbClr val="FF0000"/>
              </a:solidFill>
            </a:endParaRPr>
          </a:p>
        </p:txBody>
      </p:sp>
      <p:sp>
        <p:nvSpPr>
          <p:cNvPr id="13" name="Rectangle 12">
            <a:extLst>
              <a:ext uri="{FF2B5EF4-FFF2-40B4-BE49-F238E27FC236}">
                <a16:creationId xmlns:a16="http://schemas.microsoft.com/office/drawing/2014/main" id="{39A0160A-D9AE-4336-9F70-BF800452C89B}"/>
              </a:ext>
            </a:extLst>
          </p:cNvPr>
          <p:cNvSpPr/>
          <p:nvPr/>
        </p:nvSpPr>
        <p:spPr>
          <a:xfrm>
            <a:off x="4113145" y="4229639"/>
            <a:ext cx="1321195"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Quang Trung</a:t>
            </a:r>
            <a:endParaRPr lang="vi-VN" dirty="0">
              <a:solidFill>
                <a:srgbClr val="FF0000"/>
              </a:solidFill>
            </a:endParaRPr>
          </a:p>
        </p:txBody>
      </p:sp>
      <p:sp>
        <p:nvSpPr>
          <p:cNvPr id="14" name="Rectangle 13">
            <a:extLst>
              <a:ext uri="{FF2B5EF4-FFF2-40B4-BE49-F238E27FC236}">
                <a16:creationId xmlns:a16="http://schemas.microsoft.com/office/drawing/2014/main" id="{A69B9220-33D7-43C2-A17C-4567052F01E2}"/>
              </a:ext>
            </a:extLst>
          </p:cNvPr>
          <p:cNvSpPr/>
          <p:nvPr/>
        </p:nvSpPr>
        <p:spPr>
          <a:xfrm>
            <a:off x="4874706" y="2513408"/>
            <a:ext cx="1231426" cy="307777"/>
          </a:xfrm>
          <a:prstGeom prst="rect">
            <a:avLst/>
          </a:prstGeom>
          <a:solidFill>
            <a:schemeClr val="accent2"/>
          </a:solidFill>
          <a:scene3d>
            <a:camera prst="orthographicFront"/>
            <a:lightRig rig="threePt" dir="t"/>
          </a:scene3d>
          <a:sp3d>
            <a:bevelT/>
          </a:sp3d>
        </p:spPr>
        <p:txBody>
          <a:bodyPr wrap="none">
            <a:spAutoFit/>
          </a:bodyPr>
          <a:lstStyle/>
          <a:p>
            <a:pPr algn="ctr"/>
            <a:r>
              <a:rPr lang="vi-VN" dirty="0">
                <a:solidFill>
                  <a:srgbClr val="FF0000"/>
                </a:solidFill>
                <a:latin typeface="UTM Avo" panose="02040603050506020204" pitchFamily="18" charset="0"/>
              </a:rPr>
              <a:t>Hồ Chí Minh</a:t>
            </a:r>
            <a:endParaRPr lang="vi-VN" dirty="0">
              <a:solidFill>
                <a:srgbClr val="FF0000"/>
              </a:solidFill>
            </a:endParaRPr>
          </a:p>
        </p:txBody>
      </p:sp>
    </p:spTree>
    <p:extLst>
      <p:ext uri="{BB962C8B-B14F-4D97-AF65-F5344CB8AC3E}">
        <p14:creationId xmlns:p14="http://schemas.microsoft.com/office/powerpoint/2010/main" val="1837372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074"/>
                                        </p:tgtEl>
                                        <p:attrNameLst>
                                          <p:attrName>style.visibility</p:attrName>
                                        </p:attrNameLst>
                                      </p:cBhvr>
                                      <p:to>
                                        <p:strVal val="visible"/>
                                      </p:to>
                                    </p:set>
                                    <p:animEffect transition="in" filter="randombar(horizontal)">
                                      <p:cBhvr>
                                        <p:cTn id="12" dur="500"/>
                                        <p:tgtEl>
                                          <p:spTgt spid="3074"/>
                                        </p:tgtEl>
                                      </p:cBhvr>
                                    </p:animEffect>
                                  </p:childTnLst>
                                </p:cTn>
                              </p:par>
                              <p:par>
                                <p:cTn id="13" presetID="14" presetClass="entr" presetSubtype="10" fill="hold" nodeType="withEffect">
                                  <p:stCondLst>
                                    <p:cond delay="0"/>
                                  </p:stCondLst>
                                  <p:childTnLst>
                                    <p:set>
                                      <p:cBhvr>
                                        <p:cTn id="14" dur="1" fill="hold">
                                          <p:stCondLst>
                                            <p:cond delay="0"/>
                                          </p:stCondLst>
                                        </p:cTn>
                                        <p:tgtEl>
                                          <p:spTgt spid="3076"/>
                                        </p:tgtEl>
                                        <p:attrNameLst>
                                          <p:attrName>style.visibility</p:attrName>
                                        </p:attrNameLst>
                                      </p:cBhvr>
                                      <p:to>
                                        <p:strVal val="visible"/>
                                      </p:to>
                                    </p:set>
                                    <p:animEffect transition="in" filter="randombar(horizontal)">
                                      <p:cBhvr>
                                        <p:cTn id="15" dur="500"/>
                                        <p:tgtEl>
                                          <p:spTgt spid="3076"/>
                                        </p:tgtEl>
                                      </p:cBhvr>
                                    </p:animEffect>
                                  </p:childTnLst>
                                </p:cTn>
                              </p:par>
                              <p:par>
                                <p:cTn id="16" presetID="14" presetClass="entr" presetSubtype="10" fill="hold" nodeType="withEffect">
                                  <p:stCondLst>
                                    <p:cond delay="0"/>
                                  </p:stCondLst>
                                  <p:childTnLst>
                                    <p:set>
                                      <p:cBhvr>
                                        <p:cTn id="17" dur="1" fill="hold">
                                          <p:stCondLst>
                                            <p:cond delay="0"/>
                                          </p:stCondLst>
                                        </p:cTn>
                                        <p:tgtEl>
                                          <p:spTgt spid="3082"/>
                                        </p:tgtEl>
                                        <p:attrNameLst>
                                          <p:attrName>style.visibility</p:attrName>
                                        </p:attrNameLst>
                                      </p:cBhvr>
                                      <p:to>
                                        <p:strVal val="visible"/>
                                      </p:to>
                                    </p:set>
                                    <p:animEffect transition="in" filter="randombar(horizontal)">
                                      <p:cBhvr>
                                        <p:cTn id="18" dur="500"/>
                                        <p:tgtEl>
                                          <p:spTgt spid="3082"/>
                                        </p:tgtEl>
                                      </p:cBhvr>
                                    </p:animEffect>
                                  </p:childTnLst>
                                </p:cTn>
                              </p:par>
                              <p:par>
                                <p:cTn id="19" presetID="14" presetClass="entr" presetSubtype="10" fill="hold" nodeType="withEffect">
                                  <p:stCondLst>
                                    <p:cond delay="0"/>
                                  </p:stCondLst>
                                  <p:childTnLst>
                                    <p:set>
                                      <p:cBhvr>
                                        <p:cTn id="20" dur="1" fill="hold">
                                          <p:stCondLst>
                                            <p:cond delay="0"/>
                                          </p:stCondLst>
                                        </p:cTn>
                                        <p:tgtEl>
                                          <p:spTgt spid="3078"/>
                                        </p:tgtEl>
                                        <p:attrNameLst>
                                          <p:attrName>style.visibility</p:attrName>
                                        </p:attrNameLst>
                                      </p:cBhvr>
                                      <p:to>
                                        <p:strVal val="visible"/>
                                      </p:to>
                                    </p:set>
                                    <p:animEffect transition="in" filter="randombar(horizontal)">
                                      <p:cBhvr>
                                        <p:cTn id="21" dur="500"/>
                                        <p:tgtEl>
                                          <p:spTgt spid="3078"/>
                                        </p:tgtEl>
                                      </p:cBhvr>
                                    </p:animEffect>
                                  </p:childTnLst>
                                </p:cTn>
                              </p:par>
                              <p:par>
                                <p:cTn id="22" presetID="14" presetClass="entr" presetSubtype="10" fill="hold" nodeType="withEffect">
                                  <p:stCondLst>
                                    <p:cond delay="0"/>
                                  </p:stCondLst>
                                  <p:childTnLst>
                                    <p:set>
                                      <p:cBhvr>
                                        <p:cTn id="23" dur="1" fill="hold">
                                          <p:stCondLst>
                                            <p:cond delay="0"/>
                                          </p:stCondLst>
                                        </p:cTn>
                                        <p:tgtEl>
                                          <p:spTgt spid="3080"/>
                                        </p:tgtEl>
                                        <p:attrNameLst>
                                          <p:attrName>style.visibility</p:attrName>
                                        </p:attrNameLst>
                                      </p:cBhvr>
                                      <p:to>
                                        <p:strVal val="visible"/>
                                      </p:to>
                                    </p:set>
                                    <p:animEffect transition="in" filter="randombar(horizontal)">
                                      <p:cBhvr>
                                        <p:cTn id="24" dur="500"/>
                                        <p:tgtEl>
                                          <p:spTgt spid="3080"/>
                                        </p:tgtEl>
                                      </p:cBhvr>
                                    </p:animEffect>
                                  </p:childTnLst>
                                </p:cTn>
                              </p:par>
                            </p:childTnLst>
                          </p:cTn>
                        </p:par>
                      </p:childTnLst>
                    </p:cTn>
                  </p:par>
                  <p:par>
                    <p:cTn id="25" fill="hold">
                      <p:stCondLst>
                        <p:cond delay="indefinite"/>
                      </p:stCondLst>
                      <p:childTnLst>
                        <p:par>
                          <p:cTn id="26" fill="hold">
                            <p:stCondLst>
                              <p:cond delay="0"/>
                            </p:stCondLst>
                            <p:childTnLst>
                              <p:par>
                                <p:cTn id="27" presetID="53" presetClass="entr" presetSubtype="16" fill="hold" grpId="0" nodeType="clickEffect">
                                  <p:stCondLst>
                                    <p:cond delay="0"/>
                                  </p:stCondLst>
                                  <p:childTnLst>
                                    <p:set>
                                      <p:cBhvr>
                                        <p:cTn id="28" dur="1" fill="hold">
                                          <p:stCondLst>
                                            <p:cond delay="0"/>
                                          </p:stCondLst>
                                        </p:cTn>
                                        <p:tgtEl>
                                          <p:spTgt spid="5"/>
                                        </p:tgtEl>
                                        <p:attrNameLst>
                                          <p:attrName>style.visibility</p:attrName>
                                        </p:attrNameLst>
                                      </p:cBhvr>
                                      <p:to>
                                        <p:strVal val="visible"/>
                                      </p:to>
                                    </p:set>
                                    <p:anim calcmode="lin" valueType="num">
                                      <p:cBhvr>
                                        <p:cTn id="29" dur="500" fill="hold"/>
                                        <p:tgtEl>
                                          <p:spTgt spid="5"/>
                                        </p:tgtEl>
                                        <p:attrNameLst>
                                          <p:attrName>ppt_w</p:attrName>
                                        </p:attrNameLst>
                                      </p:cBhvr>
                                      <p:tavLst>
                                        <p:tav tm="0">
                                          <p:val>
                                            <p:fltVal val="0"/>
                                          </p:val>
                                        </p:tav>
                                        <p:tav tm="100000">
                                          <p:val>
                                            <p:strVal val="#ppt_w"/>
                                          </p:val>
                                        </p:tav>
                                      </p:tavLst>
                                    </p:anim>
                                    <p:anim calcmode="lin" valueType="num">
                                      <p:cBhvr>
                                        <p:cTn id="30" dur="500" fill="hold"/>
                                        <p:tgtEl>
                                          <p:spTgt spid="5"/>
                                        </p:tgtEl>
                                        <p:attrNameLst>
                                          <p:attrName>ppt_h</p:attrName>
                                        </p:attrNameLst>
                                      </p:cBhvr>
                                      <p:tavLst>
                                        <p:tav tm="0">
                                          <p:val>
                                            <p:fltVal val="0"/>
                                          </p:val>
                                        </p:tav>
                                        <p:tav tm="100000">
                                          <p:val>
                                            <p:strVal val="#ppt_h"/>
                                          </p:val>
                                        </p:tav>
                                      </p:tavLst>
                                    </p:anim>
                                    <p:animEffect transition="in" filter="fade">
                                      <p:cBhvr>
                                        <p:cTn id="31" dur="5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53" presetClass="entr" presetSubtype="16" fill="hold" grpId="0" nodeType="clickEffect">
                                  <p:stCondLst>
                                    <p:cond delay="0"/>
                                  </p:stCondLst>
                                  <p:childTnLst>
                                    <p:set>
                                      <p:cBhvr>
                                        <p:cTn id="35" dur="1" fill="hold">
                                          <p:stCondLst>
                                            <p:cond delay="0"/>
                                          </p:stCondLst>
                                        </p:cTn>
                                        <p:tgtEl>
                                          <p:spTgt spid="11"/>
                                        </p:tgtEl>
                                        <p:attrNameLst>
                                          <p:attrName>style.visibility</p:attrName>
                                        </p:attrNameLst>
                                      </p:cBhvr>
                                      <p:to>
                                        <p:strVal val="visible"/>
                                      </p:to>
                                    </p:set>
                                    <p:anim calcmode="lin" valueType="num">
                                      <p:cBhvr>
                                        <p:cTn id="36" dur="500" fill="hold"/>
                                        <p:tgtEl>
                                          <p:spTgt spid="11"/>
                                        </p:tgtEl>
                                        <p:attrNameLst>
                                          <p:attrName>ppt_w</p:attrName>
                                        </p:attrNameLst>
                                      </p:cBhvr>
                                      <p:tavLst>
                                        <p:tav tm="0">
                                          <p:val>
                                            <p:fltVal val="0"/>
                                          </p:val>
                                        </p:tav>
                                        <p:tav tm="100000">
                                          <p:val>
                                            <p:strVal val="#ppt_w"/>
                                          </p:val>
                                        </p:tav>
                                      </p:tavLst>
                                    </p:anim>
                                    <p:anim calcmode="lin" valueType="num">
                                      <p:cBhvr>
                                        <p:cTn id="37" dur="500" fill="hold"/>
                                        <p:tgtEl>
                                          <p:spTgt spid="11"/>
                                        </p:tgtEl>
                                        <p:attrNameLst>
                                          <p:attrName>ppt_h</p:attrName>
                                        </p:attrNameLst>
                                      </p:cBhvr>
                                      <p:tavLst>
                                        <p:tav tm="0">
                                          <p:val>
                                            <p:fltVal val="0"/>
                                          </p:val>
                                        </p:tav>
                                        <p:tav tm="100000">
                                          <p:val>
                                            <p:strVal val="#ppt_h"/>
                                          </p:val>
                                        </p:tav>
                                      </p:tavLst>
                                    </p:anim>
                                    <p:animEffect transition="in" filter="fade">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53" presetClass="entr" presetSubtype="16"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 calcmode="lin" valueType="num">
                                      <p:cBhvr>
                                        <p:cTn id="43" dur="500" fill="hold"/>
                                        <p:tgtEl>
                                          <p:spTgt spid="12"/>
                                        </p:tgtEl>
                                        <p:attrNameLst>
                                          <p:attrName>ppt_w</p:attrName>
                                        </p:attrNameLst>
                                      </p:cBhvr>
                                      <p:tavLst>
                                        <p:tav tm="0">
                                          <p:val>
                                            <p:fltVal val="0"/>
                                          </p:val>
                                        </p:tav>
                                        <p:tav tm="100000">
                                          <p:val>
                                            <p:strVal val="#ppt_w"/>
                                          </p:val>
                                        </p:tav>
                                      </p:tavLst>
                                    </p:anim>
                                    <p:anim calcmode="lin" valueType="num">
                                      <p:cBhvr>
                                        <p:cTn id="44" dur="500" fill="hold"/>
                                        <p:tgtEl>
                                          <p:spTgt spid="12"/>
                                        </p:tgtEl>
                                        <p:attrNameLst>
                                          <p:attrName>ppt_h</p:attrName>
                                        </p:attrNameLst>
                                      </p:cBhvr>
                                      <p:tavLst>
                                        <p:tav tm="0">
                                          <p:val>
                                            <p:fltVal val="0"/>
                                          </p:val>
                                        </p:tav>
                                        <p:tav tm="100000">
                                          <p:val>
                                            <p:strVal val="#ppt_h"/>
                                          </p:val>
                                        </p:tav>
                                      </p:tavLst>
                                    </p:anim>
                                    <p:animEffect transition="in" filter="fade">
                                      <p:cBhvr>
                                        <p:cTn id="45" dur="500"/>
                                        <p:tgtEl>
                                          <p:spTgt spid="12"/>
                                        </p:tgtEl>
                                      </p:cBhvr>
                                    </p:animEffect>
                                  </p:childTnLst>
                                </p:cTn>
                              </p:par>
                            </p:childTnLst>
                          </p:cTn>
                        </p:par>
                      </p:childTnLst>
                    </p:cTn>
                  </p:par>
                  <p:par>
                    <p:cTn id="46" fill="hold">
                      <p:stCondLst>
                        <p:cond delay="indefinite"/>
                      </p:stCondLst>
                      <p:childTnLst>
                        <p:par>
                          <p:cTn id="47" fill="hold">
                            <p:stCondLst>
                              <p:cond delay="0"/>
                            </p:stCondLst>
                            <p:childTnLst>
                              <p:par>
                                <p:cTn id="48" presetID="53" presetClass="entr" presetSubtype="16" fill="hold" grpId="0" nodeType="clickEffect">
                                  <p:stCondLst>
                                    <p:cond delay="0"/>
                                  </p:stCondLst>
                                  <p:childTnLst>
                                    <p:set>
                                      <p:cBhvr>
                                        <p:cTn id="49" dur="1" fill="hold">
                                          <p:stCondLst>
                                            <p:cond delay="0"/>
                                          </p:stCondLst>
                                        </p:cTn>
                                        <p:tgtEl>
                                          <p:spTgt spid="13"/>
                                        </p:tgtEl>
                                        <p:attrNameLst>
                                          <p:attrName>style.visibility</p:attrName>
                                        </p:attrNameLst>
                                      </p:cBhvr>
                                      <p:to>
                                        <p:strVal val="visible"/>
                                      </p:to>
                                    </p:set>
                                    <p:anim calcmode="lin" valueType="num">
                                      <p:cBhvr>
                                        <p:cTn id="50" dur="500" fill="hold"/>
                                        <p:tgtEl>
                                          <p:spTgt spid="13"/>
                                        </p:tgtEl>
                                        <p:attrNameLst>
                                          <p:attrName>ppt_w</p:attrName>
                                        </p:attrNameLst>
                                      </p:cBhvr>
                                      <p:tavLst>
                                        <p:tav tm="0">
                                          <p:val>
                                            <p:fltVal val="0"/>
                                          </p:val>
                                        </p:tav>
                                        <p:tav tm="100000">
                                          <p:val>
                                            <p:strVal val="#ppt_w"/>
                                          </p:val>
                                        </p:tav>
                                      </p:tavLst>
                                    </p:anim>
                                    <p:anim calcmode="lin" valueType="num">
                                      <p:cBhvr>
                                        <p:cTn id="51" dur="500" fill="hold"/>
                                        <p:tgtEl>
                                          <p:spTgt spid="13"/>
                                        </p:tgtEl>
                                        <p:attrNameLst>
                                          <p:attrName>ppt_h</p:attrName>
                                        </p:attrNameLst>
                                      </p:cBhvr>
                                      <p:tavLst>
                                        <p:tav tm="0">
                                          <p:val>
                                            <p:fltVal val="0"/>
                                          </p:val>
                                        </p:tav>
                                        <p:tav tm="100000">
                                          <p:val>
                                            <p:strVal val="#ppt_h"/>
                                          </p:val>
                                        </p:tav>
                                      </p:tavLst>
                                    </p:anim>
                                    <p:animEffect transition="in" filter="fade">
                                      <p:cBhvr>
                                        <p:cTn id="52" dur="500"/>
                                        <p:tgtEl>
                                          <p:spTgt spid="13"/>
                                        </p:tgtEl>
                                      </p:cBhvr>
                                    </p:animEffect>
                                  </p:childTnLst>
                                </p:cTn>
                              </p:par>
                            </p:childTnLst>
                          </p:cTn>
                        </p:par>
                      </p:childTnLst>
                    </p:cTn>
                  </p:par>
                  <p:par>
                    <p:cTn id="53" fill="hold">
                      <p:stCondLst>
                        <p:cond delay="indefinite"/>
                      </p:stCondLst>
                      <p:childTnLst>
                        <p:par>
                          <p:cTn id="54" fill="hold">
                            <p:stCondLst>
                              <p:cond delay="0"/>
                            </p:stCondLst>
                            <p:childTnLst>
                              <p:par>
                                <p:cTn id="55" presetID="53" presetClass="entr" presetSubtype="16" fill="hold" grpId="0" nodeType="clickEffect">
                                  <p:stCondLst>
                                    <p:cond delay="0"/>
                                  </p:stCondLst>
                                  <p:childTnLst>
                                    <p:set>
                                      <p:cBhvr>
                                        <p:cTn id="56" dur="1" fill="hold">
                                          <p:stCondLst>
                                            <p:cond delay="0"/>
                                          </p:stCondLst>
                                        </p:cTn>
                                        <p:tgtEl>
                                          <p:spTgt spid="14"/>
                                        </p:tgtEl>
                                        <p:attrNameLst>
                                          <p:attrName>style.visibility</p:attrName>
                                        </p:attrNameLst>
                                      </p:cBhvr>
                                      <p:to>
                                        <p:strVal val="visible"/>
                                      </p:to>
                                    </p:set>
                                    <p:anim calcmode="lin" valueType="num">
                                      <p:cBhvr>
                                        <p:cTn id="57" dur="500" fill="hold"/>
                                        <p:tgtEl>
                                          <p:spTgt spid="14"/>
                                        </p:tgtEl>
                                        <p:attrNameLst>
                                          <p:attrName>ppt_w</p:attrName>
                                        </p:attrNameLst>
                                      </p:cBhvr>
                                      <p:tavLst>
                                        <p:tav tm="0">
                                          <p:val>
                                            <p:fltVal val="0"/>
                                          </p:val>
                                        </p:tav>
                                        <p:tav tm="100000">
                                          <p:val>
                                            <p:strVal val="#ppt_w"/>
                                          </p:val>
                                        </p:tav>
                                      </p:tavLst>
                                    </p:anim>
                                    <p:anim calcmode="lin" valueType="num">
                                      <p:cBhvr>
                                        <p:cTn id="58" dur="500" fill="hold"/>
                                        <p:tgtEl>
                                          <p:spTgt spid="14"/>
                                        </p:tgtEl>
                                        <p:attrNameLst>
                                          <p:attrName>ppt_h</p:attrName>
                                        </p:attrNameLst>
                                      </p:cBhvr>
                                      <p:tavLst>
                                        <p:tav tm="0">
                                          <p:val>
                                            <p:fltVal val="0"/>
                                          </p:val>
                                        </p:tav>
                                        <p:tav tm="100000">
                                          <p:val>
                                            <p:strVal val="#ppt_h"/>
                                          </p:val>
                                        </p:tav>
                                      </p:tavLst>
                                    </p:anim>
                                    <p:animEffect transition="in" filter="fade">
                                      <p:cBhvr>
                                        <p:cTn id="5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animBg="1"/>
      <p:bldP spid="11" grpId="0" animBg="1"/>
      <p:bldP spid="12" grpId="0" animBg="1"/>
      <p:bldP spid="13" grpId="0" animBg="1"/>
      <p:bldP spid="1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5F35251E-3D0E-4095-BD0F-CB074AD08863}"/>
              </a:ext>
            </a:extLst>
          </p:cNvPr>
          <p:cNvSpPr txBox="1"/>
          <p:nvPr/>
        </p:nvSpPr>
        <p:spPr>
          <a:xfrm>
            <a:off x="455498" y="441684"/>
            <a:ext cx="5858216" cy="392928"/>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4. </a:t>
            </a:r>
            <a:r>
              <a:rPr lang="vi-VN" sz="1500" dirty="0">
                <a:latin typeface="UTM Avo" panose="02040603050506020204" pitchFamily="18" charset="0"/>
              </a:rPr>
              <a:t>Kể tên các mùa trong năm của ba miền đất nước.</a:t>
            </a:r>
          </a:p>
        </p:txBody>
      </p:sp>
      <p:sp>
        <p:nvSpPr>
          <p:cNvPr id="10" name="Rectangle 9">
            <a:extLst>
              <a:ext uri="{FF2B5EF4-FFF2-40B4-BE49-F238E27FC236}">
                <a16:creationId xmlns:a16="http://schemas.microsoft.com/office/drawing/2014/main" id="{A3F29647-67F2-4C0A-9CCA-B94CD574DC30}"/>
              </a:ext>
            </a:extLst>
          </p:cNvPr>
          <p:cNvSpPr/>
          <p:nvPr/>
        </p:nvSpPr>
        <p:spPr>
          <a:xfrm>
            <a:off x="1843469" y="834612"/>
            <a:ext cx="3171061" cy="400110"/>
          </a:xfrm>
          <a:prstGeom prst="rect">
            <a:avLst/>
          </a:prstGeom>
          <a:solidFill>
            <a:srgbClr val="FF009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Bắc và miền Trung</a:t>
            </a:r>
            <a:endParaRPr lang="vi-VN" sz="2000" dirty="0">
              <a:solidFill>
                <a:schemeClr val="accent2"/>
              </a:solidFill>
            </a:endParaRPr>
          </a:p>
        </p:txBody>
      </p:sp>
      <p:grpSp>
        <p:nvGrpSpPr>
          <p:cNvPr id="5" name="Group 4">
            <a:extLst>
              <a:ext uri="{FF2B5EF4-FFF2-40B4-BE49-F238E27FC236}">
                <a16:creationId xmlns:a16="http://schemas.microsoft.com/office/drawing/2014/main" id="{C59ECF9B-9B4C-458E-AEC0-92B1EF6FC739}"/>
              </a:ext>
            </a:extLst>
          </p:cNvPr>
          <p:cNvGrpSpPr/>
          <p:nvPr/>
        </p:nvGrpSpPr>
        <p:grpSpPr>
          <a:xfrm>
            <a:off x="555127" y="1325033"/>
            <a:ext cx="5642473" cy="2084211"/>
            <a:chOff x="555127" y="1325033"/>
            <a:chExt cx="5658958" cy="2227188"/>
          </a:xfrm>
        </p:grpSpPr>
        <p:pic>
          <p:nvPicPr>
            <p:cNvPr id="4098" name="Picture 2" descr="Tả về bốn mùa Lớp 2 - Tập làm văn lớp 2 (61 mẫu)">
              <a:extLst>
                <a:ext uri="{FF2B5EF4-FFF2-40B4-BE49-F238E27FC236}">
                  <a16:creationId xmlns:a16="http://schemas.microsoft.com/office/drawing/2014/main" id="{6A7349FB-2272-4922-A533-CEE6514A859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6772"/>
            <a:stretch/>
          </p:blipFill>
          <p:spPr bwMode="auto">
            <a:xfrm>
              <a:off x="555127" y="1325033"/>
              <a:ext cx="5658958" cy="1888634"/>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26CB2A5F-EF3E-4EAD-858E-A5456D02EF25}"/>
                </a:ext>
              </a:extLst>
            </p:cNvPr>
            <p:cNvSpPr/>
            <p:nvPr/>
          </p:nvSpPr>
          <p:spPr>
            <a:xfrm>
              <a:off x="845448" y="3213667"/>
              <a:ext cx="5368637" cy="338554"/>
            </a:xfrm>
            <a:prstGeom prst="rect">
              <a:avLst/>
            </a:prstGeom>
          </p:spPr>
          <p:txBody>
            <a:bodyPr wrap="square">
              <a:spAutoFit/>
            </a:bodyPr>
            <a:lstStyle/>
            <a:p>
              <a:r>
                <a:rPr lang="vi-VN" sz="1600" b="1" dirty="0">
                  <a:solidFill>
                    <a:srgbClr val="0070C0"/>
                  </a:solidFill>
                  <a:latin typeface="UTM Avo" panose="02040603050506020204" pitchFamily="18" charset="0"/>
                </a:rPr>
                <a:t>Xuân               Hạ                   Thu              Đông</a:t>
              </a:r>
              <a:endParaRPr lang="vi-VN" sz="1600" b="1" dirty="0">
                <a:solidFill>
                  <a:srgbClr val="0070C0"/>
                </a:solidFill>
              </a:endParaRPr>
            </a:p>
          </p:txBody>
        </p:sp>
      </p:grpSp>
      <p:sp>
        <p:nvSpPr>
          <p:cNvPr id="14" name="Rectangle 13">
            <a:extLst>
              <a:ext uri="{FF2B5EF4-FFF2-40B4-BE49-F238E27FC236}">
                <a16:creationId xmlns:a16="http://schemas.microsoft.com/office/drawing/2014/main" id="{C5E5804A-2280-417A-A25F-06C32242F9E7}"/>
              </a:ext>
            </a:extLst>
          </p:cNvPr>
          <p:cNvSpPr/>
          <p:nvPr/>
        </p:nvSpPr>
        <p:spPr>
          <a:xfrm>
            <a:off x="604972" y="3863680"/>
            <a:ext cx="1470274" cy="400110"/>
          </a:xfrm>
          <a:prstGeom prst="rect">
            <a:avLst/>
          </a:prstGeom>
          <a:solidFill>
            <a:srgbClr val="0070C0"/>
          </a:solidFill>
          <a:scene3d>
            <a:camera prst="orthographicFront"/>
            <a:lightRig rig="threePt" dir="t"/>
          </a:scene3d>
          <a:sp3d>
            <a:bevelT/>
          </a:sp3d>
        </p:spPr>
        <p:txBody>
          <a:bodyPr wrap="none">
            <a:spAutoFit/>
          </a:bodyPr>
          <a:lstStyle/>
          <a:p>
            <a:r>
              <a:rPr lang="vi-VN" sz="2000" dirty="0">
                <a:solidFill>
                  <a:schemeClr val="accent2"/>
                </a:solidFill>
                <a:latin typeface="UTM Avo" panose="02040603050506020204" pitchFamily="18" charset="0"/>
              </a:rPr>
              <a:t>Miền Nam</a:t>
            </a:r>
            <a:endParaRPr lang="vi-VN" sz="2000" dirty="0">
              <a:solidFill>
                <a:schemeClr val="accent2"/>
              </a:solidFill>
            </a:endParaRPr>
          </a:p>
        </p:txBody>
      </p:sp>
      <p:grpSp>
        <p:nvGrpSpPr>
          <p:cNvPr id="6" name="Group 5">
            <a:extLst>
              <a:ext uri="{FF2B5EF4-FFF2-40B4-BE49-F238E27FC236}">
                <a16:creationId xmlns:a16="http://schemas.microsoft.com/office/drawing/2014/main" id="{89B6C36F-95C9-419B-9276-FFDC10B4D7A7}"/>
              </a:ext>
            </a:extLst>
          </p:cNvPr>
          <p:cNvGrpSpPr/>
          <p:nvPr/>
        </p:nvGrpSpPr>
        <p:grpSpPr>
          <a:xfrm>
            <a:off x="2641226" y="3447822"/>
            <a:ext cx="3274152" cy="1400704"/>
            <a:chOff x="2641226" y="3447822"/>
            <a:chExt cx="3274152" cy="1400704"/>
          </a:xfrm>
        </p:grpSpPr>
        <p:pic>
          <p:nvPicPr>
            <p:cNvPr id="4100" name="Picture 4" descr="Sổ tay du lịch mùa mưa - Vntrip.vn">
              <a:extLst>
                <a:ext uri="{FF2B5EF4-FFF2-40B4-BE49-F238E27FC236}">
                  <a16:creationId xmlns:a16="http://schemas.microsoft.com/office/drawing/2014/main" id="{130E034A-664C-4A57-B92B-807409299C6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41226" y="3447822"/>
              <a:ext cx="1470274" cy="1102706"/>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Dựa vào bảng số liệu, em hãy cho biết ở Buôn Ma Thuật, mùa khô vào những  tháng nào | Địa lí lớp 4">
              <a:extLst>
                <a:ext uri="{FF2B5EF4-FFF2-40B4-BE49-F238E27FC236}">
                  <a16:creationId xmlns:a16="http://schemas.microsoft.com/office/drawing/2014/main" id="{FBE78855-3939-422F-B555-BDCE1EE36FA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266184" y="3447823"/>
              <a:ext cx="1649194" cy="1096790"/>
            </a:xfrm>
            <a:prstGeom prst="rect">
              <a:avLst/>
            </a:prstGeom>
            <a:noFill/>
            <a:extLst>
              <a:ext uri="{909E8E84-426E-40DD-AFC4-6F175D3DCCD1}">
                <a14:hiddenFill xmlns:a14="http://schemas.microsoft.com/office/drawing/2010/main">
                  <a:solidFill>
                    <a:srgbClr val="FFFFFF"/>
                  </a:solidFill>
                </a14:hiddenFill>
              </a:ext>
            </a:extLst>
          </p:spPr>
        </p:pic>
        <p:sp>
          <p:nvSpPr>
            <p:cNvPr id="19" name="Rectangle 18">
              <a:extLst>
                <a:ext uri="{FF2B5EF4-FFF2-40B4-BE49-F238E27FC236}">
                  <a16:creationId xmlns:a16="http://schemas.microsoft.com/office/drawing/2014/main" id="{86E4C990-0CC2-4C1A-9B96-9A7447B99CCA}"/>
                </a:ext>
              </a:extLst>
            </p:cNvPr>
            <p:cNvSpPr/>
            <p:nvPr/>
          </p:nvSpPr>
          <p:spPr>
            <a:xfrm>
              <a:off x="2817352" y="4509972"/>
              <a:ext cx="3033131" cy="338554"/>
            </a:xfrm>
            <a:prstGeom prst="rect">
              <a:avLst/>
            </a:prstGeom>
          </p:spPr>
          <p:txBody>
            <a:bodyPr wrap="square">
              <a:spAutoFit/>
            </a:bodyPr>
            <a:lstStyle/>
            <a:p>
              <a:r>
                <a:rPr lang="vi-VN" sz="1600" b="1" dirty="0">
                  <a:solidFill>
                    <a:srgbClr val="0070C0"/>
                  </a:solidFill>
                  <a:latin typeface="UTM Avo" panose="02040603050506020204" pitchFamily="18" charset="0"/>
                </a:rPr>
                <a:t>Mùa mưa           Mùa khô</a:t>
              </a:r>
              <a:endParaRPr lang="vi-VN" sz="1600" b="1" dirty="0">
                <a:solidFill>
                  <a:srgbClr val="0070C0"/>
                </a:solidFill>
              </a:endParaRPr>
            </a:p>
          </p:txBody>
        </p:sp>
      </p:grpSp>
    </p:spTree>
    <p:custDataLst>
      <p:tags r:id="rId1"/>
    </p:custDataLst>
    <p:extLst>
      <p:ext uri="{BB962C8B-B14F-4D97-AF65-F5344CB8AC3E}">
        <p14:creationId xmlns:p14="http://schemas.microsoft.com/office/powerpoint/2010/main" val="396978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1000"/>
                                        <p:tgtEl>
                                          <p:spTgt spid="5"/>
                                        </p:tgtEl>
                                      </p:cBhvr>
                                    </p:animEffect>
                                    <p:anim calcmode="lin" valueType="num">
                                      <p:cBhvr>
                                        <p:cTn id="20" dur="1000" fill="hold"/>
                                        <p:tgtEl>
                                          <p:spTgt spid="5"/>
                                        </p:tgtEl>
                                        <p:attrNameLst>
                                          <p:attrName>ppt_x</p:attrName>
                                        </p:attrNameLst>
                                      </p:cBhvr>
                                      <p:tavLst>
                                        <p:tav tm="0">
                                          <p:val>
                                            <p:strVal val="#ppt_x"/>
                                          </p:val>
                                        </p:tav>
                                        <p:tav tm="100000">
                                          <p:val>
                                            <p:strVal val="#ppt_x"/>
                                          </p:val>
                                        </p:tav>
                                      </p:tavLst>
                                    </p:anim>
                                    <p:anim calcmode="lin" valueType="num">
                                      <p:cBhvr>
                                        <p:cTn id="21"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53" presetClass="entr" presetSubtype="16" fill="hold" grpId="0" nodeType="clickEffect">
                                  <p:stCondLst>
                                    <p:cond delay="0"/>
                                  </p:stCondLst>
                                  <p:childTnLst>
                                    <p:set>
                                      <p:cBhvr>
                                        <p:cTn id="25" dur="1" fill="hold">
                                          <p:stCondLst>
                                            <p:cond delay="0"/>
                                          </p:stCondLst>
                                        </p:cTn>
                                        <p:tgtEl>
                                          <p:spTgt spid="14"/>
                                        </p:tgtEl>
                                        <p:attrNameLst>
                                          <p:attrName>style.visibility</p:attrName>
                                        </p:attrNameLst>
                                      </p:cBhvr>
                                      <p:to>
                                        <p:strVal val="visible"/>
                                      </p:to>
                                    </p:set>
                                    <p:anim calcmode="lin" valueType="num">
                                      <p:cBhvr>
                                        <p:cTn id="26" dur="500" fill="hold"/>
                                        <p:tgtEl>
                                          <p:spTgt spid="14"/>
                                        </p:tgtEl>
                                        <p:attrNameLst>
                                          <p:attrName>ppt_w</p:attrName>
                                        </p:attrNameLst>
                                      </p:cBhvr>
                                      <p:tavLst>
                                        <p:tav tm="0">
                                          <p:val>
                                            <p:fltVal val="0"/>
                                          </p:val>
                                        </p:tav>
                                        <p:tav tm="100000">
                                          <p:val>
                                            <p:strVal val="#ppt_w"/>
                                          </p:val>
                                        </p:tav>
                                      </p:tavLst>
                                    </p:anim>
                                    <p:anim calcmode="lin" valueType="num">
                                      <p:cBhvr>
                                        <p:cTn id="27" dur="500" fill="hold"/>
                                        <p:tgtEl>
                                          <p:spTgt spid="14"/>
                                        </p:tgtEl>
                                        <p:attrNameLst>
                                          <p:attrName>ppt_h</p:attrName>
                                        </p:attrNameLst>
                                      </p:cBhvr>
                                      <p:tavLst>
                                        <p:tav tm="0">
                                          <p:val>
                                            <p:fltVal val="0"/>
                                          </p:val>
                                        </p:tav>
                                        <p:tav tm="100000">
                                          <p:val>
                                            <p:strVal val="#ppt_h"/>
                                          </p:val>
                                        </p:tav>
                                      </p:tavLst>
                                    </p:anim>
                                    <p:animEffect transition="in" filter="fade">
                                      <p:cBhvr>
                                        <p:cTn id="28" dur="500"/>
                                        <p:tgtEl>
                                          <p:spTgt spid="14"/>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fade">
                                      <p:cBhvr>
                                        <p:cTn id="33" dur="1000"/>
                                        <p:tgtEl>
                                          <p:spTgt spid="6"/>
                                        </p:tgtEl>
                                      </p:cBhvr>
                                    </p:animEffect>
                                    <p:anim calcmode="lin" valueType="num">
                                      <p:cBhvr>
                                        <p:cTn id="34" dur="1000" fill="hold"/>
                                        <p:tgtEl>
                                          <p:spTgt spid="6"/>
                                        </p:tgtEl>
                                        <p:attrNameLst>
                                          <p:attrName>ppt_x</p:attrName>
                                        </p:attrNameLst>
                                      </p:cBhvr>
                                      <p:tavLst>
                                        <p:tav tm="0">
                                          <p:val>
                                            <p:strVal val="#ppt_x"/>
                                          </p:val>
                                        </p:tav>
                                        <p:tav tm="100000">
                                          <p:val>
                                            <p:strVal val="#ppt_x"/>
                                          </p:val>
                                        </p:tav>
                                      </p:tavLst>
                                    </p:anim>
                                    <p:anim calcmode="lin" valueType="num">
                                      <p:cBhvr>
                                        <p:cTn id="35"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4"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144"/>
          <p:cNvPicPr>
            <a:picLocks noChangeAspect="1"/>
          </p:cNvPicPr>
          <p:nvPr/>
        </p:nvPicPr>
        <p:blipFill rotWithShape="1">
          <a:blip r:embed="rId2" cstate="print">
            <a:extLst>
              <a:ext uri="{28A0092B-C50C-407E-A947-70E740481C1C}">
                <a14:useLocalDpi xmlns:a14="http://schemas.microsoft.com/office/drawing/2010/main" val="0"/>
              </a:ext>
            </a:extLst>
          </a:blip>
          <a:srcRect l="15498" r="13695" b="5297"/>
          <a:stretch/>
        </p:blipFill>
        <p:spPr>
          <a:xfrm>
            <a:off x="1" y="2520005"/>
            <a:ext cx="1480814" cy="1980557"/>
          </a:xfrm>
          <a:prstGeom prst="rect">
            <a:avLst/>
          </a:prstGeom>
        </p:spPr>
      </p:pic>
      <p:pic>
        <p:nvPicPr>
          <p:cNvPr id="6" name="图片 14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60860" y="3525378"/>
            <a:ext cx="1045570" cy="1045570"/>
          </a:xfrm>
          <a:prstGeom prst="rect">
            <a:avLst/>
          </a:prstGeom>
        </p:spPr>
      </p:pic>
      <p:pic>
        <p:nvPicPr>
          <p:cNvPr id="7" name="图片 5">
            <a:extLst>
              <a:ext uri="{FF2B5EF4-FFF2-40B4-BE49-F238E27FC236}">
                <a16:creationId xmlns:a16="http://schemas.microsoft.com/office/drawing/2014/main" id="{32E29622-6938-4F27-BA2F-8E57C68A088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6215" y="97831"/>
            <a:ext cx="5907749" cy="3678956"/>
          </a:xfrm>
          <a:prstGeom prst="rect">
            <a:avLst/>
          </a:prstGeom>
        </p:spPr>
      </p:pic>
      <p:pic>
        <p:nvPicPr>
          <p:cNvPr id="8" name="Picture 7"/>
          <p:cNvPicPr>
            <a:picLocks noChangeAspect="1"/>
          </p:cNvPicPr>
          <p:nvPr/>
        </p:nvPicPr>
        <p:blipFill rotWithShape="1">
          <a:blip r:embed="rId5">
            <a:extLst>
              <a:ext uri="{BEBA8EAE-BF5A-486C-A8C5-ECC9F3942E4B}">
                <a14:imgProps xmlns:a14="http://schemas.microsoft.com/office/drawing/2010/main">
                  <a14:imgLayer r:embed="rId6">
                    <a14:imgEffect>
                      <a14:backgroundRemoval t="0" b="100000" l="0" r="98667"/>
                    </a14:imgEffect>
                  </a14:imgLayer>
                </a14:imgProps>
              </a:ext>
              <a:ext uri="{28A0092B-C50C-407E-A947-70E740481C1C}">
                <a14:useLocalDpi xmlns:a14="http://schemas.microsoft.com/office/drawing/2010/main" val="0"/>
              </a:ext>
            </a:extLst>
          </a:blip>
          <a:srcRect l="29795" r="30586"/>
          <a:stretch/>
        </p:blipFill>
        <p:spPr>
          <a:xfrm>
            <a:off x="5533325" y="1406342"/>
            <a:ext cx="1185865" cy="2993202"/>
          </a:xfrm>
          <a:prstGeom prst="rect">
            <a:avLst/>
          </a:prstGeom>
        </p:spPr>
      </p:pic>
      <p:sp>
        <p:nvSpPr>
          <p:cNvPr id="9" name="Rectangle 11">
            <a:extLst>
              <a:ext uri="{FF2B5EF4-FFF2-40B4-BE49-F238E27FC236}">
                <a16:creationId xmlns:a16="http://schemas.microsoft.com/office/drawing/2014/main" id="{3AD24F28-1415-40B3-A995-3C246C286D7F}"/>
              </a:ext>
            </a:extLst>
          </p:cNvPr>
          <p:cNvSpPr>
            <a:spLocks noChangeArrowheads="1"/>
          </p:cNvSpPr>
          <p:nvPr/>
        </p:nvSpPr>
        <p:spPr bwMode="gray">
          <a:xfrm rot="21292743">
            <a:off x="1480750" y="1994284"/>
            <a:ext cx="4041324" cy="473206"/>
          </a:xfrm>
          <a:prstGeom prst="rect">
            <a:avLst/>
          </a:prstGeom>
          <a:noFill/>
          <a:ln>
            <a:noFill/>
          </a:ln>
        </p:spPr>
        <p:txBody>
          <a:bodyPr wrap="square">
            <a:spAutoFit/>
          </a:bodyPr>
          <a:lstStyle/>
          <a:p>
            <a:pPr marL="0" marR="0" lvl="0" indent="0" algn="ctr" defTabSz="685771" rtl="0" eaLnBrk="1" fontAlgn="auto" latinLnBrk="0" hangingPunct="1">
              <a:lnSpc>
                <a:spcPct val="100000"/>
              </a:lnSpc>
              <a:spcBef>
                <a:spcPts val="0"/>
              </a:spcBef>
              <a:spcAft>
                <a:spcPts val="0"/>
              </a:spcAft>
              <a:buClrTx/>
              <a:buSzTx/>
              <a:buFont typeface="Arial"/>
              <a:buNone/>
              <a:tabLst/>
              <a:defRPr/>
            </a:pPr>
            <a:r>
              <a:rPr kumimoji="0" lang="en-US" altLang="zh-CN" sz="247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Arial"/>
                <a:sym typeface="Arial"/>
              </a:rPr>
              <a:t>Luyện</a:t>
            </a:r>
            <a:r>
              <a:rPr kumimoji="0" lang="en-US" altLang="zh-CN" sz="247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Arial"/>
                <a:sym typeface="Arial"/>
              </a:rPr>
              <a:t> </a:t>
            </a:r>
            <a:r>
              <a:rPr kumimoji="0" lang="en-US" altLang="zh-CN" sz="247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Arial"/>
                <a:sym typeface="Arial"/>
              </a:rPr>
              <a:t>đọc</a:t>
            </a:r>
            <a:r>
              <a:rPr kumimoji="0" lang="en-US" altLang="zh-CN" sz="247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Arial"/>
                <a:sym typeface="Arial"/>
              </a:rPr>
              <a:t> </a:t>
            </a:r>
            <a:r>
              <a:rPr kumimoji="0" lang="en-US" altLang="zh-CN" sz="2475" b="1" i="0" u="none" strike="noStrike" kern="1200" cap="none" spc="0" normalizeH="0" baseline="0" noProof="0" dirty="0" err="1">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Arial"/>
                <a:sym typeface="Arial"/>
              </a:rPr>
              <a:t>lại</a:t>
            </a:r>
            <a:endParaRPr kumimoji="0" lang="zh-CN" altLang="en-US" sz="2475" b="1" i="0" u="none" strike="noStrike" kern="1200" cap="none" spc="0" normalizeH="0" baseline="0" noProof="0" dirty="0">
              <a:ln w="9525">
                <a:solidFill>
                  <a:prstClr val="white"/>
                </a:solidFill>
                <a:prstDash val="solid"/>
              </a:ln>
              <a:solidFill>
                <a:srgbClr val="4472C4"/>
              </a:solidFill>
              <a:effectLst>
                <a:outerShdw blurRad="12700" dist="38100" dir="2700000" algn="tl" rotWithShape="0">
                  <a:srgbClr val="4472C4">
                    <a:lumMod val="60000"/>
                    <a:lumOff val="40000"/>
                  </a:srgbClr>
                </a:outerShdw>
              </a:effectLst>
              <a:uLnTx/>
              <a:uFillTx/>
              <a:latin typeface="SVN-Gretoon" panose="02040603050506020204" pitchFamily="18" charset="0"/>
              <a:ea typeface="微软雅黑" panose="020B0503020204020204" pitchFamily="34" charset="-122"/>
              <a:cs typeface="Arial"/>
              <a:sym typeface="Arial"/>
            </a:endParaRPr>
          </a:p>
        </p:txBody>
      </p:sp>
      <p:pic>
        <p:nvPicPr>
          <p:cNvPr id="10" name="图片 12">
            <a:extLst>
              <a:ext uri="{FF2B5EF4-FFF2-40B4-BE49-F238E27FC236}">
                <a16:creationId xmlns:a16="http://schemas.microsoft.com/office/drawing/2014/main" id="{37A7A021-B942-4826-8E86-0E1DA4522F2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rot="20414812">
            <a:off x="147291" y="795412"/>
            <a:ext cx="619742" cy="619742"/>
          </a:xfrm>
          <a:prstGeom prst="rect">
            <a:avLst/>
          </a:prstGeom>
        </p:spPr>
      </p:pic>
    </p:spTree>
    <p:extLst>
      <p:ext uri="{BB962C8B-B14F-4D97-AF65-F5344CB8AC3E}">
        <p14:creationId xmlns:p14="http://schemas.microsoft.com/office/powerpoint/2010/main" val="9448719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par>
                          <p:cTn id="8" fill="hold">
                            <p:stCondLst>
                              <p:cond delay="10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47" presetClass="entr" presetSubtype="0" fill="hold" nodeType="click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fade">
                                      <p:cBhvr>
                                        <p:cTn id="16" dur="1000"/>
                                        <p:tgtEl>
                                          <p:spTgt spid="7"/>
                                        </p:tgtEl>
                                      </p:cBhvr>
                                    </p:animEffect>
                                    <p:anim calcmode="lin" valueType="num">
                                      <p:cBhvr>
                                        <p:cTn id="17" dur="1000" fill="hold"/>
                                        <p:tgtEl>
                                          <p:spTgt spid="7"/>
                                        </p:tgtEl>
                                        <p:attrNameLst>
                                          <p:attrName>ppt_x</p:attrName>
                                        </p:attrNameLst>
                                      </p:cBhvr>
                                      <p:tavLst>
                                        <p:tav tm="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1"/>
                                          </p:val>
                                        </p:tav>
                                        <p:tav tm="100000">
                                          <p:val>
                                            <p:strVal val="#ppt_y"/>
                                          </p:val>
                                        </p:tav>
                                      </p:tavLst>
                                    </p:anim>
                                  </p:childTnLst>
                                </p:cTn>
                              </p:par>
                            </p:childTnLst>
                          </p:cTn>
                        </p:par>
                        <p:par>
                          <p:cTn id="19" fill="hold">
                            <p:stCondLst>
                              <p:cond delay="1000"/>
                            </p:stCondLst>
                            <p:childTnLst>
                              <p:par>
                                <p:cTn id="20" presetID="53" presetClass="entr" presetSubtype="16" fill="hold" grpId="0" nodeType="afterEffect">
                                  <p:stCondLst>
                                    <p:cond delay="0"/>
                                  </p:stCondLst>
                                  <p:childTnLst>
                                    <p:set>
                                      <p:cBhvr>
                                        <p:cTn id="21" dur="1" fill="hold">
                                          <p:stCondLst>
                                            <p:cond delay="0"/>
                                          </p:stCondLst>
                                        </p:cTn>
                                        <p:tgtEl>
                                          <p:spTgt spid="9"/>
                                        </p:tgtEl>
                                        <p:attrNameLst>
                                          <p:attrName>style.visibility</p:attrName>
                                        </p:attrNameLst>
                                      </p:cBhvr>
                                      <p:to>
                                        <p:strVal val="visible"/>
                                      </p:to>
                                    </p:set>
                                    <p:anim calcmode="lin" valueType="num">
                                      <p:cBhvr>
                                        <p:cTn id="22" dur="750" fill="hold"/>
                                        <p:tgtEl>
                                          <p:spTgt spid="9"/>
                                        </p:tgtEl>
                                        <p:attrNameLst>
                                          <p:attrName>ppt_w</p:attrName>
                                        </p:attrNameLst>
                                      </p:cBhvr>
                                      <p:tavLst>
                                        <p:tav tm="0">
                                          <p:val>
                                            <p:fltVal val="0"/>
                                          </p:val>
                                        </p:tav>
                                        <p:tav tm="100000">
                                          <p:val>
                                            <p:strVal val="#ppt_w"/>
                                          </p:val>
                                        </p:tav>
                                      </p:tavLst>
                                    </p:anim>
                                    <p:anim calcmode="lin" valueType="num">
                                      <p:cBhvr>
                                        <p:cTn id="23" dur="750" fill="hold"/>
                                        <p:tgtEl>
                                          <p:spTgt spid="9"/>
                                        </p:tgtEl>
                                        <p:attrNameLst>
                                          <p:attrName>ppt_h</p:attrName>
                                        </p:attrNameLst>
                                      </p:cBhvr>
                                      <p:tavLst>
                                        <p:tav tm="0">
                                          <p:val>
                                            <p:fltVal val="0"/>
                                          </p:val>
                                        </p:tav>
                                        <p:tav tm="100000">
                                          <p:val>
                                            <p:strVal val="#ppt_h"/>
                                          </p:val>
                                        </p:tav>
                                      </p:tavLst>
                                    </p:anim>
                                    <p:animEffect transition="in" filter="fade">
                                      <p:cBhvr>
                                        <p:cTn id="24" dur="750"/>
                                        <p:tgtEl>
                                          <p:spTgt spid="9"/>
                                        </p:tgtEl>
                                      </p:cBhvr>
                                    </p:animEffect>
                                  </p:childTnLst>
                                </p:cTn>
                              </p:par>
                            </p:childTnLst>
                          </p:cTn>
                        </p:par>
                        <p:par>
                          <p:cTn id="25" fill="hold">
                            <p:stCondLst>
                              <p:cond delay="1750"/>
                            </p:stCondLst>
                            <p:childTnLst>
                              <p:par>
                                <p:cTn id="26" presetID="53" presetClass="entr" presetSubtype="16" fill="hold" nodeType="after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2967142F-BA3D-4951-98BE-FAD56526FE93}"/>
              </a:ext>
            </a:extLst>
          </p:cNvPr>
          <p:cNvSpPr txBox="1"/>
          <p:nvPr/>
        </p:nvSpPr>
        <p:spPr>
          <a:xfrm>
            <a:off x="376115" y="105991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sp>
        <p:nvSpPr>
          <p:cNvPr id="11" name="TextBox 10">
            <a:extLst>
              <a:ext uri="{FF2B5EF4-FFF2-40B4-BE49-F238E27FC236}">
                <a16:creationId xmlns:a16="http://schemas.microsoft.com/office/drawing/2014/main" id="{85B76C04-3708-458D-98AF-64C6D1E36283}"/>
              </a:ext>
            </a:extLst>
          </p:cNvPr>
          <p:cNvSpPr txBox="1"/>
          <p:nvPr/>
        </p:nvSpPr>
        <p:spPr>
          <a:xfrm>
            <a:off x="1941376" y="755073"/>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2" name="TextBox 11">
            <a:extLst>
              <a:ext uri="{FF2B5EF4-FFF2-40B4-BE49-F238E27FC236}">
                <a16:creationId xmlns:a16="http://schemas.microsoft.com/office/drawing/2014/main" id="{C9695691-16B7-4B4E-9E5A-84D7C992B850}"/>
              </a:ext>
            </a:extLst>
          </p:cNvPr>
          <p:cNvSpPr txBox="1"/>
          <p:nvPr/>
        </p:nvSpPr>
        <p:spPr>
          <a:xfrm>
            <a:off x="3003874" y="226034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3" name="TextBox 12">
            <a:extLst>
              <a:ext uri="{FF2B5EF4-FFF2-40B4-BE49-F238E27FC236}">
                <a16:creationId xmlns:a16="http://schemas.microsoft.com/office/drawing/2014/main" id="{ECFB8FB4-1F56-4A48-8003-ADA59A780A21}"/>
              </a:ext>
            </a:extLst>
          </p:cNvPr>
          <p:cNvSpPr txBox="1"/>
          <p:nvPr/>
        </p:nvSpPr>
        <p:spPr>
          <a:xfrm>
            <a:off x="3003875" y="328367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14" name="Picture 13">
            <a:extLst>
              <a:ext uri="{FF2B5EF4-FFF2-40B4-BE49-F238E27FC236}">
                <a16:creationId xmlns:a16="http://schemas.microsoft.com/office/drawing/2014/main" id="{7626E719-D969-4F7E-8422-8B3939B6BDBA}"/>
              </a:ext>
            </a:extLst>
          </p:cNvPr>
          <p:cNvPicPr>
            <a:picLocks noChangeAspect="1"/>
          </p:cNvPicPr>
          <p:nvPr/>
        </p:nvPicPr>
        <p:blipFill>
          <a:blip r:embed="rId3">
            <a:clrChange>
              <a:clrFrom>
                <a:srgbClr val="FFFFFF"/>
              </a:clrFrom>
              <a:clrTo>
                <a:srgbClr val="FFFF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tretch>
            <a:fillRect/>
          </a:stretch>
        </p:blipFill>
        <p:spPr>
          <a:xfrm>
            <a:off x="4853111" y="3133649"/>
            <a:ext cx="1628775" cy="1746360"/>
          </a:xfrm>
          <a:prstGeom prst="rect">
            <a:avLst/>
          </a:prstGeom>
        </p:spPr>
      </p:pic>
      <p:pic>
        <p:nvPicPr>
          <p:cNvPr id="15" name="Picture 14">
            <a:extLst>
              <a:ext uri="{FF2B5EF4-FFF2-40B4-BE49-F238E27FC236}">
                <a16:creationId xmlns:a16="http://schemas.microsoft.com/office/drawing/2014/main" id="{5A532C1E-BD37-4BE0-8B7A-80803FB203B3}"/>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581706" y="2260344"/>
            <a:ext cx="2625058" cy="2562057"/>
          </a:xfrm>
          <a:prstGeom prst="rect">
            <a:avLst/>
          </a:prstGeom>
        </p:spPr>
      </p:pic>
      <p:pic>
        <p:nvPicPr>
          <p:cNvPr id="16" name="Picture 15">
            <a:extLst>
              <a:ext uri="{FF2B5EF4-FFF2-40B4-BE49-F238E27FC236}">
                <a16:creationId xmlns:a16="http://schemas.microsoft.com/office/drawing/2014/main" id="{F8DA4AB4-729E-40CB-A33E-1B408A5A69CA}"/>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26572" y="1044515"/>
            <a:ext cx="304770" cy="288000"/>
          </a:xfrm>
          <a:prstGeom prst="rect">
            <a:avLst/>
          </a:prstGeom>
        </p:spPr>
      </p:pic>
      <p:pic>
        <p:nvPicPr>
          <p:cNvPr id="17" name="Picture 16">
            <a:extLst>
              <a:ext uri="{FF2B5EF4-FFF2-40B4-BE49-F238E27FC236}">
                <a16:creationId xmlns:a16="http://schemas.microsoft.com/office/drawing/2014/main" id="{971DED2F-4ADF-4A72-8DA7-B82EE6138DD5}"/>
              </a:ext>
            </a:extLst>
          </p:cNvPr>
          <p:cNvPicPr>
            <a:picLocks noChangeAspect="1"/>
          </p:cNvPicPr>
          <p:nvPr/>
        </p:nvPicPr>
        <p:blipFill>
          <a:blip r:embed="rId8">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326558" y="1688700"/>
            <a:ext cx="288000" cy="288000"/>
          </a:xfrm>
          <a:prstGeom prst="rect">
            <a:avLst/>
          </a:prstGeom>
        </p:spPr>
      </p:pic>
      <p:pic>
        <p:nvPicPr>
          <p:cNvPr id="18" name="Picture 17">
            <a:extLst>
              <a:ext uri="{FF2B5EF4-FFF2-40B4-BE49-F238E27FC236}">
                <a16:creationId xmlns:a16="http://schemas.microsoft.com/office/drawing/2014/main" id="{F505BF7F-44D7-4B75-91DC-4223D2F99310}"/>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2968307" y="2259962"/>
            <a:ext cx="288000" cy="288000"/>
          </a:xfrm>
          <a:prstGeom prst="rect">
            <a:avLst/>
          </a:prstGeom>
        </p:spPr>
      </p:pic>
      <p:grpSp>
        <p:nvGrpSpPr>
          <p:cNvPr id="19" name="Group 18">
            <a:extLst>
              <a:ext uri="{FF2B5EF4-FFF2-40B4-BE49-F238E27FC236}">
                <a16:creationId xmlns:a16="http://schemas.microsoft.com/office/drawing/2014/main" id="{40099674-9BD1-4856-B84B-A3F370959932}"/>
              </a:ext>
            </a:extLst>
          </p:cNvPr>
          <p:cNvGrpSpPr/>
          <p:nvPr/>
        </p:nvGrpSpPr>
        <p:grpSpPr>
          <a:xfrm>
            <a:off x="2881321" y="3064393"/>
            <a:ext cx="395884" cy="646331"/>
            <a:chOff x="3371645" y="2868155"/>
            <a:chExt cx="395884" cy="646331"/>
          </a:xfrm>
        </p:grpSpPr>
        <p:sp>
          <p:nvSpPr>
            <p:cNvPr id="20" name="Oval 19">
              <a:extLst>
                <a:ext uri="{FF2B5EF4-FFF2-40B4-BE49-F238E27FC236}">
                  <a16:creationId xmlns:a16="http://schemas.microsoft.com/office/drawing/2014/main" id="{EC94F0D9-DFC5-49E4-841F-E259D93C1AEF}"/>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21" name="Rectangle 20">
              <a:extLst>
                <a:ext uri="{FF2B5EF4-FFF2-40B4-BE49-F238E27FC236}">
                  <a16:creationId xmlns:a16="http://schemas.microsoft.com/office/drawing/2014/main" id="{2A4A0A9E-298E-4B07-AA88-4D22DBDB296F}"/>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6254200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par>
                                <p:cTn id="10" presetID="53" presetClass="entr" presetSubtype="16" fill="hold"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500" fill="hold"/>
                                        <p:tgtEl>
                                          <p:spTgt spid="18"/>
                                        </p:tgtEl>
                                        <p:attrNameLst>
                                          <p:attrName>ppt_w</p:attrName>
                                        </p:attrNameLst>
                                      </p:cBhvr>
                                      <p:tavLst>
                                        <p:tav tm="0">
                                          <p:val>
                                            <p:fltVal val="0"/>
                                          </p:val>
                                        </p:tav>
                                        <p:tav tm="100000">
                                          <p:val>
                                            <p:strVal val="#ppt_w"/>
                                          </p:val>
                                        </p:tav>
                                      </p:tavLst>
                                    </p:anim>
                                    <p:anim calcmode="lin" valueType="num">
                                      <p:cBhvr>
                                        <p:cTn id="13" dur="500" fill="hold"/>
                                        <p:tgtEl>
                                          <p:spTgt spid="18"/>
                                        </p:tgtEl>
                                        <p:attrNameLst>
                                          <p:attrName>ppt_h</p:attrName>
                                        </p:attrNameLst>
                                      </p:cBhvr>
                                      <p:tavLst>
                                        <p:tav tm="0">
                                          <p:val>
                                            <p:fltVal val="0"/>
                                          </p:val>
                                        </p:tav>
                                        <p:tav tm="100000">
                                          <p:val>
                                            <p:strVal val="#ppt_h"/>
                                          </p:val>
                                        </p:tav>
                                      </p:tavLst>
                                    </p:anim>
                                    <p:animEffect transition="in" filter="fade">
                                      <p:cBhvr>
                                        <p:cTn id="14" dur="500"/>
                                        <p:tgtEl>
                                          <p:spTgt spid="18"/>
                                        </p:tgtEl>
                                      </p:cBhvr>
                                    </p:animEffect>
                                  </p:childTnLst>
                                </p:cTn>
                              </p:par>
                              <p:par>
                                <p:cTn id="15" presetID="53" presetClass="entr" presetSubtype="16" fill="hold" nodeType="withEffect">
                                  <p:stCondLst>
                                    <p:cond delay="0"/>
                                  </p:stCondLst>
                                  <p:childTnLst>
                                    <p:set>
                                      <p:cBhvr>
                                        <p:cTn id="16" dur="1" fill="hold">
                                          <p:stCondLst>
                                            <p:cond delay="0"/>
                                          </p:stCondLst>
                                        </p:cTn>
                                        <p:tgtEl>
                                          <p:spTgt spid="17"/>
                                        </p:tgtEl>
                                        <p:attrNameLst>
                                          <p:attrName>style.visibility</p:attrName>
                                        </p:attrNameLst>
                                      </p:cBhvr>
                                      <p:to>
                                        <p:strVal val="visible"/>
                                      </p:to>
                                    </p:set>
                                    <p:anim calcmode="lin" valueType="num">
                                      <p:cBhvr>
                                        <p:cTn id="17" dur="500" fill="hold"/>
                                        <p:tgtEl>
                                          <p:spTgt spid="17"/>
                                        </p:tgtEl>
                                        <p:attrNameLst>
                                          <p:attrName>ppt_w</p:attrName>
                                        </p:attrNameLst>
                                      </p:cBhvr>
                                      <p:tavLst>
                                        <p:tav tm="0">
                                          <p:val>
                                            <p:fltVal val="0"/>
                                          </p:val>
                                        </p:tav>
                                        <p:tav tm="100000">
                                          <p:val>
                                            <p:strVal val="#ppt_w"/>
                                          </p:val>
                                        </p:tav>
                                      </p:tavLst>
                                    </p:anim>
                                    <p:anim calcmode="lin" valueType="num">
                                      <p:cBhvr>
                                        <p:cTn id="18" dur="500" fill="hold"/>
                                        <p:tgtEl>
                                          <p:spTgt spid="17"/>
                                        </p:tgtEl>
                                        <p:attrNameLst>
                                          <p:attrName>ppt_h</p:attrName>
                                        </p:attrNameLst>
                                      </p:cBhvr>
                                      <p:tavLst>
                                        <p:tav tm="0">
                                          <p:val>
                                            <p:fltVal val="0"/>
                                          </p:val>
                                        </p:tav>
                                        <p:tav tm="100000">
                                          <p:val>
                                            <p:strVal val="#ppt_h"/>
                                          </p:val>
                                        </p:tav>
                                      </p:tavLst>
                                    </p:anim>
                                    <p:animEffect transition="in" filter="fade">
                                      <p:cBhvr>
                                        <p:cTn id="19" dur="500"/>
                                        <p:tgtEl>
                                          <p:spTgt spid="17"/>
                                        </p:tgtEl>
                                      </p:cBhvr>
                                    </p:animEffect>
                                  </p:childTnLst>
                                </p:cTn>
                              </p:par>
                              <p:par>
                                <p:cTn id="20" presetID="53" presetClass="entr" presetSubtype="16" fill="hold" nodeType="withEffect">
                                  <p:stCondLst>
                                    <p:cond delay="0"/>
                                  </p:stCondLst>
                                  <p:childTnLst>
                                    <p:set>
                                      <p:cBhvr>
                                        <p:cTn id="21" dur="1" fill="hold">
                                          <p:stCondLst>
                                            <p:cond delay="0"/>
                                          </p:stCondLst>
                                        </p:cTn>
                                        <p:tgtEl>
                                          <p:spTgt spid="19"/>
                                        </p:tgtEl>
                                        <p:attrNameLst>
                                          <p:attrName>style.visibility</p:attrName>
                                        </p:attrNameLst>
                                      </p:cBhvr>
                                      <p:to>
                                        <p:strVal val="visible"/>
                                      </p:to>
                                    </p:set>
                                    <p:anim calcmode="lin" valueType="num">
                                      <p:cBhvr>
                                        <p:cTn id="22" dur="500" fill="hold"/>
                                        <p:tgtEl>
                                          <p:spTgt spid="19"/>
                                        </p:tgtEl>
                                        <p:attrNameLst>
                                          <p:attrName>ppt_w</p:attrName>
                                        </p:attrNameLst>
                                      </p:cBhvr>
                                      <p:tavLst>
                                        <p:tav tm="0">
                                          <p:val>
                                            <p:fltVal val="0"/>
                                          </p:val>
                                        </p:tav>
                                        <p:tav tm="100000">
                                          <p:val>
                                            <p:strVal val="#ppt_w"/>
                                          </p:val>
                                        </p:tav>
                                      </p:tavLst>
                                    </p:anim>
                                    <p:anim calcmode="lin" valueType="num">
                                      <p:cBhvr>
                                        <p:cTn id="23" dur="500" fill="hold"/>
                                        <p:tgtEl>
                                          <p:spTgt spid="19"/>
                                        </p:tgtEl>
                                        <p:attrNameLst>
                                          <p:attrName>ppt_h</p:attrName>
                                        </p:attrNameLst>
                                      </p:cBhvr>
                                      <p:tavLst>
                                        <p:tav tm="0">
                                          <p:val>
                                            <p:fltVal val="0"/>
                                          </p:val>
                                        </p:tav>
                                        <p:tav tm="100000">
                                          <p:val>
                                            <p:strVal val="#ppt_h"/>
                                          </p:val>
                                        </p:tav>
                                      </p:tavLst>
                                    </p:anim>
                                    <p:animEffect transition="in" filter="fade">
                                      <p:cBhvr>
                                        <p:cTn id="2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C33E36AB-714E-4BC3-850C-E6AC6384CFB5}"/>
              </a:ext>
            </a:extLst>
          </p:cNvPr>
          <p:cNvSpPr txBox="1"/>
          <p:nvPr/>
        </p:nvSpPr>
        <p:spPr>
          <a:xfrm>
            <a:off x="1630309" y="1354030"/>
            <a:ext cx="6119826" cy="392928"/>
          </a:xfrm>
          <a:prstGeom prst="rect">
            <a:avLst/>
          </a:prstGeom>
          <a:noFill/>
        </p:spPr>
        <p:txBody>
          <a:bodyPr wrap="square" rtlCol="0">
            <a:spAutoFit/>
          </a:bodyPr>
          <a:lstStyle/>
          <a:p>
            <a:pPr algn="just">
              <a:lnSpc>
                <a:spcPct val="150000"/>
              </a:lnSpc>
            </a:pPr>
            <a:r>
              <a:rPr lang="en-US" sz="1500" b="1" dirty="0">
                <a:solidFill>
                  <a:schemeClr val="accent6">
                    <a:lumMod val="75000"/>
                  </a:schemeClr>
                </a:solidFill>
                <a:latin typeface="UTM Avo" panose="02040603050506020204" pitchFamily="18" charset="0"/>
              </a:rPr>
              <a:t>1</a:t>
            </a:r>
            <a:r>
              <a:rPr lang="vi-VN" sz="1500" b="1" dirty="0">
                <a:solidFill>
                  <a:schemeClr val="accent6">
                    <a:lumMod val="75000"/>
                  </a:schemeClr>
                </a:solidFill>
                <a:latin typeface="UTM Avo" panose="02040603050506020204" pitchFamily="18" charset="0"/>
              </a:rPr>
              <a:t>. </a:t>
            </a:r>
            <a:r>
              <a:rPr lang="vi-VN" sz="1500" dirty="0">
                <a:latin typeface="UTM Avo" panose="02040603050506020204" pitchFamily="18" charset="0"/>
              </a:rPr>
              <a:t>Tìm các tên riêng có trong bài đọc.</a:t>
            </a:r>
          </a:p>
        </p:txBody>
      </p:sp>
      <p:sp>
        <p:nvSpPr>
          <p:cNvPr id="6" name="TextBox 5">
            <a:extLst>
              <a:ext uri="{FF2B5EF4-FFF2-40B4-BE49-F238E27FC236}">
                <a16:creationId xmlns:a16="http://schemas.microsoft.com/office/drawing/2014/main" id="{2144B66A-1474-4AC1-B8EA-4B5BE03610B5}"/>
              </a:ext>
            </a:extLst>
          </p:cNvPr>
          <p:cNvSpPr txBox="1"/>
          <p:nvPr/>
        </p:nvSpPr>
        <p:spPr>
          <a:xfrm>
            <a:off x="1688168" y="491298"/>
            <a:ext cx="5693745" cy="646331"/>
          </a:xfrm>
          <a:prstGeom prst="rect">
            <a:avLst/>
          </a:prstGeom>
          <a:noFill/>
        </p:spPr>
        <p:txBody>
          <a:bodyPr wrap="square" rtlCol="0">
            <a:spAutoFit/>
          </a:bodyPr>
          <a:lstStyle/>
          <a:p>
            <a:r>
              <a:rPr lang="vi-VN" sz="3600" dirty="0">
                <a:solidFill>
                  <a:schemeClr val="accent2"/>
                </a:solidFill>
                <a:latin typeface="Times New Roman" panose="02020603050405020304" pitchFamily="18" charset="0"/>
                <a:cs typeface="Times New Roman" panose="02020603050405020304" pitchFamily="18" charset="0"/>
              </a:rPr>
              <a:t>LUYỆN TẬP</a:t>
            </a:r>
            <a:endParaRPr lang="en-US" sz="3600" dirty="0">
              <a:solidFill>
                <a:schemeClr val="accent2"/>
              </a:solidFill>
              <a:latin typeface="Times New Roman" panose="02020603050405020304" pitchFamily="18" charset="0"/>
              <a:cs typeface="Times New Roman" panose="02020603050405020304" pitchFamily="18" charset="0"/>
            </a:endParaRPr>
          </a:p>
        </p:txBody>
      </p:sp>
      <p:pic>
        <p:nvPicPr>
          <p:cNvPr id="28" name="Picture 27">
            <a:extLst>
              <a:ext uri="{FF2B5EF4-FFF2-40B4-BE49-F238E27FC236}">
                <a16:creationId xmlns:a16="http://schemas.microsoft.com/office/drawing/2014/main" id="{FE8F369B-4C07-4DEC-9D7B-9D7B066AAE07}"/>
              </a:ext>
            </a:extLst>
          </p:cNvPr>
          <p:cNvPicPr>
            <a:picLocks noChangeAspect="1"/>
          </p:cNvPicPr>
          <p:nvPr/>
        </p:nvPicPr>
        <p:blipFill rotWithShape="1">
          <a:blip r:embed="rId4">
            <a:clrChange>
              <a:clrFrom>
                <a:srgbClr val="FFFFFF"/>
              </a:clrFrom>
              <a:clrTo>
                <a:srgbClr val="FFFFFF">
                  <a:alpha val="0"/>
                </a:srgbClr>
              </a:clrTo>
            </a:clrChange>
            <a:extLst>
              <a:ext uri="{BEBA8EAE-BF5A-486C-A8C5-ECC9F3942E4B}">
                <a14:imgProps xmlns:a14="http://schemas.microsoft.com/office/drawing/2010/main">
                  <a14:imgLayer r:embed="rId5">
                    <a14:imgEffect>
                      <a14:sharpenSoften amount="25000"/>
                    </a14:imgEffect>
                    <a14:imgEffect>
                      <a14:saturation sat="200000"/>
                    </a14:imgEffect>
                  </a14:imgLayer>
                </a14:imgProps>
              </a:ext>
            </a:extLst>
          </a:blip>
          <a:srcRect l="9504" t="8824" r="27740" b="7101"/>
          <a:stretch/>
        </p:blipFill>
        <p:spPr>
          <a:xfrm>
            <a:off x="347314" y="331799"/>
            <a:ext cx="1319082" cy="1304243"/>
          </a:xfrm>
          <a:prstGeom prst="ellipse">
            <a:avLst/>
          </a:prstGeom>
        </p:spPr>
      </p:pic>
      <p:pic>
        <p:nvPicPr>
          <p:cNvPr id="10" name="Picture 9">
            <a:extLst>
              <a:ext uri="{FF2B5EF4-FFF2-40B4-BE49-F238E27FC236}">
                <a16:creationId xmlns:a16="http://schemas.microsoft.com/office/drawing/2014/main" id="{66E2D80E-CFD4-46D8-9523-921A8566C137}"/>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25000"/>
                    </a14:imgEffect>
                  </a14:imgLayer>
                </a14:imgProps>
              </a:ext>
            </a:extLst>
          </a:blip>
          <a:stretch>
            <a:fillRect/>
          </a:stretch>
        </p:blipFill>
        <p:spPr>
          <a:xfrm>
            <a:off x="1904611" y="1746958"/>
            <a:ext cx="4567626" cy="3073106"/>
          </a:xfrm>
          <a:prstGeom prst="roundRect">
            <a:avLst>
              <a:gd name="adj" fmla="val 20618"/>
            </a:avLst>
          </a:prstGeom>
          <a:ln w="19050">
            <a:solidFill>
              <a:srgbClr val="0070C0"/>
            </a:solidFill>
          </a:ln>
        </p:spPr>
      </p:pic>
      <p:cxnSp>
        <p:nvCxnSpPr>
          <p:cNvPr id="12" name="Straight Connector 11">
            <a:extLst>
              <a:ext uri="{FF2B5EF4-FFF2-40B4-BE49-F238E27FC236}">
                <a16:creationId xmlns:a16="http://schemas.microsoft.com/office/drawing/2014/main" id="{CC3D0756-1358-4894-BE05-A0E887B19FF1}"/>
              </a:ext>
            </a:extLst>
          </p:cNvPr>
          <p:cNvCxnSpPr/>
          <p:nvPr/>
        </p:nvCxnSpPr>
        <p:spPr>
          <a:xfrm>
            <a:off x="2095500" y="2181225"/>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E0A3CD1F-36AB-44C0-B44A-BA66D63D1E3B}"/>
              </a:ext>
            </a:extLst>
          </p:cNvPr>
          <p:cNvCxnSpPr>
            <a:cxnSpLocks/>
          </p:cNvCxnSpPr>
          <p:nvPr/>
        </p:nvCxnSpPr>
        <p:spPr>
          <a:xfrm>
            <a:off x="1964531" y="2340769"/>
            <a:ext cx="41910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F7881FF-3D8F-4F35-BC3E-8511B1DE0C34}"/>
              </a:ext>
            </a:extLst>
          </p:cNvPr>
          <p:cNvCxnSpPr/>
          <p:nvPr/>
        </p:nvCxnSpPr>
        <p:spPr>
          <a:xfrm>
            <a:off x="2107406" y="2628900"/>
            <a:ext cx="552450"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7CF7D54F-B227-4B0C-81F9-0AA2E00224B7}"/>
              </a:ext>
            </a:extLst>
          </p:cNvPr>
          <p:cNvCxnSpPr>
            <a:cxnSpLocks/>
          </p:cNvCxnSpPr>
          <p:nvPr/>
        </p:nvCxnSpPr>
        <p:spPr>
          <a:xfrm>
            <a:off x="5968206" y="2628900"/>
            <a:ext cx="407194"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D4DF30A2-6C7C-403C-89F6-B87726FD07EC}"/>
              </a:ext>
            </a:extLst>
          </p:cNvPr>
          <p:cNvCxnSpPr>
            <a:cxnSpLocks/>
          </p:cNvCxnSpPr>
          <p:nvPr/>
        </p:nvCxnSpPr>
        <p:spPr>
          <a:xfrm>
            <a:off x="1976437" y="2771775"/>
            <a:ext cx="31591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6" name="Straight Connector 65">
            <a:extLst>
              <a:ext uri="{FF2B5EF4-FFF2-40B4-BE49-F238E27FC236}">
                <a16:creationId xmlns:a16="http://schemas.microsoft.com/office/drawing/2014/main" id="{A8AE99DD-855E-4F42-A26B-F8044BBDA8D3}"/>
              </a:ext>
            </a:extLst>
          </p:cNvPr>
          <p:cNvCxnSpPr>
            <a:cxnSpLocks/>
          </p:cNvCxnSpPr>
          <p:nvPr/>
        </p:nvCxnSpPr>
        <p:spPr>
          <a:xfrm>
            <a:off x="2343943" y="2771775"/>
            <a:ext cx="48498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7" name="Straight Connector 66">
            <a:extLst>
              <a:ext uri="{FF2B5EF4-FFF2-40B4-BE49-F238E27FC236}">
                <a16:creationId xmlns:a16="http://schemas.microsoft.com/office/drawing/2014/main" id="{AEE38857-0D4B-411A-871F-0CE7B36CB377}"/>
              </a:ext>
            </a:extLst>
          </p:cNvPr>
          <p:cNvCxnSpPr>
            <a:cxnSpLocks/>
          </p:cNvCxnSpPr>
          <p:nvPr/>
        </p:nvCxnSpPr>
        <p:spPr>
          <a:xfrm>
            <a:off x="2910813" y="2771775"/>
            <a:ext cx="945093"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8" name="Straight Connector 67">
            <a:extLst>
              <a:ext uri="{FF2B5EF4-FFF2-40B4-BE49-F238E27FC236}">
                <a16:creationId xmlns:a16="http://schemas.microsoft.com/office/drawing/2014/main" id="{C87A1024-93D4-4748-A794-8914A4CC2C1F}"/>
              </a:ext>
            </a:extLst>
          </p:cNvPr>
          <p:cNvCxnSpPr>
            <a:cxnSpLocks/>
          </p:cNvCxnSpPr>
          <p:nvPr/>
        </p:nvCxnSpPr>
        <p:spPr>
          <a:xfrm>
            <a:off x="3904050"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67C2188B-7095-4E7B-AD54-8EFA2BE50406}"/>
              </a:ext>
            </a:extLst>
          </p:cNvPr>
          <p:cNvCxnSpPr>
            <a:cxnSpLocks/>
          </p:cNvCxnSpPr>
          <p:nvPr/>
        </p:nvCxnSpPr>
        <p:spPr>
          <a:xfrm>
            <a:off x="4745425" y="2771775"/>
            <a:ext cx="78106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B1007AD9-9CF4-4176-BB7C-4B830B101C85}"/>
              </a:ext>
            </a:extLst>
          </p:cNvPr>
          <p:cNvCxnSpPr>
            <a:cxnSpLocks/>
          </p:cNvCxnSpPr>
          <p:nvPr/>
        </p:nvCxnSpPr>
        <p:spPr>
          <a:xfrm>
            <a:off x="5695156" y="3070225"/>
            <a:ext cx="238919"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A7384241-EC22-4006-81E2-CC74C2A26DEA}"/>
              </a:ext>
            </a:extLst>
          </p:cNvPr>
          <p:cNvCxnSpPr>
            <a:cxnSpLocks/>
          </p:cNvCxnSpPr>
          <p:nvPr/>
        </p:nvCxnSpPr>
        <p:spPr>
          <a:xfrm>
            <a:off x="6028844" y="306705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09339E86-CE20-4BD3-8F49-0F79DA45F8C5}"/>
              </a:ext>
            </a:extLst>
          </p:cNvPr>
          <p:cNvCxnSpPr>
            <a:cxnSpLocks/>
          </p:cNvCxnSpPr>
          <p:nvPr/>
        </p:nvCxnSpPr>
        <p:spPr>
          <a:xfrm>
            <a:off x="3904050" y="3213100"/>
            <a:ext cx="289092"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BFE02647-317F-4BDA-814D-7BD1068B8D71}"/>
              </a:ext>
            </a:extLst>
          </p:cNvPr>
          <p:cNvCxnSpPr>
            <a:cxnSpLocks/>
          </p:cNvCxnSpPr>
          <p:nvPr/>
        </p:nvCxnSpPr>
        <p:spPr>
          <a:xfrm>
            <a:off x="5923791" y="3213100"/>
            <a:ext cx="26281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B324F3DB-98A1-4B43-B3F7-58515FF598E2}"/>
              </a:ext>
            </a:extLst>
          </p:cNvPr>
          <p:cNvCxnSpPr>
            <a:cxnSpLocks/>
          </p:cNvCxnSpPr>
          <p:nvPr/>
        </p:nvCxnSpPr>
        <p:spPr>
          <a:xfrm>
            <a:off x="4232496" y="3362325"/>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CFDD719B-43A3-495A-B4F2-F1CD7CC250B0}"/>
              </a:ext>
            </a:extLst>
          </p:cNvPr>
          <p:cNvCxnSpPr>
            <a:cxnSpLocks/>
          </p:cNvCxnSpPr>
          <p:nvPr/>
        </p:nvCxnSpPr>
        <p:spPr>
          <a:xfrm>
            <a:off x="5208492" y="3505200"/>
            <a:ext cx="318001"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E91F5E13-DC09-4C1B-99A8-E02A714D7DAF}"/>
              </a:ext>
            </a:extLst>
          </p:cNvPr>
          <p:cNvCxnSpPr>
            <a:cxnSpLocks/>
          </p:cNvCxnSpPr>
          <p:nvPr/>
        </p:nvCxnSpPr>
        <p:spPr>
          <a:xfrm>
            <a:off x="3903680" y="4108450"/>
            <a:ext cx="563358" cy="0"/>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18" name="Rectangle 17">
            <a:extLst>
              <a:ext uri="{FF2B5EF4-FFF2-40B4-BE49-F238E27FC236}">
                <a16:creationId xmlns:a16="http://schemas.microsoft.com/office/drawing/2014/main" id="{23BFB306-6754-4690-A075-C9F5C089900D}"/>
              </a:ext>
            </a:extLst>
          </p:cNvPr>
          <p:cNvSpPr/>
          <p:nvPr/>
        </p:nvSpPr>
        <p:spPr>
          <a:xfrm>
            <a:off x="521770" y="1842671"/>
            <a:ext cx="111280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Việt Nam</a:t>
            </a:r>
            <a:endParaRPr lang="vi-VN" sz="1600" dirty="0">
              <a:solidFill>
                <a:srgbClr val="C00000"/>
              </a:solidFill>
            </a:endParaRPr>
          </a:p>
        </p:txBody>
      </p:sp>
      <p:sp>
        <p:nvSpPr>
          <p:cNvPr id="78" name="Rectangle 77">
            <a:extLst>
              <a:ext uri="{FF2B5EF4-FFF2-40B4-BE49-F238E27FC236}">
                <a16:creationId xmlns:a16="http://schemas.microsoft.com/office/drawing/2014/main" id="{57F26CCF-C7DC-4182-A76F-7171CE2ECC66}"/>
              </a:ext>
            </a:extLst>
          </p:cNvPr>
          <p:cNvSpPr/>
          <p:nvPr/>
        </p:nvSpPr>
        <p:spPr>
          <a:xfrm>
            <a:off x="649483" y="2132108"/>
            <a:ext cx="848309"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Hà Nội</a:t>
            </a:r>
            <a:endParaRPr lang="vi-VN" sz="1600" dirty="0">
              <a:solidFill>
                <a:srgbClr val="C00000"/>
              </a:solidFill>
            </a:endParaRPr>
          </a:p>
        </p:txBody>
      </p:sp>
      <p:sp>
        <p:nvSpPr>
          <p:cNvPr id="79" name="Rectangle 78">
            <a:extLst>
              <a:ext uri="{FF2B5EF4-FFF2-40B4-BE49-F238E27FC236}">
                <a16:creationId xmlns:a16="http://schemas.microsoft.com/office/drawing/2014/main" id="{E490E8DF-7994-491E-8B7C-32A442062C51}"/>
              </a:ext>
            </a:extLst>
          </p:cNvPr>
          <p:cNvSpPr/>
          <p:nvPr/>
        </p:nvSpPr>
        <p:spPr>
          <a:xfrm>
            <a:off x="371894" y="2391423"/>
            <a:ext cx="1412566"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Hai Bà Trưng</a:t>
            </a:r>
            <a:endParaRPr lang="vi-VN" sz="1600" dirty="0">
              <a:solidFill>
                <a:srgbClr val="C00000"/>
              </a:solidFill>
            </a:endParaRPr>
          </a:p>
        </p:txBody>
      </p:sp>
      <p:sp>
        <p:nvSpPr>
          <p:cNvPr id="80" name="Rectangle 79">
            <a:extLst>
              <a:ext uri="{FF2B5EF4-FFF2-40B4-BE49-F238E27FC236}">
                <a16:creationId xmlns:a16="http://schemas.microsoft.com/office/drawing/2014/main" id="{EDC033BD-2972-4DC0-87C1-0CA91050FC5D}"/>
              </a:ext>
            </a:extLst>
          </p:cNvPr>
          <p:cNvSpPr/>
          <p:nvPr/>
        </p:nvSpPr>
        <p:spPr>
          <a:xfrm>
            <a:off x="599791" y="2680860"/>
            <a:ext cx="9476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Bà Triệu</a:t>
            </a:r>
            <a:endParaRPr lang="vi-VN" sz="1600" dirty="0">
              <a:solidFill>
                <a:srgbClr val="C00000"/>
              </a:solidFill>
            </a:endParaRPr>
          </a:p>
        </p:txBody>
      </p:sp>
      <p:sp>
        <p:nvSpPr>
          <p:cNvPr id="81" name="Rectangle 80">
            <a:extLst>
              <a:ext uri="{FF2B5EF4-FFF2-40B4-BE49-F238E27FC236}">
                <a16:creationId xmlns:a16="http://schemas.microsoft.com/office/drawing/2014/main" id="{A40610C2-B005-4BFF-AEBD-331DE051D4DA}"/>
              </a:ext>
            </a:extLst>
          </p:cNvPr>
          <p:cNvSpPr/>
          <p:nvPr/>
        </p:nvSpPr>
        <p:spPr>
          <a:xfrm>
            <a:off x="262548" y="2940175"/>
            <a:ext cx="1665841"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Trần Hưng Đạo</a:t>
            </a:r>
            <a:endParaRPr lang="vi-VN" sz="1600" dirty="0">
              <a:solidFill>
                <a:srgbClr val="C00000"/>
              </a:solidFill>
            </a:endParaRPr>
          </a:p>
        </p:txBody>
      </p:sp>
      <p:sp>
        <p:nvSpPr>
          <p:cNvPr id="82" name="Rectangle 81">
            <a:extLst>
              <a:ext uri="{FF2B5EF4-FFF2-40B4-BE49-F238E27FC236}">
                <a16:creationId xmlns:a16="http://schemas.microsoft.com/office/drawing/2014/main" id="{F69E94AB-A94D-4769-8AF4-5A50682DB6FE}"/>
              </a:ext>
            </a:extLst>
          </p:cNvPr>
          <p:cNvSpPr/>
          <p:nvPr/>
        </p:nvSpPr>
        <p:spPr>
          <a:xfrm>
            <a:off x="348580" y="3229612"/>
            <a:ext cx="1484702"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Quang Trung</a:t>
            </a:r>
            <a:endParaRPr lang="vi-VN" sz="1600" dirty="0">
              <a:solidFill>
                <a:srgbClr val="C00000"/>
              </a:solidFill>
            </a:endParaRPr>
          </a:p>
        </p:txBody>
      </p:sp>
      <p:sp>
        <p:nvSpPr>
          <p:cNvPr id="83" name="Rectangle 82">
            <a:extLst>
              <a:ext uri="{FF2B5EF4-FFF2-40B4-BE49-F238E27FC236}">
                <a16:creationId xmlns:a16="http://schemas.microsoft.com/office/drawing/2014/main" id="{7DC01DF0-F75B-4DB5-8702-93A308E11D62}"/>
              </a:ext>
            </a:extLst>
          </p:cNvPr>
          <p:cNvSpPr/>
          <p:nvPr/>
        </p:nvSpPr>
        <p:spPr>
          <a:xfrm>
            <a:off x="398274" y="3536166"/>
            <a:ext cx="138531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Hồ Chí Minh</a:t>
            </a:r>
            <a:endParaRPr lang="vi-VN" sz="1600" dirty="0">
              <a:solidFill>
                <a:srgbClr val="C00000"/>
              </a:solidFill>
            </a:endParaRPr>
          </a:p>
        </p:txBody>
      </p:sp>
      <p:sp>
        <p:nvSpPr>
          <p:cNvPr id="84" name="Rectangle 83">
            <a:extLst>
              <a:ext uri="{FF2B5EF4-FFF2-40B4-BE49-F238E27FC236}">
                <a16:creationId xmlns:a16="http://schemas.microsoft.com/office/drawing/2014/main" id="{D5775551-6E67-4032-8916-9F8319D151D0}"/>
              </a:ext>
            </a:extLst>
          </p:cNvPr>
          <p:cNvSpPr/>
          <p:nvPr/>
        </p:nvSpPr>
        <p:spPr>
          <a:xfrm>
            <a:off x="803835" y="3825603"/>
            <a:ext cx="57419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Bắc</a:t>
            </a:r>
            <a:endParaRPr lang="vi-VN" sz="1600" dirty="0">
              <a:solidFill>
                <a:srgbClr val="C00000"/>
              </a:solidFill>
            </a:endParaRPr>
          </a:p>
        </p:txBody>
      </p:sp>
      <p:sp>
        <p:nvSpPr>
          <p:cNvPr id="85" name="Rectangle 84">
            <a:extLst>
              <a:ext uri="{FF2B5EF4-FFF2-40B4-BE49-F238E27FC236}">
                <a16:creationId xmlns:a16="http://schemas.microsoft.com/office/drawing/2014/main" id="{F7161CF6-B1DC-4284-9F68-EB6D072429B3}"/>
              </a:ext>
            </a:extLst>
          </p:cNvPr>
          <p:cNvSpPr/>
          <p:nvPr/>
        </p:nvSpPr>
        <p:spPr>
          <a:xfrm>
            <a:off x="729296" y="4079174"/>
            <a:ext cx="723275"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Trung</a:t>
            </a:r>
            <a:endParaRPr lang="vi-VN" sz="1600" dirty="0">
              <a:solidFill>
                <a:srgbClr val="C00000"/>
              </a:solidFill>
            </a:endParaRPr>
          </a:p>
        </p:txBody>
      </p:sp>
      <p:sp>
        <p:nvSpPr>
          <p:cNvPr id="86" name="Rectangle 85">
            <a:extLst>
              <a:ext uri="{FF2B5EF4-FFF2-40B4-BE49-F238E27FC236}">
                <a16:creationId xmlns:a16="http://schemas.microsoft.com/office/drawing/2014/main" id="{F70B8A1F-2A38-4A2B-AB6B-E09EE9E92BE0}"/>
              </a:ext>
            </a:extLst>
          </p:cNvPr>
          <p:cNvSpPr/>
          <p:nvPr/>
        </p:nvSpPr>
        <p:spPr>
          <a:xfrm>
            <a:off x="756546" y="4376333"/>
            <a:ext cx="668773" cy="338554"/>
          </a:xfrm>
          <a:prstGeom prst="rect">
            <a:avLst/>
          </a:prstGeom>
        </p:spPr>
        <p:txBody>
          <a:bodyPr wrap="none">
            <a:spAutoFit/>
          </a:bodyPr>
          <a:lstStyle/>
          <a:p>
            <a:pPr algn="ctr"/>
            <a:r>
              <a:rPr lang="vi-VN" sz="1600" dirty="0">
                <a:solidFill>
                  <a:srgbClr val="C00000"/>
                </a:solidFill>
                <a:latin typeface="UTM Avo" panose="02040603050506020204" pitchFamily="18" charset="0"/>
              </a:rPr>
              <a:t>Nam</a:t>
            </a:r>
            <a:endParaRPr lang="vi-VN" sz="1600" dirty="0">
              <a:solidFill>
                <a:srgbClr val="C00000"/>
              </a:solidFill>
            </a:endParaRPr>
          </a:p>
        </p:txBody>
      </p:sp>
    </p:spTree>
    <p:custDataLst>
      <p:tags r:id="rId1"/>
    </p:custDataLst>
    <p:extLst>
      <p:ext uri="{BB962C8B-B14F-4D97-AF65-F5344CB8AC3E}">
        <p14:creationId xmlns:p14="http://schemas.microsoft.com/office/powerpoint/2010/main" val="3386516869"/>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14:presetBounceEnd="30000">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14:bounceEnd="30000">
                                          <p:cBhvr additive="base">
                                            <p:cTn id="62" dur="500" fill="hold"/>
                                            <p:tgtEl>
                                              <p:spTgt spid="18"/>
                                            </p:tgtEl>
                                            <p:attrNameLst>
                                              <p:attrName>ppt_x</p:attrName>
                                            </p:attrNameLst>
                                          </p:cBhvr>
                                          <p:tavLst>
                                            <p:tav tm="0">
                                              <p:val>
                                                <p:strVal val="0-#ppt_w/2"/>
                                              </p:val>
                                            </p:tav>
                                            <p:tav tm="100000">
                                              <p:val>
                                                <p:strVal val="#ppt_x"/>
                                              </p:val>
                                            </p:tav>
                                          </p:tavLst>
                                        </p:anim>
                                        <p:anim calcmode="lin" valueType="num" p14:bounceEnd="30000">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14:presetBounceEnd="30000">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14:bounceEnd="30000">
                                          <p:cBhvr additive="base">
                                            <p:cTn id="67" dur="500" fill="hold"/>
                                            <p:tgtEl>
                                              <p:spTgt spid="78"/>
                                            </p:tgtEl>
                                            <p:attrNameLst>
                                              <p:attrName>ppt_x</p:attrName>
                                            </p:attrNameLst>
                                          </p:cBhvr>
                                          <p:tavLst>
                                            <p:tav tm="0">
                                              <p:val>
                                                <p:strVal val="0-#ppt_w/2"/>
                                              </p:val>
                                            </p:tav>
                                            <p:tav tm="100000">
                                              <p:val>
                                                <p:strVal val="#ppt_x"/>
                                              </p:val>
                                            </p:tav>
                                          </p:tavLst>
                                        </p:anim>
                                        <p:anim calcmode="lin" valueType="num" p14:bounceEnd="30000">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14:presetBounceEnd="30000">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14:bounceEnd="30000">
                                          <p:cBhvr additive="base">
                                            <p:cTn id="72" dur="500" fill="hold"/>
                                            <p:tgtEl>
                                              <p:spTgt spid="79"/>
                                            </p:tgtEl>
                                            <p:attrNameLst>
                                              <p:attrName>ppt_x</p:attrName>
                                            </p:attrNameLst>
                                          </p:cBhvr>
                                          <p:tavLst>
                                            <p:tav tm="0">
                                              <p:val>
                                                <p:strVal val="0-#ppt_w/2"/>
                                              </p:val>
                                            </p:tav>
                                            <p:tav tm="100000">
                                              <p:val>
                                                <p:strVal val="#ppt_x"/>
                                              </p:val>
                                            </p:tav>
                                          </p:tavLst>
                                        </p:anim>
                                        <p:anim calcmode="lin" valueType="num" p14:bounceEnd="30000">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14:presetBounceEnd="30000">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14:bounceEnd="30000">
                                          <p:cBhvr additive="base">
                                            <p:cTn id="77" dur="500" fill="hold"/>
                                            <p:tgtEl>
                                              <p:spTgt spid="80"/>
                                            </p:tgtEl>
                                            <p:attrNameLst>
                                              <p:attrName>ppt_x</p:attrName>
                                            </p:attrNameLst>
                                          </p:cBhvr>
                                          <p:tavLst>
                                            <p:tav tm="0">
                                              <p:val>
                                                <p:strVal val="0-#ppt_w/2"/>
                                              </p:val>
                                            </p:tav>
                                            <p:tav tm="100000">
                                              <p:val>
                                                <p:strVal val="#ppt_x"/>
                                              </p:val>
                                            </p:tav>
                                          </p:tavLst>
                                        </p:anim>
                                        <p:anim calcmode="lin" valueType="num" p14:bounceEnd="30000">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14:presetBounceEnd="30000">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14:bounceEnd="30000">
                                          <p:cBhvr additive="base">
                                            <p:cTn id="82" dur="500" fill="hold"/>
                                            <p:tgtEl>
                                              <p:spTgt spid="81"/>
                                            </p:tgtEl>
                                            <p:attrNameLst>
                                              <p:attrName>ppt_x</p:attrName>
                                            </p:attrNameLst>
                                          </p:cBhvr>
                                          <p:tavLst>
                                            <p:tav tm="0">
                                              <p:val>
                                                <p:strVal val="0-#ppt_w/2"/>
                                              </p:val>
                                            </p:tav>
                                            <p:tav tm="100000">
                                              <p:val>
                                                <p:strVal val="#ppt_x"/>
                                              </p:val>
                                            </p:tav>
                                          </p:tavLst>
                                        </p:anim>
                                        <p:anim calcmode="lin" valueType="num" p14:bounceEnd="30000">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14:presetBounceEnd="30000">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14:bounceEnd="30000">
                                          <p:cBhvr additive="base">
                                            <p:cTn id="87" dur="500" fill="hold"/>
                                            <p:tgtEl>
                                              <p:spTgt spid="82"/>
                                            </p:tgtEl>
                                            <p:attrNameLst>
                                              <p:attrName>ppt_x</p:attrName>
                                            </p:attrNameLst>
                                          </p:cBhvr>
                                          <p:tavLst>
                                            <p:tav tm="0">
                                              <p:val>
                                                <p:strVal val="0-#ppt_w/2"/>
                                              </p:val>
                                            </p:tav>
                                            <p:tav tm="100000">
                                              <p:val>
                                                <p:strVal val="#ppt_x"/>
                                              </p:val>
                                            </p:tav>
                                          </p:tavLst>
                                        </p:anim>
                                        <p:anim calcmode="lin" valueType="num" p14:bounceEnd="30000">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14:presetBounceEnd="30000">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14:bounceEnd="30000">
                                          <p:cBhvr additive="base">
                                            <p:cTn id="92" dur="500" fill="hold"/>
                                            <p:tgtEl>
                                              <p:spTgt spid="83"/>
                                            </p:tgtEl>
                                            <p:attrNameLst>
                                              <p:attrName>ppt_x</p:attrName>
                                            </p:attrNameLst>
                                          </p:cBhvr>
                                          <p:tavLst>
                                            <p:tav tm="0">
                                              <p:val>
                                                <p:strVal val="0-#ppt_w/2"/>
                                              </p:val>
                                            </p:tav>
                                            <p:tav tm="100000">
                                              <p:val>
                                                <p:strVal val="#ppt_x"/>
                                              </p:val>
                                            </p:tav>
                                          </p:tavLst>
                                        </p:anim>
                                        <p:anim calcmode="lin" valueType="num" p14:bounceEnd="30000">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14:presetBounceEnd="30000">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14:bounceEnd="30000">
                                          <p:cBhvr additive="base">
                                            <p:cTn id="97" dur="500" fill="hold"/>
                                            <p:tgtEl>
                                              <p:spTgt spid="84"/>
                                            </p:tgtEl>
                                            <p:attrNameLst>
                                              <p:attrName>ppt_x</p:attrName>
                                            </p:attrNameLst>
                                          </p:cBhvr>
                                          <p:tavLst>
                                            <p:tav tm="0">
                                              <p:val>
                                                <p:strVal val="0-#ppt_w/2"/>
                                              </p:val>
                                            </p:tav>
                                            <p:tav tm="100000">
                                              <p:val>
                                                <p:strVal val="#ppt_x"/>
                                              </p:val>
                                            </p:tav>
                                          </p:tavLst>
                                        </p:anim>
                                        <p:anim calcmode="lin" valueType="num" p14:bounceEnd="30000">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14:presetBounceEnd="30000">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14:bounceEnd="30000">
                                          <p:cBhvr additive="base">
                                            <p:cTn id="102" dur="500" fill="hold"/>
                                            <p:tgtEl>
                                              <p:spTgt spid="85"/>
                                            </p:tgtEl>
                                            <p:attrNameLst>
                                              <p:attrName>ppt_x</p:attrName>
                                            </p:attrNameLst>
                                          </p:cBhvr>
                                          <p:tavLst>
                                            <p:tav tm="0">
                                              <p:val>
                                                <p:strVal val="0-#ppt_w/2"/>
                                              </p:val>
                                            </p:tav>
                                            <p:tav tm="100000">
                                              <p:val>
                                                <p:strVal val="#ppt_x"/>
                                              </p:val>
                                            </p:tav>
                                          </p:tavLst>
                                        </p:anim>
                                        <p:anim calcmode="lin" valueType="num" p14:bounceEnd="30000">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14:presetBounceEnd="30000">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14:bounceEnd="30000">
                                          <p:cBhvr additive="base">
                                            <p:cTn id="107" dur="500" fill="hold"/>
                                            <p:tgtEl>
                                              <p:spTgt spid="86"/>
                                            </p:tgtEl>
                                            <p:attrNameLst>
                                              <p:attrName>ppt_x</p:attrName>
                                            </p:attrNameLst>
                                          </p:cBhvr>
                                          <p:tavLst>
                                            <p:tav tm="0">
                                              <p:val>
                                                <p:strVal val="0-#ppt_w/2"/>
                                              </p:val>
                                            </p:tav>
                                            <p:tav tm="100000">
                                              <p:val>
                                                <p:strVal val="#ppt_x"/>
                                              </p:val>
                                            </p:tav>
                                          </p:tavLst>
                                        </p:anim>
                                        <p:anim calcmode="lin" valueType="num" p14:bounceEnd="30000">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randombar(horizontal)">
                                          <p:cBhvr>
                                            <p:cTn id="7" dur="500"/>
                                            <p:tgtEl>
                                              <p:spTgt spid="10"/>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par>
                                    <p:cTn id="13" presetID="16" presetClass="entr" presetSubtype="21" fill="hold" nodeType="withEffect">
                                      <p:stCondLst>
                                        <p:cond delay="0"/>
                                      </p:stCondLst>
                                      <p:childTnLst>
                                        <p:set>
                                          <p:cBhvr>
                                            <p:cTn id="14" dur="1" fill="hold">
                                              <p:stCondLst>
                                                <p:cond delay="0"/>
                                              </p:stCondLst>
                                            </p:cTn>
                                            <p:tgtEl>
                                              <p:spTgt spid="38"/>
                                            </p:tgtEl>
                                            <p:attrNameLst>
                                              <p:attrName>style.visibility</p:attrName>
                                            </p:attrNameLst>
                                          </p:cBhvr>
                                          <p:to>
                                            <p:strVal val="visible"/>
                                          </p:to>
                                        </p:set>
                                        <p:animEffect transition="in" filter="barn(inVertical)">
                                          <p:cBhvr>
                                            <p:cTn id="15" dur="500"/>
                                            <p:tgtEl>
                                              <p:spTgt spid="38"/>
                                            </p:tgtEl>
                                          </p:cBhvr>
                                        </p:animEffect>
                                      </p:childTnLst>
                                    </p:cTn>
                                  </p:par>
                                  <p:par>
                                    <p:cTn id="16" presetID="16" presetClass="entr" presetSubtype="21" fill="hold" nodeType="withEffect">
                                      <p:stCondLst>
                                        <p:cond delay="0"/>
                                      </p:stCondLst>
                                      <p:childTnLst>
                                        <p:set>
                                          <p:cBhvr>
                                            <p:cTn id="17" dur="1" fill="hold">
                                              <p:stCondLst>
                                                <p:cond delay="0"/>
                                              </p:stCondLst>
                                            </p:cTn>
                                            <p:tgtEl>
                                              <p:spTgt spid="63"/>
                                            </p:tgtEl>
                                            <p:attrNameLst>
                                              <p:attrName>style.visibility</p:attrName>
                                            </p:attrNameLst>
                                          </p:cBhvr>
                                          <p:to>
                                            <p:strVal val="visible"/>
                                          </p:to>
                                        </p:set>
                                        <p:animEffect transition="in" filter="barn(inVertical)">
                                          <p:cBhvr>
                                            <p:cTn id="18" dur="500"/>
                                            <p:tgtEl>
                                              <p:spTgt spid="63"/>
                                            </p:tgtEl>
                                          </p:cBhvr>
                                        </p:animEffect>
                                      </p:childTnLst>
                                    </p:cTn>
                                  </p:par>
                                  <p:par>
                                    <p:cTn id="19" presetID="16" presetClass="entr" presetSubtype="21" fill="hold" nodeType="withEffect">
                                      <p:stCondLst>
                                        <p:cond delay="0"/>
                                      </p:stCondLst>
                                      <p:childTnLst>
                                        <p:set>
                                          <p:cBhvr>
                                            <p:cTn id="20" dur="1" fill="hold">
                                              <p:stCondLst>
                                                <p:cond delay="0"/>
                                              </p:stCondLst>
                                            </p:cTn>
                                            <p:tgtEl>
                                              <p:spTgt spid="64"/>
                                            </p:tgtEl>
                                            <p:attrNameLst>
                                              <p:attrName>style.visibility</p:attrName>
                                            </p:attrNameLst>
                                          </p:cBhvr>
                                          <p:to>
                                            <p:strVal val="visible"/>
                                          </p:to>
                                        </p:set>
                                        <p:animEffect transition="in" filter="barn(inVertical)">
                                          <p:cBhvr>
                                            <p:cTn id="21" dur="500"/>
                                            <p:tgtEl>
                                              <p:spTgt spid="64"/>
                                            </p:tgtEl>
                                          </p:cBhvr>
                                        </p:animEffect>
                                      </p:childTnLst>
                                    </p:cTn>
                                  </p:par>
                                  <p:par>
                                    <p:cTn id="22" presetID="16" presetClass="entr" presetSubtype="21" fill="hold" nodeType="withEffect">
                                      <p:stCondLst>
                                        <p:cond delay="0"/>
                                      </p:stCondLst>
                                      <p:childTnLst>
                                        <p:set>
                                          <p:cBhvr>
                                            <p:cTn id="23" dur="1" fill="hold">
                                              <p:stCondLst>
                                                <p:cond delay="0"/>
                                              </p:stCondLst>
                                            </p:cTn>
                                            <p:tgtEl>
                                              <p:spTgt spid="65"/>
                                            </p:tgtEl>
                                            <p:attrNameLst>
                                              <p:attrName>style.visibility</p:attrName>
                                            </p:attrNameLst>
                                          </p:cBhvr>
                                          <p:to>
                                            <p:strVal val="visible"/>
                                          </p:to>
                                        </p:set>
                                        <p:animEffect transition="in" filter="barn(inVertical)">
                                          <p:cBhvr>
                                            <p:cTn id="24" dur="500"/>
                                            <p:tgtEl>
                                              <p:spTgt spid="65"/>
                                            </p:tgtEl>
                                          </p:cBhvr>
                                        </p:animEffect>
                                      </p:childTnLst>
                                    </p:cTn>
                                  </p:par>
                                  <p:par>
                                    <p:cTn id="25" presetID="16" presetClass="entr" presetSubtype="21" fill="hold" nodeType="withEffect">
                                      <p:stCondLst>
                                        <p:cond delay="0"/>
                                      </p:stCondLst>
                                      <p:childTnLst>
                                        <p:set>
                                          <p:cBhvr>
                                            <p:cTn id="26" dur="1" fill="hold">
                                              <p:stCondLst>
                                                <p:cond delay="0"/>
                                              </p:stCondLst>
                                            </p:cTn>
                                            <p:tgtEl>
                                              <p:spTgt spid="66"/>
                                            </p:tgtEl>
                                            <p:attrNameLst>
                                              <p:attrName>style.visibility</p:attrName>
                                            </p:attrNameLst>
                                          </p:cBhvr>
                                          <p:to>
                                            <p:strVal val="visible"/>
                                          </p:to>
                                        </p:set>
                                        <p:animEffect transition="in" filter="barn(inVertical)">
                                          <p:cBhvr>
                                            <p:cTn id="27" dur="500"/>
                                            <p:tgtEl>
                                              <p:spTgt spid="66"/>
                                            </p:tgtEl>
                                          </p:cBhvr>
                                        </p:animEffect>
                                      </p:childTnLst>
                                    </p:cTn>
                                  </p:par>
                                  <p:par>
                                    <p:cTn id="28" presetID="16" presetClass="entr" presetSubtype="21" fill="hold" nodeType="withEffect">
                                      <p:stCondLst>
                                        <p:cond delay="0"/>
                                      </p:stCondLst>
                                      <p:childTnLst>
                                        <p:set>
                                          <p:cBhvr>
                                            <p:cTn id="29" dur="1" fill="hold">
                                              <p:stCondLst>
                                                <p:cond delay="0"/>
                                              </p:stCondLst>
                                            </p:cTn>
                                            <p:tgtEl>
                                              <p:spTgt spid="67"/>
                                            </p:tgtEl>
                                            <p:attrNameLst>
                                              <p:attrName>style.visibility</p:attrName>
                                            </p:attrNameLst>
                                          </p:cBhvr>
                                          <p:to>
                                            <p:strVal val="visible"/>
                                          </p:to>
                                        </p:set>
                                        <p:animEffect transition="in" filter="barn(inVertical)">
                                          <p:cBhvr>
                                            <p:cTn id="30" dur="500"/>
                                            <p:tgtEl>
                                              <p:spTgt spid="67"/>
                                            </p:tgtEl>
                                          </p:cBhvr>
                                        </p:animEffect>
                                      </p:childTnLst>
                                    </p:cTn>
                                  </p:par>
                                  <p:par>
                                    <p:cTn id="31" presetID="16" presetClass="entr" presetSubtype="21" fill="hold" nodeType="withEffect">
                                      <p:stCondLst>
                                        <p:cond delay="0"/>
                                      </p:stCondLst>
                                      <p:childTnLst>
                                        <p:set>
                                          <p:cBhvr>
                                            <p:cTn id="32" dur="1" fill="hold">
                                              <p:stCondLst>
                                                <p:cond delay="0"/>
                                              </p:stCondLst>
                                            </p:cTn>
                                            <p:tgtEl>
                                              <p:spTgt spid="68"/>
                                            </p:tgtEl>
                                            <p:attrNameLst>
                                              <p:attrName>style.visibility</p:attrName>
                                            </p:attrNameLst>
                                          </p:cBhvr>
                                          <p:to>
                                            <p:strVal val="visible"/>
                                          </p:to>
                                        </p:set>
                                        <p:animEffect transition="in" filter="barn(inVertical)">
                                          <p:cBhvr>
                                            <p:cTn id="33" dur="500"/>
                                            <p:tgtEl>
                                              <p:spTgt spid="68"/>
                                            </p:tgtEl>
                                          </p:cBhvr>
                                        </p:animEffect>
                                      </p:childTnLst>
                                    </p:cTn>
                                  </p:par>
                                  <p:par>
                                    <p:cTn id="34" presetID="16" presetClass="entr" presetSubtype="21" fill="hold" nodeType="withEffect">
                                      <p:stCondLst>
                                        <p:cond delay="0"/>
                                      </p:stCondLst>
                                      <p:childTnLst>
                                        <p:set>
                                          <p:cBhvr>
                                            <p:cTn id="35" dur="1" fill="hold">
                                              <p:stCondLst>
                                                <p:cond delay="0"/>
                                              </p:stCondLst>
                                            </p:cTn>
                                            <p:tgtEl>
                                              <p:spTgt spid="69"/>
                                            </p:tgtEl>
                                            <p:attrNameLst>
                                              <p:attrName>style.visibility</p:attrName>
                                            </p:attrNameLst>
                                          </p:cBhvr>
                                          <p:to>
                                            <p:strVal val="visible"/>
                                          </p:to>
                                        </p:set>
                                        <p:animEffect transition="in" filter="barn(inVertical)">
                                          <p:cBhvr>
                                            <p:cTn id="36" dur="500"/>
                                            <p:tgtEl>
                                              <p:spTgt spid="69"/>
                                            </p:tgtEl>
                                          </p:cBhvr>
                                        </p:animEffect>
                                      </p:childTnLst>
                                    </p:cTn>
                                  </p:par>
                                  <p:par>
                                    <p:cTn id="37" presetID="16" presetClass="entr" presetSubtype="21" fill="hold" nodeType="withEffect">
                                      <p:stCondLst>
                                        <p:cond delay="0"/>
                                      </p:stCondLst>
                                      <p:childTnLst>
                                        <p:set>
                                          <p:cBhvr>
                                            <p:cTn id="38" dur="1" fill="hold">
                                              <p:stCondLst>
                                                <p:cond delay="0"/>
                                              </p:stCondLst>
                                            </p:cTn>
                                            <p:tgtEl>
                                              <p:spTgt spid="70"/>
                                            </p:tgtEl>
                                            <p:attrNameLst>
                                              <p:attrName>style.visibility</p:attrName>
                                            </p:attrNameLst>
                                          </p:cBhvr>
                                          <p:to>
                                            <p:strVal val="visible"/>
                                          </p:to>
                                        </p:set>
                                        <p:animEffect transition="in" filter="barn(inVertical)">
                                          <p:cBhvr>
                                            <p:cTn id="39" dur="500"/>
                                            <p:tgtEl>
                                              <p:spTgt spid="70"/>
                                            </p:tgtEl>
                                          </p:cBhvr>
                                        </p:animEffect>
                                      </p:childTnLst>
                                    </p:cTn>
                                  </p:par>
                                  <p:par>
                                    <p:cTn id="40" presetID="16" presetClass="entr" presetSubtype="21" fill="hold" nodeType="withEffect">
                                      <p:stCondLst>
                                        <p:cond delay="0"/>
                                      </p:stCondLst>
                                      <p:childTnLst>
                                        <p:set>
                                          <p:cBhvr>
                                            <p:cTn id="41" dur="1" fill="hold">
                                              <p:stCondLst>
                                                <p:cond delay="0"/>
                                              </p:stCondLst>
                                            </p:cTn>
                                            <p:tgtEl>
                                              <p:spTgt spid="71"/>
                                            </p:tgtEl>
                                            <p:attrNameLst>
                                              <p:attrName>style.visibility</p:attrName>
                                            </p:attrNameLst>
                                          </p:cBhvr>
                                          <p:to>
                                            <p:strVal val="visible"/>
                                          </p:to>
                                        </p:set>
                                        <p:animEffect transition="in" filter="barn(inVertical)">
                                          <p:cBhvr>
                                            <p:cTn id="42" dur="500"/>
                                            <p:tgtEl>
                                              <p:spTgt spid="71"/>
                                            </p:tgtEl>
                                          </p:cBhvr>
                                        </p:animEffect>
                                      </p:childTnLst>
                                    </p:cTn>
                                  </p:par>
                                  <p:par>
                                    <p:cTn id="43" presetID="16" presetClass="entr" presetSubtype="21" fill="hold" nodeType="withEffect">
                                      <p:stCondLst>
                                        <p:cond delay="0"/>
                                      </p:stCondLst>
                                      <p:childTnLst>
                                        <p:set>
                                          <p:cBhvr>
                                            <p:cTn id="44" dur="1" fill="hold">
                                              <p:stCondLst>
                                                <p:cond delay="0"/>
                                              </p:stCondLst>
                                            </p:cTn>
                                            <p:tgtEl>
                                              <p:spTgt spid="72"/>
                                            </p:tgtEl>
                                            <p:attrNameLst>
                                              <p:attrName>style.visibility</p:attrName>
                                            </p:attrNameLst>
                                          </p:cBhvr>
                                          <p:to>
                                            <p:strVal val="visible"/>
                                          </p:to>
                                        </p:set>
                                        <p:animEffect transition="in" filter="barn(inVertical)">
                                          <p:cBhvr>
                                            <p:cTn id="45" dur="500"/>
                                            <p:tgtEl>
                                              <p:spTgt spid="72"/>
                                            </p:tgtEl>
                                          </p:cBhvr>
                                        </p:animEffect>
                                      </p:childTnLst>
                                    </p:cTn>
                                  </p:par>
                                  <p:par>
                                    <p:cTn id="46" presetID="16" presetClass="entr" presetSubtype="21" fill="hold" nodeType="with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barn(inVertical)">
                                          <p:cBhvr>
                                            <p:cTn id="48" dur="500"/>
                                            <p:tgtEl>
                                              <p:spTgt spid="73"/>
                                            </p:tgtEl>
                                          </p:cBhvr>
                                        </p:animEffect>
                                      </p:childTnLst>
                                    </p:cTn>
                                  </p:par>
                                  <p:par>
                                    <p:cTn id="49" presetID="16" presetClass="entr" presetSubtype="21" fill="hold" nodeType="withEffect">
                                      <p:stCondLst>
                                        <p:cond delay="0"/>
                                      </p:stCondLst>
                                      <p:childTnLst>
                                        <p:set>
                                          <p:cBhvr>
                                            <p:cTn id="50" dur="1" fill="hold">
                                              <p:stCondLst>
                                                <p:cond delay="0"/>
                                              </p:stCondLst>
                                            </p:cTn>
                                            <p:tgtEl>
                                              <p:spTgt spid="74"/>
                                            </p:tgtEl>
                                            <p:attrNameLst>
                                              <p:attrName>style.visibility</p:attrName>
                                            </p:attrNameLst>
                                          </p:cBhvr>
                                          <p:to>
                                            <p:strVal val="visible"/>
                                          </p:to>
                                        </p:set>
                                        <p:animEffect transition="in" filter="barn(inVertical)">
                                          <p:cBhvr>
                                            <p:cTn id="51" dur="500"/>
                                            <p:tgtEl>
                                              <p:spTgt spid="74"/>
                                            </p:tgtEl>
                                          </p:cBhvr>
                                        </p:animEffect>
                                      </p:childTnLst>
                                    </p:cTn>
                                  </p:par>
                                  <p:par>
                                    <p:cTn id="52" presetID="16" presetClass="entr" presetSubtype="21" fill="hold" nodeType="withEffect">
                                      <p:stCondLst>
                                        <p:cond delay="0"/>
                                      </p:stCondLst>
                                      <p:childTnLst>
                                        <p:set>
                                          <p:cBhvr>
                                            <p:cTn id="53" dur="1" fill="hold">
                                              <p:stCondLst>
                                                <p:cond delay="0"/>
                                              </p:stCondLst>
                                            </p:cTn>
                                            <p:tgtEl>
                                              <p:spTgt spid="75"/>
                                            </p:tgtEl>
                                            <p:attrNameLst>
                                              <p:attrName>style.visibility</p:attrName>
                                            </p:attrNameLst>
                                          </p:cBhvr>
                                          <p:to>
                                            <p:strVal val="visible"/>
                                          </p:to>
                                        </p:set>
                                        <p:animEffect transition="in" filter="barn(inVertical)">
                                          <p:cBhvr>
                                            <p:cTn id="54" dur="500"/>
                                            <p:tgtEl>
                                              <p:spTgt spid="75"/>
                                            </p:tgtEl>
                                          </p:cBhvr>
                                        </p:animEffect>
                                      </p:childTnLst>
                                    </p:cTn>
                                  </p:par>
                                  <p:par>
                                    <p:cTn id="55" presetID="16" presetClass="entr" presetSubtype="21" fill="hold" nodeType="withEffect">
                                      <p:stCondLst>
                                        <p:cond delay="0"/>
                                      </p:stCondLst>
                                      <p:childTnLst>
                                        <p:set>
                                          <p:cBhvr>
                                            <p:cTn id="56" dur="1" fill="hold">
                                              <p:stCondLst>
                                                <p:cond delay="0"/>
                                              </p:stCondLst>
                                            </p:cTn>
                                            <p:tgtEl>
                                              <p:spTgt spid="76"/>
                                            </p:tgtEl>
                                            <p:attrNameLst>
                                              <p:attrName>style.visibility</p:attrName>
                                            </p:attrNameLst>
                                          </p:cBhvr>
                                          <p:to>
                                            <p:strVal val="visible"/>
                                          </p:to>
                                        </p:set>
                                        <p:animEffect transition="in" filter="barn(inVertical)">
                                          <p:cBhvr>
                                            <p:cTn id="57" dur="500"/>
                                            <p:tgtEl>
                                              <p:spTgt spid="76"/>
                                            </p:tgtEl>
                                          </p:cBhvr>
                                        </p:animEffect>
                                      </p:childTnLst>
                                    </p:cTn>
                                  </p:par>
                                </p:childTnLst>
                              </p:cTn>
                            </p:par>
                          </p:childTnLst>
                        </p:cTn>
                      </p:par>
                      <p:par>
                        <p:cTn id="58" fill="hold">
                          <p:stCondLst>
                            <p:cond delay="indefinite"/>
                          </p:stCondLst>
                          <p:childTnLst>
                            <p:par>
                              <p:cTn id="59" fill="hold">
                                <p:stCondLst>
                                  <p:cond delay="0"/>
                                </p:stCondLst>
                                <p:childTnLst>
                                  <p:par>
                                    <p:cTn id="60" presetID="2" presetClass="entr" presetSubtype="8" fill="hold" grpId="0" nodeType="clickEffect">
                                      <p:stCondLst>
                                        <p:cond delay="0"/>
                                      </p:stCondLst>
                                      <p:childTnLst>
                                        <p:set>
                                          <p:cBhvr>
                                            <p:cTn id="61" dur="1" fill="hold">
                                              <p:stCondLst>
                                                <p:cond delay="0"/>
                                              </p:stCondLst>
                                            </p:cTn>
                                            <p:tgtEl>
                                              <p:spTgt spid="18"/>
                                            </p:tgtEl>
                                            <p:attrNameLst>
                                              <p:attrName>style.visibility</p:attrName>
                                            </p:attrNameLst>
                                          </p:cBhvr>
                                          <p:to>
                                            <p:strVal val="visible"/>
                                          </p:to>
                                        </p:set>
                                        <p:anim calcmode="lin" valueType="num">
                                          <p:cBhvr additive="base">
                                            <p:cTn id="62" dur="500" fill="hold"/>
                                            <p:tgtEl>
                                              <p:spTgt spid="18"/>
                                            </p:tgtEl>
                                            <p:attrNameLst>
                                              <p:attrName>ppt_x</p:attrName>
                                            </p:attrNameLst>
                                          </p:cBhvr>
                                          <p:tavLst>
                                            <p:tav tm="0">
                                              <p:val>
                                                <p:strVal val="0-#ppt_w/2"/>
                                              </p:val>
                                            </p:tav>
                                            <p:tav tm="100000">
                                              <p:val>
                                                <p:strVal val="#ppt_x"/>
                                              </p:val>
                                            </p:tav>
                                          </p:tavLst>
                                        </p:anim>
                                        <p:anim calcmode="lin" valueType="num">
                                          <p:cBhvr additive="base">
                                            <p:cTn id="63" dur="500" fill="hold"/>
                                            <p:tgtEl>
                                              <p:spTgt spid="18"/>
                                            </p:tgtEl>
                                            <p:attrNameLst>
                                              <p:attrName>ppt_y</p:attrName>
                                            </p:attrNameLst>
                                          </p:cBhvr>
                                          <p:tavLst>
                                            <p:tav tm="0">
                                              <p:val>
                                                <p:strVal val="#ppt_y"/>
                                              </p:val>
                                            </p:tav>
                                            <p:tav tm="100000">
                                              <p:val>
                                                <p:strVal val="#ppt_y"/>
                                              </p:val>
                                            </p:tav>
                                          </p:tavLst>
                                        </p:anim>
                                      </p:childTnLst>
                                    </p:cTn>
                                  </p:par>
                                </p:childTnLst>
                              </p:cTn>
                            </p:par>
                            <p:par>
                              <p:cTn id="64" fill="hold">
                                <p:stCondLst>
                                  <p:cond delay="500"/>
                                </p:stCondLst>
                                <p:childTnLst>
                                  <p:par>
                                    <p:cTn id="65" presetID="2" presetClass="entr" presetSubtype="8" fill="hold" grpId="0" nodeType="afterEffect">
                                      <p:stCondLst>
                                        <p:cond delay="0"/>
                                      </p:stCondLst>
                                      <p:childTnLst>
                                        <p:set>
                                          <p:cBhvr>
                                            <p:cTn id="66" dur="1" fill="hold">
                                              <p:stCondLst>
                                                <p:cond delay="0"/>
                                              </p:stCondLst>
                                            </p:cTn>
                                            <p:tgtEl>
                                              <p:spTgt spid="78"/>
                                            </p:tgtEl>
                                            <p:attrNameLst>
                                              <p:attrName>style.visibility</p:attrName>
                                            </p:attrNameLst>
                                          </p:cBhvr>
                                          <p:to>
                                            <p:strVal val="visible"/>
                                          </p:to>
                                        </p:set>
                                        <p:anim calcmode="lin" valueType="num">
                                          <p:cBhvr additive="base">
                                            <p:cTn id="67" dur="500" fill="hold"/>
                                            <p:tgtEl>
                                              <p:spTgt spid="78"/>
                                            </p:tgtEl>
                                            <p:attrNameLst>
                                              <p:attrName>ppt_x</p:attrName>
                                            </p:attrNameLst>
                                          </p:cBhvr>
                                          <p:tavLst>
                                            <p:tav tm="0">
                                              <p:val>
                                                <p:strVal val="0-#ppt_w/2"/>
                                              </p:val>
                                            </p:tav>
                                            <p:tav tm="100000">
                                              <p:val>
                                                <p:strVal val="#ppt_x"/>
                                              </p:val>
                                            </p:tav>
                                          </p:tavLst>
                                        </p:anim>
                                        <p:anim calcmode="lin" valueType="num">
                                          <p:cBhvr additive="base">
                                            <p:cTn id="68" dur="500" fill="hold"/>
                                            <p:tgtEl>
                                              <p:spTgt spid="78"/>
                                            </p:tgtEl>
                                            <p:attrNameLst>
                                              <p:attrName>ppt_y</p:attrName>
                                            </p:attrNameLst>
                                          </p:cBhvr>
                                          <p:tavLst>
                                            <p:tav tm="0">
                                              <p:val>
                                                <p:strVal val="#ppt_y"/>
                                              </p:val>
                                            </p:tav>
                                            <p:tav tm="100000">
                                              <p:val>
                                                <p:strVal val="#ppt_y"/>
                                              </p:val>
                                            </p:tav>
                                          </p:tavLst>
                                        </p:anim>
                                      </p:childTnLst>
                                    </p:cTn>
                                  </p:par>
                                </p:childTnLst>
                              </p:cTn>
                            </p:par>
                            <p:par>
                              <p:cTn id="69" fill="hold">
                                <p:stCondLst>
                                  <p:cond delay="1000"/>
                                </p:stCondLst>
                                <p:childTnLst>
                                  <p:par>
                                    <p:cTn id="70" presetID="2" presetClass="entr" presetSubtype="8" fill="hold" grpId="0" nodeType="afterEffect">
                                      <p:stCondLst>
                                        <p:cond delay="0"/>
                                      </p:stCondLst>
                                      <p:childTnLst>
                                        <p:set>
                                          <p:cBhvr>
                                            <p:cTn id="71" dur="1" fill="hold">
                                              <p:stCondLst>
                                                <p:cond delay="0"/>
                                              </p:stCondLst>
                                            </p:cTn>
                                            <p:tgtEl>
                                              <p:spTgt spid="79"/>
                                            </p:tgtEl>
                                            <p:attrNameLst>
                                              <p:attrName>style.visibility</p:attrName>
                                            </p:attrNameLst>
                                          </p:cBhvr>
                                          <p:to>
                                            <p:strVal val="visible"/>
                                          </p:to>
                                        </p:set>
                                        <p:anim calcmode="lin" valueType="num">
                                          <p:cBhvr additive="base">
                                            <p:cTn id="72" dur="500" fill="hold"/>
                                            <p:tgtEl>
                                              <p:spTgt spid="79"/>
                                            </p:tgtEl>
                                            <p:attrNameLst>
                                              <p:attrName>ppt_x</p:attrName>
                                            </p:attrNameLst>
                                          </p:cBhvr>
                                          <p:tavLst>
                                            <p:tav tm="0">
                                              <p:val>
                                                <p:strVal val="0-#ppt_w/2"/>
                                              </p:val>
                                            </p:tav>
                                            <p:tav tm="100000">
                                              <p:val>
                                                <p:strVal val="#ppt_x"/>
                                              </p:val>
                                            </p:tav>
                                          </p:tavLst>
                                        </p:anim>
                                        <p:anim calcmode="lin" valueType="num">
                                          <p:cBhvr additive="base">
                                            <p:cTn id="73" dur="500" fill="hold"/>
                                            <p:tgtEl>
                                              <p:spTgt spid="79"/>
                                            </p:tgtEl>
                                            <p:attrNameLst>
                                              <p:attrName>ppt_y</p:attrName>
                                            </p:attrNameLst>
                                          </p:cBhvr>
                                          <p:tavLst>
                                            <p:tav tm="0">
                                              <p:val>
                                                <p:strVal val="#ppt_y"/>
                                              </p:val>
                                            </p:tav>
                                            <p:tav tm="100000">
                                              <p:val>
                                                <p:strVal val="#ppt_y"/>
                                              </p:val>
                                            </p:tav>
                                          </p:tavLst>
                                        </p:anim>
                                      </p:childTnLst>
                                    </p:cTn>
                                  </p:par>
                                </p:childTnLst>
                              </p:cTn>
                            </p:par>
                            <p:par>
                              <p:cTn id="74" fill="hold">
                                <p:stCondLst>
                                  <p:cond delay="1500"/>
                                </p:stCondLst>
                                <p:childTnLst>
                                  <p:par>
                                    <p:cTn id="75" presetID="2" presetClass="entr" presetSubtype="8" fill="hold" grpId="0" nodeType="afterEffect">
                                      <p:stCondLst>
                                        <p:cond delay="0"/>
                                      </p:stCondLst>
                                      <p:childTnLst>
                                        <p:set>
                                          <p:cBhvr>
                                            <p:cTn id="76" dur="1" fill="hold">
                                              <p:stCondLst>
                                                <p:cond delay="0"/>
                                              </p:stCondLst>
                                            </p:cTn>
                                            <p:tgtEl>
                                              <p:spTgt spid="80"/>
                                            </p:tgtEl>
                                            <p:attrNameLst>
                                              <p:attrName>style.visibility</p:attrName>
                                            </p:attrNameLst>
                                          </p:cBhvr>
                                          <p:to>
                                            <p:strVal val="visible"/>
                                          </p:to>
                                        </p:set>
                                        <p:anim calcmode="lin" valueType="num">
                                          <p:cBhvr additive="base">
                                            <p:cTn id="77" dur="500" fill="hold"/>
                                            <p:tgtEl>
                                              <p:spTgt spid="80"/>
                                            </p:tgtEl>
                                            <p:attrNameLst>
                                              <p:attrName>ppt_x</p:attrName>
                                            </p:attrNameLst>
                                          </p:cBhvr>
                                          <p:tavLst>
                                            <p:tav tm="0">
                                              <p:val>
                                                <p:strVal val="0-#ppt_w/2"/>
                                              </p:val>
                                            </p:tav>
                                            <p:tav tm="100000">
                                              <p:val>
                                                <p:strVal val="#ppt_x"/>
                                              </p:val>
                                            </p:tav>
                                          </p:tavLst>
                                        </p:anim>
                                        <p:anim calcmode="lin" valueType="num">
                                          <p:cBhvr additive="base">
                                            <p:cTn id="78" dur="500" fill="hold"/>
                                            <p:tgtEl>
                                              <p:spTgt spid="80"/>
                                            </p:tgtEl>
                                            <p:attrNameLst>
                                              <p:attrName>ppt_y</p:attrName>
                                            </p:attrNameLst>
                                          </p:cBhvr>
                                          <p:tavLst>
                                            <p:tav tm="0">
                                              <p:val>
                                                <p:strVal val="#ppt_y"/>
                                              </p:val>
                                            </p:tav>
                                            <p:tav tm="100000">
                                              <p:val>
                                                <p:strVal val="#ppt_y"/>
                                              </p:val>
                                            </p:tav>
                                          </p:tavLst>
                                        </p:anim>
                                      </p:childTnLst>
                                    </p:cTn>
                                  </p:par>
                                </p:childTnLst>
                              </p:cTn>
                            </p:par>
                            <p:par>
                              <p:cTn id="79" fill="hold">
                                <p:stCondLst>
                                  <p:cond delay="2000"/>
                                </p:stCondLst>
                                <p:childTnLst>
                                  <p:par>
                                    <p:cTn id="80" presetID="2" presetClass="entr" presetSubtype="8" fill="hold" grpId="0" nodeType="afterEffect">
                                      <p:stCondLst>
                                        <p:cond delay="0"/>
                                      </p:stCondLst>
                                      <p:childTnLst>
                                        <p:set>
                                          <p:cBhvr>
                                            <p:cTn id="81" dur="1" fill="hold">
                                              <p:stCondLst>
                                                <p:cond delay="0"/>
                                              </p:stCondLst>
                                            </p:cTn>
                                            <p:tgtEl>
                                              <p:spTgt spid="81"/>
                                            </p:tgtEl>
                                            <p:attrNameLst>
                                              <p:attrName>style.visibility</p:attrName>
                                            </p:attrNameLst>
                                          </p:cBhvr>
                                          <p:to>
                                            <p:strVal val="visible"/>
                                          </p:to>
                                        </p:set>
                                        <p:anim calcmode="lin" valueType="num">
                                          <p:cBhvr additive="base">
                                            <p:cTn id="82" dur="500" fill="hold"/>
                                            <p:tgtEl>
                                              <p:spTgt spid="81"/>
                                            </p:tgtEl>
                                            <p:attrNameLst>
                                              <p:attrName>ppt_x</p:attrName>
                                            </p:attrNameLst>
                                          </p:cBhvr>
                                          <p:tavLst>
                                            <p:tav tm="0">
                                              <p:val>
                                                <p:strVal val="0-#ppt_w/2"/>
                                              </p:val>
                                            </p:tav>
                                            <p:tav tm="100000">
                                              <p:val>
                                                <p:strVal val="#ppt_x"/>
                                              </p:val>
                                            </p:tav>
                                          </p:tavLst>
                                        </p:anim>
                                        <p:anim calcmode="lin" valueType="num">
                                          <p:cBhvr additive="base">
                                            <p:cTn id="83" dur="500" fill="hold"/>
                                            <p:tgtEl>
                                              <p:spTgt spid="81"/>
                                            </p:tgtEl>
                                            <p:attrNameLst>
                                              <p:attrName>ppt_y</p:attrName>
                                            </p:attrNameLst>
                                          </p:cBhvr>
                                          <p:tavLst>
                                            <p:tav tm="0">
                                              <p:val>
                                                <p:strVal val="#ppt_y"/>
                                              </p:val>
                                            </p:tav>
                                            <p:tav tm="100000">
                                              <p:val>
                                                <p:strVal val="#ppt_y"/>
                                              </p:val>
                                            </p:tav>
                                          </p:tavLst>
                                        </p:anim>
                                      </p:childTnLst>
                                    </p:cTn>
                                  </p:par>
                                </p:childTnLst>
                              </p:cTn>
                            </p:par>
                            <p:par>
                              <p:cTn id="84" fill="hold">
                                <p:stCondLst>
                                  <p:cond delay="2500"/>
                                </p:stCondLst>
                                <p:childTnLst>
                                  <p:par>
                                    <p:cTn id="85" presetID="2" presetClass="entr" presetSubtype="8" fill="hold" grpId="0" nodeType="afterEffect">
                                      <p:stCondLst>
                                        <p:cond delay="0"/>
                                      </p:stCondLst>
                                      <p:childTnLst>
                                        <p:set>
                                          <p:cBhvr>
                                            <p:cTn id="86" dur="1" fill="hold">
                                              <p:stCondLst>
                                                <p:cond delay="0"/>
                                              </p:stCondLst>
                                            </p:cTn>
                                            <p:tgtEl>
                                              <p:spTgt spid="82"/>
                                            </p:tgtEl>
                                            <p:attrNameLst>
                                              <p:attrName>style.visibility</p:attrName>
                                            </p:attrNameLst>
                                          </p:cBhvr>
                                          <p:to>
                                            <p:strVal val="visible"/>
                                          </p:to>
                                        </p:set>
                                        <p:anim calcmode="lin" valueType="num">
                                          <p:cBhvr additive="base">
                                            <p:cTn id="87" dur="500" fill="hold"/>
                                            <p:tgtEl>
                                              <p:spTgt spid="82"/>
                                            </p:tgtEl>
                                            <p:attrNameLst>
                                              <p:attrName>ppt_x</p:attrName>
                                            </p:attrNameLst>
                                          </p:cBhvr>
                                          <p:tavLst>
                                            <p:tav tm="0">
                                              <p:val>
                                                <p:strVal val="0-#ppt_w/2"/>
                                              </p:val>
                                            </p:tav>
                                            <p:tav tm="100000">
                                              <p:val>
                                                <p:strVal val="#ppt_x"/>
                                              </p:val>
                                            </p:tav>
                                          </p:tavLst>
                                        </p:anim>
                                        <p:anim calcmode="lin" valueType="num">
                                          <p:cBhvr additive="base">
                                            <p:cTn id="88" dur="500" fill="hold"/>
                                            <p:tgtEl>
                                              <p:spTgt spid="82"/>
                                            </p:tgtEl>
                                            <p:attrNameLst>
                                              <p:attrName>ppt_y</p:attrName>
                                            </p:attrNameLst>
                                          </p:cBhvr>
                                          <p:tavLst>
                                            <p:tav tm="0">
                                              <p:val>
                                                <p:strVal val="#ppt_y"/>
                                              </p:val>
                                            </p:tav>
                                            <p:tav tm="100000">
                                              <p:val>
                                                <p:strVal val="#ppt_y"/>
                                              </p:val>
                                            </p:tav>
                                          </p:tavLst>
                                        </p:anim>
                                      </p:childTnLst>
                                    </p:cTn>
                                  </p:par>
                                </p:childTnLst>
                              </p:cTn>
                            </p:par>
                            <p:par>
                              <p:cTn id="89" fill="hold">
                                <p:stCondLst>
                                  <p:cond delay="3000"/>
                                </p:stCondLst>
                                <p:childTnLst>
                                  <p:par>
                                    <p:cTn id="90" presetID="2" presetClass="entr" presetSubtype="8" fill="hold" grpId="0" nodeType="afterEffect">
                                      <p:stCondLst>
                                        <p:cond delay="0"/>
                                      </p:stCondLst>
                                      <p:childTnLst>
                                        <p:set>
                                          <p:cBhvr>
                                            <p:cTn id="91" dur="1" fill="hold">
                                              <p:stCondLst>
                                                <p:cond delay="0"/>
                                              </p:stCondLst>
                                            </p:cTn>
                                            <p:tgtEl>
                                              <p:spTgt spid="83"/>
                                            </p:tgtEl>
                                            <p:attrNameLst>
                                              <p:attrName>style.visibility</p:attrName>
                                            </p:attrNameLst>
                                          </p:cBhvr>
                                          <p:to>
                                            <p:strVal val="visible"/>
                                          </p:to>
                                        </p:set>
                                        <p:anim calcmode="lin" valueType="num">
                                          <p:cBhvr additive="base">
                                            <p:cTn id="92" dur="500" fill="hold"/>
                                            <p:tgtEl>
                                              <p:spTgt spid="83"/>
                                            </p:tgtEl>
                                            <p:attrNameLst>
                                              <p:attrName>ppt_x</p:attrName>
                                            </p:attrNameLst>
                                          </p:cBhvr>
                                          <p:tavLst>
                                            <p:tav tm="0">
                                              <p:val>
                                                <p:strVal val="0-#ppt_w/2"/>
                                              </p:val>
                                            </p:tav>
                                            <p:tav tm="100000">
                                              <p:val>
                                                <p:strVal val="#ppt_x"/>
                                              </p:val>
                                            </p:tav>
                                          </p:tavLst>
                                        </p:anim>
                                        <p:anim calcmode="lin" valueType="num">
                                          <p:cBhvr additive="base">
                                            <p:cTn id="93" dur="500" fill="hold"/>
                                            <p:tgtEl>
                                              <p:spTgt spid="83"/>
                                            </p:tgtEl>
                                            <p:attrNameLst>
                                              <p:attrName>ppt_y</p:attrName>
                                            </p:attrNameLst>
                                          </p:cBhvr>
                                          <p:tavLst>
                                            <p:tav tm="0">
                                              <p:val>
                                                <p:strVal val="#ppt_y"/>
                                              </p:val>
                                            </p:tav>
                                            <p:tav tm="100000">
                                              <p:val>
                                                <p:strVal val="#ppt_y"/>
                                              </p:val>
                                            </p:tav>
                                          </p:tavLst>
                                        </p:anim>
                                      </p:childTnLst>
                                    </p:cTn>
                                  </p:par>
                                </p:childTnLst>
                              </p:cTn>
                            </p:par>
                            <p:par>
                              <p:cTn id="94" fill="hold">
                                <p:stCondLst>
                                  <p:cond delay="3500"/>
                                </p:stCondLst>
                                <p:childTnLst>
                                  <p:par>
                                    <p:cTn id="95" presetID="2" presetClass="entr" presetSubtype="8" fill="hold" grpId="0" nodeType="afterEffect">
                                      <p:stCondLst>
                                        <p:cond delay="0"/>
                                      </p:stCondLst>
                                      <p:childTnLst>
                                        <p:set>
                                          <p:cBhvr>
                                            <p:cTn id="96" dur="1" fill="hold">
                                              <p:stCondLst>
                                                <p:cond delay="0"/>
                                              </p:stCondLst>
                                            </p:cTn>
                                            <p:tgtEl>
                                              <p:spTgt spid="84"/>
                                            </p:tgtEl>
                                            <p:attrNameLst>
                                              <p:attrName>style.visibility</p:attrName>
                                            </p:attrNameLst>
                                          </p:cBhvr>
                                          <p:to>
                                            <p:strVal val="visible"/>
                                          </p:to>
                                        </p:set>
                                        <p:anim calcmode="lin" valueType="num">
                                          <p:cBhvr additive="base">
                                            <p:cTn id="97" dur="500" fill="hold"/>
                                            <p:tgtEl>
                                              <p:spTgt spid="84"/>
                                            </p:tgtEl>
                                            <p:attrNameLst>
                                              <p:attrName>ppt_x</p:attrName>
                                            </p:attrNameLst>
                                          </p:cBhvr>
                                          <p:tavLst>
                                            <p:tav tm="0">
                                              <p:val>
                                                <p:strVal val="0-#ppt_w/2"/>
                                              </p:val>
                                            </p:tav>
                                            <p:tav tm="100000">
                                              <p:val>
                                                <p:strVal val="#ppt_x"/>
                                              </p:val>
                                            </p:tav>
                                          </p:tavLst>
                                        </p:anim>
                                        <p:anim calcmode="lin" valueType="num">
                                          <p:cBhvr additive="base">
                                            <p:cTn id="98" dur="500" fill="hold"/>
                                            <p:tgtEl>
                                              <p:spTgt spid="84"/>
                                            </p:tgtEl>
                                            <p:attrNameLst>
                                              <p:attrName>ppt_y</p:attrName>
                                            </p:attrNameLst>
                                          </p:cBhvr>
                                          <p:tavLst>
                                            <p:tav tm="0">
                                              <p:val>
                                                <p:strVal val="#ppt_y"/>
                                              </p:val>
                                            </p:tav>
                                            <p:tav tm="100000">
                                              <p:val>
                                                <p:strVal val="#ppt_y"/>
                                              </p:val>
                                            </p:tav>
                                          </p:tavLst>
                                        </p:anim>
                                      </p:childTnLst>
                                    </p:cTn>
                                  </p:par>
                                </p:childTnLst>
                              </p:cTn>
                            </p:par>
                            <p:par>
                              <p:cTn id="99" fill="hold">
                                <p:stCondLst>
                                  <p:cond delay="4000"/>
                                </p:stCondLst>
                                <p:childTnLst>
                                  <p:par>
                                    <p:cTn id="100" presetID="2" presetClass="entr" presetSubtype="8" fill="hold" grpId="0" nodeType="afterEffect">
                                      <p:stCondLst>
                                        <p:cond delay="0"/>
                                      </p:stCondLst>
                                      <p:childTnLst>
                                        <p:set>
                                          <p:cBhvr>
                                            <p:cTn id="101" dur="1" fill="hold">
                                              <p:stCondLst>
                                                <p:cond delay="0"/>
                                              </p:stCondLst>
                                            </p:cTn>
                                            <p:tgtEl>
                                              <p:spTgt spid="85"/>
                                            </p:tgtEl>
                                            <p:attrNameLst>
                                              <p:attrName>style.visibility</p:attrName>
                                            </p:attrNameLst>
                                          </p:cBhvr>
                                          <p:to>
                                            <p:strVal val="visible"/>
                                          </p:to>
                                        </p:set>
                                        <p:anim calcmode="lin" valueType="num">
                                          <p:cBhvr additive="base">
                                            <p:cTn id="102" dur="500" fill="hold"/>
                                            <p:tgtEl>
                                              <p:spTgt spid="85"/>
                                            </p:tgtEl>
                                            <p:attrNameLst>
                                              <p:attrName>ppt_x</p:attrName>
                                            </p:attrNameLst>
                                          </p:cBhvr>
                                          <p:tavLst>
                                            <p:tav tm="0">
                                              <p:val>
                                                <p:strVal val="0-#ppt_w/2"/>
                                              </p:val>
                                            </p:tav>
                                            <p:tav tm="100000">
                                              <p:val>
                                                <p:strVal val="#ppt_x"/>
                                              </p:val>
                                            </p:tav>
                                          </p:tavLst>
                                        </p:anim>
                                        <p:anim calcmode="lin" valueType="num">
                                          <p:cBhvr additive="base">
                                            <p:cTn id="103" dur="500" fill="hold"/>
                                            <p:tgtEl>
                                              <p:spTgt spid="85"/>
                                            </p:tgtEl>
                                            <p:attrNameLst>
                                              <p:attrName>ppt_y</p:attrName>
                                            </p:attrNameLst>
                                          </p:cBhvr>
                                          <p:tavLst>
                                            <p:tav tm="0">
                                              <p:val>
                                                <p:strVal val="#ppt_y"/>
                                              </p:val>
                                            </p:tav>
                                            <p:tav tm="100000">
                                              <p:val>
                                                <p:strVal val="#ppt_y"/>
                                              </p:val>
                                            </p:tav>
                                          </p:tavLst>
                                        </p:anim>
                                      </p:childTnLst>
                                    </p:cTn>
                                  </p:par>
                                </p:childTnLst>
                              </p:cTn>
                            </p:par>
                            <p:par>
                              <p:cTn id="104" fill="hold">
                                <p:stCondLst>
                                  <p:cond delay="4500"/>
                                </p:stCondLst>
                                <p:childTnLst>
                                  <p:par>
                                    <p:cTn id="105" presetID="2" presetClass="entr" presetSubtype="8" fill="hold" grpId="0" nodeType="afterEffect">
                                      <p:stCondLst>
                                        <p:cond delay="0"/>
                                      </p:stCondLst>
                                      <p:childTnLst>
                                        <p:set>
                                          <p:cBhvr>
                                            <p:cTn id="106" dur="1" fill="hold">
                                              <p:stCondLst>
                                                <p:cond delay="0"/>
                                              </p:stCondLst>
                                            </p:cTn>
                                            <p:tgtEl>
                                              <p:spTgt spid="86"/>
                                            </p:tgtEl>
                                            <p:attrNameLst>
                                              <p:attrName>style.visibility</p:attrName>
                                            </p:attrNameLst>
                                          </p:cBhvr>
                                          <p:to>
                                            <p:strVal val="visible"/>
                                          </p:to>
                                        </p:set>
                                        <p:anim calcmode="lin" valueType="num">
                                          <p:cBhvr additive="base">
                                            <p:cTn id="107" dur="500" fill="hold"/>
                                            <p:tgtEl>
                                              <p:spTgt spid="86"/>
                                            </p:tgtEl>
                                            <p:attrNameLst>
                                              <p:attrName>ppt_x</p:attrName>
                                            </p:attrNameLst>
                                          </p:cBhvr>
                                          <p:tavLst>
                                            <p:tav tm="0">
                                              <p:val>
                                                <p:strVal val="0-#ppt_w/2"/>
                                              </p:val>
                                            </p:tav>
                                            <p:tav tm="100000">
                                              <p:val>
                                                <p:strVal val="#ppt_x"/>
                                              </p:val>
                                            </p:tav>
                                          </p:tavLst>
                                        </p:anim>
                                        <p:anim calcmode="lin" valueType="num">
                                          <p:cBhvr additive="base">
                                            <p:cTn id="108" dur="500" fill="hold"/>
                                            <p:tgtEl>
                                              <p:spTgt spid="86"/>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78" grpId="0"/>
          <p:bldP spid="79" grpId="0"/>
          <p:bldP spid="80" grpId="0"/>
          <p:bldP spid="81" grpId="0"/>
          <p:bldP spid="82" grpId="0"/>
          <p:bldP spid="83" grpId="0"/>
          <p:bldP spid="84" grpId="0"/>
          <p:bldP spid="85" grpId="0"/>
          <p:bldP spid="86" grpId="0"/>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E4659693-73BC-40E3-B9C8-930C3C4746DD}"/>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25000"/>
                    </a14:imgEffect>
                    <a14:imgEffect>
                      <a14:saturation sat="200000"/>
                    </a14:imgEffect>
                  </a14:imgLayer>
                </a14:imgProps>
              </a:ext>
            </a:extLst>
          </a:blip>
          <a:stretch>
            <a:fillRect/>
          </a:stretch>
        </p:blipFill>
        <p:spPr>
          <a:xfrm>
            <a:off x="271759" y="1177526"/>
            <a:ext cx="6314482" cy="2166372"/>
          </a:xfrm>
          <a:prstGeom prst="rect">
            <a:avLst/>
          </a:prstGeom>
        </p:spPr>
      </p:pic>
      <p:sp>
        <p:nvSpPr>
          <p:cNvPr id="4" name="TextBox 3">
            <a:extLst>
              <a:ext uri="{FF2B5EF4-FFF2-40B4-BE49-F238E27FC236}">
                <a16:creationId xmlns:a16="http://schemas.microsoft.com/office/drawing/2014/main" id="{C9B9796F-EB0B-44A2-9C95-B672D6C5E02A}"/>
              </a:ext>
            </a:extLst>
          </p:cNvPr>
          <p:cNvSpPr txBox="1"/>
          <p:nvPr/>
        </p:nvSpPr>
        <p:spPr>
          <a:xfrm>
            <a:off x="455498" y="441684"/>
            <a:ext cx="5858216" cy="735842"/>
          </a:xfrm>
          <a:prstGeom prst="rect">
            <a:avLst/>
          </a:prstGeom>
          <a:noFill/>
        </p:spPr>
        <p:txBody>
          <a:bodyPr wrap="square" rtlCol="0">
            <a:spAutoFit/>
          </a:bodyPr>
          <a:lstStyle/>
          <a:p>
            <a:pPr algn="just">
              <a:lnSpc>
                <a:spcPct val="150000"/>
              </a:lnSpc>
            </a:pPr>
            <a:r>
              <a:rPr lang="vi-VN" sz="1500" b="1" dirty="0">
                <a:solidFill>
                  <a:schemeClr val="accent6">
                    <a:lumMod val="75000"/>
                  </a:schemeClr>
                </a:solidFill>
                <a:latin typeface="UTM Avo" panose="02040603050506020204" pitchFamily="18" charset="0"/>
              </a:rPr>
              <a:t>2. </a:t>
            </a:r>
            <a:r>
              <a:rPr lang="vi-VN" sz="1500" dirty="0">
                <a:latin typeface="UTM Avo" panose="02040603050506020204" pitchFamily="18" charset="0"/>
              </a:rPr>
              <a:t>Dùng từ </a:t>
            </a:r>
            <a:r>
              <a:rPr lang="vi-VN" sz="1500" i="1" dirty="0">
                <a:latin typeface="UTM Avo" panose="02040603050506020204" pitchFamily="18" charset="0"/>
              </a:rPr>
              <a:t>là </a:t>
            </a:r>
            <a:r>
              <a:rPr lang="vi-VN" sz="1500" dirty="0">
                <a:latin typeface="UTM Avo" panose="02040603050506020204" pitchFamily="18" charset="0"/>
              </a:rPr>
              <a:t>kết hợp từ ngữ ở cột A với từ ngữ ở cột B để tạo câu giới thiệu.</a:t>
            </a:r>
          </a:p>
        </p:txBody>
      </p:sp>
      <p:cxnSp>
        <p:nvCxnSpPr>
          <p:cNvPr id="6" name="Straight Connector 5">
            <a:extLst>
              <a:ext uri="{FF2B5EF4-FFF2-40B4-BE49-F238E27FC236}">
                <a16:creationId xmlns:a16="http://schemas.microsoft.com/office/drawing/2014/main" id="{3D8772BC-B267-42C9-A772-EE36AB244757}"/>
              </a:ext>
            </a:extLst>
          </p:cNvPr>
          <p:cNvCxnSpPr/>
          <p:nvPr/>
        </p:nvCxnSpPr>
        <p:spPr>
          <a:xfrm>
            <a:off x="2838450" y="2000250"/>
            <a:ext cx="381000" cy="571500"/>
          </a:xfrm>
          <a:prstGeom prst="line">
            <a:avLst/>
          </a:prstGeom>
          <a:ln w="28575"/>
        </p:spPr>
        <p:style>
          <a:lnRef idx="1">
            <a:schemeClr val="accent1"/>
          </a:lnRef>
          <a:fillRef idx="0">
            <a:schemeClr val="accent1"/>
          </a:fillRef>
          <a:effectRef idx="0">
            <a:schemeClr val="accent1"/>
          </a:effectRef>
          <a:fontRef idx="minor">
            <a:schemeClr val="tx1"/>
          </a:fontRef>
        </p:style>
      </p:cxnSp>
      <p:cxnSp>
        <p:nvCxnSpPr>
          <p:cNvPr id="7" name="Straight Connector 6">
            <a:extLst>
              <a:ext uri="{FF2B5EF4-FFF2-40B4-BE49-F238E27FC236}">
                <a16:creationId xmlns:a16="http://schemas.microsoft.com/office/drawing/2014/main" id="{60656C0B-4FD6-494B-9E40-FB24DD8DCB40}"/>
              </a:ext>
            </a:extLst>
          </p:cNvPr>
          <p:cNvCxnSpPr>
            <a:cxnSpLocks/>
          </p:cNvCxnSpPr>
          <p:nvPr/>
        </p:nvCxnSpPr>
        <p:spPr>
          <a:xfrm>
            <a:off x="4114800" y="2571750"/>
            <a:ext cx="342900" cy="323850"/>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9" name="TextBox 8">
            <a:extLst>
              <a:ext uri="{FF2B5EF4-FFF2-40B4-BE49-F238E27FC236}">
                <a16:creationId xmlns:a16="http://schemas.microsoft.com/office/drawing/2014/main" id="{398F75ED-F794-4AAD-9830-BD3184418A59}"/>
              </a:ext>
            </a:extLst>
          </p:cNvPr>
          <p:cNvSpPr txBox="1"/>
          <p:nvPr/>
        </p:nvSpPr>
        <p:spPr>
          <a:xfrm>
            <a:off x="500741" y="3301065"/>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Việt Nam là đất nước tươi đẹp của chúng mình.</a:t>
            </a:r>
          </a:p>
        </p:txBody>
      </p:sp>
      <p:cxnSp>
        <p:nvCxnSpPr>
          <p:cNvPr id="10" name="Straight Connector 9">
            <a:extLst>
              <a:ext uri="{FF2B5EF4-FFF2-40B4-BE49-F238E27FC236}">
                <a16:creationId xmlns:a16="http://schemas.microsoft.com/office/drawing/2014/main" id="{B7B35842-4D06-48C1-BACF-E309F3398110}"/>
              </a:ext>
            </a:extLst>
          </p:cNvPr>
          <p:cNvCxnSpPr>
            <a:cxnSpLocks/>
          </p:cNvCxnSpPr>
          <p:nvPr/>
        </p:nvCxnSpPr>
        <p:spPr>
          <a:xfrm>
            <a:off x="2838450" y="2378963"/>
            <a:ext cx="381000" cy="192787"/>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93D263F-2EB0-4E75-8A43-4CA4D404027C}"/>
              </a:ext>
            </a:extLst>
          </p:cNvPr>
          <p:cNvCxnSpPr>
            <a:cxnSpLocks/>
          </p:cNvCxnSpPr>
          <p:nvPr/>
        </p:nvCxnSpPr>
        <p:spPr>
          <a:xfrm flipV="1">
            <a:off x="4114800" y="2000250"/>
            <a:ext cx="342900" cy="557401"/>
          </a:xfrm>
          <a:prstGeom prst="line">
            <a:avLst/>
          </a:prstGeom>
          <a:ln w="28575">
            <a:solidFill>
              <a:schemeClr val="accent5">
                <a:lumMod val="75000"/>
              </a:schemeClr>
            </a:solidFill>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ACFF14B5-8D69-4880-8302-F31EA64AFEB7}"/>
              </a:ext>
            </a:extLst>
          </p:cNvPr>
          <p:cNvSpPr txBox="1"/>
          <p:nvPr/>
        </p:nvSpPr>
        <p:spPr>
          <a:xfrm>
            <a:off x="499892" y="3674827"/>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Thủ đô nước mình là Hà Nội.</a:t>
            </a:r>
          </a:p>
        </p:txBody>
      </p:sp>
      <p:cxnSp>
        <p:nvCxnSpPr>
          <p:cNvPr id="15" name="Straight Connector 14">
            <a:extLst>
              <a:ext uri="{FF2B5EF4-FFF2-40B4-BE49-F238E27FC236}">
                <a16:creationId xmlns:a16="http://schemas.microsoft.com/office/drawing/2014/main" id="{4114C961-F3B8-4043-B8DD-4FEAAFE4511D}"/>
              </a:ext>
            </a:extLst>
          </p:cNvPr>
          <p:cNvCxnSpPr>
            <a:cxnSpLocks/>
          </p:cNvCxnSpPr>
          <p:nvPr/>
        </p:nvCxnSpPr>
        <p:spPr>
          <a:xfrm flipV="1">
            <a:off x="2838450" y="2571750"/>
            <a:ext cx="381000" cy="282319"/>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D6AB5A64-3B71-4CF7-BF11-9E835D372E1E}"/>
              </a:ext>
            </a:extLst>
          </p:cNvPr>
          <p:cNvCxnSpPr>
            <a:cxnSpLocks/>
          </p:cNvCxnSpPr>
          <p:nvPr/>
        </p:nvCxnSpPr>
        <p:spPr>
          <a:xfrm flipV="1">
            <a:off x="4114800" y="2358502"/>
            <a:ext cx="381000" cy="213248"/>
          </a:xfrm>
          <a:prstGeom prst="line">
            <a:avLst/>
          </a:prstGeom>
          <a:ln w="28575">
            <a:solidFill>
              <a:srgbClr val="00B050"/>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CAAEFBBC-A7F5-4D37-958E-FC5DB1ECE363}"/>
              </a:ext>
            </a:extLst>
          </p:cNvPr>
          <p:cNvSpPr txBox="1"/>
          <p:nvPr/>
        </p:nvSpPr>
        <p:spPr>
          <a:xfrm>
            <a:off x="499892" y="4073213"/>
            <a:ext cx="5858216" cy="412485"/>
          </a:xfrm>
          <a:prstGeom prst="rect">
            <a:avLst/>
          </a:prstGeom>
          <a:noFill/>
        </p:spPr>
        <p:txBody>
          <a:bodyPr wrap="square" rtlCol="0">
            <a:spAutoFit/>
          </a:bodyPr>
          <a:lstStyle/>
          <a:p>
            <a:pPr algn="just">
              <a:lnSpc>
                <a:spcPct val="150000"/>
              </a:lnSpc>
            </a:pPr>
            <a:r>
              <a:rPr lang="vi-VN" sz="1500" dirty="0">
                <a:solidFill>
                  <a:srgbClr val="FF0000"/>
                </a:solidFill>
                <a:latin typeface="UTM Avo" panose="02040603050506020204" pitchFamily="18" charset="0"/>
                <a:sym typeface="Wingdings" panose="05000000000000000000" pitchFamily="2" charset="2"/>
              </a:rPr>
              <a:t> </a:t>
            </a:r>
            <a:r>
              <a:rPr lang="vi-VN" sz="1600" dirty="0">
                <a:solidFill>
                  <a:srgbClr val="FF0000"/>
                </a:solidFill>
                <a:latin typeface="UTM Avo" panose="02040603050506020204" pitchFamily="18" charset="0"/>
              </a:rPr>
              <a:t>Trang phục truyền thống của người Việt là áo dài.</a:t>
            </a:r>
          </a:p>
        </p:txBody>
      </p:sp>
    </p:spTree>
    <p:extLst>
      <p:ext uri="{BB962C8B-B14F-4D97-AF65-F5344CB8AC3E}">
        <p14:creationId xmlns:p14="http://schemas.microsoft.com/office/powerpoint/2010/main" val="25504611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up)">
                                      <p:cBhvr>
                                        <p:cTn id="17" dur="500"/>
                                        <p:tgtEl>
                                          <p:spTgt spid="6"/>
                                        </p:tgtEl>
                                      </p:cBhvr>
                                    </p:animEffect>
                                  </p:childTnLst>
                                </p:cTn>
                              </p:par>
                            </p:childTnLst>
                          </p:cTn>
                        </p:par>
                        <p:par>
                          <p:cTn id="18" fill="hold">
                            <p:stCondLst>
                              <p:cond delay="500"/>
                            </p:stCondLst>
                            <p:childTnLst>
                              <p:par>
                                <p:cTn id="19" presetID="22" presetClass="entr" presetSubtype="1"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wipe(up)">
                                      <p:cBhvr>
                                        <p:cTn id="21" dur="500"/>
                                        <p:tgtEl>
                                          <p:spTgt spid="7"/>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wipe(left)">
                                      <p:cBhvr>
                                        <p:cTn id="26" dur="500"/>
                                        <p:tgtEl>
                                          <p:spTgt spid="9"/>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nodeType="click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up)">
                                      <p:cBhvr>
                                        <p:cTn id="31" dur="500"/>
                                        <p:tgtEl>
                                          <p:spTgt spid="10"/>
                                        </p:tgtEl>
                                      </p:cBhvr>
                                    </p:animEffect>
                                  </p:childTnLst>
                                </p:cTn>
                              </p:par>
                            </p:childTnLst>
                          </p:cTn>
                        </p:par>
                        <p:par>
                          <p:cTn id="32" fill="hold">
                            <p:stCondLst>
                              <p:cond delay="500"/>
                            </p:stCondLst>
                            <p:childTnLst>
                              <p:par>
                                <p:cTn id="33" presetID="22" presetClass="entr" presetSubtype="4" fill="hold" nodeType="afterEffect">
                                  <p:stCondLst>
                                    <p:cond delay="0"/>
                                  </p:stCondLst>
                                  <p:childTnLst>
                                    <p:set>
                                      <p:cBhvr>
                                        <p:cTn id="34" dur="1" fill="hold">
                                          <p:stCondLst>
                                            <p:cond delay="0"/>
                                          </p:stCondLst>
                                        </p:cTn>
                                        <p:tgtEl>
                                          <p:spTgt spid="12"/>
                                        </p:tgtEl>
                                        <p:attrNameLst>
                                          <p:attrName>style.visibility</p:attrName>
                                        </p:attrNameLst>
                                      </p:cBhvr>
                                      <p:to>
                                        <p:strVal val="visible"/>
                                      </p:to>
                                    </p:set>
                                    <p:animEffect transition="in" filter="wipe(down)">
                                      <p:cBhvr>
                                        <p:cTn id="35" dur="500"/>
                                        <p:tgtEl>
                                          <p:spTgt spid="12"/>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wipe(left)">
                                      <p:cBhvr>
                                        <p:cTn id="40" dur="500"/>
                                        <p:tgtEl>
                                          <p:spTgt spid="14"/>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4" fill="hold" nodeType="clickEffect">
                                  <p:stCondLst>
                                    <p:cond delay="0"/>
                                  </p:stCondLst>
                                  <p:childTnLst>
                                    <p:set>
                                      <p:cBhvr>
                                        <p:cTn id="44" dur="1" fill="hold">
                                          <p:stCondLst>
                                            <p:cond delay="0"/>
                                          </p:stCondLst>
                                        </p:cTn>
                                        <p:tgtEl>
                                          <p:spTgt spid="15"/>
                                        </p:tgtEl>
                                        <p:attrNameLst>
                                          <p:attrName>style.visibility</p:attrName>
                                        </p:attrNameLst>
                                      </p:cBhvr>
                                      <p:to>
                                        <p:strVal val="visible"/>
                                      </p:to>
                                    </p:set>
                                    <p:animEffect transition="in" filter="wipe(down)">
                                      <p:cBhvr>
                                        <p:cTn id="45" dur="500"/>
                                        <p:tgtEl>
                                          <p:spTgt spid="15"/>
                                        </p:tgtEl>
                                      </p:cBhvr>
                                    </p:animEffect>
                                  </p:childTnLst>
                                </p:cTn>
                              </p:par>
                            </p:childTnLst>
                          </p:cTn>
                        </p:par>
                        <p:par>
                          <p:cTn id="46" fill="hold">
                            <p:stCondLst>
                              <p:cond delay="500"/>
                            </p:stCondLst>
                            <p:childTnLst>
                              <p:par>
                                <p:cTn id="47" presetID="22" presetClass="entr" presetSubtype="4" fill="hold" nodeType="afterEffect">
                                  <p:stCondLst>
                                    <p:cond delay="0"/>
                                  </p:stCondLst>
                                  <p:childTnLst>
                                    <p:set>
                                      <p:cBhvr>
                                        <p:cTn id="48" dur="1" fill="hold">
                                          <p:stCondLst>
                                            <p:cond delay="0"/>
                                          </p:stCondLst>
                                        </p:cTn>
                                        <p:tgtEl>
                                          <p:spTgt spid="17"/>
                                        </p:tgtEl>
                                        <p:attrNameLst>
                                          <p:attrName>style.visibility</p:attrName>
                                        </p:attrNameLst>
                                      </p:cBhvr>
                                      <p:to>
                                        <p:strVal val="visible"/>
                                      </p:to>
                                    </p:set>
                                    <p:animEffect transition="in" filter="wipe(down)">
                                      <p:cBhvr>
                                        <p:cTn id="49" dur="500"/>
                                        <p:tgtEl>
                                          <p:spTgt spid="17"/>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18"/>
                                        </p:tgtEl>
                                        <p:attrNameLst>
                                          <p:attrName>style.visibility</p:attrName>
                                        </p:attrNameLst>
                                      </p:cBhvr>
                                      <p:to>
                                        <p:strVal val="visible"/>
                                      </p:to>
                                    </p:set>
                                    <p:animEffect transition="in" filter="wipe(left)">
                                      <p:cBhvr>
                                        <p:cTn id="54"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14" grpId="0"/>
      <p:bldP spid="18"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01">
            <a:extLst>
              <a:ext uri="{FF2B5EF4-FFF2-40B4-BE49-F238E27FC236}">
                <a16:creationId xmlns:a16="http://schemas.microsoft.com/office/drawing/2014/main" id="{B6E94EB5-B625-7F45-9A69-7E83AE0566EC}"/>
              </a:ext>
            </a:extLst>
          </p:cNvPr>
          <p:cNvPicPr>
            <a:picLocks noChangeAspect="1"/>
          </p:cNvPicPr>
          <p:nvPr/>
        </p:nvPicPr>
        <p:blipFill>
          <a:blip r:embed="rId2"/>
          <a:srcRect/>
          <a:stretch>
            <a:fillRect/>
          </a:stretch>
        </p:blipFill>
        <p:spPr>
          <a:xfrm>
            <a:off x="1" y="642939"/>
            <a:ext cx="6858001" cy="3857626"/>
          </a:xfrm>
          <a:prstGeom prst="rect">
            <a:avLst/>
          </a:prstGeom>
        </p:spPr>
      </p:pic>
      <p:sp>
        <p:nvSpPr>
          <p:cNvPr id="16" name="任意形状 15">
            <a:extLst>
              <a:ext uri="{FF2B5EF4-FFF2-40B4-BE49-F238E27FC236}">
                <a16:creationId xmlns:a16="http://schemas.microsoft.com/office/drawing/2014/main" id="{3479D7F5-F47E-1A4A-AD44-6D11E1B29F8A}"/>
              </a:ext>
            </a:extLst>
          </p:cNvPr>
          <p:cNvSpPr/>
          <p:nvPr/>
        </p:nvSpPr>
        <p:spPr>
          <a:xfrm>
            <a:off x="291313" y="837327"/>
            <a:ext cx="868616" cy="868616"/>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1432" tIns="25716" rIns="51432" bIns="25716" rtlCol="0" anchor="ctr">
            <a:no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1" name="图片 50">
            <a:extLst>
              <a:ext uri="{FF2B5EF4-FFF2-40B4-BE49-F238E27FC236}">
                <a16:creationId xmlns:a16="http://schemas.microsoft.com/office/drawing/2014/main" id="{44FEAEDB-EA02-C34B-87B8-58D666986E66}"/>
              </a:ext>
            </a:extLst>
          </p:cNvPr>
          <p:cNvPicPr>
            <a:picLocks noChangeAspect="1"/>
          </p:cNvPicPr>
          <p:nvPr/>
        </p:nvPicPr>
        <p:blipFill rotWithShape="1">
          <a:blip r:embed="rId3"/>
          <a:srcRect l="130"/>
          <a:stretch/>
        </p:blipFill>
        <p:spPr>
          <a:xfrm>
            <a:off x="475293" y="1184415"/>
            <a:ext cx="5907416" cy="2921794"/>
          </a:xfrm>
          <a:prstGeom prst="rect">
            <a:avLst/>
          </a:prstGeom>
        </p:spPr>
      </p:pic>
      <p:pic>
        <p:nvPicPr>
          <p:cNvPr id="8" name="图片 7">
            <a:extLst>
              <a:ext uri="{FF2B5EF4-FFF2-40B4-BE49-F238E27FC236}">
                <a16:creationId xmlns:a16="http://schemas.microsoft.com/office/drawing/2014/main" id="{62586F14-002A-1B44-B9FE-13C82B2BFD43}"/>
              </a:ext>
            </a:extLst>
          </p:cNvPr>
          <p:cNvPicPr>
            <a:picLocks noChangeAspect="1"/>
          </p:cNvPicPr>
          <p:nvPr/>
        </p:nvPicPr>
        <p:blipFill>
          <a:blip r:embed="rId4"/>
          <a:stretch>
            <a:fillRect/>
          </a:stretch>
        </p:blipFill>
        <p:spPr>
          <a:xfrm rot="2700000">
            <a:off x="6007246" y="3448559"/>
            <a:ext cx="339063" cy="994477"/>
          </a:xfrm>
          <a:prstGeom prst="rect">
            <a:avLst/>
          </a:prstGeom>
        </p:spPr>
      </p:pic>
      <p:pic>
        <p:nvPicPr>
          <p:cNvPr id="9" name="图片 8">
            <a:extLst>
              <a:ext uri="{FF2B5EF4-FFF2-40B4-BE49-F238E27FC236}">
                <a16:creationId xmlns:a16="http://schemas.microsoft.com/office/drawing/2014/main" id="{2080F87A-3838-6E4F-AC3F-8FE0557EBB15}"/>
              </a:ext>
            </a:extLst>
          </p:cNvPr>
          <p:cNvPicPr>
            <a:picLocks noChangeAspect="1"/>
          </p:cNvPicPr>
          <p:nvPr/>
        </p:nvPicPr>
        <p:blipFill>
          <a:blip r:embed="rId5"/>
          <a:stretch>
            <a:fillRect/>
          </a:stretch>
        </p:blipFill>
        <p:spPr>
          <a:xfrm rot="8100000">
            <a:off x="4896941" y="886770"/>
            <a:ext cx="546381" cy="547174"/>
          </a:xfrm>
          <a:prstGeom prst="rect">
            <a:avLst/>
          </a:prstGeom>
        </p:spPr>
      </p:pic>
      <p:pic>
        <p:nvPicPr>
          <p:cNvPr id="10" name="image 102">
            <a:extLst>
              <a:ext uri="{FF2B5EF4-FFF2-40B4-BE49-F238E27FC236}">
                <a16:creationId xmlns:a16="http://schemas.microsoft.com/office/drawing/2014/main" id="{F1DB3569-32AF-4E4D-B971-FE3F5CC7D060}"/>
              </a:ext>
            </a:extLst>
          </p:cNvPr>
          <p:cNvPicPr>
            <a:picLocks noChangeAspect="1"/>
          </p:cNvPicPr>
          <p:nvPr/>
        </p:nvPicPr>
        <p:blipFill>
          <a:blip r:embed="rId6"/>
          <a:srcRect/>
          <a:stretch>
            <a:fillRect/>
          </a:stretch>
        </p:blipFill>
        <p:spPr>
          <a:xfrm rot="5400000">
            <a:off x="6259488" y="792431"/>
            <a:ext cx="525058" cy="392652"/>
          </a:xfrm>
          <a:prstGeom prst="rect">
            <a:avLst/>
          </a:prstGeom>
        </p:spPr>
      </p:pic>
      <p:grpSp>
        <p:nvGrpSpPr>
          <p:cNvPr id="11" name="组合 10">
            <a:extLst>
              <a:ext uri="{FF2B5EF4-FFF2-40B4-BE49-F238E27FC236}">
                <a16:creationId xmlns:a16="http://schemas.microsoft.com/office/drawing/2014/main" id="{79298FB3-F6F9-EF4E-A813-FBC97D0E8094}"/>
              </a:ext>
            </a:extLst>
          </p:cNvPr>
          <p:cNvGrpSpPr/>
          <p:nvPr/>
        </p:nvGrpSpPr>
        <p:grpSpPr>
          <a:xfrm>
            <a:off x="865279" y="3577113"/>
            <a:ext cx="570607" cy="233065"/>
            <a:chOff x="2843213" y="5216309"/>
            <a:chExt cx="1014412" cy="414337"/>
          </a:xfrm>
        </p:grpSpPr>
        <p:sp>
          <p:nvSpPr>
            <p:cNvPr id="12" name="圆角矩形 11">
              <a:extLst>
                <a:ext uri="{FF2B5EF4-FFF2-40B4-BE49-F238E27FC236}">
                  <a16:creationId xmlns:a16="http://schemas.microsoft.com/office/drawing/2014/main" id="{94D270E5-4FE5-CC40-B878-E7C91A762E6A}"/>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圆角矩形 12">
              <a:extLst>
                <a:ext uri="{FF2B5EF4-FFF2-40B4-BE49-F238E27FC236}">
                  <a16:creationId xmlns:a16="http://schemas.microsoft.com/office/drawing/2014/main" id="{3545F531-5EEA-2C49-93ED-21BED26DA29E}"/>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圆角矩形 13">
            <a:extLst>
              <a:ext uri="{FF2B5EF4-FFF2-40B4-BE49-F238E27FC236}">
                <a16:creationId xmlns:a16="http://schemas.microsoft.com/office/drawing/2014/main" id="{ED528935-BBC1-D243-88F7-DD0B29F48B96}"/>
              </a:ext>
            </a:extLst>
          </p:cNvPr>
          <p:cNvSpPr/>
          <p:nvPr/>
        </p:nvSpPr>
        <p:spPr>
          <a:xfrm>
            <a:off x="1552180" y="3701681"/>
            <a:ext cx="297359" cy="10125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2" tIns="25716" rIns="51432" bIns="25716"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椭圆 14">
            <a:extLst>
              <a:ext uri="{FF2B5EF4-FFF2-40B4-BE49-F238E27FC236}">
                <a16:creationId xmlns:a16="http://schemas.microsoft.com/office/drawing/2014/main" id="{CD4290DB-A768-7F43-8603-B5673EED6CB5}"/>
              </a:ext>
            </a:extLst>
          </p:cNvPr>
          <p:cNvSpPr/>
          <p:nvPr/>
        </p:nvSpPr>
        <p:spPr>
          <a:xfrm>
            <a:off x="193836" y="3305070"/>
            <a:ext cx="321947" cy="321947"/>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2" tIns="25716" rIns="51432" bIns="25716"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 name="文本框 1">
            <a:extLst>
              <a:ext uri="{FF2B5EF4-FFF2-40B4-BE49-F238E27FC236}">
                <a16:creationId xmlns:a16="http://schemas.microsoft.com/office/drawing/2014/main" id="{9F485970-38CF-7842-AC60-4452A17E6155}"/>
              </a:ext>
            </a:extLst>
          </p:cNvPr>
          <p:cNvSpPr txBox="1"/>
          <p:nvPr/>
        </p:nvSpPr>
        <p:spPr>
          <a:xfrm>
            <a:off x="796375" y="1402497"/>
            <a:ext cx="1793434" cy="1194427"/>
          </a:xfrm>
          <a:prstGeom prst="rect">
            <a:avLst/>
          </a:prstGeom>
          <a:noFill/>
        </p:spPr>
        <p:txBody>
          <a:bodyPr wrap="none" lIns="51432" tIns="25716" rIns="51432" bIns="25716" rtlCol="0">
            <a:spAutoFit/>
          </a:bodyPr>
          <a:lstStyle/>
          <a:p>
            <a:pPr marL="0" marR="0" lvl="0" indent="0" algn="l" defTabSz="514303" rtl="0" eaLnBrk="1" fontAlgn="auto" latinLnBrk="0" hangingPunct="1">
              <a:lnSpc>
                <a:spcPct val="100000"/>
              </a:lnSpc>
              <a:spcBef>
                <a:spcPts val="0"/>
              </a:spcBef>
              <a:spcAft>
                <a:spcPts val="0"/>
              </a:spcAft>
              <a:buClrTx/>
              <a:buSzTx/>
              <a:buFont typeface="Arial"/>
              <a:buNone/>
              <a:tabLst/>
              <a:defRPr/>
            </a:pPr>
            <a:r>
              <a:rPr kumimoji="1" lang="en-US" altLang="zh-CN" sz="3712"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Yêu</a:t>
            </a:r>
            <a:r>
              <a:rPr kumimoji="1" lang="en-US" altLang="zh-CN" sz="3712"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1" lang="en-US" altLang="zh-CN" sz="3712"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cầu</a:t>
            </a:r>
            <a:r>
              <a:rPr kumimoji="1" lang="en-US" altLang="zh-CN" sz="3712"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p>
          <a:p>
            <a:pPr marL="0" marR="0" lvl="0" indent="0" algn="l" defTabSz="514303" rtl="0" eaLnBrk="1" fontAlgn="auto" latinLnBrk="0" hangingPunct="1">
              <a:lnSpc>
                <a:spcPct val="100000"/>
              </a:lnSpc>
              <a:spcBef>
                <a:spcPts val="0"/>
              </a:spcBef>
              <a:spcAft>
                <a:spcPts val="0"/>
              </a:spcAft>
              <a:buClrTx/>
              <a:buSzTx/>
              <a:buFont typeface="Arial"/>
              <a:buNone/>
              <a:tabLst/>
              <a:defRPr/>
            </a:pPr>
            <a:r>
              <a:rPr kumimoji="1" lang="en-US" altLang="zh-CN" sz="3712"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cần</a:t>
            </a:r>
            <a:r>
              <a:rPr kumimoji="1" lang="en-US" altLang="zh-CN" sz="3712"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1" lang="en-US" altLang="zh-CN" sz="3712"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đạt</a:t>
            </a:r>
            <a:endParaRPr kumimoji="1" lang="zh-CN" altLang="en-US" sz="3712"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84" name="组合 83">
            <a:extLst>
              <a:ext uri="{FF2B5EF4-FFF2-40B4-BE49-F238E27FC236}">
                <a16:creationId xmlns:a16="http://schemas.microsoft.com/office/drawing/2014/main" id="{40AE8E76-BD17-8C4E-B19C-F2F5837D04A3}"/>
              </a:ext>
            </a:extLst>
          </p:cNvPr>
          <p:cNvGrpSpPr/>
          <p:nvPr/>
        </p:nvGrpSpPr>
        <p:grpSpPr>
          <a:xfrm>
            <a:off x="2609153" y="1559998"/>
            <a:ext cx="3304371" cy="2024587"/>
            <a:chOff x="6183611" y="1924172"/>
            <a:chExt cx="5874438" cy="3599267"/>
          </a:xfrm>
        </p:grpSpPr>
        <p:grpSp>
          <p:nvGrpSpPr>
            <p:cNvPr id="37" name="组合 36">
              <a:extLst>
                <a:ext uri="{FF2B5EF4-FFF2-40B4-BE49-F238E27FC236}">
                  <a16:creationId xmlns:a16="http://schemas.microsoft.com/office/drawing/2014/main" id="{DDDFFA12-4B1F-794D-8A5B-C9594545AF5E}"/>
                </a:ext>
              </a:extLst>
            </p:cNvPr>
            <p:cNvGrpSpPr/>
            <p:nvPr/>
          </p:nvGrpSpPr>
          <p:grpSpPr>
            <a:xfrm>
              <a:off x="6210719" y="1924172"/>
              <a:ext cx="655949" cy="655949"/>
              <a:chOff x="5787484" y="1889787"/>
              <a:chExt cx="691376" cy="691376"/>
            </a:xfrm>
          </p:grpSpPr>
          <p:sp>
            <p:nvSpPr>
              <p:cNvPr id="17" name="椭圆 16">
                <a:extLst>
                  <a:ext uri="{FF2B5EF4-FFF2-40B4-BE49-F238E27FC236}">
                    <a16:creationId xmlns:a16="http://schemas.microsoft.com/office/drawing/2014/main" id="{51FA3812-595B-F942-8C7F-5FE1BC98F3A2}"/>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21" name="直线连接符 20">
                <a:extLst>
                  <a:ext uri="{FF2B5EF4-FFF2-40B4-BE49-F238E27FC236}">
                    <a16:creationId xmlns:a16="http://schemas.microsoft.com/office/drawing/2014/main" id="{7B65BD86-5CC8-C54E-B758-33626C9CD738}"/>
                  </a:ext>
                </a:extLst>
              </p:cNvPr>
              <p:cNvCxnSpPr>
                <a:cxnSpLocks/>
                <a:stCxn id="17"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a16="http://schemas.microsoft.com/office/drawing/2014/main" id="{762304F5-08FD-7E4E-A69E-3880C6B320C4}"/>
                  </a:ext>
                </a:extLst>
              </p:cNvPr>
              <p:cNvCxnSpPr>
                <a:cxnSpLocks/>
                <a:stCxn id="17"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030A4683-5A36-7A40-B56B-7E299BEE9FBF}"/>
                  </a:ext>
                </a:extLst>
              </p:cNvPr>
              <p:cNvCxnSpPr>
                <a:cxnSpLocks/>
                <a:stCxn id="17"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a16="http://schemas.microsoft.com/office/drawing/2014/main" id="{34C47B14-8F5B-D84F-BC6B-56B4134BC6DA}"/>
                  </a:ext>
                </a:extLst>
              </p:cNvPr>
              <p:cNvCxnSpPr>
                <a:cxnSpLocks/>
                <a:stCxn id="17"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38" name="文本框 37">
              <a:extLst>
                <a:ext uri="{FF2B5EF4-FFF2-40B4-BE49-F238E27FC236}">
                  <a16:creationId xmlns:a16="http://schemas.microsoft.com/office/drawing/2014/main" id="{94CD50EE-3A4D-7947-901D-F773E3FFA603}"/>
                </a:ext>
              </a:extLst>
            </p:cNvPr>
            <p:cNvSpPr txBox="1"/>
            <p:nvPr/>
          </p:nvSpPr>
          <p:spPr>
            <a:xfrm>
              <a:off x="6216383" y="1959760"/>
              <a:ext cx="644622" cy="595035"/>
            </a:xfrm>
            <a:prstGeom prst="rect">
              <a:avLst/>
            </a:prstGeom>
            <a:noFill/>
          </p:spPr>
          <p:txBody>
            <a:bodyPr wrap="none" rtlCol="0">
              <a:sp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r>
                <a:rPr kumimoji="1" lang="en-US" altLang="zh-CN"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01</a:t>
              </a:r>
              <a:endParaRPr kumimoji="1" lang="zh-CN" altLang="en-US"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文本框 38">
              <a:extLst>
                <a:ext uri="{FF2B5EF4-FFF2-40B4-BE49-F238E27FC236}">
                  <a16:creationId xmlns:a16="http://schemas.microsoft.com/office/drawing/2014/main" id="{BFBD7FDA-C0C1-A64C-88FC-F432A76624F4}"/>
                </a:ext>
              </a:extLst>
            </p:cNvPr>
            <p:cNvSpPr txBox="1"/>
            <p:nvPr/>
          </p:nvSpPr>
          <p:spPr>
            <a:xfrm>
              <a:off x="7088228" y="2021313"/>
              <a:ext cx="4969821" cy="594123"/>
            </a:xfrm>
            <a:prstGeom prst="rect">
              <a:avLst/>
            </a:prstGeom>
            <a:noFill/>
          </p:spPr>
          <p:txBody>
            <a:bodyPr wrap="square" rtlCol="0">
              <a:spAutoFit/>
            </a:bodyPr>
            <a:lstStyle/>
            <a:p>
              <a:pPr marL="0" marR="0" lvl="0" indent="0" algn="l" defTabSz="514303" rtl="0" eaLnBrk="1" fontAlgn="auto" latinLnBrk="0" hangingPunct="1">
                <a:lnSpc>
                  <a:spcPct val="107000"/>
                </a:lnSpc>
                <a:spcBef>
                  <a:spcPts val="0"/>
                </a:spcBef>
                <a:spcAft>
                  <a:spcPts val="450"/>
                </a:spcAft>
                <a:buClrTx/>
                <a:buSzTx/>
                <a:buFont typeface="Arial"/>
                <a:buNone/>
                <a:tabLst/>
                <a:defRPr/>
              </a:pP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ràng</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1575"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bài </a:t>
              </a:r>
              <a:r>
                <a:rPr kumimoji="0" lang="en-US" sz="1575"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58" name="组合 57">
              <a:extLst>
                <a:ext uri="{FF2B5EF4-FFF2-40B4-BE49-F238E27FC236}">
                  <a16:creationId xmlns:a16="http://schemas.microsoft.com/office/drawing/2014/main" id="{0BA90975-1701-CD4D-A379-6FB91A719A80}"/>
                </a:ext>
              </a:extLst>
            </p:cNvPr>
            <p:cNvGrpSpPr/>
            <p:nvPr/>
          </p:nvGrpSpPr>
          <p:grpSpPr>
            <a:xfrm>
              <a:off x="6210719" y="2893506"/>
              <a:ext cx="655949" cy="655949"/>
              <a:chOff x="5787484" y="1889787"/>
              <a:chExt cx="691376" cy="691376"/>
            </a:xfrm>
          </p:grpSpPr>
          <p:sp>
            <p:nvSpPr>
              <p:cNvPr id="61" name="椭圆 60">
                <a:extLst>
                  <a:ext uri="{FF2B5EF4-FFF2-40B4-BE49-F238E27FC236}">
                    <a16:creationId xmlns:a16="http://schemas.microsoft.com/office/drawing/2014/main" id="{FDC02356-30C9-0C49-983E-D6C49C3788A4}"/>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62" name="直线连接符 61">
                <a:extLst>
                  <a:ext uri="{FF2B5EF4-FFF2-40B4-BE49-F238E27FC236}">
                    <a16:creationId xmlns:a16="http://schemas.microsoft.com/office/drawing/2014/main" id="{82F134D2-924F-9340-907B-3B9038839A12}"/>
                  </a:ext>
                </a:extLst>
              </p:cNvPr>
              <p:cNvCxnSpPr>
                <a:cxnSpLocks/>
                <a:stCxn id="61"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E18A9858-71C5-9041-AA62-B12019E6368D}"/>
                  </a:ext>
                </a:extLst>
              </p:cNvPr>
              <p:cNvCxnSpPr>
                <a:cxnSpLocks/>
                <a:stCxn id="61"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4" name="直线连接符 63">
                <a:extLst>
                  <a:ext uri="{FF2B5EF4-FFF2-40B4-BE49-F238E27FC236}">
                    <a16:creationId xmlns:a16="http://schemas.microsoft.com/office/drawing/2014/main" id="{89D9DD9D-42B6-0E4F-8AFF-11032CACBE0F}"/>
                  </a:ext>
                </a:extLst>
              </p:cNvPr>
              <p:cNvCxnSpPr>
                <a:cxnSpLocks/>
                <a:stCxn id="61"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4471FF42-8B0A-B640-85F5-D3F85A51D3F7}"/>
                  </a:ext>
                </a:extLst>
              </p:cNvPr>
              <p:cNvCxnSpPr>
                <a:cxnSpLocks/>
                <a:stCxn id="61"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59" name="文本框 58">
              <a:extLst>
                <a:ext uri="{FF2B5EF4-FFF2-40B4-BE49-F238E27FC236}">
                  <a16:creationId xmlns:a16="http://schemas.microsoft.com/office/drawing/2014/main" id="{9CDB5FAA-CEB7-6640-A69D-C98779A533D3}"/>
                </a:ext>
              </a:extLst>
            </p:cNvPr>
            <p:cNvSpPr txBox="1"/>
            <p:nvPr/>
          </p:nvSpPr>
          <p:spPr>
            <a:xfrm>
              <a:off x="6183611" y="2929093"/>
              <a:ext cx="710165" cy="595035"/>
            </a:xfrm>
            <a:prstGeom prst="rect">
              <a:avLst/>
            </a:prstGeom>
            <a:noFill/>
          </p:spPr>
          <p:txBody>
            <a:bodyPr wrap="none" rtlCol="0">
              <a:sp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r>
                <a:rPr kumimoji="1" lang="en-US" altLang="zh-CN"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02</a:t>
              </a:r>
              <a:endParaRPr kumimoji="1" lang="zh-CN" altLang="en-US"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0" name="文本框 59">
              <a:extLst>
                <a:ext uri="{FF2B5EF4-FFF2-40B4-BE49-F238E27FC236}">
                  <a16:creationId xmlns:a16="http://schemas.microsoft.com/office/drawing/2014/main" id="{22CC205F-D918-234A-8184-3293F42BC75F}"/>
                </a:ext>
              </a:extLst>
            </p:cNvPr>
            <p:cNvSpPr txBox="1"/>
            <p:nvPr/>
          </p:nvSpPr>
          <p:spPr>
            <a:xfrm>
              <a:off x="7053062" y="2893506"/>
              <a:ext cx="4722513" cy="594123"/>
            </a:xfrm>
            <a:prstGeom prst="rect">
              <a:avLst/>
            </a:prstGeom>
            <a:noFill/>
          </p:spPr>
          <p:txBody>
            <a:bodyPr wrap="square" rtlCol="0">
              <a:spAutoFit/>
            </a:bodyPr>
            <a:lstStyle/>
            <a:p>
              <a:pPr marL="0" marR="0" lvl="0" indent="0" algn="just" defTabSz="514303" rtl="0" eaLnBrk="1" fontAlgn="auto" latinLnBrk="0" hangingPunct="1">
                <a:lnSpc>
                  <a:spcPct val="107000"/>
                </a:lnSpc>
                <a:spcBef>
                  <a:spcPts val="0"/>
                </a:spcBef>
                <a:spcAft>
                  <a:spcPts val="0"/>
                </a:spcAft>
                <a:buClrTx/>
                <a:buSzTx/>
                <a:buFont typeface="Arial"/>
                <a:buNone/>
                <a:tabLst/>
                <a:defRPr/>
              </a:pPr>
              <a:r>
                <a:rPr kumimoji="0" lang="vi-VN" sz="1575" b="0" i="0" u="none" strike="noStrike" kern="1200" cap="none" spc="0" normalizeH="0" baseline="0" noProof="0" dirty="0">
                  <a:ln>
                    <a:noFill/>
                  </a:ln>
                  <a:solidFill>
                    <a:prstClr val="white"/>
                  </a:solidFill>
                  <a:effectLst/>
                  <a:uLnTx/>
                  <a:uFillTx/>
                  <a:latin typeface="Times New Roman"/>
                  <a:ea typeface="Arial-Rounded" panose="020B0500000000000000" pitchFamily="34" charset="0"/>
                  <a:cs typeface="Arial-Rounded" panose="020B0500000000000000" pitchFamily="34" charset="0"/>
                  <a:sym typeface="Arial"/>
                </a:rPr>
                <a:t>Ngắt nhịp phù hợp</a:t>
              </a:r>
            </a:p>
          </p:txBody>
        </p:sp>
        <p:grpSp>
          <p:nvGrpSpPr>
            <p:cNvPr id="67" name="组合 66">
              <a:extLst>
                <a:ext uri="{FF2B5EF4-FFF2-40B4-BE49-F238E27FC236}">
                  <a16:creationId xmlns:a16="http://schemas.microsoft.com/office/drawing/2014/main" id="{86FCB215-A0CF-AD42-A35A-9C6C8C027AA2}"/>
                </a:ext>
              </a:extLst>
            </p:cNvPr>
            <p:cNvGrpSpPr/>
            <p:nvPr/>
          </p:nvGrpSpPr>
          <p:grpSpPr>
            <a:xfrm>
              <a:off x="6210719" y="3862840"/>
              <a:ext cx="655949" cy="655949"/>
              <a:chOff x="5787484" y="1889787"/>
              <a:chExt cx="691376" cy="691376"/>
            </a:xfrm>
          </p:grpSpPr>
          <p:sp>
            <p:nvSpPr>
              <p:cNvPr id="70" name="椭圆 69">
                <a:extLst>
                  <a:ext uri="{FF2B5EF4-FFF2-40B4-BE49-F238E27FC236}">
                    <a16:creationId xmlns:a16="http://schemas.microsoft.com/office/drawing/2014/main" id="{D114FFB4-206F-4D44-8A5B-B3DE1E93DA76}"/>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71" name="直线连接符 70">
                <a:extLst>
                  <a:ext uri="{FF2B5EF4-FFF2-40B4-BE49-F238E27FC236}">
                    <a16:creationId xmlns:a16="http://schemas.microsoft.com/office/drawing/2014/main" id="{7D8302D8-C3ED-0745-AECC-FA404AAA4A3D}"/>
                  </a:ext>
                </a:extLst>
              </p:cNvPr>
              <p:cNvCxnSpPr>
                <a:cxnSpLocks/>
                <a:stCxn id="70"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a16="http://schemas.microsoft.com/office/drawing/2014/main" id="{06A32AE2-CFFE-A14C-97B7-0468541EA907}"/>
                  </a:ext>
                </a:extLst>
              </p:cNvPr>
              <p:cNvCxnSpPr>
                <a:cxnSpLocks/>
                <a:stCxn id="70"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a16="http://schemas.microsoft.com/office/drawing/2014/main" id="{AFF373F4-5264-5740-A008-A93D0B4636E0}"/>
                  </a:ext>
                </a:extLst>
              </p:cNvPr>
              <p:cNvCxnSpPr>
                <a:cxnSpLocks/>
                <a:stCxn id="70"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a16="http://schemas.microsoft.com/office/drawing/2014/main" id="{2FA6430C-E4A8-1240-90FC-22833F2DE7B5}"/>
                  </a:ext>
                </a:extLst>
              </p:cNvPr>
              <p:cNvCxnSpPr>
                <a:cxnSpLocks/>
                <a:stCxn id="70"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68" name="文本框 67">
              <a:extLst>
                <a:ext uri="{FF2B5EF4-FFF2-40B4-BE49-F238E27FC236}">
                  <a16:creationId xmlns:a16="http://schemas.microsoft.com/office/drawing/2014/main" id="{9A90DEAA-E145-EF4E-B597-3AFFDA0D594B}"/>
                </a:ext>
              </a:extLst>
            </p:cNvPr>
            <p:cNvSpPr txBox="1"/>
            <p:nvPr/>
          </p:nvSpPr>
          <p:spPr>
            <a:xfrm>
              <a:off x="6183611" y="3898427"/>
              <a:ext cx="710165" cy="595035"/>
            </a:xfrm>
            <a:prstGeom prst="rect">
              <a:avLst/>
            </a:prstGeom>
            <a:noFill/>
          </p:spPr>
          <p:txBody>
            <a:bodyPr wrap="none" rtlCol="0">
              <a:sp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r>
                <a:rPr kumimoji="1" lang="en-US" altLang="zh-CN"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03</a:t>
              </a:r>
              <a:endParaRPr kumimoji="1" lang="zh-CN" altLang="en-US"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9" name="文本框 68">
              <a:extLst>
                <a:ext uri="{FF2B5EF4-FFF2-40B4-BE49-F238E27FC236}">
                  <a16:creationId xmlns:a16="http://schemas.microsoft.com/office/drawing/2014/main" id="{61D6206F-EBC3-B144-9BCE-0A4381B55037}"/>
                </a:ext>
              </a:extLst>
            </p:cNvPr>
            <p:cNvSpPr txBox="1"/>
            <p:nvPr/>
          </p:nvSpPr>
          <p:spPr>
            <a:xfrm>
              <a:off x="7088230" y="3959982"/>
              <a:ext cx="4829046" cy="1055218"/>
            </a:xfrm>
            <a:prstGeom prst="rect">
              <a:avLst/>
            </a:prstGeom>
            <a:noFill/>
          </p:spPr>
          <p:txBody>
            <a:bodyPr wrap="square" rtlCol="0">
              <a:spAutoFit/>
            </a:bodyPr>
            <a:lstStyle/>
            <a:p>
              <a:pPr marL="0" marR="0" lvl="0" indent="0" algn="just" defTabSz="514303" rtl="0" eaLnBrk="1" fontAlgn="auto" latinLnBrk="0" hangingPunct="1">
                <a:lnSpc>
                  <a:spcPct val="107000"/>
                </a:lnSpc>
                <a:spcBef>
                  <a:spcPts val="0"/>
                </a:spcBef>
                <a:spcAft>
                  <a:spcPts val="0"/>
                </a:spcAft>
                <a:buClrTx/>
                <a:buSzTx/>
                <a:buFont typeface="Arial"/>
                <a:buNone/>
                <a:tabLst/>
                <a:defRPr/>
              </a:pPr>
              <a:r>
                <a:rPr kumimoji="0" lang="vi-VN" sz="1575" b="0" i="0" u="none" strike="noStrike" kern="1200" cap="none" spc="0" normalizeH="0" baseline="0" noProof="0" dirty="0">
                  <a:ln>
                    <a:noFill/>
                  </a:ln>
                  <a:solidFill>
                    <a:prstClr val="white"/>
                  </a:solidFill>
                  <a:effectLst/>
                  <a:uLnTx/>
                  <a:uFillTx/>
                  <a:latin typeface="Times New Roman"/>
                  <a:ea typeface="Arial-Rounded" panose="020B0500000000000000" pitchFamily="34" charset="0"/>
                  <a:cs typeface="Arial-Rounded" panose="020B0500000000000000" pitchFamily="34" charset="0"/>
                  <a:sym typeface="Arial"/>
                </a:rPr>
                <a:t>Trả lời được các câu hỏi của bài.</a:t>
              </a:r>
            </a:p>
          </p:txBody>
        </p:sp>
        <p:grpSp>
          <p:nvGrpSpPr>
            <p:cNvPr id="76" name="组合 75">
              <a:extLst>
                <a:ext uri="{FF2B5EF4-FFF2-40B4-BE49-F238E27FC236}">
                  <a16:creationId xmlns:a16="http://schemas.microsoft.com/office/drawing/2014/main" id="{D3EB46BE-3A2F-6D4F-8DB3-427C2285DC6D}"/>
                </a:ext>
              </a:extLst>
            </p:cNvPr>
            <p:cNvGrpSpPr/>
            <p:nvPr/>
          </p:nvGrpSpPr>
          <p:grpSpPr>
            <a:xfrm>
              <a:off x="6210719" y="4832174"/>
              <a:ext cx="655949" cy="655949"/>
              <a:chOff x="5787484" y="1889787"/>
              <a:chExt cx="691376" cy="691376"/>
            </a:xfrm>
          </p:grpSpPr>
          <p:sp>
            <p:nvSpPr>
              <p:cNvPr id="79" name="椭圆 78">
                <a:extLst>
                  <a:ext uri="{FF2B5EF4-FFF2-40B4-BE49-F238E27FC236}">
                    <a16:creationId xmlns:a16="http://schemas.microsoft.com/office/drawing/2014/main" id="{2F479D41-63F4-C045-BF85-C007A623C6F3}"/>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80" name="直线连接符 79">
                <a:extLst>
                  <a:ext uri="{FF2B5EF4-FFF2-40B4-BE49-F238E27FC236}">
                    <a16:creationId xmlns:a16="http://schemas.microsoft.com/office/drawing/2014/main" id="{FDF0A939-2224-DF41-857F-DD43356A5FE7}"/>
                  </a:ext>
                </a:extLst>
              </p:cNvPr>
              <p:cNvCxnSpPr>
                <a:cxnSpLocks/>
                <a:stCxn id="79"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1" name="直线连接符 80">
                <a:extLst>
                  <a:ext uri="{FF2B5EF4-FFF2-40B4-BE49-F238E27FC236}">
                    <a16:creationId xmlns:a16="http://schemas.microsoft.com/office/drawing/2014/main" id="{27B628E9-6A7D-704E-A1ED-1BDA7C03447D}"/>
                  </a:ext>
                </a:extLst>
              </p:cNvPr>
              <p:cNvCxnSpPr>
                <a:cxnSpLocks/>
                <a:stCxn id="79"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2" name="直线连接符 81">
                <a:extLst>
                  <a:ext uri="{FF2B5EF4-FFF2-40B4-BE49-F238E27FC236}">
                    <a16:creationId xmlns:a16="http://schemas.microsoft.com/office/drawing/2014/main" id="{0FFB8AC7-C33E-7A4D-AC2D-2DE871673DF4}"/>
                  </a:ext>
                </a:extLst>
              </p:cNvPr>
              <p:cNvCxnSpPr>
                <a:cxnSpLocks/>
                <a:stCxn id="79"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3" name="直线连接符 82">
                <a:extLst>
                  <a:ext uri="{FF2B5EF4-FFF2-40B4-BE49-F238E27FC236}">
                    <a16:creationId xmlns:a16="http://schemas.microsoft.com/office/drawing/2014/main" id="{1C3A016C-2DA7-B749-A0F2-76E64E3863F5}"/>
                  </a:ext>
                </a:extLst>
              </p:cNvPr>
              <p:cNvCxnSpPr>
                <a:cxnSpLocks/>
                <a:stCxn id="79"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77" name="文本框 76">
              <a:extLst>
                <a:ext uri="{FF2B5EF4-FFF2-40B4-BE49-F238E27FC236}">
                  <a16:creationId xmlns:a16="http://schemas.microsoft.com/office/drawing/2014/main" id="{AEF74848-15EE-B941-A4E3-891ED333BD84}"/>
                </a:ext>
              </a:extLst>
            </p:cNvPr>
            <p:cNvSpPr txBox="1"/>
            <p:nvPr/>
          </p:nvSpPr>
          <p:spPr>
            <a:xfrm>
              <a:off x="6183611" y="4867760"/>
              <a:ext cx="710165" cy="595035"/>
            </a:xfrm>
            <a:prstGeom prst="rect">
              <a:avLst/>
            </a:prstGeom>
            <a:noFill/>
          </p:spPr>
          <p:txBody>
            <a:bodyPr wrap="none" rtlCol="0">
              <a:sp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r>
                <a:rPr kumimoji="1" lang="en-US" altLang="zh-CN"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04</a:t>
              </a:r>
              <a:endParaRPr kumimoji="1" lang="zh-CN" altLang="en-US"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8" name="文本框 77">
              <a:extLst>
                <a:ext uri="{FF2B5EF4-FFF2-40B4-BE49-F238E27FC236}">
                  <a16:creationId xmlns:a16="http://schemas.microsoft.com/office/drawing/2014/main" id="{C8DF64AF-6463-834F-A780-774A0DE8362D}"/>
                </a:ext>
              </a:extLst>
            </p:cNvPr>
            <p:cNvSpPr txBox="1"/>
            <p:nvPr/>
          </p:nvSpPr>
          <p:spPr>
            <a:xfrm>
              <a:off x="7088230" y="4929316"/>
              <a:ext cx="4829046" cy="594123"/>
            </a:xfrm>
            <a:prstGeom prst="rect">
              <a:avLst/>
            </a:prstGeom>
            <a:noFill/>
          </p:spPr>
          <p:txBody>
            <a:bodyPr wrap="square" rtlCol="0">
              <a:spAutoFit/>
            </a:bodyPr>
            <a:lstStyle/>
            <a:p>
              <a:pPr marL="0" marR="0" lvl="0" indent="0" algn="l" defTabSz="514303" rtl="0" eaLnBrk="1" fontAlgn="auto" latinLnBrk="0" hangingPunct="1">
                <a:lnSpc>
                  <a:spcPct val="107000"/>
                </a:lnSpc>
                <a:spcBef>
                  <a:spcPts val="0"/>
                </a:spcBef>
                <a:spcAft>
                  <a:spcPts val="450"/>
                </a:spcAft>
                <a:buClrTx/>
                <a:buSzTx/>
                <a:buFont typeface="Arial"/>
                <a:buNone/>
                <a:tabLst/>
                <a:defRPr/>
              </a:pP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Hiểu</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nội</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dung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bài</a:t>
              </a:r>
              <a:endPar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49" name="椭圆 48">
            <a:extLst>
              <a:ext uri="{FF2B5EF4-FFF2-40B4-BE49-F238E27FC236}">
                <a16:creationId xmlns:a16="http://schemas.microsoft.com/office/drawing/2014/main" id="{6D348A13-B4D1-3648-B68B-0D2F6D29D951}"/>
              </a:ext>
            </a:extLst>
          </p:cNvPr>
          <p:cNvSpPr/>
          <p:nvPr/>
        </p:nvSpPr>
        <p:spPr>
          <a:xfrm>
            <a:off x="6403671" y="2075648"/>
            <a:ext cx="234661" cy="23466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2" tIns="25716" rIns="51432" bIns="25716"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椭圆 49">
            <a:extLst>
              <a:ext uri="{FF2B5EF4-FFF2-40B4-BE49-F238E27FC236}">
                <a16:creationId xmlns:a16="http://schemas.microsoft.com/office/drawing/2014/main" id="{D48F0D18-2A22-B349-A68B-23DB20E69F4F}"/>
              </a:ext>
            </a:extLst>
          </p:cNvPr>
          <p:cNvSpPr/>
          <p:nvPr/>
        </p:nvSpPr>
        <p:spPr>
          <a:xfrm>
            <a:off x="1787067" y="4189502"/>
            <a:ext cx="169974" cy="169974"/>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2" tIns="25716" rIns="51432" bIns="25716"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2409555263"/>
      </p:ext>
    </p:extLst>
  </p:cSld>
  <p:clrMapOvr>
    <a:masterClrMapping/>
  </p:clrMapOvr>
  <p:transition spd="slow">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idx="2"/>
          </p:nvPr>
        </p:nvSpPr>
        <p:spPr>
          <a:xfrm>
            <a:off x="2481839" y="2081763"/>
            <a:ext cx="1894322" cy="615322"/>
          </a:xfrm>
        </p:spPr>
        <p:txBody>
          <a:bodyPr/>
          <a:lstStyle/>
          <a:p>
            <a:r>
              <a:rPr lang="en-US" sz="3383">
                <a:latin typeface="Arial-Rounded" pitchFamily="34" charset="0"/>
                <a:ea typeface="Arial-Rounded" pitchFamily="34" charset="0"/>
                <a:cs typeface="Arial-Rounded" pitchFamily="34" charset="0"/>
              </a:rPr>
              <a:t>Củng cố, dặn dò</a:t>
            </a:r>
          </a:p>
        </p:txBody>
      </p:sp>
    </p:spTree>
    <p:extLst>
      <p:ext uri="{BB962C8B-B14F-4D97-AF65-F5344CB8AC3E}">
        <p14:creationId xmlns:p14="http://schemas.microsoft.com/office/powerpoint/2010/main" val="108427881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8C4A6C3F-CE6F-4B90-9A96-86738710A9AB}"/>
              </a:ext>
            </a:extLst>
          </p:cNvPr>
          <p:cNvGrpSpPr/>
          <p:nvPr/>
        </p:nvGrpSpPr>
        <p:grpSpPr>
          <a:xfrm>
            <a:off x="1144267" y="1390819"/>
            <a:ext cx="4894120" cy="3440874"/>
            <a:chOff x="1144267" y="1390819"/>
            <a:chExt cx="4894120" cy="3440874"/>
          </a:xfrm>
        </p:grpSpPr>
        <p:grpSp>
          <p:nvGrpSpPr>
            <p:cNvPr id="12" name="Group 11">
              <a:extLst>
                <a:ext uri="{FF2B5EF4-FFF2-40B4-BE49-F238E27FC236}">
                  <a16:creationId xmlns:a16="http://schemas.microsoft.com/office/drawing/2014/main" id="{7CD24776-F859-41A1-B689-7CE133CA5202}"/>
                </a:ext>
              </a:extLst>
            </p:cNvPr>
            <p:cNvGrpSpPr/>
            <p:nvPr/>
          </p:nvGrpSpPr>
          <p:grpSpPr>
            <a:xfrm>
              <a:off x="1144267" y="1390819"/>
              <a:ext cx="4405927" cy="3318271"/>
              <a:chOff x="1417547" y="1264224"/>
              <a:chExt cx="4405927" cy="3318271"/>
            </a:xfrm>
          </p:grpSpPr>
          <p:pic>
            <p:nvPicPr>
              <p:cNvPr id="14" name="Picture 13">
                <a:extLst>
                  <a:ext uri="{FF2B5EF4-FFF2-40B4-BE49-F238E27FC236}">
                    <a16:creationId xmlns:a16="http://schemas.microsoft.com/office/drawing/2014/main" id="{06BACFB1-FE8A-4EF3-93FF-8C0495BC77AF}"/>
                  </a:ext>
                </a:extLst>
              </p:cNvPr>
              <p:cNvPicPr>
                <a:picLocks noChangeAspect="1"/>
              </p:cNvPicPr>
              <p:nvPr/>
            </p:nvPicPr>
            <p:blipFill>
              <a:blip r:embed="rId3">
                <a:clrChange>
                  <a:clrFrom>
                    <a:srgbClr val="F5F5F5"/>
                  </a:clrFrom>
                  <a:clrTo>
                    <a:srgbClr val="F5F5F5">
                      <a:alpha val="0"/>
                    </a:srgbClr>
                  </a:clrTo>
                </a:clrChange>
              </a:blip>
              <a:stretch>
                <a:fillRect/>
              </a:stretch>
            </p:blipFill>
            <p:spPr>
              <a:xfrm flipH="1">
                <a:off x="1417547" y="1264224"/>
                <a:ext cx="4405927" cy="3318271"/>
              </a:xfrm>
              <a:prstGeom prst="rect">
                <a:avLst/>
              </a:prstGeom>
            </p:spPr>
          </p:pic>
          <p:sp>
            <p:nvSpPr>
              <p:cNvPr id="16" name="TextBox 15">
                <a:extLst>
                  <a:ext uri="{FF2B5EF4-FFF2-40B4-BE49-F238E27FC236}">
                    <a16:creationId xmlns:a16="http://schemas.microsoft.com/office/drawing/2014/main" id="{D72C645D-5C6B-453D-85C4-8ACFDFAC96DE}"/>
                  </a:ext>
                </a:extLst>
              </p:cNvPr>
              <p:cNvSpPr txBox="1"/>
              <p:nvPr/>
            </p:nvSpPr>
            <p:spPr>
              <a:xfrm>
                <a:off x="3064386" y="2987782"/>
                <a:ext cx="2009748" cy="976165"/>
              </a:xfrm>
              <a:prstGeom prst="rect">
                <a:avLst/>
              </a:prstGeom>
              <a:noFill/>
            </p:spPr>
            <p:txBody>
              <a:bodyPr wrap="square" rtlCol="0">
                <a:spAutoFit/>
              </a:bodyPr>
              <a:lstStyle/>
              <a:p>
                <a:pPr algn="ctr">
                  <a:lnSpc>
                    <a:spcPct val="150000"/>
                  </a:lnSpc>
                </a:pPr>
                <a:r>
                  <a:rPr lang="vi-VN" sz="4400" b="1" dirty="0">
                    <a:solidFill>
                      <a:srgbClr val="17479D"/>
                    </a:solidFill>
                    <a:latin typeface="UTM Avo" panose="02040603050506020204" pitchFamily="18" charset="0"/>
                  </a:rPr>
                  <a:t>ĐỌC</a:t>
                </a:r>
                <a:endParaRPr lang="en-US" sz="4400" b="1" dirty="0">
                  <a:solidFill>
                    <a:srgbClr val="17479D"/>
                  </a:solidFill>
                  <a:latin typeface="UTM Avo" panose="02040603050506020204" pitchFamily="18" charset="0"/>
                </a:endParaRPr>
              </a:p>
            </p:txBody>
          </p:sp>
          <p:sp>
            <p:nvSpPr>
              <p:cNvPr id="17" name="TextBox 16">
                <a:extLst>
                  <a:ext uri="{FF2B5EF4-FFF2-40B4-BE49-F238E27FC236}">
                    <a16:creationId xmlns:a16="http://schemas.microsoft.com/office/drawing/2014/main" id="{BBD946C2-0E3E-46A8-AE88-B0F56622B312}"/>
                  </a:ext>
                </a:extLst>
              </p:cNvPr>
              <p:cNvSpPr txBox="1"/>
              <p:nvPr/>
            </p:nvSpPr>
            <p:spPr>
              <a:xfrm>
                <a:off x="2447589" y="2552809"/>
                <a:ext cx="3041009" cy="659989"/>
              </a:xfrm>
              <a:prstGeom prst="rect">
                <a:avLst/>
              </a:prstGeom>
              <a:noFill/>
            </p:spPr>
            <p:txBody>
              <a:bodyPr wrap="square" rtlCol="0">
                <a:spAutoFit/>
              </a:bodyPr>
              <a:lstStyle/>
              <a:p>
                <a:pPr algn="ctr">
                  <a:lnSpc>
                    <a:spcPct val="150000"/>
                  </a:lnSpc>
                </a:pPr>
                <a:r>
                  <a:rPr lang="vi-VN" sz="2800" b="1" dirty="0">
                    <a:solidFill>
                      <a:schemeClr val="accent1">
                        <a:lumMod val="50000"/>
                      </a:schemeClr>
                    </a:solidFill>
                    <a:latin typeface="UTM Avo" panose="02040603050506020204" pitchFamily="18" charset="0"/>
                  </a:rPr>
                  <a:t>TIẾT 1 – 2</a:t>
                </a:r>
                <a:endParaRPr lang="en-US" sz="2800" b="1" dirty="0">
                  <a:solidFill>
                    <a:schemeClr val="accent1">
                      <a:lumMod val="50000"/>
                    </a:schemeClr>
                  </a:solidFill>
                  <a:latin typeface="UTM Avo" panose="02040603050506020204" pitchFamily="18" charset="0"/>
                </a:endParaRPr>
              </a:p>
            </p:txBody>
          </p:sp>
        </p:grpSp>
        <p:pic>
          <p:nvPicPr>
            <p:cNvPr id="13" name="Picture 4">
              <a:extLst>
                <a:ext uri="{FF2B5EF4-FFF2-40B4-BE49-F238E27FC236}">
                  <a16:creationId xmlns:a16="http://schemas.microsoft.com/office/drawing/2014/main" id="{3870305D-FA79-4B2E-A1D1-C2B3F36B4E1B}"/>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475294" y="3268600"/>
              <a:ext cx="1563093" cy="1563093"/>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15" name="Group 14">
            <a:extLst>
              <a:ext uri="{FF2B5EF4-FFF2-40B4-BE49-F238E27FC236}">
                <a16:creationId xmlns:a16="http://schemas.microsoft.com/office/drawing/2014/main" id="{31C47AEB-3300-4EF6-9E19-D22596F7143B}"/>
              </a:ext>
            </a:extLst>
          </p:cNvPr>
          <p:cNvGrpSpPr/>
          <p:nvPr/>
        </p:nvGrpSpPr>
        <p:grpSpPr>
          <a:xfrm>
            <a:off x="223488" y="617893"/>
            <a:ext cx="1642272" cy="656978"/>
            <a:chOff x="340718" y="617893"/>
            <a:chExt cx="1642272" cy="656978"/>
          </a:xfrm>
        </p:grpSpPr>
        <p:sp>
          <p:nvSpPr>
            <p:cNvPr id="18" name="TextBox 17">
              <a:extLst>
                <a:ext uri="{FF2B5EF4-FFF2-40B4-BE49-F238E27FC236}">
                  <a16:creationId xmlns:a16="http://schemas.microsoft.com/office/drawing/2014/main" id="{D602C546-8CAC-44C2-BBE2-027B7B6F3117}"/>
                </a:ext>
              </a:extLst>
            </p:cNvPr>
            <p:cNvSpPr txBox="1"/>
            <p:nvPr/>
          </p:nvSpPr>
          <p:spPr>
            <a:xfrm>
              <a:off x="369343" y="617893"/>
              <a:ext cx="1613647" cy="646331"/>
            </a:xfrm>
            <a:prstGeom prst="rect">
              <a:avLst/>
            </a:prstGeom>
            <a:noFill/>
          </p:spPr>
          <p:txBody>
            <a:bodyPr wrap="square" rtlCol="0">
              <a:spAutoFit/>
            </a:bodyPr>
            <a:lstStyle/>
            <a:p>
              <a:r>
                <a:rPr lang="en-US" sz="3600" dirty="0">
                  <a:solidFill>
                    <a:schemeClr val="accent1">
                      <a:lumMod val="50000"/>
                    </a:schemeClr>
                  </a:solidFill>
                  <a:latin typeface="UTM Cookies" panose="02040603050506020204" pitchFamily="18" charset="0"/>
                </a:rPr>
                <a:t>BÀI 25</a:t>
              </a:r>
            </a:p>
          </p:txBody>
        </p:sp>
        <p:sp>
          <p:nvSpPr>
            <p:cNvPr id="19" name="TextBox 18">
              <a:extLst>
                <a:ext uri="{FF2B5EF4-FFF2-40B4-BE49-F238E27FC236}">
                  <a16:creationId xmlns:a16="http://schemas.microsoft.com/office/drawing/2014/main" id="{C664483B-3079-4B49-8ED9-9263F0C3EE4F}"/>
                </a:ext>
              </a:extLst>
            </p:cNvPr>
            <p:cNvSpPr txBox="1"/>
            <p:nvPr/>
          </p:nvSpPr>
          <p:spPr>
            <a:xfrm>
              <a:off x="340718" y="628540"/>
              <a:ext cx="1613647" cy="646331"/>
            </a:xfrm>
            <a:prstGeom prst="rect">
              <a:avLst/>
            </a:prstGeom>
            <a:noFill/>
          </p:spPr>
          <p:txBody>
            <a:bodyPr wrap="square" rtlCol="0">
              <a:spAutoFit/>
            </a:bodyPr>
            <a:lstStyle/>
            <a:p>
              <a:r>
                <a:rPr lang="en-US" sz="3600" dirty="0">
                  <a:solidFill>
                    <a:srgbClr val="FC7D77"/>
                  </a:solidFill>
                  <a:latin typeface="UTM Cookies" panose="02040603050506020204" pitchFamily="18" charset="0"/>
                </a:rPr>
                <a:t>BÀI 25</a:t>
              </a:r>
            </a:p>
          </p:txBody>
        </p:sp>
      </p:grpSp>
      <p:sp>
        <p:nvSpPr>
          <p:cNvPr id="20" name="TextBox 19">
            <a:extLst>
              <a:ext uri="{FF2B5EF4-FFF2-40B4-BE49-F238E27FC236}">
                <a16:creationId xmlns:a16="http://schemas.microsoft.com/office/drawing/2014/main" id="{E810C06C-37C1-49FA-9BB7-E8587179704A}"/>
              </a:ext>
            </a:extLst>
          </p:cNvPr>
          <p:cNvSpPr txBox="1"/>
          <p:nvPr/>
        </p:nvSpPr>
        <p:spPr>
          <a:xfrm>
            <a:off x="1727115" y="466215"/>
            <a:ext cx="4952729" cy="646331"/>
          </a:xfrm>
          <a:prstGeom prst="rect">
            <a:avLst/>
          </a:prstGeom>
          <a:noFill/>
        </p:spPr>
        <p:txBody>
          <a:bodyPr wrap="square" rtlCol="0">
            <a:spAutoFit/>
          </a:bodyPr>
          <a:lstStyle/>
          <a:p>
            <a:r>
              <a:rPr lang="vi-VN" sz="3600" dirty="0">
                <a:solidFill>
                  <a:schemeClr val="accent2"/>
                </a:solidFill>
                <a:latin typeface="UTM Cookies" panose="02040603050506020204" pitchFamily="18" charset="0"/>
              </a:rPr>
              <a:t>ĐẤT NƯỚC CHÚNG MÌNH</a:t>
            </a:r>
            <a:endParaRPr lang="en-US" sz="3600" dirty="0">
              <a:solidFill>
                <a:schemeClr val="accent2"/>
              </a:solidFill>
              <a:latin typeface="UTM Cookies" panose="02040603050506020204" pitchFamily="18" charset="0"/>
            </a:endParaRPr>
          </a:p>
        </p:txBody>
      </p:sp>
    </p:spTree>
    <p:custDataLst>
      <p:tags r:id="rId1"/>
    </p:custDataLst>
    <p:extLst>
      <p:ext uri="{BB962C8B-B14F-4D97-AF65-F5344CB8AC3E}">
        <p14:creationId xmlns:p14="http://schemas.microsoft.com/office/powerpoint/2010/main" val="407157011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00075" y="1864983"/>
            <a:ext cx="5647303" cy="1088193"/>
          </a:xfrm>
          <a:prstGeom prst="rect">
            <a:avLst/>
          </a:prstGeom>
          <a:noFill/>
        </p:spPr>
        <p:txBody>
          <a:bodyPr wrap="square" lIns="51383" tIns="25691" rIns="51383" bIns="25691" rtlCol="0">
            <a:spAutoFit/>
          </a:bodyPr>
          <a:lstStyle/>
          <a:p>
            <a:pPr marL="0" marR="0" lvl="0" indent="0" algn="ctr" defTabSz="514350" rtl="0" eaLnBrk="1" fontAlgn="auto" latinLnBrk="0" hangingPunct="1">
              <a:lnSpc>
                <a:spcPct val="100000"/>
              </a:lnSpc>
              <a:spcBef>
                <a:spcPts val="0"/>
              </a:spcBef>
              <a:spcAft>
                <a:spcPts val="0"/>
              </a:spcAft>
              <a:buClrTx/>
              <a:buSzTx/>
              <a:buFont typeface="Arial"/>
              <a:buNone/>
              <a:tabLst/>
              <a:defRPr/>
            </a:pPr>
            <a:r>
              <a:rPr kumimoji="0" lang="vi-VN" sz="33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rPr>
              <a:t>Tạm biệt và hẹn gặp lại các con!</a:t>
            </a:r>
            <a:endParaRPr kumimoji="0" lang="en-US" sz="3367" b="1" i="0" u="none" strike="noStrike" kern="1200" cap="none" spc="0" normalizeH="0" baseline="0" noProof="0" dirty="0">
              <a:ln>
                <a:noFill/>
              </a:ln>
              <a:solidFill>
                <a:prstClr val="black"/>
              </a:solidFill>
              <a:effectLst/>
              <a:uLnTx/>
              <a:uFillTx/>
              <a:latin typeface="Arial-Rounded" pitchFamily="34" charset="0"/>
              <a:ea typeface="Arial-Rounded" pitchFamily="34" charset="0"/>
              <a:cs typeface="Arial-Rounded" pitchFamily="34" charset="0"/>
              <a:sym typeface="Arial"/>
            </a:endParaRPr>
          </a:p>
        </p:txBody>
      </p:sp>
    </p:spTree>
    <p:extLst>
      <p:ext uri="{BB962C8B-B14F-4D97-AF65-F5344CB8AC3E}">
        <p14:creationId xmlns:p14="http://schemas.microsoft.com/office/powerpoint/2010/main" val="8011859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图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39293" y="3625803"/>
            <a:ext cx="1491951" cy="874760"/>
          </a:xfrm>
          <a:prstGeom prst="rect">
            <a:avLst/>
          </a:prstGeom>
        </p:spPr>
      </p:pic>
      <p:pic>
        <p:nvPicPr>
          <p:cNvPr id="15" name="图片 1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9459" y="710655"/>
            <a:ext cx="1541956" cy="816544"/>
          </a:xfrm>
          <a:prstGeom prst="rect">
            <a:avLst/>
          </a:prstGeom>
        </p:spPr>
      </p:pic>
      <p:pic>
        <p:nvPicPr>
          <p:cNvPr id="17" name="图片 1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1119" y="3699507"/>
            <a:ext cx="1276844" cy="727351"/>
          </a:xfrm>
          <a:prstGeom prst="rect">
            <a:avLst/>
          </a:prstGeom>
        </p:spPr>
      </p:pic>
      <p:pic>
        <p:nvPicPr>
          <p:cNvPr id="10" name="Picture 9"/>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6603" y="1607187"/>
            <a:ext cx="6101745" cy="2246499"/>
          </a:xfrm>
          <a:prstGeom prst="rect">
            <a:avLst/>
          </a:prstGeom>
        </p:spPr>
      </p:pic>
      <p:cxnSp>
        <p:nvCxnSpPr>
          <p:cNvPr id="11" name="Straight Connector 10"/>
          <p:cNvCxnSpPr/>
          <p:nvPr/>
        </p:nvCxnSpPr>
        <p:spPr>
          <a:xfrm>
            <a:off x="436602" y="1607187"/>
            <a:ext cx="0" cy="2174157"/>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2" name="TextBox 1"/>
          <p:cNvSpPr txBox="1"/>
          <p:nvPr/>
        </p:nvSpPr>
        <p:spPr>
          <a:xfrm>
            <a:off x="769548" y="1844205"/>
            <a:ext cx="4309257" cy="403957"/>
          </a:xfrm>
          <a:prstGeom prst="rect">
            <a:avLst/>
          </a:prstGeom>
          <a:noFill/>
        </p:spPr>
        <p:txBody>
          <a:bodyPr wrap="none" rtlCol="0">
            <a:spAutoFit/>
          </a:bodyPr>
          <a:lstStyle/>
          <a:p>
            <a:pPr marL="0" marR="0" lvl="0" indent="0" algn="l" defTabSz="514341" rtl="0" eaLnBrk="1" fontAlgn="auto" latinLnBrk="0" hangingPunct="1">
              <a:lnSpc>
                <a:spcPct val="100000"/>
              </a:lnSpc>
              <a:spcBef>
                <a:spcPts val="0"/>
              </a:spcBef>
              <a:spcAft>
                <a:spcPts val="0"/>
              </a:spcAft>
              <a:buClrTx/>
              <a:buSzTx/>
              <a:buFont typeface="Arial"/>
              <a:buNone/>
              <a:tabLst/>
              <a:defRPr/>
            </a:pPr>
            <a:r>
              <a:rPr kumimoji="0" lang="en-US" sz="2025" b="1" i="0" u="none" strike="noStrike" kern="1200" cap="none" spc="0" normalizeH="0" baseline="0" noProof="0" dirty="0" err="1">
                <a:ln>
                  <a:noFill/>
                </a:ln>
                <a:solidFill>
                  <a:srgbClr val="990099"/>
                </a:solidFill>
                <a:effectLst/>
                <a:uLnTx/>
                <a:uFillTx/>
                <a:latin typeface="HP001 4 hàng" panose="020B0603050302020204" pitchFamily="34" charset="0"/>
                <a:ea typeface="+mn-ea"/>
                <a:cs typeface="Arial"/>
                <a:sym typeface="Arial"/>
              </a:rPr>
              <a:t>Thứ</a:t>
            </a:r>
            <a:r>
              <a:rPr kumimoji="0" lang="en-US" sz="2025" b="1" i="0" u="none" strike="noStrike" kern="1200" cap="none" spc="0" normalizeH="0" baseline="0" noProof="0" dirty="0">
                <a:ln>
                  <a:noFill/>
                </a:ln>
                <a:solidFill>
                  <a:srgbClr val="990099"/>
                </a:solidFill>
                <a:effectLst/>
                <a:uLnTx/>
                <a:uFillTx/>
                <a:latin typeface="HP001 4 hàng" panose="020B0603050302020204" pitchFamily="34" charset="0"/>
                <a:ea typeface="+mn-ea"/>
                <a:cs typeface="Arial"/>
                <a:sym typeface="Arial"/>
              </a:rPr>
              <a:t> </a:t>
            </a:r>
            <a:r>
              <a:rPr kumimoji="0" lang="en-US" sz="2025" b="1" i="0" u="none" strike="noStrike" kern="1200" cap="none" spc="0" normalizeH="0" baseline="0" noProof="0" dirty="0" err="1">
                <a:ln>
                  <a:noFill/>
                </a:ln>
                <a:solidFill>
                  <a:srgbClr val="990099"/>
                </a:solidFill>
                <a:effectLst/>
                <a:uLnTx/>
                <a:uFillTx/>
                <a:latin typeface="HP001 4 hàng" panose="020B0603050302020204" pitchFamily="34" charset="0"/>
                <a:ea typeface="+mn-ea"/>
                <a:cs typeface="Arial"/>
                <a:sym typeface="Arial"/>
              </a:rPr>
              <a:t>hai</a:t>
            </a:r>
            <a:r>
              <a:rPr kumimoji="0" lang="en-US" sz="2025" b="1" i="0" u="none" strike="noStrike" kern="1200" cap="none" spc="0" normalizeH="0" baseline="0" noProof="0" dirty="0">
                <a:ln>
                  <a:noFill/>
                </a:ln>
                <a:solidFill>
                  <a:srgbClr val="990099"/>
                </a:solidFill>
                <a:effectLst/>
                <a:uLnTx/>
                <a:uFillTx/>
                <a:latin typeface="HP001 4 hàng" panose="020B0603050302020204" pitchFamily="34" charset="0"/>
                <a:ea typeface="+mn-ea"/>
                <a:cs typeface="Arial"/>
                <a:sym typeface="Arial"/>
              </a:rPr>
              <a:t> </a:t>
            </a:r>
            <a:r>
              <a:rPr kumimoji="0" lang="en-US" sz="2025" b="1" i="0" u="none" strike="noStrike" kern="1200" cap="none" spc="0" normalizeH="0" baseline="0" noProof="0" err="1">
                <a:ln>
                  <a:noFill/>
                </a:ln>
                <a:solidFill>
                  <a:srgbClr val="990099"/>
                </a:solidFill>
                <a:effectLst/>
                <a:uLnTx/>
                <a:uFillTx/>
                <a:latin typeface="HP001 4 hàng" panose="020B0603050302020204" pitchFamily="34" charset="0"/>
                <a:ea typeface="+mn-ea"/>
                <a:cs typeface="Arial"/>
                <a:sym typeface="Arial"/>
              </a:rPr>
              <a:t>ngày</a:t>
            </a:r>
            <a:r>
              <a:rPr kumimoji="0" lang="en-US" sz="2025" b="1" i="0" u="none" strike="noStrike" kern="1200" cap="none" spc="0" normalizeH="0" baseline="0" noProof="0">
                <a:ln>
                  <a:noFill/>
                </a:ln>
                <a:solidFill>
                  <a:srgbClr val="990099"/>
                </a:solidFill>
                <a:effectLst/>
                <a:uLnTx/>
                <a:uFillTx/>
                <a:latin typeface="HP001 4 hàng" panose="020B0603050302020204" pitchFamily="34" charset="0"/>
                <a:ea typeface="+mn-ea"/>
                <a:cs typeface="Arial"/>
                <a:sym typeface="Arial"/>
              </a:rPr>
              <a:t>  </a:t>
            </a:r>
            <a:r>
              <a:rPr kumimoji="0" lang="en-US" sz="2025" b="1" i="0" u="none" strike="noStrike" kern="1200" cap="none" spc="0" normalizeH="0" baseline="0" noProof="0" err="1">
                <a:ln>
                  <a:noFill/>
                </a:ln>
                <a:solidFill>
                  <a:srgbClr val="990099"/>
                </a:solidFill>
                <a:effectLst/>
                <a:uLnTx/>
                <a:uFillTx/>
                <a:latin typeface="HP001 4 hàng" panose="020B0603050302020204" pitchFamily="34" charset="0"/>
                <a:ea typeface="+mn-ea"/>
                <a:cs typeface="Arial"/>
                <a:sym typeface="Arial"/>
              </a:rPr>
              <a:t>tháng</a:t>
            </a:r>
            <a:r>
              <a:rPr kumimoji="0" lang="en-US" sz="2025" b="1" i="0" u="none" strike="noStrike" kern="1200" cap="none" spc="0" normalizeH="0" baseline="0" noProof="0">
                <a:ln>
                  <a:noFill/>
                </a:ln>
                <a:solidFill>
                  <a:srgbClr val="990099"/>
                </a:solidFill>
                <a:effectLst/>
                <a:uLnTx/>
                <a:uFillTx/>
                <a:latin typeface="HP001 4 hàng" panose="020B0603050302020204" pitchFamily="34" charset="0"/>
                <a:ea typeface="+mn-ea"/>
                <a:cs typeface="Arial"/>
                <a:sym typeface="Arial"/>
              </a:rPr>
              <a:t>   </a:t>
            </a:r>
            <a:r>
              <a:rPr kumimoji="0" lang="en-US" sz="2025" b="1" i="0" u="none" strike="noStrike" kern="1200" cap="none" spc="0" normalizeH="0" baseline="0" noProof="0" dirty="0" err="1">
                <a:ln>
                  <a:noFill/>
                </a:ln>
                <a:solidFill>
                  <a:srgbClr val="990099"/>
                </a:solidFill>
                <a:effectLst/>
                <a:uLnTx/>
                <a:uFillTx/>
                <a:latin typeface="HP001 4 hàng" panose="020B0603050302020204" pitchFamily="34" charset="0"/>
                <a:ea typeface="+mn-ea"/>
                <a:cs typeface="Arial"/>
                <a:sym typeface="Arial"/>
              </a:rPr>
              <a:t>năm</a:t>
            </a:r>
            <a:r>
              <a:rPr kumimoji="0" lang="en-US" sz="2025" b="1" i="0" u="none" strike="noStrike" kern="1200" cap="none" spc="0" normalizeH="0" baseline="0" noProof="0" dirty="0">
                <a:ln>
                  <a:noFill/>
                </a:ln>
                <a:solidFill>
                  <a:srgbClr val="990099"/>
                </a:solidFill>
                <a:effectLst/>
                <a:uLnTx/>
                <a:uFillTx/>
                <a:latin typeface="HP001 4 hàng" panose="020B0603050302020204" pitchFamily="34" charset="0"/>
                <a:ea typeface="+mn-ea"/>
                <a:cs typeface="Arial"/>
                <a:sym typeface="Arial"/>
              </a:rPr>
              <a:t> </a:t>
            </a:r>
            <a:r>
              <a:rPr kumimoji="0" lang="vi-VN" sz="2025" b="1" i="0" u="none" strike="noStrike" kern="1200" cap="none" spc="0" normalizeH="0" baseline="0" noProof="0" dirty="0">
                <a:ln>
                  <a:noFill/>
                </a:ln>
                <a:solidFill>
                  <a:srgbClr val="990099"/>
                </a:solidFill>
                <a:effectLst/>
                <a:uLnTx/>
                <a:uFillTx/>
                <a:latin typeface="HP001 4 hàng" panose="020B0603050302020204" pitchFamily="34" charset="0"/>
                <a:ea typeface="+mn-ea"/>
                <a:cs typeface="Arial"/>
                <a:sym typeface="Arial"/>
              </a:rPr>
              <a:t>2022</a:t>
            </a:r>
            <a:endParaRPr kumimoji="0" lang="en-US" sz="2025" b="1" i="0" u="none" strike="noStrike" kern="1200" cap="none" spc="0" normalizeH="0" baseline="0" noProof="0" dirty="0">
              <a:ln>
                <a:noFill/>
              </a:ln>
              <a:solidFill>
                <a:srgbClr val="990099"/>
              </a:solidFill>
              <a:effectLst/>
              <a:uLnTx/>
              <a:uFillTx/>
              <a:latin typeface="HP001 4 hàng" panose="020B0603050302020204" pitchFamily="34" charset="0"/>
              <a:ea typeface="+mn-ea"/>
              <a:cs typeface="Arial"/>
              <a:sym typeface="Arial"/>
            </a:endParaRPr>
          </a:p>
        </p:txBody>
      </p:sp>
      <p:sp>
        <p:nvSpPr>
          <p:cNvPr id="5" name="TextBox 4"/>
          <p:cNvSpPr txBox="1"/>
          <p:nvPr/>
        </p:nvSpPr>
        <p:spPr>
          <a:xfrm>
            <a:off x="2542598" y="2285855"/>
            <a:ext cx="1385444" cy="403957"/>
          </a:xfrm>
          <a:prstGeom prst="rect">
            <a:avLst/>
          </a:prstGeom>
          <a:noFill/>
        </p:spPr>
        <p:txBody>
          <a:bodyPr wrap="none" rtlCol="0">
            <a:spAutoFit/>
          </a:bodyPr>
          <a:lstStyle/>
          <a:p>
            <a:pPr marL="0" marR="0" lvl="0" indent="0" algn="l" defTabSz="514341" rtl="0" eaLnBrk="1" fontAlgn="auto" latinLnBrk="0" hangingPunct="1">
              <a:lnSpc>
                <a:spcPct val="100000"/>
              </a:lnSpc>
              <a:spcBef>
                <a:spcPts val="0"/>
              </a:spcBef>
              <a:spcAft>
                <a:spcPts val="0"/>
              </a:spcAft>
              <a:buClrTx/>
              <a:buSzTx/>
              <a:buFont typeface="Arial"/>
              <a:buNone/>
              <a:tabLst/>
              <a:defRPr/>
            </a:pPr>
            <a:r>
              <a:rPr kumimoji="0" lang="en-US" sz="2025" b="1" i="0" u="none" strike="noStrike" kern="1200" cap="none" spc="0" normalizeH="0" baseline="0" noProof="0">
                <a:ln>
                  <a:noFill/>
                </a:ln>
                <a:solidFill>
                  <a:srgbClr val="990099"/>
                </a:solidFill>
                <a:effectLst/>
                <a:uLnTx/>
                <a:uFillTx/>
                <a:latin typeface="HP001 4 hàng" panose="020B0603050302020204" pitchFamily="34" charset="0"/>
                <a:ea typeface="+mn-ea"/>
                <a:cs typeface="Arial"/>
                <a:sym typeface="Arial"/>
              </a:rPr>
              <a:t>Tiếng Việt</a:t>
            </a:r>
            <a:endParaRPr kumimoji="0" lang="en-US" sz="2025" b="1" i="0" u="none" strike="noStrike" kern="1200" cap="none" spc="0" normalizeH="0" baseline="0" noProof="0" dirty="0">
              <a:ln>
                <a:noFill/>
              </a:ln>
              <a:solidFill>
                <a:srgbClr val="990099"/>
              </a:solidFill>
              <a:effectLst/>
              <a:uLnTx/>
              <a:uFillTx/>
              <a:latin typeface="HP001 4 hàng" panose="020B0603050302020204" pitchFamily="34" charset="0"/>
              <a:ea typeface="+mn-ea"/>
              <a:cs typeface="Arial"/>
              <a:sym typeface="Arial"/>
            </a:endParaRPr>
          </a:p>
        </p:txBody>
      </p:sp>
      <p:sp>
        <p:nvSpPr>
          <p:cNvPr id="13" name="TextBox 12"/>
          <p:cNvSpPr txBox="1"/>
          <p:nvPr/>
        </p:nvSpPr>
        <p:spPr>
          <a:xfrm>
            <a:off x="1682786" y="2714094"/>
            <a:ext cx="3246402" cy="403957"/>
          </a:xfrm>
          <a:prstGeom prst="rect">
            <a:avLst/>
          </a:prstGeom>
          <a:noFill/>
        </p:spPr>
        <p:txBody>
          <a:bodyPr wrap="none" rtlCol="0">
            <a:spAutoFit/>
          </a:bodyPr>
          <a:lstStyle/>
          <a:p>
            <a:pPr marL="0" marR="0" lvl="0" indent="0" algn="l" defTabSz="514341" rtl="0" eaLnBrk="1" fontAlgn="auto" latinLnBrk="0" hangingPunct="1">
              <a:lnSpc>
                <a:spcPct val="100000"/>
              </a:lnSpc>
              <a:spcBef>
                <a:spcPts val="0"/>
              </a:spcBef>
              <a:spcAft>
                <a:spcPts val="0"/>
              </a:spcAft>
              <a:buClrTx/>
              <a:buSzTx/>
              <a:buFont typeface="Arial"/>
              <a:buNone/>
              <a:tabLst/>
              <a:defRPr/>
            </a:pPr>
            <a:r>
              <a:rPr kumimoji="0" lang="en-US" sz="2025" b="1" i="0" u="none" strike="noStrike" kern="1200" cap="none" spc="0" normalizeH="0" baseline="0" noProof="0">
                <a:ln>
                  <a:noFill/>
                </a:ln>
                <a:solidFill>
                  <a:srgbClr val="990099"/>
                </a:solidFill>
                <a:effectLst/>
                <a:uLnTx/>
                <a:uFillTx/>
                <a:latin typeface="HP001 4 hàng" panose="020B0603050302020204" pitchFamily="34" charset="0"/>
                <a:ea typeface="+mn-ea"/>
                <a:cs typeface="Arial"/>
                <a:sym typeface="Arial"/>
              </a:rPr>
              <a:t>Đọc: </a:t>
            </a:r>
            <a:r>
              <a:rPr lang="en-US" sz="2025" b="1" kern="1200">
                <a:solidFill>
                  <a:srgbClr val="990099"/>
                </a:solidFill>
                <a:latin typeface="HP001 4 hàng" panose="020B0603050302020204" pitchFamily="34" charset="0"/>
                <a:ea typeface="+mn-ea"/>
              </a:rPr>
              <a:t>Đất nước chúng mình</a:t>
            </a:r>
            <a:endParaRPr kumimoji="0" lang="en-US" sz="2025" b="1" i="0" u="none" strike="noStrike" kern="1200" cap="none" spc="0" normalizeH="0" baseline="0" noProof="0" dirty="0">
              <a:ln>
                <a:noFill/>
              </a:ln>
              <a:solidFill>
                <a:srgbClr val="990099"/>
              </a:solidFill>
              <a:effectLst/>
              <a:uLnTx/>
              <a:uFillTx/>
              <a:latin typeface="HP001 4 hàng" panose="020B0603050302020204" pitchFamily="34" charset="0"/>
              <a:ea typeface="+mn-ea"/>
              <a:cs typeface="Arial"/>
              <a:sym typeface="Arial"/>
            </a:endParaRPr>
          </a:p>
        </p:txBody>
      </p:sp>
    </p:spTree>
    <p:extLst>
      <p:ext uri="{BB962C8B-B14F-4D97-AF65-F5344CB8AC3E}">
        <p14:creationId xmlns:p14="http://schemas.microsoft.com/office/powerpoint/2010/main" val="30601720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1000"/>
                                        <p:tgtEl>
                                          <p:spTgt spid="15"/>
                                        </p:tgtEl>
                                      </p:cBhvr>
                                    </p:animEffect>
                                    <p:anim calcmode="lin" valueType="num">
                                      <p:cBhvr>
                                        <p:cTn id="8" dur="1000" fill="hold"/>
                                        <p:tgtEl>
                                          <p:spTgt spid="15"/>
                                        </p:tgtEl>
                                        <p:attrNameLst>
                                          <p:attrName>ppt_x</p:attrName>
                                        </p:attrNameLst>
                                      </p:cBhvr>
                                      <p:tavLst>
                                        <p:tav tm="0">
                                          <p:val>
                                            <p:strVal val="#ppt_x"/>
                                          </p:val>
                                        </p:tav>
                                        <p:tav tm="100000">
                                          <p:val>
                                            <p:strVal val="#ppt_x"/>
                                          </p:val>
                                        </p:tav>
                                      </p:tavLst>
                                    </p:anim>
                                    <p:anim calcmode="lin" valueType="num">
                                      <p:cBhvr>
                                        <p:cTn id="9"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 101">
            <a:extLst>
              <a:ext uri="{FF2B5EF4-FFF2-40B4-BE49-F238E27FC236}">
                <a16:creationId xmlns:a16="http://schemas.microsoft.com/office/drawing/2014/main" id="{B6E94EB5-B625-7F45-9A69-7E83AE0566EC}"/>
              </a:ext>
            </a:extLst>
          </p:cNvPr>
          <p:cNvPicPr>
            <a:picLocks noChangeAspect="1"/>
          </p:cNvPicPr>
          <p:nvPr/>
        </p:nvPicPr>
        <p:blipFill>
          <a:blip r:embed="rId2"/>
          <a:srcRect/>
          <a:stretch>
            <a:fillRect/>
          </a:stretch>
        </p:blipFill>
        <p:spPr>
          <a:xfrm>
            <a:off x="1" y="642939"/>
            <a:ext cx="6858001" cy="3857626"/>
          </a:xfrm>
          <a:prstGeom prst="rect">
            <a:avLst/>
          </a:prstGeom>
        </p:spPr>
      </p:pic>
      <p:sp>
        <p:nvSpPr>
          <p:cNvPr id="16" name="任意形状 15">
            <a:extLst>
              <a:ext uri="{FF2B5EF4-FFF2-40B4-BE49-F238E27FC236}">
                <a16:creationId xmlns:a16="http://schemas.microsoft.com/office/drawing/2014/main" id="{3479D7F5-F47E-1A4A-AD44-6D11E1B29F8A}"/>
              </a:ext>
            </a:extLst>
          </p:cNvPr>
          <p:cNvSpPr/>
          <p:nvPr/>
        </p:nvSpPr>
        <p:spPr>
          <a:xfrm>
            <a:off x="291313" y="837327"/>
            <a:ext cx="868616" cy="868616"/>
          </a:xfrm>
          <a:custGeom>
            <a:avLst/>
            <a:gdLst>
              <a:gd name="connsiteX0" fmla="*/ 1537456 w 3074912"/>
              <a:gd name="connsiteY0" fmla="*/ 0 h 3074912"/>
              <a:gd name="connsiteX1" fmla="*/ 3074912 w 3074912"/>
              <a:gd name="connsiteY1" fmla="*/ 1537456 h 3074912"/>
              <a:gd name="connsiteX2" fmla="*/ 1537456 w 3074912"/>
              <a:gd name="connsiteY2" fmla="*/ 3074912 h 3074912"/>
              <a:gd name="connsiteX3" fmla="*/ 0 w 3074912"/>
              <a:gd name="connsiteY3" fmla="*/ 1537456 h 3074912"/>
              <a:gd name="connsiteX4" fmla="*/ 1537456 w 3074912"/>
              <a:gd name="connsiteY4" fmla="*/ 0 h 3074912"/>
              <a:gd name="connsiteX5" fmla="*/ 1540876 w 3074912"/>
              <a:gd name="connsiteY5" fmla="*/ 550444 h 3074912"/>
              <a:gd name="connsiteX6" fmla="*/ 553864 w 3074912"/>
              <a:gd name="connsiteY6" fmla="*/ 1537456 h 3074912"/>
              <a:gd name="connsiteX7" fmla="*/ 1540876 w 3074912"/>
              <a:gd name="connsiteY7" fmla="*/ 2524468 h 3074912"/>
              <a:gd name="connsiteX8" fmla="*/ 2527888 w 3074912"/>
              <a:gd name="connsiteY8" fmla="*/ 1537456 h 3074912"/>
              <a:gd name="connsiteX9" fmla="*/ 1540876 w 3074912"/>
              <a:gd name="connsiteY9" fmla="*/ 550444 h 30749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074912" h="3074912">
                <a:moveTo>
                  <a:pt x="1537456" y="0"/>
                </a:moveTo>
                <a:cubicBezTo>
                  <a:pt x="2386570" y="0"/>
                  <a:pt x="3074912" y="688342"/>
                  <a:pt x="3074912" y="1537456"/>
                </a:cubicBezTo>
                <a:cubicBezTo>
                  <a:pt x="3074912" y="2386570"/>
                  <a:pt x="2386570" y="3074912"/>
                  <a:pt x="1537456" y="3074912"/>
                </a:cubicBezTo>
                <a:cubicBezTo>
                  <a:pt x="688342" y="3074912"/>
                  <a:pt x="0" y="2386570"/>
                  <a:pt x="0" y="1537456"/>
                </a:cubicBezTo>
                <a:cubicBezTo>
                  <a:pt x="0" y="688342"/>
                  <a:pt x="688342" y="0"/>
                  <a:pt x="1537456" y="0"/>
                </a:cubicBezTo>
                <a:close/>
                <a:moveTo>
                  <a:pt x="1540876" y="550444"/>
                </a:moveTo>
                <a:cubicBezTo>
                  <a:pt x="995764" y="550444"/>
                  <a:pt x="553864" y="992344"/>
                  <a:pt x="553864" y="1537456"/>
                </a:cubicBezTo>
                <a:cubicBezTo>
                  <a:pt x="553864" y="2082568"/>
                  <a:pt x="995764" y="2524468"/>
                  <a:pt x="1540876" y="2524468"/>
                </a:cubicBezTo>
                <a:cubicBezTo>
                  <a:pt x="2085988" y="2524468"/>
                  <a:pt x="2527888" y="2082568"/>
                  <a:pt x="2527888" y="1537456"/>
                </a:cubicBezTo>
                <a:cubicBezTo>
                  <a:pt x="2527888" y="992344"/>
                  <a:pt x="2085988" y="550444"/>
                  <a:pt x="1540876" y="550444"/>
                </a:cubicBezTo>
                <a:close/>
              </a:path>
            </a:pathLst>
          </a:cu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wrap="square" lIns="51432" tIns="25716" rIns="51432" bIns="25716" rtlCol="0" anchor="ctr">
            <a:no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pic>
        <p:nvPicPr>
          <p:cNvPr id="51" name="图片 50">
            <a:extLst>
              <a:ext uri="{FF2B5EF4-FFF2-40B4-BE49-F238E27FC236}">
                <a16:creationId xmlns:a16="http://schemas.microsoft.com/office/drawing/2014/main" id="{44FEAEDB-EA02-C34B-87B8-58D666986E66}"/>
              </a:ext>
            </a:extLst>
          </p:cNvPr>
          <p:cNvPicPr>
            <a:picLocks noChangeAspect="1"/>
          </p:cNvPicPr>
          <p:nvPr/>
        </p:nvPicPr>
        <p:blipFill rotWithShape="1">
          <a:blip r:embed="rId3"/>
          <a:srcRect l="130"/>
          <a:stretch/>
        </p:blipFill>
        <p:spPr>
          <a:xfrm>
            <a:off x="475293" y="1184415"/>
            <a:ext cx="5907416" cy="2921794"/>
          </a:xfrm>
          <a:prstGeom prst="rect">
            <a:avLst/>
          </a:prstGeom>
        </p:spPr>
      </p:pic>
      <p:pic>
        <p:nvPicPr>
          <p:cNvPr id="8" name="图片 7">
            <a:extLst>
              <a:ext uri="{FF2B5EF4-FFF2-40B4-BE49-F238E27FC236}">
                <a16:creationId xmlns:a16="http://schemas.microsoft.com/office/drawing/2014/main" id="{62586F14-002A-1B44-B9FE-13C82B2BFD43}"/>
              </a:ext>
            </a:extLst>
          </p:cNvPr>
          <p:cNvPicPr>
            <a:picLocks noChangeAspect="1"/>
          </p:cNvPicPr>
          <p:nvPr/>
        </p:nvPicPr>
        <p:blipFill>
          <a:blip r:embed="rId4"/>
          <a:stretch>
            <a:fillRect/>
          </a:stretch>
        </p:blipFill>
        <p:spPr>
          <a:xfrm rot="2700000">
            <a:off x="6007246" y="3448559"/>
            <a:ext cx="339063" cy="994477"/>
          </a:xfrm>
          <a:prstGeom prst="rect">
            <a:avLst/>
          </a:prstGeom>
        </p:spPr>
      </p:pic>
      <p:pic>
        <p:nvPicPr>
          <p:cNvPr id="9" name="图片 8">
            <a:extLst>
              <a:ext uri="{FF2B5EF4-FFF2-40B4-BE49-F238E27FC236}">
                <a16:creationId xmlns:a16="http://schemas.microsoft.com/office/drawing/2014/main" id="{2080F87A-3838-6E4F-AC3F-8FE0557EBB15}"/>
              </a:ext>
            </a:extLst>
          </p:cNvPr>
          <p:cNvPicPr>
            <a:picLocks noChangeAspect="1"/>
          </p:cNvPicPr>
          <p:nvPr/>
        </p:nvPicPr>
        <p:blipFill>
          <a:blip r:embed="rId5"/>
          <a:stretch>
            <a:fillRect/>
          </a:stretch>
        </p:blipFill>
        <p:spPr>
          <a:xfrm rot="8100000">
            <a:off x="4896941" y="886770"/>
            <a:ext cx="546381" cy="547174"/>
          </a:xfrm>
          <a:prstGeom prst="rect">
            <a:avLst/>
          </a:prstGeom>
        </p:spPr>
      </p:pic>
      <p:pic>
        <p:nvPicPr>
          <p:cNvPr id="10" name="image 102">
            <a:extLst>
              <a:ext uri="{FF2B5EF4-FFF2-40B4-BE49-F238E27FC236}">
                <a16:creationId xmlns:a16="http://schemas.microsoft.com/office/drawing/2014/main" id="{F1DB3569-32AF-4E4D-B971-FE3F5CC7D060}"/>
              </a:ext>
            </a:extLst>
          </p:cNvPr>
          <p:cNvPicPr>
            <a:picLocks noChangeAspect="1"/>
          </p:cNvPicPr>
          <p:nvPr/>
        </p:nvPicPr>
        <p:blipFill>
          <a:blip r:embed="rId6"/>
          <a:srcRect/>
          <a:stretch>
            <a:fillRect/>
          </a:stretch>
        </p:blipFill>
        <p:spPr>
          <a:xfrm rot="5400000">
            <a:off x="6259488" y="792431"/>
            <a:ext cx="525058" cy="392652"/>
          </a:xfrm>
          <a:prstGeom prst="rect">
            <a:avLst/>
          </a:prstGeom>
        </p:spPr>
      </p:pic>
      <p:grpSp>
        <p:nvGrpSpPr>
          <p:cNvPr id="11" name="组合 10">
            <a:extLst>
              <a:ext uri="{FF2B5EF4-FFF2-40B4-BE49-F238E27FC236}">
                <a16:creationId xmlns:a16="http://schemas.microsoft.com/office/drawing/2014/main" id="{79298FB3-F6F9-EF4E-A813-FBC97D0E8094}"/>
              </a:ext>
            </a:extLst>
          </p:cNvPr>
          <p:cNvGrpSpPr/>
          <p:nvPr/>
        </p:nvGrpSpPr>
        <p:grpSpPr>
          <a:xfrm>
            <a:off x="865279" y="3577113"/>
            <a:ext cx="570607" cy="233065"/>
            <a:chOff x="2843213" y="5216309"/>
            <a:chExt cx="1014412" cy="414337"/>
          </a:xfrm>
        </p:grpSpPr>
        <p:sp>
          <p:nvSpPr>
            <p:cNvPr id="12" name="圆角矩形 11">
              <a:extLst>
                <a:ext uri="{FF2B5EF4-FFF2-40B4-BE49-F238E27FC236}">
                  <a16:creationId xmlns:a16="http://schemas.microsoft.com/office/drawing/2014/main" id="{94D270E5-4FE5-CC40-B878-E7C91A762E6A}"/>
                </a:ext>
              </a:extLst>
            </p:cNvPr>
            <p:cNvSpPr/>
            <p:nvPr/>
          </p:nvSpPr>
          <p:spPr>
            <a:xfrm>
              <a:off x="2843213" y="5216311"/>
              <a:ext cx="1014412" cy="414335"/>
            </a:xfrm>
            <a:prstGeom prst="roundRect">
              <a:avLst/>
            </a:prstGeom>
            <a:solidFill>
              <a:schemeClr val="bg1"/>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3" name="圆角矩形 12">
              <a:extLst>
                <a:ext uri="{FF2B5EF4-FFF2-40B4-BE49-F238E27FC236}">
                  <a16:creationId xmlns:a16="http://schemas.microsoft.com/office/drawing/2014/main" id="{3545F531-5EEA-2C49-93ED-21BED26DA29E}"/>
                </a:ext>
              </a:extLst>
            </p:cNvPr>
            <p:cNvSpPr/>
            <p:nvPr/>
          </p:nvSpPr>
          <p:spPr>
            <a:xfrm>
              <a:off x="2843213" y="5216309"/>
              <a:ext cx="1014412" cy="144000"/>
            </a:xfrm>
            <a:prstGeom prst="roundRect">
              <a:avLst/>
            </a:prstGeom>
            <a:solidFill>
              <a:schemeClr val="bg1">
                <a:lumMod val="85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grpSp>
      <p:sp>
        <p:nvSpPr>
          <p:cNvPr id="14" name="圆角矩形 13">
            <a:extLst>
              <a:ext uri="{FF2B5EF4-FFF2-40B4-BE49-F238E27FC236}">
                <a16:creationId xmlns:a16="http://schemas.microsoft.com/office/drawing/2014/main" id="{ED528935-BBC1-D243-88F7-DD0B29F48B96}"/>
              </a:ext>
            </a:extLst>
          </p:cNvPr>
          <p:cNvSpPr/>
          <p:nvPr/>
        </p:nvSpPr>
        <p:spPr>
          <a:xfrm>
            <a:off x="1552180" y="3701681"/>
            <a:ext cx="297359" cy="101250"/>
          </a:xfrm>
          <a:prstGeom prst="roundRect">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2" tIns="25716" rIns="51432" bIns="25716"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15" name="椭圆 14">
            <a:extLst>
              <a:ext uri="{FF2B5EF4-FFF2-40B4-BE49-F238E27FC236}">
                <a16:creationId xmlns:a16="http://schemas.microsoft.com/office/drawing/2014/main" id="{CD4290DB-A768-7F43-8603-B5673EED6CB5}"/>
              </a:ext>
            </a:extLst>
          </p:cNvPr>
          <p:cNvSpPr/>
          <p:nvPr/>
        </p:nvSpPr>
        <p:spPr>
          <a:xfrm>
            <a:off x="193836" y="3305070"/>
            <a:ext cx="321947" cy="321947"/>
          </a:xfrm>
          <a:prstGeom prst="ellipse">
            <a:avLst/>
          </a:prstGeom>
          <a:solidFill>
            <a:srgbClr val="FFE799"/>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2" tIns="25716" rIns="51432" bIns="25716"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2" name="文本框 1">
            <a:extLst>
              <a:ext uri="{FF2B5EF4-FFF2-40B4-BE49-F238E27FC236}">
                <a16:creationId xmlns:a16="http://schemas.microsoft.com/office/drawing/2014/main" id="{9F485970-38CF-7842-AC60-4452A17E6155}"/>
              </a:ext>
            </a:extLst>
          </p:cNvPr>
          <p:cNvSpPr txBox="1"/>
          <p:nvPr/>
        </p:nvSpPr>
        <p:spPr>
          <a:xfrm>
            <a:off x="796375" y="1402497"/>
            <a:ext cx="1793434" cy="1194427"/>
          </a:xfrm>
          <a:prstGeom prst="rect">
            <a:avLst/>
          </a:prstGeom>
          <a:noFill/>
        </p:spPr>
        <p:txBody>
          <a:bodyPr wrap="none" lIns="51432" tIns="25716" rIns="51432" bIns="25716" rtlCol="0">
            <a:spAutoFit/>
          </a:bodyPr>
          <a:lstStyle/>
          <a:p>
            <a:pPr marL="0" marR="0" lvl="0" indent="0" algn="l" defTabSz="514303" rtl="0" eaLnBrk="1" fontAlgn="auto" latinLnBrk="0" hangingPunct="1">
              <a:lnSpc>
                <a:spcPct val="100000"/>
              </a:lnSpc>
              <a:spcBef>
                <a:spcPts val="0"/>
              </a:spcBef>
              <a:spcAft>
                <a:spcPts val="0"/>
              </a:spcAft>
              <a:buClrTx/>
              <a:buSzTx/>
              <a:buFont typeface="Arial"/>
              <a:buNone/>
              <a:tabLst/>
              <a:defRPr/>
            </a:pPr>
            <a:r>
              <a:rPr kumimoji="1" lang="en-US" altLang="zh-CN" sz="3712"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Yêu</a:t>
            </a:r>
            <a:r>
              <a:rPr kumimoji="1" lang="en-US" altLang="zh-CN" sz="3712"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1" lang="en-US" altLang="zh-CN" sz="3712"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cầu</a:t>
            </a:r>
            <a:r>
              <a:rPr kumimoji="1" lang="en-US" altLang="zh-CN" sz="3712"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p>
          <a:p>
            <a:pPr marL="0" marR="0" lvl="0" indent="0" algn="l" defTabSz="514303" rtl="0" eaLnBrk="1" fontAlgn="auto" latinLnBrk="0" hangingPunct="1">
              <a:lnSpc>
                <a:spcPct val="100000"/>
              </a:lnSpc>
              <a:spcBef>
                <a:spcPts val="0"/>
              </a:spcBef>
              <a:spcAft>
                <a:spcPts val="0"/>
              </a:spcAft>
              <a:buClrTx/>
              <a:buSzTx/>
              <a:buFont typeface="Arial"/>
              <a:buNone/>
              <a:tabLst/>
              <a:defRPr/>
            </a:pPr>
            <a:r>
              <a:rPr kumimoji="1" lang="en-US" altLang="zh-CN" sz="3712"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cần</a:t>
            </a:r>
            <a:r>
              <a:rPr kumimoji="1" lang="en-US" altLang="zh-CN" sz="3712"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1" lang="en-US" altLang="zh-CN" sz="3712"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đạt</a:t>
            </a:r>
            <a:endParaRPr kumimoji="1" lang="zh-CN" altLang="en-US" sz="3712"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84" name="组合 83">
            <a:extLst>
              <a:ext uri="{FF2B5EF4-FFF2-40B4-BE49-F238E27FC236}">
                <a16:creationId xmlns:a16="http://schemas.microsoft.com/office/drawing/2014/main" id="{40AE8E76-BD17-8C4E-B19C-F2F5837D04A3}"/>
              </a:ext>
            </a:extLst>
          </p:cNvPr>
          <p:cNvGrpSpPr/>
          <p:nvPr/>
        </p:nvGrpSpPr>
        <p:grpSpPr>
          <a:xfrm>
            <a:off x="2609153" y="1559998"/>
            <a:ext cx="3304371" cy="2024587"/>
            <a:chOff x="6183611" y="1924172"/>
            <a:chExt cx="5874438" cy="3599267"/>
          </a:xfrm>
        </p:grpSpPr>
        <p:grpSp>
          <p:nvGrpSpPr>
            <p:cNvPr id="37" name="组合 36">
              <a:extLst>
                <a:ext uri="{FF2B5EF4-FFF2-40B4-BE49-F238E27FC236}">
                  <a16:creationId xmlns:a16="http://schemas.microsoft.com/office/drawing/2014/main" id="{DDDFFA12-4B1F-794D-8A5B-C9594545AF5E}"/>
                </a:ext>
              </a:extLst>
            </p:cNvPr>
            <p:cNvGrpSpPr/>
            <p:nvPr/>
          </p:nvGrpSpPr>
          <p:grpSpPr>
            <a:xfrm>
              <a:off x="6210719" y="1924172"/>
              <a:ext cx="655949" cy="655949"/>
              <a:chOff x="5787484" y="1889787"/>
              <a:chExt cx="691376" cy="691376"/>
            </a:xfrm>
          </p:grpSpPr>
          <p:sp>
            <p:nvSpPr>
              <p:cNvPr id="17" name="椭圆 16">
                <a:extLst>
                  <a:ext uri="{FF2B5EF4-FFF2-40B4-BE49-F238E27FC236}">
                    <a16:creationId xmlns:a16="http://schemas.microsoft.com/office/drawing/2014/main" id="{51FA3812-595B-F942-8C7F-5FE1BC98F3A2}"/>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21" name="直线连接符 20">
                <a:extLst>
                  <a:ext uri="{FF2B5EF4-FFF2-40B4-BE49-F238E27FC236}">
                    <a16:creationId xmlns:a16="http://schemas.microsoft.com/office/drawing/2014/main" id="{7B65BD86-5CC8-C54E-B758-33626C9CD738}"/>
                  </a:ext>
                </a:extLst>
              </p:cNvPr>
              <p:cNvCxnSpPr>
                <a:cxnSpLocks/>
                <a:stCxn id="17"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3" name="直线连接符 22">
                <a:extLst>
                  <a:ext uri="{FF2B5EF4-FFF2-40B4-BE49-F238E27FC236}">
                    <a16:creationId xmlns:a16="http://schemas.microsoft.com/office/drawing/2014/main" id="{762304F5-08FD-7E4E-A69E-3880C6B320C4}"/>
                  </a:ext>
                </a:extLst>
              </p:cNvPr>
              <p:cNvCxnSpPr>
                <a:cxnSpLocks/>
                <a:stCxn id="17"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5" name="直线连接符 24">
                <a:extLst>
                  <a:ext uri="{FF2B5EF4-FFF2-40B4-BE49-F238E27FC236}">
                    <a16:creationId xmlns:a16="http://schemas.microsoft.com/office/drawing/2014/main" id="{030A4683-5A36-7A40-B56B-7E299BEE9FBF}"/>
                  </a:ext>
                </a:extLst>
              </p:cNvPr>
              <p:cNvCxnSpPr>
                <a:cxnSpLocks/>
                <a:stCxn id="17"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27" name="直线连接符 26">
                <a:extLst>
                  <a:ext uri="{FF2B5EF4-FFF2-40B4-BE49-F238E27FC236}">
                    <a16:creationId xmlns:a16="http://schemas.microsoft.com/office/drawing/2014/main" id="{34C47B14-8F5B-D84F-BC6B-56B4134BC6DA}"/>
                  </a:ext>
                </a:extLst>
              </p:cNvPr>
              <p:cNvCxnSpPr>
                <a:cxnSpLocks/>
                <a:stCxn id="17"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38" name="文本框 37">
              <a:extLst>
                <a:ext uri="{FF2B5EF4-FFF2-40B4-BE49-F238E27FC236}">
                  <a16:creationId xmlns:a16="http://schemas.microsoft.com/office/drawing/2014/main" id="{94CD50EE-3A4D-7947-901D-F773E3FFA603}"/>
                </a:ext>
              </a:extLst>
            </p:cNvPr>
            <p:cNvSpPr txBox="1"/>
            <p:nvPr/>
          </p:nvSpPr>
          <p:spPr>
            <a:xfrm>
              <a:off x="6216383" y="1959760"/>
              <a:ext cx="644622" cy="595035"/>
            </a:xfrm>
            <a:prstGeom prst="rect">
              <a:avLst/>
            </a:prstGeom>
            <a:noFill/>
          </p:spPr>
          <p:txBody>
            <a:bodyPr wrap="none" rtlCol="0">
              <a:sp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r>
                <a:rPr kumimoji="1" lang="en-US" altLang="zh-CN"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01</a:t>
              </a:r>
              <a:endParaRPr kumimoji="1" lang="zh-CN" altLang="en-US"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39" name="文本框 38">
              <a:extLst>
                <a:ext uri="{FF2B5EF4-FFF2-40B4-BE49-F238E27FC236}">
                  <a16:creationId xmlns:a16="http://schemas.microsoft.com/office/drawing/2014/main" id="{BFBD7FDA-C0C1-A64C-88FC-F432A76624F4}"/>
                </a:ext>
              </a:extLst>
            </p:cNvPr>
            <p:cNvSpPr txBox="1"/>
            <p:nvPr/>
          </p:nvSpPr>
          <p:spPr>
            <a:xfrm>
              <a:off x="7088228" y="2021313"/>
              <a:ext cx="4969821" cy="594123"/>
            </a:xfrm>
            <a:prstGeom prst="rect">
              <a:avLst/>
            </a:prstGeom>
            <a:noFill/>
          </p:spPr>
          <p:txBody>
            <a:bodyPr wrap="square" rtlCol="0">
              <a:spAutoFit/>
            </a:bodyPr>
            <a:lstStyle/>
            <a:p>
              <a:pPr marL="0" marR="0" lvl="0" indent="0" algn="l" defTabSz="514303" rtl="0" eaLnBrk="1" fontAlgn="auto" latinLnBrk="0" hangingPunct="1">
                <a:lnSpc>
                  <a:spcPct val="107000"/>
                </a:lnSpc>
                <a:spcBef>
                  <a:spcPts val="0"/>
                </a:spcBef>
                <a:spcAft>
                  <a:spcPts val="450"/>
                </a:spcAft>
                <a:buClrTx/>
                <a:buSzTx/>
                <a:buFont typeface="Arial"/>
                <a:buNone/>
                <a:tabLst/>
                <a:defRPr/>
              </a:pP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đúng</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rõ</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ràng</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vi-VN" sz="1575"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bài </a:t>
              </a:r>
              <a:r>
                <a:rPr kumimoji="0" lang="en-US" sz="1575" b="0" i="0" u="none" strike="noStrike" kern="1200" cap="none" spc="0" normalizeH="0" baseline="0" noProof="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đọc</a:t>
              </a:r>
              <a:endPar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nvGrpSpPr>
            <p:cNvPr id="58" name="组合 57">
              <a:extLst>
                <a:ext uri="{FF2B5EF4-FFF2-40B4-BE49-F238E27FC236}">
                  <a16:creationId xmlns:a16="http://schemas.microsoft.com/office/drawing/2014/main" id="{0BA90975-1701-CD4D-A379-6FB91A719A80}"/>
                </a:ext>
              </a:extLst>
            </p:cNvPr>
            <p:cNvGrpSpPr/>
            <p:nvPr/>
          </p:nvGrpSpPr>
          <p:grpSpPr>
            <a:xfrm>
              <a:off x="6210719" y="2893506"/>
              <a:ext cx="655949" cy="655949"/>
              <a:chOff x="5787484" y="1889787"/>
              <a:chExt cx="691376" cy="691376"/>
            </a:xfrm>
          </p:grpSpPr>
          <p:sp>
            <p:nvSpPr>
              <p:cNvPr id="61" name="椭圆 60">
                <a:extLst>
                  <a:ext uri="{FF2B5EF4-FFF2-40B4-BE49-F238E27FC236}">
                    <a16:creationId xmlns:a16="http://schemas.microsoft.com/office/drawing/2014/main" id="{FDC02356-30C9-0C49-983E-D6C49C3788A4}"/>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62" name="直线连接符 61">
                <a:extLst>
                  <a:ext uri="{FF2B5EF4-FFF2-40B4-BE49-F238E27FC236}">
                    <a16:creationId xmlns:a16="http://schemas.microsoft.com/office/drawing/2014/main" id="{82F134D2-924F-9340-907B-3B9038839A12}"/>
                  </a:ext>
                </a:extLst>
              </p:cNvPr>
              <p:cNvCxnSpPr>
                <a:cxnSpLocks/>
                <a:stCxn id="61"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3" name="直线连接符 62">
                <a:extLst>
                  <a:ext uri="{FF2B5EF4-FFF2-40B4-BE49-F238E27FC236}">
                    <a16:creationId xmlns:a16="http://schemas.microsoft.com/office/drawing/2014/main" id="{E18A9858-71C5-9041-AA62-B12019E6368D}"/>
                  </a:ext>
                </a:extLst>
              </p:cNvPr>
              <p:cNvCxnSpPr>
                <a:cxnSpLocks/>
                <a:stCxn id="61"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4" name="直线连接符 63">
                <a:extLst>
                  <a:ext uri="{FF2B5EF4-FFF2-40B4-BE49-F238E27FC236}">
                    <a16:creationId xmlns:a16="http://schemas.microsoft.com/office/drawing/2014/main" id="{89D9DD9D-42B6-0E4F-8AFF-11032CACBE0F}"/>
                  </a:ext>
                </a:extLst>
              </p:cNvPr>
              <p:cNvCxnSpPr>
                <a:cxnSpLocks/>
                <a:stCxn id="61"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65" name="直线连接符 64">
                <a:extLst>
                  <a:ext uri="{FF2B5EF4-FFF2-40B4-BE49-F238E27FC236}">
                    <a16:creationId xmlns:a16="http://schemas.microsoft.com/office/drawing/2014/main" id="{4471FF42-8B0A-B640-85F5-D3F85A51D3F7}"/>
                  </a:ext>
                </a:extLst>
              </p:cNvPr>
              <p:cNvCxnSpPr>
                <a:cxnSpLocks/>
                <a:stCxn id="61"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59" name="文本框 58">
              <a:extLst>
                <a:ext uri="{FF2B5EF4-FFF2-40B4-BE49-F238E27FC236}">
                  <a16:creationId xmlns:a16="http://schemas.microsoft.com/office/drawing/2014/main" id="{9CDB5FAA-CEB7-6640-A69D-C98779A533D3}"/>
                </a:ext>
              </a:extLst>
            </p:cNvPr>
            <p:cNvSpPr txBox="1"/>
            <p:nvPr/>
          </p:nvSpPr>
          <p:spPr>
            <a:xfrm>
              <a:off x="6183611" y="2929093"/>
              <a:ext cx="710165" cy="595035"/>
            </a:xfrm>
            <a:prstGeom prst="rect">
              <a:avLst/>
            </a:prstGeom>
            <a:noFill/>
          </p:spPr>
          <p:txBody>
            <a:bodyPr wrap="none" rtlCol="0">
              <a:sp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r>
                <a:rPr kumimoji="1" lang="en-US" altLang="zh-CN"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02</a:t>
              </a:r>
              <a:endParaRPr kumimoji="1" lang="zh-CN" altLang="en-US"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0" name="文本框 59">
              <a:extLst>
                <a:ext uri="{FF2B5EF4-FFF2-40B4-BE49-F238E27FC236}">
                  <a16:creationId xmlns:a16="http://schemas.microsoft.com/office/drawing/2014/main" id="{22CC205F-D918-234A-8184-3293F42BC75F}"/>
                </a:ext>
              </a:extLst>
            </p:cNvPr>
            <p:cNvSpPr txBox="1"/>
            <p:nvPr/>
          </p:nvSpPr>
          <p:spPr>
            <a:xfrm>
              <a:off x="7053062" y="2893506"/>
              <a:ext cx="4722513" cy="594123"/>
            </a:xfrm>
            <a:prstGeom prst="rect">
              <a:avLst/>
            </a:prstGeom>
            <a:noFill/>
          </p:spPr>
          <p:txBody>
            <a:bodyPr wrap="square" rtlCol="0">
              <a:spAutoFit/>
            </a:bodyPr>
            <a:lstStyle/>
            <a:p>
              <a:pPr marL="0" marR="0" lvl="0" indent="0" algn="just" defTabSz="514303" rtl="0" eaLnBrk="1" fontAlgn="auto" latinLnBrk="0" hangingPunct="1">
                <a:lnSpc>
                  <a:spcPct val="107000"/>
                </a:lnSpc>
                <a:spcBef>
                  <a:spcPts val="0"/>
                </a:spcBef>
                <a:spcAft>
                  <a:spcPts val="0"/>
                </a:spcAft>
                <a:buClrTx/>
                <a:buSzTx/>
                <a:buFont typeface="Arial"/>
                <a:buNone/>
                <a:tabLst/>
                <a:defRPr/>
              </a:pPr>
              <a:r>
                <a:rPr kumimoji="0" lang="vi-VN" sz="1575" b="0" i="0" u="none" strike="noStrike" kern="1200" cap="none" spc="0" normalizeH="0" baseline="0" noProof="0" dirty="0">
                  <a:ln>
                    <a:noFill/>
                  </a:ln>
                  <a:solidFill>
                    <a:prstClr val="white"/>
                  </a:solidFill>
                  <a:effectLst/>
                  <a:uLnTx/>
                  <a:uFillTx/>
                  <a:latin typeface="Times New Roman"/>
                  <a:ea typeface="Arial-Rounded" panose="020B0500000000000000" pitchFamily="34" charset="0"/>
                  <a:cs typeface="Arial-Rounded" panose="020B0500000000000000" pitchFamily="34" charset="0"/>
                  <a:sym typeface="Arial"/>
                </a:rPr>
                <a:t>Ngắt nhịp phù hợp</a:t>
              </a:r>
            </a:p>
          </p:txBody>
        </p:sp>
        <p:grpSp>
          <p:nvGrpSpPr>
            <p:cNvPr id="67" name="组合 66">
              <a:extLst>
                <a:ext uri="{FF2B5EF4-FFF2-40B4-BE49-F238E27FC236}">
                  <a16:creationId xmlns:a16="http://schemas.microsoft.com/office/drawing/2014/main" id="{86FCB215-A0CF-AD42-A35A-9C6C8C027AA2}"/>
                </a:ext>
              </a:extLst>
            </p:cNvPr>
            <p:cNvGrpSpPr/>
            <p:nvPr/>
          </p:nvGrpSpPr>
          <p:grpSpPr>
            <a:xfrm>
              <a:off x="6210719" y="3862840"/>
              <a:ext cx="655949" cy="655949"/>
              <a:chOff x="5787484" y="1889787"/>
              <a:chExt cx="691376" cy="691376"/>
            </a:xfrm>
          </p:grpSpPr>
          <p:sp>
            <p:nvSpPr>
              <p:cNvPr id="70" name="椭圆 69">
                <a:extLst>
                  <a:ext uri="{FF2B5EF4-FFF2-40B4-BE49-F238E27FC236}">
                    <a16:creationId xmlns:a16="http://schemas.microsoft.com/office/drawing/2014/main" id="{D114FFB4-206F-4D44-8A5B-B3DE1E93DA76}"/>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71" name="直线连接符 70">
                <a:extLst>
                  <a:ext uri="{FF2B5EF4-FFF2-40B4-BE49-F238E27FC236}">
                    <a16:creationId xmlns:a16="http://schemas.microsoft.com/office/drawing/2014/main" id="{7D8302D8-C3ED-0745-AECC-FA404AAA4A3D}"/>
                  </a:ext>
                </a:extLst>
              </p:cNvPr>
              <p:cNvCxnSpPr>
                <a:cxnSpLocks/>
                <a:stCxn id="70"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2" name="直线连接符 71">
                <a:extLst>
                  <a:ext uri="{FF2B5EF4-FFF2-40B4-BE49-F238E27FC236}">
                    <a16:creationId xmlns:a16="http://schemas.microsoft.com/office/drawing/2014/main" id="{06A32AE2-CFFE-A14C-97B7-0468541EA907}"/>
                  </a:ext>
                </a:extLst>
              </p:cNvPr>
              <p:cNvCxnSpPr>
                <a:cxnSpLocks/>
                <a:stCxn id="70"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3" name="直线连接符 72">
                <a:extLst>
                  <a:ext uri="{FF2B5EF4-FFF2-40B4-BE49-F238E27FC236}">
                    <a16:creationId xmlns:a16="http://schemas.microsoft.com/office/drawing/2014/main" id="{AFF373F4-5264-5740-A008-A93D0B4636E0}"/>
                  </a:ext>
                </a:extLst>
              </p:cNvPr>
              <p:cNvCxnSpPr>
                <a:cxnSpLocks/>
                <a:stCxn id="70"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74" name="直线连接符 73">
                <a:extLst>
                  <a:ext uri="{FF2B5EF4-FFF2-40B4-BE49-F238E27FC236}">
                    <a16:creationId xmlns:a16="http://schemas.microsoft.com/office/drawing/2014/main" id="{2FA6430C-E4A8-1240-90FC-22833F2DE7B5}"/>
                  </a:ext>
                </a:extLst>
              </p:cNvPr>
              <p:cNvCxnSpPr>
                <a:cxnSpLocks/>
                <a:stCxn id="70"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68" name="文本框 67">
              <a:extLst>
                <a:ext uri="{FF2B5EF4-FFF2-40B4-BE49-F238E27FC236}">
                  <a16:creationId xmlns:a16="http://schemas.microsoft.com/office/drawing/2014/main" id="{9A90DEAA-E145-EF4E-B597-3AFFDA0D594B}"/>
                </a:ext>
              </a:extLst>
            </p:cNvPr>
            <p:cNvSpPr txBox="1"/>
            <p:nvPr/>
          </p:nvSpPr>
          <p:spPr>
            <a:xfrm>
              <a:off x="6183611" y="3898427"/>
              <a:ext cx="710165" cy="595035"/>
            </a:xfrm>
            <a:prstGeom prst="rect">
              <a:avLst/>
            </a:prstGeom>
            <a:noFill/>
          </p:spPr>
          <p:txBody>
            <a:bodyPr wrap="none" rtlCol="0">
              <a:sp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r>
                <a:rPr kumimoji="1" lang="en-US" altLang="zh-CN"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03</a:t>
              </a:r>
              <a:endParaRPr kumimoji="1" lang="zh-CN" altLang="en-US"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69" name="文本框 68">
              <a:extLst>
                <a:ext uri="{FF2B5EF4-FFF2-40B4-BE49-F238E27FC236}">
                  <a16:creationId xmlns:a16="http://schemas.microsoft.com/office/drawing/2014/main" id="{61D6206F-EBC3-B144-9BCE-0A4381B55037}"/>
                </a:ext>
              </a:extLst>
            </p:cNvPr>
            <p:cNvSpPr txBox="1"/>
            <p:nvPr/>
          </p:nvSpPr>
          <p:spPr>
            <a:xfrm>
              <a:off x="7088230" y="3959982"/>
              <a:ext cx="4829046" cy="1055218"/>
            </a:xfrm>
            <a:prstGeom prst="rect">
              <a:avLst/>
            </a:prstGeom>
            <a:noFill/>
          </p:spPr>
          <p:txBody>
            <a:bodyPr wrap="square" rtlCol="0">
              <a:spAutoFit/>
            </a:bodyPr>
            <a:lstStyle/>
            <a:p>
              <a:pPr marL="0" marR="0" lvl="0" indent="0" algn="just" defTabSz="514303" rtl="0" eaLnBrk="1" fontAlgn="auto" latinLnBrk="0" hangingPunct="1">
                <a:lnSpc>
                  <a:spcPct val="107000"/>
                </a:lnSpc>
                <a:spcBef>
                  <a:spcPts val="0"/>
                </a:spcBef>
                <a:spcAft>
                  <a:spcPts val="0"/>
                </a:spcAft>
                <a:buClrTx/>
                <a:buSzTx/>
                <a:buFont typeface="Arial"/>
                <a:buNone/>
                <a:tabLst/>
                <a:defRPr/>
              </a:pPr>
              <a:r>
                <a:rPr kumimoji="0" lang="vi-VN" sz="1575" b="0" i="0" u="none" strike="noStrike" kern="1200" cap="none" spc="0" normalizeH="0" baseline="0" noProof="0" dirty="0">
                  <a:ln>
                    <a:noFill/>
                  </a:ln>
                  <a:solidFill>
                    <a:prstClr val="white"/>
                  </a:solidFill>
                  <a:effectLst/>
                  <a:uLnTx/>
                  <a:uFillTx/>
                  <a:latin typeface="Times New Roman"/>
                  <a:ea typeface="Arial-Rounded" panose="020B0500000000000000" pitchFamily="34" charset="0"/>
                  <a:cs typeface="Arial-Rounded" panose="020B0500000000000000" pitchFamily="34" charset="0"/>
                  <a:sym typeface="Arial"/>
                </a:rPr>
                <a:t>Trả lời được các câu hỏi của bài.</a:t>
              </a:r>
            </a:p>
          </p:txBody>
        </p:sp>
        <p:grpSp>
          <p:nvGrpSpPr>
            <p:cNvPr id="76" name="组合 75">
              <a:extLst>
                <a:ext uri="{FF2B5EF4-FFF2-40B4-BE49-F238E27FC236}">
                  <a16:creationId xmlns:a16="http://schemas.microsoft.com/office/drawing/2014/main" id="{D3EB46BE-3A2F-6D4F-8DB3-427C2285DC6D}"/>
                </a:ext>
              </a:extLst>
            </p:cNvPr>
            <p:cNvGrpSpPr/>
            <p:nvPr/>
          </p:nvGrpSpPr>
          <p:grpSpPr>
            <a:xfrm>
              <a:off x="6210719" y="4832174"/>
              <a:ext cx="655949" cy="655949"/>
              <a:chOff x="5787484" y="1889787"/>
              <a:chExt cx="691376" cy="691376"/>
            </a:xfrm>
          </p:grpSpPr>
          <p:sp>
            <p:nvSpPr>
              <p:cNvPr id="79" name="椭圆 78">
                <a:extLst>
                  <a:ext uri="{FF2B5EF4-FFF2-40B4-BE49-F238E27FC236}">
                    <a16:creationId xmlns:a16="http://schemas.microsoft.com/office/drawing/2014/main" id="{2F479D41-63F4-C045-BF85-C007A623C6F3}"/>
                  </a:ext>
                </a:extLst>
              </p:cNvPr>
              <p:cNvSpPr/>
              <p:nvPr/>
            </p:nvSpPr>
            <p:spPr>
              <a:xfrm>
                <a:off x="5787484" y="1889787"/>
                <a:ext cx="691376" cy="691376"/>
              </a:xfrm>
              <a:prstGeom prst="ellipse">
                <a:avLst/>
              </a:prstGeom>
              <a:noFill/>
              <a:ln w="57150">
                <a:solidFill>
                  <a:schemeClr val="bg1">
                    <a:alpha val="3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cxnSp>
            <p:nvCxnSpPr>
              <p:cNvPr id="80" name="直线连接符 79">
                <a:extLst>
                  <a:ext uri="{FF2B5EF4-FFF2-40B4-BE49-F238E27FC236}">
                    <a16:creationId xmlns:a16="http://schemas.microsoft.com/office/drawing/2014/main" id="{FDF0A939-2224-DF41-857F-DD43356A5FE7}"/>
                  </a:ext>
                </a:extLst>
              </p:cNvPr>
              <p:cNvCxnSpPr>
                <a:cxnSpLocks/>
                <a:stCxn id="79" idx="0"/>
              </p:cNvCxnSpPr>
              <p:nvPr/>
            </p:nvCxnSpPr>
            <p:spPr>
              <a:xfrm flipH="1">
                <a:off x="5787484" y="1889787"/>
                <a:ext cx="345688" cy="48887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1" name="直线连接符 80">
                <a:extLst>
                  <a:ext uri="{FF2B5EF4-FFF2-40B4-BE49-F238E27FC236}">
                    <a16:creationId xmlns:a16="http://schemas.microsoft.com/office/drawing/2014/main" id="{27B628E9-6A7D-704E-A1ED-1BDA7C03447D}"/>
                  </a:ext>
                </a:extLst>
              </p:cNvPr>
              <p:cNvCxnSpPr>
                <a:cxnSpLocks/>
                <a:stCxn id="79" idx="3"/>
              </p:cNvCxnSpPr>
              <p:nvPr/>
            </p:nvCxnSpPr>
            <p:spPr>
              <a:xfrm flipV="1">
                <a:off x="5888734" y="1889787"/>
                <a:ext cx="38762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2" name="直线连接符 81">
                <a:extLst>
                  <a:ext uri="{FF2B5EF4-FFF2-40B4-BE49-F238E27FC236}">
                    <a16:creationId xmlns:a16="http://schemas.microsoft.com/office/drawing/2014/main" id="{0FFB8AC7-C33E-7A4D-AC2D-2DE871673DF4}"/>
                  </a:ext>
                </a:extLst>
              </p:cNvPr>
              <p:cNvCxnSpPr>
                <a:cxnSpLocks/>
                <a:stCxn id="79" idx="7"/>
              </p:cNvCxnSpPr>
              <p:nvPr/>
            </p:nvCxnSpPr>
            <p:spPr>
              <a:xfrm flipH="1">
                <a:off x="5983944" y="1991037"/>
                <a:ext cx="393666" cy="590126"/>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cxnSp>
            <p:nvCxnSpPr>
              <p:cNvPr id="83" name="直线连接符 82">
                <a:extLst>
                  <a:ext uri="{FF2B5EF4-FFF2-40B4-BE49-F238E27FC236}">
                    <a16:creationId xmlns:a16="http://schemas.microsoft.com/office/drawing/2014/main" id="{1C3A016C-2DA7-B749-A0F2-76E64E3863F5}"/>
                  </a:ext>
                </a:extLst>
              </p:cNvPr>
              <p:cNvCxnSpPr>
                <a:cxnSpLocks/>
                <a:stCxn id="79" idx="4"/>
              </p:cNvCxnSpPr>
              <p:nvPr/>
            </p:nvCxnSpPr>
            <p:spPr>
              <a:xfrm flipV="1">
                <a:off x="6133172" y="2098963"/>
                <a:ext cx="339648" cy="482200"/>
              </a:xfrm>
              <a:prstGeom prst="line">
                <a:avLst/>
              </a:prstGeom>
              <a:ln w="28575">
                <a:solidFill>
                  <a:schemeClr val="bg1">
                    <a:alpha val="30000"/>
                  </a:schemeClr>
                </a:solidFill>
              </a:ln>
            </p:spPr>
            <p:style>
              <a:lnRef idx="1">
                <a:schemeClr val="accent1"/>
              </a:lnRef>
              <a:fillRef idx="0">
                <a:schemeClr val="accent1"/>
              </a:fillRef>
              <a:effectRef idx="0">
                <a:schemeClr val="accent1"/>
              </a:effectRef>
              <a:fontRef idx="minor">
                <a:schemeClr val="tx1"/>
              </a:fontRef>
            </p:style>
          </p:cxnSp>
        </p:grpSp>
        <p:sp>
          <p:nvSpPr>
            <p:cNvPr id="77" name="文本框 76">
              <a:extLst>
                <a:ext uri="{FF2B5EF4-FFF2-40B4-BE49-F238E27FC236}">
                  <a16:creationId xmlns:a16="http://schemas.microsoft.com/office/drawing/2014/main" id="{AEF74848-15EE-B941-A4E3-891ED333BD84}"/>
                </a:ext>
              </a:extLst>
            </p:cNvPr>
            <p:cNvSpPr txBox="1"/>
            <p:nvPr/>
          </p:nvSpPr>
          <p:spPr>
            <a:xfrm>
              <a:off x="6183611" y="4867760"/>
              <a:ext cx="710165" cy="595035"/>
            </a:xfrm>
            <a:prstGeom prst="rect">
              <a:avLst/>
            </a:prstGeom>
            <a:noFill/>
          </p:spPr>
          <p:txBody>
            <a:bodyPr wrap="none" rtlCol="0">
              <a:spAutoFit/>
            </a:bodyP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r>
                <a:rPr kumimoji="1" lang="en-US" altLang="zh-CN"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rPr>
                <a:t>04</a:t>
              </a:r>
              <a:endParaRPr kumimoji="1" lang="zh-CN" altLang="en-US" sz="1575" b="0" i="0" u="none" strike="noStrike" kern="1200" cap="none" spc="0" normalizeH="0" baseline="0" noProof="0" dirty="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78" name="文本框 77">
              <a:extLst>
                <a:ext uri="{FF2B5EF4-FFF2-40B4-BE49-F238E27FC236}">
                  <a16:creationId xmlns:a16="http://schemas.microsoft.com/office/drawing/2014/main" id="{C8DF64AF-6463-834F-A780-774A0DE8362D}"/>
                </a:ext>
              </a:extLst>
            </p:cNvPr>
            <p:cNvSpPr txBox="1"/>
            <p:nvPr/>
          </p:nvSpPr>
          <p:spPr>
            <a:xfrm>
              <a:off x="7088230" y="4929316"/>
              <a:ext cx="4829046" cy="594123"/>
            </a:xfrm>
            <a:prstGeom prst="rect">
              <a:avLst/>
            </a:prstGeom>
            <a:noFill/>
          </p:spPr>
          <p:txBody>
            <a:bodyPr wrap="square" rtlCol="0">
              <a:spAutoFit/>
            </a:bodyPr>
            <a:lstStyle/>
            <a:p>
              <a:pPr marL="0" marR="0" lvl="0" indent="0" algn="l" defTabSz="514303" rtl="0" eaLnBrk="1" fontAlgn="auto" latinLnBrk="0" hangingPunct="1">
                <a:lnSpc>
                  <a:spcPct val="107000"/>
                </a:lnSpc>
                <a:spcBef>
                  <a:spcPts val="0"/>
                </a:spcBef>
                <a:spcAft>
                  <a:spcPts val="450"/>
                </a:spcAft>
                <a:buClrTx/>
                <a:buSzTx/>
                <a:buFont typeface="Arial"/>
                <a:buNone/>
                <a:tabLst/>
                <a:defRPr/>
              </a:pP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Hiểu</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nội</a:t>
              </a:r>
              <a:r>
                <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 dung </a:t>
              </a:r>
              <a:r>
                <a:rPr kumimoji="0" lang="en-US" sz="1575" b="0" i="0" u="none" strike="noStrike" kern="1200" cap="none" spc="0" normalizeH="0" baseline="0" noProof="0" dirty="0" err="1">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rPr>
                <a:t>bài</a:t>
              </a:r>
              <a:endParaRPr kumimoji="0" lang="en-US" sz="1575" b="0" i="0" u="none" strike="noStrike" kern="1200" cap="none" spc="0" normalizeH="0" baseline="0" noProof="0" dirty="0">
                <a:ln>
                  <a:noFill/>
                </a:ln>
                <a:solidFill>
                  <a:prstClr val="white"/>
                </a:solidFill>
                <a:effectLst/>
                <a:uLnTx/>
                <a:uFillTx/>
                <a:latin typeface="Times New Roman" panose="02020603050405020304" pitchFamily="18" charset="0"/>
                <a:ea typeface="Arial-Rounded" panose="020B0500000000000000" pitchFamily="34" charset="0"/>
                <a:cs typeface="Times New Roman" panose="02020603050405020304" pitchFamily="18" charset="0"/>
                <a:sym typeface="Arial"/>
              </a:endParaRPr>
            </a:p>
          </p:txBody>
        </p:sp>
      </p:grpSp>
      <p:sp>
        <p:nvSpPr>
          <p:cNvPr id="49" name="椭圆 48">
            <a:extLst>
              <a:ext uri="{FF2B5EF4-FFF2-40B4-BE49-F238E27FC236}">
                <a16:creationId xmlns:a16="http://schemas.microsoft.com/office/drawing/2014/main" id="{6D348A13-B4D1-3648-B68B-0D2F6D29D951}"/>
              </a:ext>
            </a:extLst>
          </p:cNvPr>
          <p:cNvSpPr/>
          <p:nvPr/>
        </p:nvSpPr>
        <p:spPr>
          <a:xfrm>
            <a:off x="6403671" y="2075648"/>
            <a:ext cx="234661" cy="234661"/>
          </a:xfrm>
          <a:prstGeom prst="ellipse">
            <a:avLst/>
          </a:prstGeom>
          <a:solidFill>
            <a:srgbClr val="FCA1B7"/>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2" tIns="25716" rIns="51432" bIns="25716"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
        <p:nvSpPr>
          <p:cNvPr id="50" name="椭圆 49">
            <a:extLst>
              <a:ext uri="{FF2B5EF4-FFF2-40B4-BE49-F238E27FC236}">
                <a16:creationId xmlns:a16="http://schemas.microsoft.com/office/drawing/2014/main" id="{D48F0D18-2A22-B349-A68B-23DB20E69F4F}"/>
              </a:ext>
            </a:extLst>
          </p:cNvPr>
          <p:cNvSpPr/>
          <p:nvPr/>
        </p:nvSpPr>
        <p:spPr>
          <a:xfrm>
            <a:off x="1787067" y="4189502"/>
            <a:ext cx="169974" cy="169974"/>
          </a:xfrm>
          <a:prstGeom prst="ellipse">
            <a:avLst/>
          </a:prstGeom>
          <a:solidFill>
            <a:schemeClr val="accent6">
              <a:lumMod val="60000"/>
              <a:lumOff val="40000"/>
            </a:schemeClr>
          </a:solidFill>
          <a:ln w="63500">
            <a:solidFill>
              <a:schemeClr val="tx1">
                <a:lumMod val="85000"/>
                <a:lumOff val="15000"/>
              </a:schemeClr>
            </a:solidFill>
          </a:ln>
        </p:spPr>
        <p:style>
          <a:lnRef idx="2">
            <a:schemeClr val="accent1">
              <a:shade val="50000"/>
            </a:schemeClr>
          </a:lnRef>
          <a:fillRef idx="1">
            <a:schemeClr val="accent1"/>
          </a:fillRef>
          <a:effectRef idx="0">
            <a:schemeClr val="accent1"/>
          </a:effectRef>
          <a:fontRef idx="minor">
            <a:schemeClr val="lt1"/>
          </a:fontRef>
        </p:style>
        <p:txBody>
          <a:bodyPr lIns="51432" tIns="25716" rIns="51432" bIns="25716" rtlCol="0" anchor="ctr"/>
          <a:lstStyle/>
          <a:p>
            <a:pPr marL="0" marR="0" lvl="0" indent="0" algn="ctr" defTabSz="514303" rtl="0" eaLnBrk="1" fontAlgn="auto" latinLnBrk="0" hangingPunct="1">
              <a:lnSpc>
                <a:spcPct val="100000"/>
              </a:lnSpc>
              <a:spcBef>
                <a:spcPts val="0"/>
              </a:spcBef>
              <a:spcAft>
                <a:spcPts val="0"/>
              </a:spcAft>
              <a:buClrTx/>
              <a:buSzTx/>
              <a:buFont typeface="Arial"/>
              <a:buNone/>
              <a:tabLst/>
              <a:defRPr/>
            </a:pPr>
            <a:endParaRPr kumimoji="1" lang="zh-CN" altLang="en-US" sz="1575" b="0" i="0" u="none" strike="noStrike" kern="1200" cap="none" spc="0" normalizeH="0" baseline="0" noProof="0">
              <a:ln>
                <a:noFill/>
              </a:ln>
              <a:solidFill>
                <a:prstClr val="white"/>
              </a:solidFill>
              <a:effectLst/>
              <a:uLnTx/>
              <a:uFillTx/>
              <a:latin typeface="Arial-Rounded" panose="020B0500000000000000" pitchFamily="34" charset="0"/>
              <a:ea typeface="Arial-Rounded" panose="020B0500000000000000" pitchFamily="34" charset="0"/>
              <a:cs typeface="Arial-Rounded" panose="020B0500000000000000" pitchFamily="34" charset="0"/>
              <a:sym typeface="Arial"/>
            </a:endParaRPr>
          </a:p>
        </p:txBody>
      </p:sp>
    </p:spTree>
    <p:extLst>
      <p:ext uri="{BB962C8B-B14F-4D97-AF65-F5344CB8AC3E}">
        <p14:creationId xmlns:p14="http://schemas.microsoft.com/office/powerpoint/2010/main" val="931310843"/>
      </p:ext>
    </p:extLst>
  </p:cSld>
  <p:clrMapOvr>
    <a:masterClrMapping/>
  </p:clrMapOvr>
  <p:transition spd="slow">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DB0D57-E4C1-4E80-8664-1A0205E2CF88}"/>
              </a:ext>
            </a:extLst>
          </p:cNvPr>
          <p:cNvSpPr txBox="1"/>
          <p:nvPr/>
        </p:nvSpPr>
        <p:spPr>
          <a:xfrm>
            <a:off x="376115" y="1005488"/>
            <a:ext cx="6155313" cy="1292662"/>
          </a:xfrm>
          <a:prstGeom prst="rect">
            <a:avLst/>
          </a:prstGeom>
          <a:noFill/>
        </p:spPr>
        <p:txBody>
          <a:bodyPr wrap="square" rtlCol="0">
            <a:spAutoFit/>
          </a:bodyPr>
          <a:lstStyle/>
          <a:p>
            <a:pPr indent="171450" algn="just"/>
            <a:r>
              <a:rPr lang="vi-VN" sz="1300" dirty="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p>
          <a:p>
            <a:pPr indent="171450" algn="just"/>
            <a:r>
              <a:rPr lang="vi-VN" sz="1300" dirty="0">
                <a:latin typeface="UTM Avo" panose="02040603050506020204" pitchFamily="18" charset="0"/>
              </a:rPr>
              <a:t>Việt Nam có những vị anh hùng có công lớn với đất nước như Hai Bà Trưng, Bà Triệu, Trần Hưng Đạo, Quang Trung, Hồ Chí Minh,... Những con người ấy đã làm rạng danh lịch sử nước nhà.</a:t>
            </a:r>
          </a:p>
        </p:txBody>
      </p:sp>
      <p:grpSp>
        <p:nvGrpSpPr>
          <p:cNvPr id="3" name="Group 2">
            <a:extLst>
              <a:ext uri="{FF2B5EF4-FFF2-40B4-BE49-F238E27FC236}">
                <a16:creationId xmlns:a16="http://schemas.microsoft.com/office/drawing/2014/main" id="{9D0F22DC-6D72-483F-8FD5-D3D31A098AA8}"/>
              </a:ext>
            </a:extLst>
          </p:cNvPr>
          <p:cNvGrpSpPr/>
          <p:nvPr/>
        </p:nvGrpSpPr>
        <p:grpSpPr>
          <a:xfrm>
            <a:off x="635794" y="375529"/>
            <a:ext cx="1305582" cy="525172"/>
            <a:chOff x="635794" y="14285"/>
            <a:chExt cx="1305582" cy="525172"/>
          </a:xfrm>
        </p:grpSpPr>
        <p:sp>
          <p:nvSpPr>
            <p:cNvPr id="4" name="TextBox 3">
              <a:extLst>
                <a:ext uri="{FF2B5EF4-FFF2-40B4-BE49-F238E27FC236}">
                  <a16:creationId xmlns:a16="http://schemas.microsoft.com/office/drawing/2014/main" id="{4FCF2103-78A6-4FBE-95ED-601E4DFDD877}"/>
                </a:ext>
              </a:extLst>
            </p:cNvPr>
            <p:cNvSpPr txBox="1"/>
            <p:nvPr/>
          </p:nvSpPr>
          <p:spPr>
            <a:xfrm>
              <a:off x="1127791" y="49917"/>
              <a:ext cx="813585" cy="453907"/>
            </a:xfrm>
            <a:prstGeom prst="rect">
              <a:avLst/>
            </a:prstGeom>
            <a:noFill/>
          </p:spPr>
          <p:txBody>
            <a:bodyPr wrap="square" rtlCol="0">
              <a:spAutoFit/>
            </a:bodyPr>
            <a:lstStyle/>
            <a:p>
              <a:pPr algn="ctr">
                <a:lnSpc>
                  <a:spcPct val="150000"/>
                </a:lnSpc>
              </a:pPr>
              <a:r>
                <a:rPr lang="vi-VN" sz="1800" b="1" dirty="0">
                  <a:solidFill>
                    <a:srgbClr val="17479D"/>
                  </a:solidFill>
                  <a:latin typeface="UTM Avo" panose="02040603050506020204" pitchFamily="18" charset="0"/>
                </a:rPr>
                <a:t>ĐỌC</a:t>
              </a:r>
              <a:endParaRPr lang="en-US" sz="1800" b="1" dirty="0">
                <a:solidFill>
                  <a:srgbClr val="17479D"/>
                </a:solidFill>
                <a:latin typeface="UTM Avo" panose="02040603050506020204" pitchFamily="18" charset="0"/>
              </a:endParaRPr>
            </a:p>
          </p:txBody>
        </p:sp>
        <p:pic>
          <p:nvPicPr>
            <p:cNvPr id="5" name="Picture 4">
              <a:extLst>
                <a:ext uri="{FF2B5EF4-FFF2-40B4-BE49-F238E27FC236}">
                  <a16:creationId xmlns:a16="http://schemas.microsoft.com/office/drawing/2014/main" id="{3D6FFFDF-1D49-4D68-AD91-28FE9681F56B}"/>
                </a:ext>
              </a:extLst>
            </p:cNvPr>
            <p:cNvPicPr>
              <a:picLocks noChangeAspect="1"/>
            </p:cNvPicPr>
            <p:nvPr/>
          </p:nvPicPr>
          <p:blipFill rotWithShape="1">
            <a:blip r:embed="rId3">
              <a:clrChange>
                <a:clrFrom>
                  <a:srgbClr val="FFFCFF"/>
                </a:clrFrom>
                <a:clrTo>
                  <a:srgbClr val="FFFCFF">
                    <a:alpha val="0"/>
                  </a:srgbClr>
                </a:clrTo>
              </a:clrChange>
              <a:extLst>
                <a:ext uri="{BEBA8EAE-BF5A-486C-A8C5-ECC9F3942E4B}">
                  <a14:imgProps xmlns:a14="http://schemas.microsoft.com/office/drawing/2010/main">
                    <a14:imgLayer r:embed="rId4">
                      <a14:imgEffect>
                        <a14:sharpenSoften amount="25000"/>
                      </a14:imgEffect>
                      <a14:imgEffect>
                        <a14:saturation sat="200000"/>
                      </a14:imgEffect>
                    </a14:imgLayer>
                  </a14:imgProps>
                </a:ext>
              </a:extLst>
            </a:blip>
            <a:srcRect l="1772" t="2351" r="1"/>
            <a:stretch/>
          </p:blipFill>
          <p:spPr>
            <a:xfrm>
              <a:off x="635794" y="14285"/>
              <a:ext cx="582308" cy="525172"/>
            </a:xfrm>
            <a:prstGeom prst="rect">
              <a:avLst/>
            </a:prstGeom>
          </p:spPr>
        </p:pic>
      </p:grpSp>
      <p:sp>
        <p:nvSpPr>
          <p:cNvPr id="6" name="TextBox 5">
            <a:extLst>
              <a:ext uri="{FF2B5EF4-FFF2-40B4-BE49-F238E27FC236}">
                <a16:creationId xmlns:a16="http://schemas.microsoft.com/office/drawing/2014/main" id="{9DC896DB-F00F-4B35-AA0E-25BACE8F3BB7}"/>
              </a:ext>
            </a:extLst>
          </p:cNvPr>
          <p:cNvSpPr txBox="1"/>
          <p:nvPr/>
        </p:nvSpPr>
        <p:spPr>
          <a:xfrm>
            <a:off x="1941376" y="591785"/>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sp>
        <p:nvSpPr>
          <p:cNvPr id="15" name="TextBox 14">
            <a:extLst>
              <a:ext uri="{FF2B5EF4-FFF2-40B4-BE49-F238E27FC236}">
                <a16:creationId xmlns:a16="http://schemas.microsoft.com/office/drawing/2014/main" id="{28530BC7-951C-41EE-892D-67BDEB236BAA}"/>
              </a:ext>
            </a:extLst>
          </p:cNvPr>
          <p:cNvSpPr txBox="1"/>
          <p:nvPr/>
        </p:nvSpPr>
        <p:spPr>
          <a:xfrm>
            <a:off x="3003874" y="2205914"/>
            <a:ext cx="3527554" cy="1092607"/>
          </a:xfrm>
          <a:prstGeom prst="rect">
            <a:avLst/>
          </a:prstGeom>
          <a:noFill/>
        </p:spPr>
        <p:txBody>
          <a:bodyPr wrap="square" rtlCol="0">
            <a:spAutoFit/>
          </a:bodyPr>
          <a:lstStyle/>
          <a:p>
            <a:pPr indent="171450" algn="just"/>
            <a:r>
              <a:rPr lang="vi-VN" sz="1300" dirty="0">
                <a:latin typeface="UTM Avo" panose="02040603050506020204" pitchFamily="18" charset="0"/>
              </a:rPr>
              <a:t>Đất nước mình có ba miền Bắc, Trung, Nam với khí hậu khác nhau. Miền Bắc và miền Trung một năm có bốn mùa: xuân, hạ, thu, đông. Miền Nam có hai mùa: mùa mưa và mùa khô.</a:t>
            </a:r>
          </a:p>
        </p:txBody>
      </p:sp>
      <p:sp>
        <p:nvSpPr>
          <p:cNvPr id="16" name="TextBox 15">
            <a:extLst>
              <a:ext uri="{FF2B5EF4-FFF2-40B4-BE49-F238E27FC236}">
                <a16:creationId xmlns:a16="http://schemas.microsoft.com/office/drawing/2014/main" id="{08BFB91A-685F-44FB-AD48-BF57E4B0D61A}"/>
              </a:ext>
            </a:extLst>
          </p:cNvPr>
          <p:cNvSpPr txBox="1"/>
          <p:nvPr/>
        </p:nvSpPr>
        <p:spPr>
          <a:xfrm>
            <a:off x="3003875" y="3229248"/>
            <a:ext cx="1849236" cy="1492716"/>
          </a:xfrm>
          <a:prstGeom prst="rect">
            <a:avLst/>
          </a:prstGeom>
          <a:noFill/>
        </p:spPr>
        <p:txBody>
          <a:bodyPr wrap="square" rtlCol="0">
            <a:spAutoFit/>
          </a:bodyPr>
          <a:lstStyle/>
          <a:p>
            <a:pPr indent="171450" algn="just"/>
            <a:r>
              <a:rPr lang="vi-VN" sz="1300" dirty="0">
                <a:latin typeface="UTM Avo" panose="02040603050506020204" pitchFamily="18" charset="0"/>
              </a:rPr>
              <a:t>Trang phục truyền thống của người Việt Nam là áo dài. Áo dài thường được mặc trong dịp Tết hay lễ hội.</a:t>
            </a:r>
          </a:p>
          <a:p>
            <a:pPr indent="171450" algn="r"/>
            <a:r>
              <a:rPr lang="vi-VN" sz="1300" dirty="0">
                <a:latin typeface="UTM Avo" panose="02040603050506020204" pitchFamily="18" charset="0"/>
              </a:rPr>
              <a:t>(Trung Sơn)</a:t>
            </a:r>
          </a:p>
        </p:txBody>
      </p:sp>
      <p:pic>
        <p:nvPicPr>
          <p:cNvPr id="9" name="Picture 8">
            <a:extLst>
              <a:ext uri="{FF2B5EF4-FFF2-40B4-BE49-F238E27FC236}">
                <a16:creationId xmlns:a16="http://schemas.microsoft.com/office/drawing/2014/main" id="{7BF63209-3F36-4FD6-983B-3C3390FD4D4D}"/>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25000"/>
                    </a14:imgEffect>
                    <a14:imgEffect>
                      <a14:saturation sat="200000"/>
                    </a14:imgEffect>
                  </a14:imgLayer>
                </a14:imgProps>
              </a:ext>
            </a:extLst>
          </a:blip>
          <a:stretch>
            <a:fillRect/>
          </a:stretch>
        </p:blipFill>
        <p:spPr>
          <a:xfrm>
            <a:off x="4853111" y="3079219"/>
            <a:ext cx="1628775" cy="1746360"/>
          </a:xfrm>
          <a:prstGeom prst="rect">
            <a:avLst/>
          </a:prstGeom>
        </p:spPr>
      </p:pic>
      <p:pic>
        <p:nvPicPr>
          <p:cNvPr id="11" name="Picture 10">
            <a:extLst>
              <a:ext uri="{FF2B5EF4-FFF2-40B4-BE49-F238E27FC236}">
                <a16:creationId xmlns:a16="http://schemas.microsoft.com/office/drawing/2014/main" id="{FFB86EE2-0AF3-4295-8DA2-72FD5FFE9C0B}"/>
              </a:ext>
            </a:extLst>
          </p:cNvPr>
          <p:cNvPicPr>
            <a:picLocks noChangeAspect="1"/>
          </p:cNvPicPr>
          <p:nvPr/>
        </p:nvPicPr>
        <p:blipFill>
          <a:blip r:embed="rId7">
            <a:clrChange>
              <a:clrFrom>
                <a:srgbClr val="FFFFFF"/>
              </a:clrFrom>
              <a:clrTo>
                <a:srgbClr val="FFFFFF">
                  <a:alpha val="0"/>
                </a:srgbClr>
              </a:clrTo>
            </a:clrChange>
            <a:extLst>
              <a:ext uri="{BEBA8EAE-BF5A-486C-A8C5-ECC9F3942E4B}">
                <a14:imgProps xmlns:a14="http://schemas.microsoft.com/office/drawing/2010/main">
                  <a14:imgLayer r:embed="rId8">
                    <a14:imgEffect>
                      <a14:sharpenSoften amount="25000"/>
                    </a14:imgEffect>
                    <a14:imgEffect>
                      <a14:saturation sat="200000"/>
                    </a14:imgEffect>
                  </a14:imgLayer>
                </a14:imgProps>
              </a:ext>
            </a:extLst>
          </a:blip>
          <a:stretch>
            <a:fillRect/>
          </a:stretch>
        </p:blipFill>
        <p:spPr>
          <a:xfrm>
            <a:off x="581706" y="2205914"/>
            <a:ext cx="2625058" cy="2562057"/>
          </a:xfrm>
          <a:prstGeom prst="rect">
            <a:avLst/>
          </a:prstGeom>
        </p:spPr>
      </p:pic>
      <p:pic>
        <p:nvPicPr>
          <p:cNvPr id="12" name="Picture 11">
            <a:extLst>
              <a:ext uri="{FF2B5EF4-FFF2-40B4-BE49-F238E27FC236}">
                <a16:creationId xmlns:a16="http://schemas.microsoft.com/office/drawing/2014/main" id="{687A8ABD-36F5-464E-9D2F-70C1856681CC}"/>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26572" y="990085"/>
            <a:ext cx="304770" cy="288000"/>
          </a:xfrm>
          <a:prstGeom prst="rect">
            <a:avLst/>
          </a:prstGeom>
        </p:spPr>
      </p:pic>
      <p:pic>
        <p:nvPicPr>
          <p:cNvPr id="13" name="Picture 12">
            <a:extLst>
              <a:ext uri="{FF2B5EF4-FFF2-40B4-BE49-F238E27FC236}">
                <a16:creationId xmlns:a16="http://schemas.microsoft.com/office/drawing/2014/main" id="{4A940625-0A14-48B6-B2C3-82F0A86D5750}"/>
              </a:ext>
            </a:extLst>
          </p:cNvPr>
          <p:cNvPicPr>
            <a:picLocks noChangeAspect="1"/>
          </p:cNvPicPr>
          <p:nvPr/>
        </p:nvPicPr>
        <p:blipFill>
          <a:blip r:embed="rId10">
            <a:duotone>
              <a:schemeClr val="accent6">
                <a:shade val="45000"/>
                <a:satMod val="135000"/>
              </a:schemeClr>
              <a:prstClr val="white"/>
            </a:duotone>
            <a:extLst>
              <a:ext uri="{BEBA8EAE-BF5A-486C-A8C5-ECC9F3942E4B}">
                <a14:imgProps xmlns:a14="http://schemas.microsoft.com/office/drawing/2010/main">
                  <a14:imgLayer r:embed="rId11">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244105" y="1418505"/>
            <a:ext cx="288000" cy="288000"/>
          </a:xfrm>
          <a:prstGeom prst="rect">
            <a:avLst/>
          </a:prstGeom>
        </p:spPr>
      </p:pic>
      <p:pic>
        <p:nvPicPr>
          <p:cNvPr id="14" name="Picture 13">
            <a:extLst>
              <a:ext uri="{FF2B5EF4-FFF2-40B4-BE49-F238E27FC236}">
                <a16:creationId xmlns:a16="http://schemas.microsoft.com/office/drawing/2014/main" id="{D8CB0D04-4887-46F6-B78A-DBEC8F7E2F30}"/>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2968307" y="2205532"/>
            <a:ext cx="288000" cy="288000"/>
          </a:xfrm>
          <a:prstGeom prst="rect">
            <a:avLst/>
          </a:prstGeom>
        </p:spPr>
      </p:pic>
      <p:grpSp>
        <p:nvGrpSpPr>
          <p:cNvPr id="17" name="Group 16">
            <a:extLst>
              <a:ext uri="{FF2B5EF4-FFF2-40B4-BE49-F238E27FC236}">
                <a16:creationId xmlns:a16="http://schemas.microsoft.com/office/drawing/2014/main" id="{BA4736CC-CD28-4F38-BB7A-B660EC7B3FEF}"/>
              </a:ext>
            </a:extLst>
          </p:cNvPr>
          <p:cNvGrpSpPr/>
          <p:nvPr/>
        </p:nvGrpSpPr>
        <p:grpSpPr>
          <a:xfrm>
            <a:off x="2881321" y="3009963"/>
            <a:ext cx="395884" cy="646331"/>
            <a:chOff x="3371645" y="2868155"/>
            <a:chExt cx="395884" cy="646331"/>
          </a:xfrm>
        </p:grpSpPr>
        <p:sp>
          <p:nvSpPr>
            <p:cNvPr id="18" name="Oval 17">
              <a:extLst>
                <a:ext uri="{FF2B5EF4-FFF2-40B4-BE49-F238E27FC236}">
                  <a16:creationId xmlns:a16="http://schemas.microsoft.com/office/drawing/2014/main" id="{4EF3C45D-9C1C-44F7-AD1D-C75128585EB2}"/>
                </a:ext>
              </a:extLst>
            </p:cNvPr>
            <p:cNvSpPr/>
            <p:nvPr/>
          </p:nvSpPr>
          <p:spPr>
            <a:xfrm>
              <a:off x="3445636" y="3057837"/>
              <a:ext cx="321893" cy="321893"/>
            </a:xfrm>
            <a:prstGeom prst="ellipse">
              <a:avLst/>
            </a:prstGeom>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ctr"/>
              <a:endParaRPr lang="en-VN" sz="3600" i="1" dirty="0">
                <a:solidFill>
                  <a:schemeClr val="accent2"/>
                </a:solidFill>
                <a:latin typeface="UTM Charlotte" panose="02040603050506020204" pitchFamily="18" charset="0"/>
              </a:endParaRPr>
            </a:p>
          </p:txBody>
        </p:sp>
        <p:sp>
          <p:nvSpPr>
            <p:cNvPr id="19" name="Rectangle 18">
              <a:extLst>
                <a:ext uri="{FF2B5EF4-FFF2-40B4-BE49-F238E27FC236}">
                  <a16:creationId xmlns:a16="http://schemas.microsoft.com/office/drawing/2014/main" id="{FD5E1ED6-4148-4173-97D9-22A9850A1518}"/>
                </a:ext>
              </a:extLst>
            </p:cNvPr>
            <p:cNvSpPr/>
            <p:nvPr/>
          </p:nvSpPr>
          <p:spPr>
            <a:xfrm rot="21163024">
              <a:off x="3371645" y="2868155"/>
              <a:ext cx="380233" cy="646331"/>
            </a:xfrm>
            <a:prstGeom prst="rect">
              <a:avLst/>
            </a:prstGeom>
          </p:spPr>
          <p:txBody>
            <a:bodyPr wrap="none">
              <a:spAutoFit/>
            </a:bodyPr>
            <a:lstStyle/>
            <a:p>
              <a:pPr algn="ctr"/>
              <a:r>
                <a:rPr lang="en-VN" sz="3600" b="1" i="1" dirty="0">
                  <a:solidFill>
                    <a:schemeClr val="accent2"/>
                  </a:solidFill>
                  <a:latin typeface="UTM Charlotte" panose="02040603050506020204" pitchFamily="18" charset="0"/>
                </a:rPr>
                <a:t>4</a:t>
              </a:r>
            </a:p>
          </p:txBody>
        </p:sp>
      </p:grpSp>
    </p:spTree>
    <p:custDataLst>
      <p:tags r:id="rId1"/>
    </p:custDataLst>
    <p:extLst>
      <p:ext uri="{BB962C8B-B14F-4D97-AF65-F5344CB8AC3E}">
        <p14:creationId xmlns:p14="http://schemas.microsoft.com/office/powerpoint/2010/main" val="976556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par>
                                <p:cTn id="10" presetID="53" presetClass="entr" presetSubtype="16"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 calcmode="lin" valueType="num">
                                      <p:cBhvr>
                                        <p:cTn id="12" dur="500" fill="hold"/>
                                        <p:tgtEl>
                                          <p:spTgt spid="14"/>
                                        </p:tgtEl>
                                        <p:attrNameLst>
                                          <p:attrName>ppt_w</p:attrName>
                                        </p:attrNameLst>
                                      </p:cBhvr>
                                      <p:tavLst>
                                        <p:tav tm="0">
                                          <p:val>
                                            <p:fltVal val="0"/>
                                          </p:val>
                                        </p:tav>
                                        <p:tav tm="100000">
                                          <p:val>
                                            <p:strVal val="#ppt_w"/>
                                          </p:val>
                                        </p:tav>
                                      </p:tavLst>
                                    </p:anim>
                                    <p:anim calcmode="lin" valueType="num">
                                      <p:cBhvr>
                                        <p:cTn id="13" dur="500" fill="hold"/>
                                        <p:tgtEl>
                                          <p:spTgt spid="14"/>
                                        </p:tgtEl>
                                        <p:attrNameLst>
                                          <p:attrName>ppt_h</p:attrName>
                                        </p:attrNameLst>
                                      </p:cBhvr>
                                      <p:tavLst>
                                        <p:tav tm="0">
                                          <p:val>
                                            <p:fltVal val="0"/>
                                          </p:val>
                                        </p:tav>
                                        <p:tav tm="100000">
                                          <p:val>
                                            <p:strVal val="#ppt_h"/>
                                          </p:val>
                                        </p:tav>
                                      </p:tavLst>
                                    </p:anim>
                                    <p:animEffect transition="in" filter="fade">
                                      <p:cBhvr>
                                        <p:cTn id="14" dur="500"/>
                                        <p:tgtEl>
                                          <p:spTgt spid="14"/>
                                        </p:tgtEl>
                                      </p:cBhvr>
                                    </p:animEffect>
                                  </p:childTnLst>
                                </p:cTn>
                              </p:par>
                              <p:par>
                                <p:cTn id="15" presetID="53" presetClass="entr" presetSubtype="16"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 calcmode="lin" valueType="num">
                                      <p:cBhvr>
                                        <p:cTn id="17" dur="500" fill="hold"/>
                                        <p:tgtEl>
                                          <p:spTgt spid="13"/>
                                        </p:tgtEl>
                                        <p:attrNameLst>
                                          <p:attrName>ppt_w</p:attrName>
                                        </p:attrNameLst>
                                      </p:cBhvr>
                                      <p:tavLst>
                                        <p:tav tm="0">
                                          <p:val>
                                            <p:fltVal val="0"/>
                                          </p:val>
                                        </p:tav>
                                        <p:tav tm="100000">
                                          <p:val>
                                            <p:strVal val="#ppt_w"/>
                                          </p:val>
                                        </p:tav>
                                      </p:tavLst>
                                    </p:anim>
                                    <p:anim calcmode="lin" valueType="num">
                                      <p:cBhvr>
                                        <p:cTn id="18" dur="500" fill="hold"/>
                                        <p:tgtEl>
                                          <p:spTgt spid="13"/>
                                        </p:tgtEl>
                                        <p:attrNameLst>
                                          <p:attrName>ppt_h</p:attrName>
                                        </p:attrNameLst>
                                      </p:cBhvr>
                                      <p:tavLst>
                                        <p:tav tm="0">
                                          <p:val>
                                            <p:fltVal val="0"/>
                                          </p:val>
                                        </p:tav>
                                        <p:tav tm="100000">
                                          <p:val>
                                            <p:strVal val="#ppt_h"/>
                                          </p:val>
                                        </p:tav>
                                      </p:tavLst>
                                    </p:anim>
                                    <p:animEffect transition="in" filter="fade">
                                      <p:cBhvr>
                                        <p:cTn id="19" dur="500"/>
                                        <p:tgtEl>
                                          <p:spTgt spid="13"/>
                                        </p:tgtEl>
                                      </p:cBhvr>
                                    </p:animEffect>
                                  </p:childTnLst>
                                </p:cTn>
                              </p:par>
                              <p:par>
                                <p:cTn id="20" presetID="53" presetClass="entr" presetSubtype="16" fill="hold" nodeType="withEffect">
                                  <p:stCondLst>
                                    <p:cond delay="0"/>
                                  </p:stCondLst>
                                  <p:childTnLst>
                                    <p:set>
                                      <p:cBhvr>
                                        <p:cTn id="21" dur="1" fill="hold">
                                          <p:stCondLst>
                                            <p:cond delay="0"/>
                                          </p:stCondLst>
                                        </p:cTn>
                                        <p:tgtEl>
                                          <p:spTgt spid="17"/>
                                        </p:tgtEl>
                                        <p:attrNameLst>
                                          <p:attrName>style.visibility</p:attrName>
                                        </p:attrNameLst>
                                      </p:cBhvr>
                                      <p:to>
                                        <p:strVal val="visible"/>
                                      </p:to>
                                    </p:set>
                                    <p:anim calcmode="lin" valueType="num">
                                      <p:cBhvr>
                                        <p:cTn id="22" dur="500" fill="hold"/>
                                        <p:tgtEl>
                                          <p:spTgt spid="17"/>
                                        </p:tgtEl>
                                        <p:attrNameLst>
                                          <p:attrName>ppt_w</p:attrName>
                                        </p:attrNameLst>
                                      </p:cBhvr>
                                      <p:tavLst>
                                        <p:tav tm="0">
                                          <p:val>
                                            <p:fltVal val="0"/>
                                          </p:val>
                                        </p:tav>
                                        <p:tav tm="100000">
                                          <p:val>
                                            <p:strVal val="#ppt_w"/>
                                          </p:val>
                                        </p:tav>
                                      </p:tavLst>
                                    </p:anim>
                                    <p:anim calcmode="lin" valueType="num">
                                      <p:cBhvr>
                                        <p:cTn id="23" dur="500" fill="hold"/>
                                        <p:tgtEl>
                                          <p:spTgt spid="17"/>
                                        </p:tgtEl>
                                        <p:attrNameLst>
                                          <p:attrName>ppt_h</p:attrName>
                                        </p:attrNameLst>
                                      </p:cBhvr>
                                      <p:tavLst>
                                        <p:tav tm="0">
                                          <p:val>
                                            <p:fltVal val="0"/>
                                          </p:val>
                                        </p:tav>
                                        <p:tav tm="100000">
                                          <p:val>
                                            <p:strVal val="#ppt_h"/>
                                          </p:val>
                                        </p:tav>
                                      </p:tavLst>
                                    </p:anim>
                                    <p:animEffect transition="in" filter="fade">
                                      <p:cBhvr>
                                        <p:cTn id="24"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0456CCA-5D1D-433B-914D-32D16023EBC9}"/>
              </a:ext>
            </a:extLst>
          </p:cNvPr>
          <p:cNvSpPr txBox="1"/>
          <p:nvPr/>
        </p:nvSpPr>
        <p:spPr>
          <a:xfrm>
            <a:off x="811646" y="1786920"/>
            <a:ext cx="5234708" cy="1569660"/>
          </a:xfrm>
          <a:prstGeom prst="rect">
            <a:avLst/>
          </a:prstGeom>
          <a:noFill/>
        </p:spPr>
        <p:txBody>
          <a:bodyPr wrap="square">
            <a:spAutoFit/>
          </a:bodyPr>
          <a:lstStyle/>
          <a:p>
            <a:pPr indent="171450" algn="just"/>
            <a:r>
              <a:rPr lang="vi-VN" sz="2400">
                <a:latin typeface="UTM Avo" panose="02040603050506020204" pitchFamily="18" charset="0"/>
              </a:rPr>
              <a:t>Việt Nam là đất nước tươi đẹp của chúng mình. Thủ đô nước mình là Hà Nội. Lá cờ Tổ quốc hình chữ nhật, nền đỏ, ở giữa có ngôi sao vàng năm cánh.</a:t>
            </a:r>
            <a:endParaRPr lang="vi-VN" sz="2400" dirty="0">
              <a:latin typeface="UTM Avo" panose="02040603050506020204" pitchFamily="18" charset="0"/>
            </a:endParaRPr>
          </a:p>
        </p:txBody>
      </p:sp>
      <p:sp>
        <p:nvSpPr>
          <p:cNvPr id="4" name="TextBox 3">
            <a:extLst>
              <a:ext uri="{FF2B5EF4-FFF2-40B4-BE49-F238E27FC236}">
                <a16:creationId xmlns:a16="http://schemas.microsoft.com/office/drawing/2014/main" id="{5312A4F8-3D76-4152-BC79-272A5FC60E23}"/>
              </a:ext>
            </a:extLst>
          </p:cNvPr>
          <p:cNvSpPr txBox="1"/>
          <p:nvPr/>
        </p:nvSpPr>
        <p:spPr>
          <a:xfrm>
            <a:off x="1941376" y="1044367"/>
            <a:ext cx="3113330" cy="413703"/>
          </a:xfrm>
          <a:prstGeom prst="rect">
            <a:avLst/>
          </a:prstGeom>
          <a:noFill/>
        </p:spPr>
        <p:txBody>
          <a:bodyPr wrap="square" rtlCol="0">
            <a:spAutoFit/>
          </a:bodyPr>
          <a:lstStyle/>
          <a:p>
            <a:pPr algn="ctr">
              <a:lnSpc>
                <a:spcPct val="150000"/>
              </a:lnSpc>
            </a:pPr>
            <a:r>
              <a:rPr lang="vi-VN" sz="1600" b="1" dirty="0">
                <a:solidFill>
                  <a:schemeClr val="accent1">
                    <a:lumMod val="75000"/>
                  </a:schemeClr>
                </a:solidFill>
                <a:latin typeface="UTM Avo" panose="02040603050506020204" pitchFamily="18" charset="0"/>
              </a:rPr>
              <a:t>ĐẤT NƯỚC CHÚNG MÌNH</a:t>
            </a:r>
            <a:endParaRPr lang="en-US" sz="1600" b="1" dirty="0">
              <a:solidFill>
                <a:schemeClr val="accent1">
                  <a:lumMod val="75000"/>
                </a:schemeClr>
              </a:solidFill>
              <a:latin typeface="UTM Avo" panose="02040603050506020204" pitchFamily="18" charset="0"/>
            </a:endParaRPr>
          </a:p>
        </p:txBody>
      </p:sp>
      <p:pic>
        <p:nvPicPr>
          <p:cNvPr id="5" name="Picture 4">
            <a:extLst>
              <a:ext uri="{FF2B5EF4-FFF2-40B4-BE49-F238E27FC236}">
                <a16:creationId xmlns:a16="http://schemas.microsoft.com/office/drawing/2014/main" id="{A097D7F0-FFB0-4CA2-9409-7B984EA6101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9261" y="1786920"/>
            <a:ext cx="304770" cy="288000"/>
          </a:xfrm>
          <a:prstGeom prst="rect">
            <a:avLst/>
          </a:prstGeom>
        </p:spPr>
      </p:pic>
    </p:spTree>
    <p:extLst>
      <p:ext uri="{BB962C8B-B14F-4D97-AF65-F5344CB8AC3E}">
        <p14:creationId xmlns:p14="http://schemas.microsoft.com/office/powerpoint/2010/main" val="2176976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30F09D5-FEA2-4020-9932-26843F659EAE}"/>
              </a:ext>
            </a:extLst>
          </p:cNvPr>
          <p:cNvSpPr txBox="1"/>
          <p:nvPr/>
        </p:nvSpPr>
        <p:spPr>
          <a:xfrm>
            <a:off x="995219" y="2070571"/>
            <a:ext cx="5082308" cy="707886"/>
          </a:xfrm>
          <a:prstGeom prst="rect">
            <a:avLst/>
          </a:prstGeom>
          <a:noFill/>
        </p:spPr>
        <p:txBody>
          <a:bodyPr wrap="square">
            <a:spAutoFit/>
          </a:bodyPr>
          <a:lstStyle/>
          <a:p>
            <a:r>
              <a:rPr lang="vi-VN" sz="2000">
                <a:latin typeface="UTM Avo" panose="02040603050506020204" pitchFamily="18" charset="0"/>
              </a:rPr>
              <a:t>Lá cờ Tổ quốc hình chữ nhật, nền đỏ, ở giữa có ngôi sao vàng năm cánh.</a:t>
            </a:r>
            <a:endParaRPr lang="en-US" sz="2000"/>
          </a:p>
        </p:txBody>
      </p:sp>
      <p:cxnSp>
        <p:nvCxnSpPr>
          <p:cNvPr id="4" name="Straight Connector 3">
            <a:extLst>
              <a:ext uri="{FF2B5EF4-FFF2-40B4-BE49-F238E27FC236}">
                <a16:creationId xmlns:a16="http://schemas.microsoft.com/office/drawing/2014/main" id="{A8B8FD4A-1658-4551-8FFC-58D30E910B7E}"/>
              </a:ext>
            </a:extLst>
          </p:cNvPr>
          <p:cNvCxnSpPr/>
          <p:nvPr/>
        </p:nvCxnSpPr>
        <p:spPr>
          <a:xfrm flipH="1">
            <a:off x="4042458" y="1952875"/>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cxnSp>
        <p:nvCxnSpPr>
          <p:cNvPr id="5" name="Straight Connector 4">
            <a:extLst>
              <a:ext uri="{FF2B5EF4-FFF2-40B4-BE49-F238E27FC236}">
                <a16:creationId xmlns:a16="http://schemas.microsoft.com/office/drawing/2014/main" id="{2CB8B517-82D9-40B4-9565-A1F917447F06}"/>
              </a:ext>
            </a:extLst>
          </p:cNvPr>
          <p:cNvCxnSpPr/>
          <p:nvPr/>
        </p:nvCxnSpPr>
        <p:spPr>
          <a:xfrm flipH="1">
            <a:off x="4877654" y="2010815"/>
            <a:ext cx="138465" cy="471639"/>
          </a:xfrm>
          <a:prstGeom prst="line">
            <a:avLst/>
          </a:prstGeom>
          <a:ln w="19050">
            <a:solidFill>
              <a:schemeClr val="accent6">
                <a:lumMod val="5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578626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8C1442D-120C-4B5C-8AAA-A0EEF9B6F00D}"/>
              </a:ext>
            </a:extLst>
          </p:cNvPr>
          <p:cNvSpPr txBox="1"/>
          <p:nvPr/>
        </p:nvSpPr>
        <p:spPr>
          <a:xfrm>
            <a:off x="847437" y="1661165"/>
            <a:ext cx="5738090" cy="1569660"/>
          </a:xfrm>
          <a:prstGeom prst="rect">
            <a:avLst/>
          </a:prstGeom>
          <a:noFill/>
        </p:spPr>
        <p:txBody>
          <a:bodyPr wrap="square">
            <a:spAutoFit/>
          </a:bodyPr>
          <a:lstStyle/>
          <a:p>
            <a:r>
              <a:rPr lang="vi-VN" sz="2400">
                <a:latin typeface="UTM Avo" panose="02040603050506020204" pitchFamily="18" charset="0"/>
              </a:rPr>
              <a:t>Việt Nam có những vị anh hùng có công lớn với đất nước như Hai Bà Trưng, Bà Triệu, Trần Hưng Đạo, Quang Trung, Hồ Chí Minh,... </a:t>
            </a:r>
            <a:endParaRPr lang="en-US" sz="2400"/>
          </a:p>
        </p:txBody>
      </p:sp>
      <p:pic>
        <p:nvPicPr>
          <p:cNvPr id="4" name="Picture 3">
            <a:extLst>
              <a:ext uri="{FF2B5EF4-FFF2-40B4-BE49-F238E27FC236}">
                <a16:creationId xmlns:a16="http://schemas.microsoft.com/office/drawing/2014/main" id="{D77F1A86-CDC8-4CA5-A651-C5B958BD05A0}"/>
              </a:ext>
            </a:extLst>
          </p:cNvPr>
          <p:cNvPicPr>
            <a:picLocks noChangeAspect="1"/>
          </p:cNvPicPr>
          <p:nvPr/>
        </p:nvPicPr>
        <p:blipFill>
          <a:blip r:embed="rId2">
            <a:duotone>
              <a:schemeClr val="accent6">
                <a:shade val="45000"/>
                <a:satMod val="135000"/>
              </a:schemeClr>
              <a:prstClr val="white"/>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Layer>
                </a14:imgProps>
              </a:ext>
              <a:ext uri="{28A0092B-C50C-407E-A947-70E740481C1C}">
                <a14:useLocalDpi xmlns:a14="http://schemas.microsoft.com/office/drawing/2010/main" val="0"/>
              </a:ext>
            </a:extLst>
          </a:blip>
          <a:stretch>
            <a:fillRect/>
          </a:stretch>
        </p:blipFill>
        <p:spPr>
          <a:xfrm>
            <a:off x="625764" y="1728934"/>
            <a:ext cx="288000" cy="288000"/>
          </a:xfrm>
          <a:prstGeom prst="rect">
            <a:avLst/>
          </a:prstGeom>
        </p:spPr>
      </p:pic>
    </p:spTree>
    <p:extLst>
      <p:ext uri="{BB962C8B-B14F-4D97-AF65-F5344CB8AC3E}">
        <p14:creationId xmlns:p14="http://schemas.microsoft.com/office/powerpoint/2010/main" val="1153246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ARS_RESPONSE_PERSONNUM" val="100"/>
  <p:tag name="ARS_PPT_DBNAME" val="Bai29.Canhcuanhoba[20210602101707263].mdb"/>
</p:tagLst>
</file>

<file path=ppt/tags/tag10.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1.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1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2.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3.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4.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5.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6.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7.xml><?xml version="1.0" encoding="utf-8"?>
<p:tagLst xmlns:a="http://schemas.openxmlformats.org/drawingml/2006/main" xmlns:r="http://schemas.openxmlformats.org/officeDocument/2006/relationships" xmlns:p="http://schemas.openxmlformats.org/presentationml/2006/main">
  <p:tag name="PA" val="v3.2.0"/>
</p:tagLst>
</file>

<file path=ppt/tags/tag8.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ags/tag9.xml><?xml version="1.0" encoding="utf-8"?>
<p:tagLst xmlns:a="http://schemas.openxmlformats.org/drawingml/2006/main" xmlns:r="http://schemas.openxmlformats.org/officeDocument/2006/relationships" xmlns:p="http://schemas.openxmlformats.org/presentationml/2006/main">
  <p:tag name="ARS_RESPONSETYPE" val="None"/>
  <p:tag name="ARS_CHARTPARA_ITEMLABELFONTNAME" val="Arial"/>
  <p:tag name="ARS_CHARTPARA_ITEMLABELFONTSIZE" val="16"/>
  <p:tag name="ARS_CHARTPARA_ITEMLABELFONTBOLD" val="False"/>
  <p:tag name="ARS_CHARTPARA_ITEMLABELFONTITALIC" val="False"/>
  <p:tag name="ARS_CHARTPARA_ITEMLABELFONTCOLOR" val="-16777216"/>
  <p:tag name="ARS_CHARTPARA_DATALABELFONTNAME" val="Arial"/>
  <p:tag name="ARS_CHARTPARA_DATALABELFONTSIZE" val="14"/>
  <p:tag name="ARS_CHARTPARA_DATALABELFONTBOLD" val="False"/>
  <p:tag name="ARS_CHARTPARA_DATALABELFONTITALIC" val="False"/>
  <p:tag name="ARS_CHARTPARA_DATALABELFONTCOLOR" val="-16777216"/>
  <p:tag name="ARS_CHARTPARA_DATAFORMAT" val="ltNumberValue"/>
  <p:tag name="ARS_CHARTPARA_SHOWTIME" val="csStop"/>
  <p:tag name="ARS_CHARTPARA_NUMBERDEC" val="0"/>
  <p:tag name="ARS_CHARTPARA_DATAPERCENTBASE" val="crParticipant"/>
  <p:tag name="ARS_CHARTPARA_PERCENTDEC" val="1"/>
  <p:tag name="ARS_CHARTPARA_SHOW3D" val="0"/>
  <p:tag name="ARS_CHARTPARA_SHOWWINDOW" val="0"/>
  <p:tag name="ARS_CHARTPOINTWIDTH" val="0.5"/>
  <p:tag name="ARS_CHARTSHOWITEMTEXT" val="0"/>
  <p:tag name="ARS_CHARTCOLOR_0" val="-12481296"/>
  <p:tag name="ARS_CHARTCOLOR_1" val="-2080758"/>
  <p:tag name="ARS_CHARTCOLOR_2" val="-215999"/>
  <p:tag name="ARS_CHARTCOLOR_3" val="-16423790"/>
  <p:tag name="ARS_CHARTCOLOR_4" val="-4210753"/>
  <p:tag name="ARS_CHARTCOLOR_5" val="-15058071"/>
  <p:tag name="ARS_CHARTCOLOR_6" val="-7294"/>
  <p:tag name="ARS_CHARTCOLOR_7" val="-15557411"/>
  <p:tag name="ARS_CHARTCOLOR_8" val="-3511477"/>
  <p:tag name="ARS_CHARTCOLOR_9" val="-16753445"/>
  <p:tag name="ARS_CHARTPARA_TYPE" val="ctColumn"/>
  <p:tag name="ARS_SLIDE_DUENO" val="100"/>
  <p:tag name="ARS_SLIDE_PARTICIPANTNUM" val="100"/>
  <p:tag name="ARS_SLIDE_SUBMITNUM" val="0"/>
  <p:tag name="ARS_SLIDE_CORRECTNUM" val="0"/>
  <p:tag name="ARS_SLIDE_VOTEMEAN" val="0"/>
</p:tagLst>
</file>

<file path=ppt/theme/theme1.xml><?xml version="1.0" encoding="utf-8"?>
<a:theme xmlns:a="http://schemas.openxmlformats.org/drawingml/2006/main" name="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Custom 3">
      <a:majorFont>
        <a:latin typeface="UTM Cookies"/>
        <a:ea typeface=""/>
        <a:cs typeface=""/>
      </a:majorFont>
      <a:minorFont>
        <a:latin typeface="UTM Avo"/>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Response to Intervention: The Alphabet by Slidesgo">
  <a:themeElements>
    <a:clrScheme name="Simple Light">
      <a:dk1>
        <a:srgbClr val="3F2732"/>
      </a:dk1>
      <a:lt1>
        <a:srgbClr val="FAF4F2"/>
      </a:lt1>
      <a:dk2>
        <a:srgbClr val="3F2732"/>
      </a:dk2>
      <a:lt2>
        <a:srgbClr val="FAF4F2"/>
      </a:lt2>
      <a:accent1>
        <a:srgbClr val="FF835F"/>
      </a:accent1>
      <a:accent2>
        <a:srgbClr val="ACDCDC"/>
      </a:accent2>
      <a:accent3>
        <a:srgbClr val="FFB034"/>
      </a:accent3>
      <a:accent4>
        <a:srgbClr val="55C2B1"/>
      </a:accent4>
      <a:accent5>
        <a:srgbClr val="8C4C5E"/>
      </a:accent5>
      <a:accent6>
        <a:srgbClr val="FFC4C7"/>
      </a:accent6>
      <a:hlink>
        <a:srgbClr val="3F2732"/>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1_Doodle Sketchbook by Slidesgo">
  <a:themeElements>
    <a:clrScheme name="Simple Light">
      <a:dk1>
        <a:srgbClr val="213054"/>
      </a:dk1>
      <a:lt1>
        <a:srgbClr val="BAE5E4"/>
      </a:lt1>
      <a:dk2>
        <a:srgbClr val="A889CC"/>
      </a:dk2>
      <a:lt2>
        <a:srgbClr val="FC7D77"/>
      </a:lt2>
      <a:accent1>
        <a:srgbClr val="FFAB40"/>
      </a:accent1>
      <a:accent2>
        <a:srgbClr val="FFFFFF"/>
      </a:accent2>
      <a:accent3>
        <a:srgbClr val="213054"/>
      </a:accent3>
      <a:accent4>
        <a:srgbClr val="BAE5E4"/>
      </a:accent4>
      <a:accent5>
        <a:srgbClr val="A889CC"/>
      </a:accent5>
      <a:accent6>
        <a:srgbClr val="FC7D77"/>
      </a:accent6>
      <a:hlink>
        <a:srgbClr val="213054"/>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千图网拥有20W+精美PPT模板 更多PPT模板下载至：www.58pic.com/office/ppt​​">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3157</TotalTime>
  <Words>1148</Words>
  <Application>Microsoft Office PowerPoint</Application>
  <PresentationFormat>Custom</PresentationFormat>
  <Paragraphs>121</Paragraphs>
  <Slides>30</Slides>
  <Notes>4</Notes>
  <HiddenSlides>0</HiddenSlides>
  <MMClips>0</MMClips>
  <ScaleCrop>false</ScaleCrop>
  <HeadingPairs>
    <vt:vector size="6" baseType="variant">
      <vt:variant>
        <vt:lpstr>Fonts Used</vt:lpstr>
      </vt:variant>
      <vt:variant>
        <vt:i4>20</vt:i4>
      </vt:variant>
      <vt:variant>
        <vt:lpstr>Theme</vt:lpstr>
      </vt:variant>
      <vt:variant>
        <vt:i4>6</vt:i4>
      </vt:variant>
      <vt:variant>
        <vt:lpstr>Slide Titles</vt:lpstr>
      </vt:variant>
      <vt:variant>
        <vt:i4>30</vt:i4>
      </vt:variant>
    </vt:vector>
  </HeadingPairs>
  <TitlesOfParts>
    <vt:vector size="56" baseType="lpstr">
      <vt:lpstr>UTM Avo</vt:lpstr>
      <vt:lpstr>Arial</vt:lpstr>
      <vt:lpstr>Arial-Rounded</vt:lpstr>
      <vt:lpstr>等线 Light</vt:lpstr>
      <vt:lpstr>Livvic</vt:lpstr>
      <vt:lpstr>Kalam</vt:lpstr>
      <vt:lpstr>Roboto Condensed Light</vt:lpstr>
      <vt:lpstr>SVN-Gretoon</vt:lpstr>
      <vt:lpstr>Montserrat</vt:lpstr>
      <vt:lpstr>Comfortaa</vt:lpstr>
      <vt:lpstr>Calibri</vt:lpstr>
      <vt:lpstr>等线</vt:lpstr>
      <vt:lpstr>Calibri Light</vt:lpstr>
      <vt:lpstr>UTM Cookies</vt:lpstr>
      <vt:lpstr>iCiel Cadena</vt:lpstr>
      <vt:lpstr>UTM Charlotte</vt:lpstr>
      <vt:lpstr>Times New Roman</vt:lpstr>
      <vt:lpstr>Delius Unicase</vt:lpstr>
      <vt:lpstr>HP001 4 hàng</vt:lpstr>
      <vt:lpstr>Chewy</vt:lpstr>
      <vt:lpstr>Doodle Sketchbook by Slidesgo</vt:lpstr>
      <vt:lpstr>Custom Design</vt:lpstr>
      <vt:lpstr>Response to Intervention: The Alphabet by Slidesgo</vt:lpstr>
      <vt:lpstr>Office 主题​​</vt:lpstr>
      <vt:lpstr>1_Doodle Sketchbook by Slidesgo</vt:lpstr>
      <vt:lpstr>千图网拥有20W+精美PPT模板 更多PPT模板下载至：www.58pic.com/office/ppt​​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Củng cố, dặn dò</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L.U</dc:creator>
  <cp:lastModifiedBy>Vip855</cp:lastModifiedBy>
  <cp:revision>211</cp:revision>
  <dcterms:modified xsi:type="dcterms:W3CDTF">2022-02-10T10:50:05Z</dcterms:modified>
</cp:coreProperties>
</file>