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60" r:id="rId3"/>
    <p:sldId id="292" r:id="rId4"/>
    <p:sldId id="293" r:id="rId5"/>
    <p:sldId id="297" r:id="rId6"/>
    <p:sldId id="294" r:id="rId7"/>
    <p:sldId id="295" r:id="rId8"/>
    <p:sldId id="299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61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18944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21813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65:</a:t>
            </a: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BIỂU ĐỒ TRANH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5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10744"/>
              </p:ext>
            </p:extLst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Búp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Gấu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Sóc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487535" y="3129953"/>
            <a:ext cx="5489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SỐ BÚP BÊ VÀ THÚ BÔNG TRONG HỘP ĐỒ CHƠI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3758185" y="3796248"/>
            <a:ext cx="1940181" cy="183486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67036" y="1528534"/>
            <a:ext cx="2953787" cy="2538005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80302" y="1071154"/>
            <a:ext cx="3653598" cy="891387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Búp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Gấu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Sóc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/>
              <a:t>Số</a:t>
            </a:r>
            <a:r>
              <a:rPr lang="en-US" sz="2800" dirty="0" smtClean="0"/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2534143" y="1765509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1263118" y="4138022"/>
            <a:ext cx="4562916" cy="118514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805116" y="4892284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06858"/>
                </a:solidFill>
              </a:rPr>
              <a:t>4</a:t>
            </a:r>
            <a:endParaRPr lang="en-US" sz="2800" b="1" dirty="0">
              <a:solidFill>
                <a:srgbClr val="F06858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37153" y="4892284"/>
            <a:ext cx="248356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06858"/>
                </a:solidFill>
              </a:rPr>
              <a:t>6</a:t>
            </a:r>
            <a:endParaRPr lang="en-US" sz="2800" b="1" dirty="0">
              <a:solidFill>
                <a:srgbClr val="F06858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689" y="5485353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b. Số búp bê bằng số thú bông</a:t>
            </a:r>
          </a:p>
          <a:p>
            <a:r>
              <a:rPr lang="en-US" sz="2800" smtClean="0"/>
              <a:t> loại nào?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951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" grpId="0" animBg="1"/>
      <p:bldP spid="30" grpId="0" animBg="1"/>
      <p:bldP spid="31" grpId="0" uiExpand="1" build="p"/>
      <p:bldP spid="36" grpId="0" animBg="1"/>
      <p:bldP spid="37" grpId="0" animBg="1"/>
      <p:bldP spid="3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2116" y="1129188"/>
            <a:ext cx="6042798" cy="954107"/>
            <a:chOff x="1183343" y="1441142"/>
            <a:chExt cx="604279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53698" y="1441142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</a:t>
              </a:r>
              <a:r>
                <a:rPr lang="en-US" sz="2800" dirty="0" err="1" smtClean="0"/>
                <a:t>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gà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ngỗng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vịt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err="1" smtClean="0"/>
                <a:t>trên</a:t>
              </a:r>
              <a:r>
                <a:rPr lang="en-US" sz="2800" smtClean="0"/>
                <a:t> </a:t>
              </a:r>
              <a:r>
                <a:rPr lang="en-US" sz="2800" smtClean="0"/>
                <a:t>sân: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47596"/>
              </p:ext>
            </p:extLst>
          </p:nvPr>
        </p:nvGraphicFramePr>
        <p:xfrm>
          <a:off x="6578599" y="342901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6650506" y="5483225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244087" y="5514488"/>
            <a:ext cx="732724" cy="807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9742209" y="5451962"/>
            <a:ext cx="767790" cy="869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7152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7152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7152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7152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7152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7152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7152" y="130701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7152" y="7287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14224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14224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4224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4224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14224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171637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71637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71637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637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71637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71637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699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9064376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0633480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975566" y="627018"/>
            <a:ext cx="796834" cy="190833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8505698" y="2261359"/>
            <a:ext cx="796834" cy="78493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79245" y="1959847"/>
            <a:ext cx="5372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Quan sát biểu đồ và trả lời câu hỏi.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560860" y="2849268"/>
            <a:ext cx="75517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a, Con vật nào nhiều nhất ?</a:t>
            </a:r>
          </a:p>
          <a:p>
            <a:r>
              <a:rPr lang="en-US" sz="2800" smtClean="0"/>
              <a:t>Con vật nào ít nhất ?</a:t>
            </a:r>
          </a:p>
          <a:p>
            <a:r>
              <a:rPr lang="en-US" sz="2800" smtClean="0"/>
              <a:t>b, Mỗi loại có bao nhiêu con?</a:t>
            </a:r>
          </a:p>
          <a:p>
            <a:endParaRPr lang="en-US" sz="2800" smtClean="0"/>
          </a:p>
          <a:p>
            <a:r>
              <a:rPr lang="en-US" sz="2800" smtClean="0"/>
              <a:t>c, Số gà nhiều hơn số ngỗng mấy con?</a:t>
            </a:r>
          </a:p>
          <a:p>
            <a:r>
              <a:rPr lang="en-US" sz="2800" smtClean="0"/>
              <a:t>Số ngỗng nhiều hơn số vịt mấy con?</a:t>
            </a:r>
          </a:p>
          <a:p>
            <a:endParaRPr lang="en-US" sz="2800" smtClean="0"/>
          </a:p>
          <a:p>
            <a:endParaRPr lang="en-US" sz="280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507" y="-64502"/>
            <a:ext cx="1777457" cy="203320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71276" y="2854354"/>
            <a:ext cx="75517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a</a:t>
            </a:r>
            <a:r>
              <a:rPr lang="en-US" sz="2800">
                <a:solidFill>
                  <a:srgbClr val="FF0000"/>
                </a:solidFill>
              </a:rPr>
              <a:t>, </a:t>
            </a:r>
            <a:r>
              <a:rPr lang="en-US" sz="2800" smtClean="0">
                <a:solidFill>
                  <a:srgbClr val="FF0000"/>
                </a:solidFill>
              </a:rPr>
              <a:t>Con gà nhiều nhất.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smtClean="0">
                <a:solidFill>
                  <a:srgbClr val="FF0000"/>
                </a:solidFill>
              </a:rPr>
              <a:t>Con vịt ít nhất.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b, </a:t>
            </a:r>
          </a:p>
          <a:p>
            <a:endParaRPr lang="en-US" sz="2800" smtClean="0">
              <a:solidFill>
                <a:srgbClr val="FF0000"/>
              </a:solidFill>
            </a:endParaRPr>
          </a:p>
          <a:p>
            <a:r>
              <a:rPr lang="en-US" sz="2800" smtClean="0">
                <a:solidFill>
                  <a:srgbClr val="FF0000"/>
                </a:solidFill>
              </a:rPr>
              <a:t>c, Số gà nhiều hơn số ngỗng là 2 con.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Số ngỗng nhiều hơn số vịt là 1 con</a:t>
            </a:r>
          </a:p>
          <a:p>
            <a:endParaRPr lang="en-US" sz="2800" smtClean="0"/>
          </a:p>
          <a:p>
            <a:endParaRPr lang="en-US" sz="2800" smtClean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98092"/>
              </p:ext>
            </p:extLst>
          </p:nvPr>
        </p:nvGraphicFramePr>
        <p:xfrm>
          <a:off x="1112471" y="3795086"/>
          <a:ext cx="306956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188">
                  <a:extLst>
                    <a:ext uri="{9D8B030D-6E8A-4147-A177-3AD203B41FA5}">
                      <a16:colId xmlns:a16="http://schemas.microsoft.com/office/drawing/2014/main" val="991175032"/>
                    </a:ext>
                  </a:extLst>
                </a:gridCol>
                <a:gridCol w="1023188">
                  <a:extLst>
                    <a:ext uri="{9D8B030D-6E8A-4147-A177-3AD203B41FA5}">
                      <a16:colId xmlns:a16="http://schemas.microsoft.com/office/drawing/2014/main" val="696172665"/>
                    </a:ext>
                  </a:extLst>
                </a:gridCol>
                <a:gridCol w="1023188">
                  <a:extLst>
                    <a:ext uri="{9D8B030D-6E8A-4147-A177-3AD203B41FA5}">
                      <a16:colId xmlns:a16="http://schemas.microsoft.com/office/drawing/2014/main" val="2806042926"/>
                    </a:ext>
                  </a:extLst>
                </a:gridCol>
              </a:tblGrid>
              <a:tr h="304036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Gà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Vịt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Ngỗng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83779"/>
                  </a:ext>
                </a:extLst>
              </a:tr>
              <a:tr h="304036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8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5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6</a:t>
                      </a:r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502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1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1" grpId="1" animBg="1"/>
      <p:bldP spid="42" grpId="0" animBg="1"/>
      <p:bldP spid="42" grpId="1" animBg="1"/>
      <p:bldP spid="40" grpId="0" uiExpand="1" build="p"/>
      <p:bldP spid="43" grpId="0" uiExpand="1" build="p"/>
      <p:bldP spid="4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0181" y="699820"/>
            <a:ext cx="6722281" cy="570588"/>
            <a:chOff x="1183343" y="1464304"/>
            <a:chExt cx="6722281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58" y="1966445"/>
            <a:ext cx="7091508" cy="24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5" y="142678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SỐ QUE TÍNH TRONG MỖI HỘP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27464" y="1567543"/>
            <a:ext cx="2762275" cy="2863000"/>
            <a:chOff x="927464" y="1567543"/>
            <a:chExt cx="2762275" cy="286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10709926" y="2107950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709926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709926" y="367943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6796" y="4180344"/>
            <a:ext cx="106794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/>
              <a:t>a, Mỗi hộp có bao nhiêu que tính?</a:t>
            </a:r>
          </a:p>
          <a:p>
            <a:pPr>
              <a:lnSpc>
                <a:spcPct val="150000"/>
              </a:lnSpc>
            </a:pPr>
            <a:r>
              <a:rPr lang="en-US" sz="2800" smtClean="0"/>
              <a:t>b, </a:t>
            </a:r>
            <a:r>
              <a:rPr lang="en-US" sz="2800" smtClean="0"/>
              <a:t>Hộp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err="1" smtClean="0"/>
              <a:t>nhất</a:t>
            </a:r>
            <a:r>
              <a:rPr lang="en-US" sz="2800"/>
              <a:t>? </a:t>
            </a:r>
            <a:endParaRPr lang="en-US" sz="2800"/>
          </a:p>
          <a:p>
            <a:pPr>
              <a:lnSpc>
                <a:spcPct val="150000"/>
              </a:lnSpc>
            </a:pPr>
            <a:r>
              <a:rPr lang="en-US" sz="2800" smtClean="0"/>
              <a:t>Hộp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8386" y="4801700"/>
            <a:ext cx="10679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FF0000"/>
                </a:solidFill>
              </a:rPr>
              <a:t>Hộp B có nhiều que tính nhất</a:t>
            </a:r>
            <a:endParaRPr lang="en-US" sz="28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FF0000"/>
                </a:solidFill>
              </a:rPr>
              <a:t>Hộp A </a:t>
            </a:r>
            <a:r>
              <a:rPr lang="en-US" sz="2800" dirty="0" err="1" smtClean="0">
                <a:solidFill>
                  <a:srgbClr val="FF0000"/>
                </a:solidFill>
              </a:rPr>
              <a:t>ít</a:t>
            </a:r>
            <a:r>
              <a:rPr lang="en-US" sz="2800" dirty="0" smtClean="0">
                <a:solidFill>
                  <a:srgbClr val="FF0000"/>
                </a:solidFill>
              </a:rPr>
              <a:t> que </a:t>
            </a:r>
            <a:r>
              <a:rPr lang="en-US" sz="2800" err="1" smtClean="0">
                <a:solidFill>
                  <a:srgbClr val="FF0000"/>
                </a:solidFill>
              </a:rPr>
              <a:t>tính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>nhất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uiExpand="1" build="p"/>
      <p:bldP spid="1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3224502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262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UTM Cookies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10 PRO</cp:lastModifiedBy>
  <cp:revision>106</cp:revision>
  <dcterms:created xsi:type="dcterms:W3CDTF">2021-06-02T01:34:28Z</dcterms:created>
  <dcterms:modified xsi:type="dcterms:W3CDTF">2022-02-10T09:59:03Z</dcterms:modified>
</cp:coreProperties>
</file>