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330" r:id="rId4"/>
    <p:sldId id="316" r:id="rId5"/>
    <p:sldId id="325" r:id="rId6"/>
    <p:sldId id="309" r:id="rId7"/>
    <p:sldId id="331" r:id="rId8"/>
    <p:sldId id="332" r:id="rId9"/>
    <p:sldId id="32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107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25: Ôn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khỏe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UTM Avo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 2,3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AE8F1A-F441-4B12-BC65-66EFDC96D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03911"/>
            <a:ext cx="5867400" cy="39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C37E12-1EBE-4FA5-B726-8001D1622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57150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D726D7-6F09-449F-A310-9EFF49CC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3569517" cy="281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88888F-60D2-454B-A030-0D5AACB7A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17215"/>
            <a:ext cx="3751118" cy="282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D28DB6-3EAF-49B4-B2BF-13476306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12" y="1295400"/>
            <a:ext cx="4006517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A6E8CE-D531-4126-8371-E276052B4190}"/>
              </a:ext>
            </a:extLst>
          </p:cNvPr>
          <p:cNvSpPr txBox="1"/>
          <p:nvPr/>
        </p:nvSpPr>
        <p:spPr>
          <a:xfrm>
            <a:off x="228600" y="9906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xé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dán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sưu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UTM Avo" pitchFamily="18" charset="0"/>
                <a:cs typeface="Times New Roman" panose="02020603050405020304" pitchFamily="18" charset="0"/>
              </a:rPr>
              <a:t>được</a:t>
            </a:r>
            <a:endParaRPr lang="en-US" sz="2000" dirty="0">
              <a:latin typeface="UTM Avo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474410-28B1-4EC3-8AC6-41089E8E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667072"/>
            <a:ext cx="4849745" cy="1681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03BBDE-366F-4E05-B43C-221070099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38" y="2429797"/>
            <a:ext cx="2552524" cy="19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1663</TotalTime>
  <Words>80</Words>
  <Application>Microsoft Office PowerPoint</Application>
  <PresentationFormat>On-screen Show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HH</cp:lastModifiedBy>
  <cp:revision>141</cp:revision>
  <dcterms:created xsi:type="dcterms:W3CDTF">2020-08-08T13:30:12Z</dcterms:created>
  <dcterms:modified xsi:type="dcterms:W3CDTF">2021-04-11T16:00:54Z</dcterms:modified>
</cp:coreProperties>
</file>