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0"/>
  </p:notesMasterIdLst>
  <p:sldIdLst>
    <p:sldId id="268" r:id="rId3"/>
    <p:sldId id="275" r:id="rId4"/>
    <p:sldId id="264" r:id="rId5"/>
    <p:sldId id="299" r:id="rId6"/>
    <p:sldId id="323" r:id="rId7"/>
    <p:sldId id="325" r:id="rId8"/>
    <p:sldId id="32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UTM Avo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102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 24: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Tự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bảo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vệ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UTM Avo" pitchFamily="18" charset="0"/>
                <a:cs typeface="Times New Roman" panose="02020603050405020304" pitchFamily="18" charset="0"/>
              </a:rPr>
              <a:t>mình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ngón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ngoan</a:t>
            </a:r>
            <a:endParaRPr lang="en-US" sz="4000" i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AF70ED7-9F99-42C2-B8AC-BE6109526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9363"/>
            <a:ext cx="6634231" cy="42797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5DB3DE9-45EA-4EFA-ABC7-210641A9E1BC}"/>
              </a:ext>
            </a:extLst>
          </p:cNvPr>
          <p:cNvSpPr txBox="1"/>
          <p:nvPr/>
        </p:nvSpPr>
        <p:spPr>
          <a:xfrm>
            <a:off x="1069215" y="5429065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ngực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đùi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vào</a:t>
            </a:r>
            <a:endParaRPr lang="en-US" sz="2400" dirty="0">
              <a:latin typeface="UTM Avo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228278B-9EB6-4CA7-B1FE-3BE191760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032" y="2506359"/>
            <a:ext cx="1671398" cy="20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181163-DDDC-49D7-A3D5-09560A697A71}"/>
              </a:ext>
            </a:extLst>
          </p:cNvPr>
          <p:cNvSpPr txBox="1"/>
          <p:nvPr/>
        </p:nvSpPr>
        <p:spPr>
          <a:xfrm>
            <a:off x="2803150" y="2286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D392B-9792-4BA5-BEAE-B7801CEB9512}"/>
              </a:ext>
            </a:extLst>
          </p:cNvPr>
          <p:cNvSpPr txBox="1"/>
          <p:nvPr/>
        </p:nvSpPr>
        <p:spPr>
          <a:xfrm>
            <a:off x="6934200" y="1169332"/>
            <a:ext cx="1417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C6E010-B561-4BDF-9A06-A99143B8CD9E}"/>
              </a:ext>
            </a:extLst>
          </p:cNvPr>
          <p:cNvSpPr txBox="1"/>
          <p:nvPr/>
        </p:nvSpPr>
        <p:spPr>
          <a:xfrm>
            <a:off x="533400" y="892334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6762F6-46EE-4ACC-B668-E902D8B0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333" y="638524"/>
            <a:ext cx="3933333" cy="5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8934C5-990C-461A-B8CC-D6C5C9EE5694}"/>
              </a:ext>
            </a:extLst>
          </p:cNvPr>
          <p:cNvSpPr txBox="1"/>
          <p:nvPr/>
        </p:nvSpPr>
        <p:spPr>
          <a:xfrm>
            <a:off x="17526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6C4412-BBFC-483C-A7AF-7C2DD507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499056"/>
            <a:ext cx="838200" cy="712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91A852-C53E-4C59-A724-EE968E3CE416}"/>
              </a:ext>
            </a:extLst>
          </p:cNvPr>
          <p:cNvSpPr txBox="1"/>
          <p:nvPr/>
        </p:nvSpPr>
        <p:spPr>
          <a:xfrm>
            <a:off x="897228" y="1456383"/>
            <a:ext cx="687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4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8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1658</TotalTime>
  <Words>126</Words>
  <Application>Microsoft Office PowerPoint</Application>
  <PresentationFormat>On-screen Show (4:3)</PresentationFormat>
  <Paragraphs>18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HH</cp:lastModifiedBy>
  <cp:revision>137</cp:revision>
  <dcterms:created xsi:type="dcterms:W3CDTF">2020-08-08T13:30:12Z</dcterms:created>
  <dcterms:modified xsi:type="dcterms:W3CDTF">2021-04-03T13:11:41Z</dcterms:modified>
</cp:coreProperties>
</file>