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1" r:id="rId2"/>
    <p:sldId id="296" r:id="rId3"/>
    <p:sldId id="314" r:id="rId4"/>
    <p:sldId id="298" r:id="rId5"/>
    <p:sldId id="279" r:id="rId6"/>
    <p:sldId id="309" r:id="rId7"/>
    <p:sldId id="310" r:id="rId8"/>
    <p:sldId id="311" r:id="rId9"/>
    <p:sldId id="312" r:id="rId10"/>
    <p:sldId id="313" r:id="rId11"/>
    <p:sldId id="270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120"/>
    <a:srgbClr val="008687"/>
    <a:srgbClr val="416238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55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7A26888-26BF-4ADD-90D7-47E40FF493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916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TITLE + TEXT + DESIGN 4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1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0997FE-03D7-463B-9F80-68970B6AF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/>
        </p:blipFill>
        <p:spPr>
          <a:xfrm>
            <a:off x="1" y="1376443"/>
            <a:ext cx="9143999" cy="3738052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732088"/>
            <a:ext cx="914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i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 – KỂ CHUYỆN</a:t>
            </a:r>
            <a:endParaRPr lang="en-US" sz="2800" i="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907412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2650066" y="1543050"/>
            <a:ext cx="4411134" cy="3422650"/>
            <a:chOff x="1008" y="1776"/>
            <a:chExt cx="3984" cy="1968"/>
          </a:xfrm>
        </p:grpSpPr>
        <p:pic>
          <p:nvPicPr>
            <p:cNvPr id="15367" name="Picture 10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1" t="50174" b="1326"/>
            <a:stretch>
              <a:fillRect/>
            </a:stretch>
          </p:blipFill>
          <p:spPr bwMode="auto">
            <a:xfrm>
              <a:off x="1008" y="1776"/>
              <a:ext cx="3984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8" name="Oval 11"/>
            <p:cNvSpPr>
              <a:spLocks noChangeArrowheads="1"/>
            </p:cNvSpPr>
            <p:nvPr/>
          </p:nvSpPr>
          <p:spPr bwMode="auto">
            <a:xfrm>
              <a:off x="1104" y="1776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86267" y="15805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89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7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37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37"/>
          <p:cNvGrpSpPr/>
          <p:nvPr/>
        </p:nvGrpSpPr>
        <p:grpSpPr>
          <a:xfrm>
            <a:off x="5358610" y="540000"/>
            <a:ext cx="2992017" cy="4253495"/>
            <a:chOff x="5358610" y="540000"/>
            <a:chExt cx="2992017" cy="4253495"/>
          </a:xfrm>
        </p:grpSpPr>
        <p:sp>
          <p:nvSpPr>
            <p:cNvPr id="1441" name="Google Shape;1441;p37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7" name="Google Shape;1647;p37"/>
            <p:cNvGrpSpPr/>
            <p:nvPr/>
          </p:nvGrpSpPr>
          <p:grpSpPr>
            <a:xfrm>
              <a:off x="6720483" y="1546905"/>
              <a:ext cx="1630144" cy="1130547"/>
              <a:chOff x="6720483" y="1546905"/>
              <a:chExt cx="1630144" cy="1130547"/>
            </a:xfrm>
          </p:grpSpPr>
          <p:sp>
            <p:nvSpPr>
              <p:cNvPr id="1648" name="Google Shape;1648;p37"/>
              <p:cNvSpPr/>
              <p:nvPr/>
            </p:nvSpPr>
            <p:spPr>
              <a:xfrm rot="10800000">
                <a:off x="6720483" y="1546905"/>
                <a:ext cx="1630144" cy="1130547"/>
              </a:xfrm>
              <a:custGeom>
                <a:avLst/>
                <a:gdLst/>
                <a:ahLst/>
                <a:cxnLst/>
                <a:rect l="l" t="t" r="r" b="b"/>
                <a:pathLst>
                  <a:path w="54712" h="37941" extrusionOk="0">
                    <a:moveTo>
                      <a:pt x="46962" y="1"/>
                    </a:moveTo>
                    <a:cubicBezTo>
                      <a:pt x="46837" y="28"/>
                      <a:pt x="42163" y="5979"/>
                      <a:pt x="41904" y="6006"/>
                    </a:cubicBezTo>
                    <a:cubicBezTo>
                      <a:pt x="41830" y="6013"/>
                      <a:pt x="41755" y="6015"/>
                      <a:pt x="41680" y="6015"/>
                    </a:cubicBezTo>
                    <a:cubicBezTo>
                      <a:pt x="41577" y="6015"/>
                      <a:pt x="41474" y="6011"/>
                      <a:pt x="41372" y="6009"/>
                    </a:cubicBezTo>
                    <a:cubicBezTo>
                      <a:pt x="40058" y="5996"/>
                      <a:pt x="38745" y="5965"/>
                      <a:pt x="37430" y="5965"/>
                    </a:cubicBezTo>
                    <a:cubicBezTo>
                      <a:pt x="35976" y="5969"/>
                      <a:pt x="34519" y="5999"/>
                      <a:pt x="33065" y="6009"/>
                    </a:cubicBezTo>
                    <a:cubicBezTo>
                      <a:pt x="32799" y="6011"/>
                      <a:pt x="32533" y="6012"/>
                      <a:pt x="32267" y="6012"/>
                    </a:cubicBezTo>
                    <a:cubicBezTo>
                      <a:pt x="31681" y="6012"/>
                      <a:pt x="31095" y="6008"/>
                      <a:pt x="30509" y="6006"/>
                    </a:cubicBezTo>
                    <a:cubicBezTo>
                      <a:pt x="28872" y="5999"/>
                      <a:pt x="27240" y="5992"/>
                      <a:pt x="25606" y="5979"/>
                    </a:cubicBezTo>
                    <a:cubicBezTo>
                      <a:pt x="24850" y="5973"/>
                      <a:pt x="24097" y="5943"/>
                      <a:pt x="23344" y="5943"/>
                    </a:cubicBezTo>
                    <a:cubicBezTo>
                      <a:pt x="23245" y="5943"/>
                      <a:pt x="23146" y="5944"/>
                      <a:pt x="23047" y="5945"/>
                    </a:cubicBezTo>
                    <a:cubicBezTo>
                      <a:pt x="21201" y="5965"/>
                      <a:pt x="19354" y="6006"/>
                      <a:pt x="17505" y="6046"/>
                    </a:cubicBezTo>
                    <a:cubicBezTo>
                      <a:pt x="16656" y="6063"/>
                      <a:pt x="15804" y="6098"/>
                      <a:pt x="14952" y="6124"/>
                    </a:cubicBezTo>
                    <a:cubicBezTo>
                      <a:pt x="13498" y="6168"/>
                      <a:pt x="12045" y="6243"/>
                      <a:pt x="10591" y="6249"/>
                    </a:cubicBezTo>
                    <a:cubicBezTo>
                      <a:pt x="9496" y="6255"/>
                      <a:pt x="8400" y="6286"/>
                      <a:pt x="7304" y="6286"/>
                    </a:cubicBezTo>
                    <a:cubicBezTo>
                      <a:pt x="6305" y="6286"/>
                      <a:pt x="5306" y="6260"/>
                      <a:pt x="4308" y="6165"/>
                    </a:cubicBezTo>
                    <a:cubicBezTo>
                      <a:pt x="4246" y="6159"/>
                      <a:pt x="4184" y="6157"/>
                      <a:pt x="4121" y="6157"/>
                    </a:cubicBezTo>
                    <a:cubicBezTo>
                      <a:pt x="4006" y="6157"/>
                      <a:pt x="3891" y="6164"/>
                      <a:pt x="3777" y="6168"/>
                    </a:cubicBezTo>
                    <a:cubicBezTo>
                      <a:pt x="2750" y="6215"/>
                      <a:pt x="1719" y="6260"/>
                      <a:pt x="691" y="6313"/>
                    </a:cubicBezTo>
                    <a:cubicBezTo>
                      <a:pt x="491" y="6327"/>
                      <a:pt x="295" y="6385"/>
                      <a:pt x="45" y="6432"/>
                    </a:cubicBezTo>
                    <a:cubicBezTo>
                      <a:pt x="1" y="7761"/>
                      <a:pt x="166" y="9025"/>
                      <a:pt x="400" y="10277"/>
                    </a:cubicBezTo>
                    <a:cubicBezTo>
                      <a:pt x="589" y="11291"/>
                      <a:pt x="691" y="12309"/>
                      <a:pt x="725" y="13336"/>
                    </a:cubicBezTo>
                    <a:cubicBezTo>
                      <a:pt x="775" y="14935"/>
                      <a:pt x="809" y="16535"/>
                      <a:pt x="884" y="18131"/>
                    </a:cubicBezTo>
                    <a:cubicBezTo>
                      <a:pt x="945" y="19439"/>
                      <a:pt x="1069" y="20748"/>
                      <a:pt x="1147" y="22056"/>
                    </a:cubicBezTo>
                    <a:cubicBezTo>
                      <a:pt x="1238" y="23581"/>
                      <a:pt x="1330" y="25106"/>
                      <a:pt x="1394" y="26631"/>
                    </a:cubicBezTo>
                    <a:cubicBezTo>
                      <a:pt x="1461" y="28227"/>
                      <a:pt x="1522" y="29826"/>
                      <a:pt x="1536" y="31425"/>
                    </a:cubicBezTo>
                    <a:cubicBezTo>
                      <a:pt x="1549" y="33059"/>
                      <a:pt x="1499" y="34692"/>
                      <a:pt x="1485" y="36325"/>
                    </a:cubicBezTo>
                    <a:cubicBezTo>
                      <a:pt x="1485" y="36609"/>
                      <a:pt x="1502" y="36893"/>
                      <a:pt x="1543" y="37173"/>
                    </a:cubicBezTo>
                    <a:cubicBezTo>
                      <a:pt x="1582" y="37448"/>
                      <a:pt x="1771" y="37586"/>
                      <a:pt x="2054" y="37586"/>
                    </a:cubicBezTo>
                    <a:cubicBezTo>
                      <a:pt x="2060" y="37586"/>
                      <a:pt x="2067" y="37586"/>
                      <a:pt x="2073" y="37586"/>
                    </a:cubicBezTo>
                    <a:cubicBezTo>
                      <a:pt x="2212" y="37579"/>
                      <a:pt x="2354" y="37546"/>
                      <a:pt x="2496" y="37535"/>
                    </a:cubicBezTo>
                    <a:cubicBezTo>
                      <a:pt x="3779" y="37456"/>
                      <a:pt x="5059" y="37339"/>
                      <a:pt x="6347" y="37339"/>
                    </a:cubicBezTo>
                    <a:cubicBezTo>
                      <a:pt x="6587" y="37339"/>
                      <a:pt x="6827" y="37343"/>
                      <a:pt x="7067" y="37352"/>
                    </a:cubicBezTo>
                    <a:cubicBezTo>
                      <a:pt x="8802" y="37419"/>
                      <a:pt x="10538" y="37462"/>
                      <a:pt x="12273" y="37462"/>
                    </a:cubicBezTo>
                    <a:cubicBezTo>
                      <a:pt x="13697" y="37462"/>
                      <a:pt x="15120" y="37433"/>
                      <a:pt x="16541" y="37366"/>
                    </a:cubicBezTo>
                    <a:cubicBezTo>
                      <a:pt x="17260" y="37331"/>
                      <a:pt x="17977" y="37316"/>
                      <a:pt x="18693" y="37316"/>
                    </a:cubicBezTo>
                    <a:cubicBezTo>
                      <a:pt x="20284" y="37316"/>
                      <a:pt x="21870" y="37391"/>
                      <a:pt x="23463" y="37491"/>
                    </a:cubicBezTo>
                    <a:cubicBezTo>
                      <a:pt x="25410" y="37613"/>
                      <a:pt x="27361" y="37671"/>
                      <a:pt x="29315" y="37731"/>
                    </a:cubicBezTo>
                    <a:cubicBezTo>
                      <a:pt x="30732" y="37775"/>
                      <a:pt x="32155" y="37758"/>
                      <a:pt x="33575" y="37809"/>
                    </a:cubicBezTo>
                    <a:cubicBezTo>
                      <a:pt x="35083" y="37868"/>
                      <a:pt x="36591" y="37922"/>
                      <a:pt x="38100" y="37922"/>
                    </a:cubicBezTo>
                    <a:cubicBezTo>
                      <a:pt x="38758" y="37922"/>
                      <a:pt x="39416" y="37912"/>
                      <a:pt x="40074" y="37887"/>
                    </a:cubicBezTo>
                    <a:cubicBezTo>
                      <a:pt x="40721" y="37862"/>
                      <a:pt x="41370" y="37848"/>
                      <a:pt x="42018" y="37848"/>
                    </a:cubicBezTo>
                    <a:cubicBezTo>
                      <a:pt x="42578" y="37848"/>
                      <a:pt x="43139" y="37858"/>
                      <a:pt x="43699" y="37880"/>
                    </a:cubicBezTo>
                    <a:cubicBezTo>
                      <a:pt x="44795" y="37925"/>
                      <a:pt x="45892" y="37940"/>
                      <a:pt x="46988" y="37940"/>
                    </a:cubicBezTo>
                    <a:cubicBezTo>
                      <a:pt x="49124" y="37940"/>
                      <a:pt x="51260" y="37881"/>
                      <a:pt x="53396" y="37863"/>
                    </a:cubicBezTo>
                    <a:cubicBezTo>
                      <a:pt x="53707" y="37860"/>
                      <a:pt x="54018" y="37792"/>
                      <a:pt x="54319" y="37755"/>
                    </a:cubicBezTo>
                    <a:cubicBezTo>
                      <a:pt x="54711" y="36754"/>
                      <a:pt x="53967" y="28690"/>
                      <a:pt x="53991" y="26299"/>
                    </a:cubicBezTo>
                    <a:cubicBezTo>
                      <a:pt x="54011" y="24453"/>
                      <a:pt x="53981" y="22604"/>
                      <a:pt x="53876" y="20761"/>
                    </a:cubicBezTo>
                    <a:cubicBezTo>
                      <a:pt x="53707" y="17816"/>
                      <a:pt x="53470" y="14875"/>
                      <a:pt x="53389" y="11926"/>
                    </a:cubicBezTo>
                    <a:cubicBezTo>
                      <a:pt x="53338" y="10080"/>
                      <a:pt x="53301" y="8231"/>
                      <a:pt x="53254" y="6385"/>
                    </a:cubicBezTo>
                    <a:cubicBezTo>
                      <a:pt x="53250" y="6219"/>
                      <a:pt x="53207" y="6050"/>
                      <a:pt x="53173" y="5810"/>
                    </a:cubicBezTo>
                    <a:cubicBezTo>
                      <a:pt x="51286" y="5891"/>
                      <a:pt x="49440" y="5915"/>
                      <a:pt x="47608" y="6070"/>
                    </a:cubicBezTo>
                    <a:cubicBezTo>
                      <a:pt x="47401" y="5566"/>
                      <a:pt x="46874" y="572"/>
                      <a:pt x="4696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7"/>
              <p:cNvSpPr txBox="1"/>
              <p:nvPr/>
            </p:nvSpPr>
            <p:spPr>
              <a:xfrm>
                <a:off x="6967374" y="1728725"/>
                <a:ext cx="1136400" cy="67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 dirty="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</a:t>
                </a:r>
                <a:endParaRPr sz="2400" dirty="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D3214D-302E-4093-AD85-58376CE6C4EC}"/>
              </a:ext>
            </a:extLst>
          </p:cNvPr>
          <p:cNvSpPr txBox="1"/>
          <p:nvPr/>
        </p:nvSpPr>
        <p:spPr>
          <a:xfrm>
            <a:off x="635267" y="1307450"/>
            <a:ext cx="331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5221AA7-5D79-4258-8D3C-483033A3F663}"/>
              </a:ext>
            </a:extLst>
          </p:cNvPr>
          <p:cNvSpPr txBox="1"/>
          <p:nvPr/>
        </p:nvSpPr>
        <p:spPr>
          <a:xfrm>
            <a:off x="713069" y="2768382"/>
            <a:ext cx="331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蛋糕&#10;&#10;描述已自动生成">
            <a:extLst>
              <a:ext uri="{FF2B5EF4-FFF2-40B4-BE49-F238E27FC236}">
                <a16:creationId xmlns:a16="http://schemas.microsoft.com/office/drawing/2014/main" id="{5B507A1D-1571-471D-80F4-4FEE59E0F7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8" t="17555" r="2398" b="19112"/>
          <a:stretch/>
        </p:blipFill>
        <p:spPr>
          <a:xfrm>
            <a:off x="-130572" y="755983"/>
            <a:ext cx="4086538" cy="3631533"/>
          </a:xfrm>
          <a:prstGeom prst="rect">
            <a:avLst/>
          </a:prstGeom>
        </p:spPr>
      </p:pic>
      <p:sp>
        <p:nvSpPr>
          <p:cNvPr id="7" name="双波形 6">
            <a:extLst>
              <a:ext uri="{FF2B5EF4-FFF2-40B4-BE49-F238E27FC236}">
                <a16:creationId xmlns:a16="http://schemas.microsoft.com/office/drawing/2014/main" id="{F2DA29EE-0C95-4B45-9DFF-164E7770A68F}"/>
              </a:ext>
            </a:extLst>
          </p:cNvPr>
          <p:cNvSpPr/>
          <p:nvPr/>
        </p:nvSpPr>
        <p:spPr>
          <a:xfrm>
            <a:off x="3955965" y="1256992"/>
            <a:ext cx="4790101" cy="2468341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80" y="1270000"/>
            <a:ext cx="4170718" cy="4170718"/>
          </a:xfrm>
          <a:prstGeom prst="rect">
            <a:avLst/>
          </a:prstGeom>
        </p:spPr>
      </p:pic>
      <p:sp>
        <p:nvSpPr>
          <p:cNvPr id="3" name="流程图: 文档 2">
            <a:extLst>
              <a:ext uri="{FF2B5EF4-FFF2-40B4-BE49-F238E27FC236}">
                <a16:creationId xmlns:a16="http://schemas.microsoft.com/office/drawing/2014/main" id="{C7EFC797-14B9-4BAD-B58B-270AF753B5FE}"/>
              </a:ext>
            </a:extLst>
          </p:cNvPr>
          <p:cNvSpPr/>
          <p:nvPr/>
        </p:nvSpPr>
        <p:spPr>
          <a:xfrm>
            <a:off x="207777" y="516466"/>
            <a:ext cx="5842000" cy="4190851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1334">
            <a:extLst>
              <a:ext uri="{FF2B5EF4-FFF2-40B4-BE49-F238E27FC236}">
                <a16:creationId xmlns:a16="http://schemas.microsoft.com/office/drawing/2014/main" id="{DB2FE6DA-A333-438C-BF17-0D2652F12FA8}"/>
              </a:ext>
            </a:extLst>
          </p:cNvPr>
          <p:cNvGrpSpPr/>
          <p:nvPr/>
        </p:nvGrpSpPr>
        <p:grpSpPr>
          <a:xfrm>
            <a:off x="895017" y="3903312"/>
            <a:ext cx="333697" cy="290789"/>
            <a:chOff x="0" y="0"/>
            <a:chExt cx="889857" cy="775435"/>
          </a:xfrm>
        </p:grpSpPr>
        <p:sp>
          <p:nvSpPr>
            <p:cNvPr id="6" name="Shape 1331">
              <a:extLst>
                <a:ext uri="{FF2B5EF4-FFF2-40B4-BE49-F238E27FC236}">
                  <a16:creationId xmlns:a16="http://schemas.microsoft.com/office/drawing/2014/main" id="{0E7654E1-B143-4ACC-BC5B-4D5B62485CBE}"/>
                </a:ext>
              </a:extLst>
            </p:cNvPr>
            <p:cNvSpPr/>
            <p:nvPr/>
          </p:nvSpPr>
          <p:spPr>
            <a:xfrm>
              <a:off x="0" y="0"/>
              <a:ext cx="889858" cy="480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lnTo>
                    <a:pt x="0" y="10800"/>
                  </a:lnTo>
                  <a:lnTo>
                    <a:pt x="10817" y="0"/>
                  </a:lnTo>
                  <a:lnTo>
                    <a:pt x="21600" y="10800"/>
                  </a:lnTo>
                  <a:lnTo>
                    <a:pt x="10817" y="21600"/>
                  </a:lnTo>
                  <a:close/>
                  <a:moveTo>
                    <a:pt x="3010" y="10800"/>
                  </a:moveTo>
                  <a:lnTo>
                    <a:pt x="10817" y="18638"/>
                  </a:lnTo>
                  <a:lnTo>
                    <a:pt x="18590" y="10800"/>
                  </a:lnTo>
                  <a:lnTo>
                    <a:pt x="10817" y="2901"/>
                  </a:lnTo>
                  <a:lnTo>
                    <a:pt x="3010" y="10800"/>
                  </a:ln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332">
              <a:extLst>
                <a:ext uri="{FF2B5EF4-FFF2-40B4-BE49-F238E27FC236}">
                  <a16:creationId xmlns:a16="http://schemas.microsoft.com/office/drawing/2014/main" id="{DD618F27-D39F-4432-82FD-80A974F25DFD}"/>
                </a:ext>
              </a:extLst>
            </p:cNvPr>
            <p:cNvSpPr/>
            <p:nvPr/>
          </p:nvSpPr>
          <p:spPr>
            <a:xfrm>
              <a:off x="18065" y="355284"/>
              <a:ext cx="853720" cy="26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lnTo>
                    <a:pt x="0" y="4184"/>
                  </a:lnTo>
                  <a:lnTo>
                    <a:pt x="624" y="0"/>
                  </a:lnTo>
                  <a:lnTo>
                    <a:pt x="10817" y="16172"/>
                  </a:lnTo>
                  <a:lnTo>
                    <a:pt x="21011" y="0"/>
                  </a:lnTo>
                  <a:lnTo>
                    <a:pt x="21600" y="4184"/>
                  </a:lnTo>
                  <a:lnTo>
                    <a:pt x="1081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1333">
              <a:extLst>
                <a:ext uri="{FF2B5EF4-FFF2-40B4-BE49-F238E27FC236}">
                  <a16:creationId xmlns:a16="http://schemas.microsoft.com/office/drawing/2014/main" id="{EA99D80A-532F-4200-B2BB-66E16BD135E0}"/>
                </a:ext>
              </a:extLst>
            </p:cNvPr>
            <p:cNvSpPr/>
            <p:nvPr/>
          </p:nvSpPr>
          <p:spPr>
            <a:xfrm>
              <a:off x="18065" y="511850"/>
              <a:ext cx="853720" cy="26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1600"/>
                  </a:moveTo>
                  <a:lnTo>
                    <a:pt x="0" y="4388"/>
                  </a:lnTo>
                  <a:lnTo>
                    <a:pt x="624" y="0"/>
                  </a:lnTo>
                  <a:lnTo>
                    <a:pt x="10817" y="15975"/>
                  </a:lnTo>
                  <a:lnTo>
                    <a:pt x="21011" y="0"/>
                  </a:lnTo>
                  <a:lnTo>
                    <a:pt x="21600" y="4388"/>
                  </a:lnTo>
                  <a:lnTo>
                    <a:pt x="1081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354">
            <a:extLst>
              <a:ext uri="{FF2B5EF4-FFF2-40B4-BE49-F238E27FC236}">
                <a16:creationId xmlns:a16="http://schemas.microsoft.com/office/drawing/2014/main" id="{A6E5BBFD-ACF1-4CD9-BEF4-562C80070CF3}"/>
              </a:ext>
            </a:extLst>
          </p:cNvPr>
          <p:cNvGrpSpPr/>
          <p:nvPr/>
        </p:nvGrpSpPr>
        <p:grpSpPr>
          <a:xfrm>
            <a:off x="884185" y="758493"/>
            <a:ext cx="333697" cy="333698"/>
            <a:chOff x="0" y="0"/>
            <a:chExt cx="889857" cy="889857"/>
          </a:xfrm>
        </p:grpSpPr>
        <p:sp>
          <p:nvSpPr>
            <p:cNvPr id="12" name="Shape 1337">
              <a:extLst>
                <a:ext uri="{FF2B5EF4-FFF2-40B4-BE49-F238E27FC236}">
                  <a16:creationId xmlns:a16="http://schemas.microsoft.com/office/drawing/2014/main" id="{BC77352E-4D28-4FCB-8F64-9EAF2C677DCD}"/>
                </a:ext>
              </a:extLst>
            </p:cNvPr>
            <p:cNvSpPr/>
            <p:nvPr/>
          </p:nvSpPr>
          <p:spPr>
            <a:xfrm>
              <a:off x="0" y="834381"/>
              <a:ext cx="889858" cy="5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800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Shape 1338">
              <a:extLst>
                <a:ext uri="{FF2B5EF4-FFF2-40B4-BE49-F238E27FC236}">
                  <a16:creationId xmlns:a16="http://schemas.microsoft.com/office/drawing/2014/main" id="{E09C5616-8517-44EA-906C-84FD2A884181}"/>
                </a:ext>
              </a:extLst>
            </p:cNvPr>
            <p:cNvSpPr/>
            <p:nvPr/>
          </p:nvSpPr>
          <p:spPr>
            <a:xfrm>
              <a:off x="0" y="0"/>
              <a:ext cx="55471" cy="88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1051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Shape 1339">
              <a:extLst>
                <a:ext uri="{FF2B5EF4-FFF2-40B4-BE49-F238E27FC236}">
                  <a16:creationId xmlns:a16="http://schemas.microsoft.com/office/drawing/2014/main" id="{3BA730AC-F36A-42DC-916F-AE5397FC4597}"/>
                </a:ext>
              </a:extLst>
            </p:cNvPr>
            <p:cNvSpPr/>
            <p:nvPr/>
          </p:nvSpPr>
          <p:spPr>
            <a:xfrm>
              <a:off x="192985" y="777621"/>
              <a:ext cx="55501" cy="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800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Shape 1340">
              <a:extLst>
                <a:ext uri="{FF2B5EF4-FFF2-40B4-BE49-F238E27FC236}">
                  <a16:creationId xmlns:a16="http://schemas.microsoft.com/office/drawing/2014/main" id="{30D85A75-DD25-44B9-BA8B-D44FCB6D24A7}"/>
                </a:ext>
              </a:extLst>
            </p:cNvPr>
            <p:cNvSpPr/>
            <p:nvPr/>
          </p:nvSpPr>
          <p:spPr>
            <a:xfrm>
              <a:off x="306504" y="777621"/>
              <a:ext cx="55472" cy="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549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Shape 1341">
              <a:extLst>
                <a:ext uri="{FF2B5EF4-FFF2-40B4-BE49-F238E27FC236}">
                  <a16:creationId xmlns:a16="http://schemas.microsoft.com/office/drawing/2014/main" id="{36AFC776-9356-4D53-9A96-1DBC8B9C161B}"/>
                </a:ext>
              </a:extLst>
            </p:cNvPr>
            <p:cNvSpPr/>
            <p:nvPr/>
          </p:nvSpPr>
          <p:spPr>
            <a:xfrm>
              <a:off x="414351" y="777621"/>
              <a:ext cx="55500" cy="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800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342">
              <a:extLst>
                <a:ext uri="{FF2B5EF4-FFF2-40B4-BE49-F238E27FC236}">
                  <a16:creationId xmlns:a16="http://schemas.microsoft.com/office/drawing/2014/main" id="{A9D01368-E44E-4D6C-B616-C9257B7F52A0}"/>
                </a:ext>
              </a:extLst>
            </p:cNvPr>
            <p:cNvSpPr/>
            <p:nvPr/>
          </p:nvSpPr>
          <p:spPr>
            <a:xfrm>
              <a:off x="527874" y="777621"/>
              <a:ext cx="55472" cy="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549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Shape 1343">
              <a:extLst>
                <a:ext uri="{FF2B5EF4-FFF2-40B4-BE49-F238E27FC236}">
                  <a16:creationId xmlns:a16="http://schemas.microsoft.com/office/drawing/2014/main" id="{7052503F-7093-4E44-A8EE-2BCF513EA5CB}"/>
                </a:ext>
              </a:extLst>
            </p:cNvPr>
            <p:cNvSpPr/>
            <p:nvPr/>
          </p:nvSpPr>
          <p:spPr>
            <a:xfrm>
              <a:off x="641393" y="777621"/>
              <a:ext cx="55500" cy="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800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Shape 1344">
              <a:extLst>
                <a:ext uri="{FF2B5EF4-FFF2-40B4-BE49-F238E27FC236}">
                  <a16:creationId xmlns:a16="http://schemas.microsoft.com/office/drawing/2014/main" id="{71EDD35D-BA85-4585-9BFB-62DE094B9535}"/>
                </a:ext>
              </a:extLst>
            </p:cNvPr>
            <p:cNvSpPr/>
            <p:nvPr/>
          </p:nvSpPr>
          <p:spPr>
            <a:xfrm>
              <a:off x="749238" y="777621"/>
              <a:ext cx="55471" cy="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549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Shape 1345">
              <a:extLst>
                <a:ext uri="{FF2B5EF4-FFF2-40B4-BE49-F238E27FC236}">
                  <a16:creationId xmlns:a16="http://schemas.microsoft.com/office/drawing/2014/main" id="{17D8B8A0-4428-47F1-86CA-46DF513B36CB}"/>
                </a:ext>
              </a:extLst>
            </p:cNvPr>
            <p:cNvSpPr/>
            <p:nvPr/>
          </p:nvSpPr>
          <p:spPr>
            <a:xfrm>
              <a:off x="56759" y="664098"/>
              <a:ext cx="55472" cy="5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1051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Shape 1346">
              <a:extLst>
                <a:ext uri="{FF2B5EF4-FFF2-40B4-BE49-F238E27FC236}">
                  <a16:creationId xmlns:a16="http://schemas.microsoft.com/office/drawing/2014/main" id="{64071C4F-D97A-4C6C-A29A-2D4240BC282D}"/>
                </a:ext>
              </a:extLst>
            </p:cNvPr>
            <p:cNvSpPr/>
            <p:nvPr/>
          </p:nvSpPr>
          <p:spPr>
            <a:xfrm>
              <a:off x="56759" y="556254"/>
              <a:ext cx="55472" cy="5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1051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1347">
              <a:extLst>
                <a:ext uri="{FF2B5EF4-FFF2-40B4-BE49-F238E27FC236}">
                  <a16:creationId xmlns:a16="http://schemas.microsoft.com/office/drawing/2014/main" id="{5AAC3D19-D087-4EC7-9CE1-CC6676787F50}"/>
                </a:ext>
              </a:extLst>
            </p:cNvPr>
            <p:cNvSpPr/>
            <p:nvPr/>
          </p:nvSpPr>
          <p:spPr>
            <a:xfrm>
              <a:off x="56759" y="442733"/>
              <a:ext cx="55472" cy="5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1051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Shape 1348">
              <a:extLst>
                <a:ext uri="{FF2B5EF4-FFF2-40B4-BE49-F238E27FC236}">
                  <a16:creationId xmlns:a16="http://schemas.microsoft.com/office/drawing/2014/main" id="{CDAEF250-DE5D-4400-94DE-4D29CB3ECD91}"/>
                </a:ext>
              </a:extLst>
            </p:cNvPr>
            <p:cNvSpPr/>
            <p:nvPr/>
          </p:nvSpPr>
          <p:spPr>
            <a:xfrm>
              <a:off x="56759" y="329212"/>
              <a:ext cx="55472" cy="5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1051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Shape 1349">
              <a:extLst>
                <a:ext uri="{FF2B5EF4-FFF2-40B4-BE49-F238E27FC236}">
                  <a16:creationId xmlns:a16="http://schemas.microsoft.com/office/drawing/2014/main" id="{3B58FDC6-BC32-40DA-AE2E-EC63FE01BA85}"/>
                </a:ext>
              </a:extLst>
            </p:cNvPr>
            <p:cNvSpPr/>
            <p:nvPr/>
          </p:nvSpPr>
          <p:spPr>
            <a:xfrm>
              <a:off x="56759" y="221365"/>
              <a:ext cx="55472" cy="5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1051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Shape 1350">
              <a:extLst>
                <a:ext uri="{FF2B5EF4-FFF2-40B4-BE49-F238E27FC236}">
                  <a16:creationId xmlns:a16="http://schemas.microsoft.com/office/drawing/2014/main" id="{CF74E972-3142-46F0-A6B1-D54E8716C2F0}"/>
                </a:ext>
              </a:extLst>
            </p:cNvPr>
            <p:cNvSpPr/>
            <p:nvPr/>
          </p:nvSpPr>
          <p:spPr>
            <a:xfrm>
              <a:off x="56759" y="107844"/>
              <a:ext cx="55472" cy="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1051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Shape 1351">
              <a:extLst>
                <a:ext uri="{FF2B5EF4-FFF2-40B4-BE49-F238E27FC236}">
                  <a16:creationId xmlns:a16="http://schemas.microsoft.com/office/drawing/2014/main" id="{3F18FEED-532B-42A4-A1C8-D8E85AE92561}"/>
                </a:ext>
              </a:extLst>
            </p:cNvPr>
            <p:cNvSpPr/>
            <p:nvPr/>
          </p:nvSpPr>
          <p:spPr>
            <a:xfrm>
              <a:off x="192985" y="329212"/>
              <a:ext cx="168984" cy="39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7311" y="18535"/>
                  </a:moveTo>
                  <a:lnTo>
                    <a:pt x="14455" y="18535"/>
                  </a:lnTo>
                  <a:lnTo>
                    <a:pt x="14455" y="3137"/>
                  </a:lnTo>
                  <a:lnTo>
                    <a:pt x="7311" y="3137"/>
                  </a:lnTo>
                  <a:lnTo>
                    <a:pt x="7311" y="18535"/>
                  </a:ln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Shape 1352">
              <a:extLst>
                <a:ext uri="{FF2B5EF4-FFF2-40B4-BE49-F238E27FC236}">
                  <a16:creationId xmlns:a16="http://schemas.microsoft.com/office/drawing/2014/main" id="{D88BAAE4-0C9D-4696-AD7A-853DC4BFF4B0}"/>
                </a:ext>
              </a:extLst>
            </p:cNvPr>
            <p:cNvSpPr/>
            <p:nvPr/>
          </p:nvSpPr>
          <p:spPr>
            <a:xfrm>
              <a:off x="414351" y="107844"/>
              <a:ext cx="168983" cy="61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7311" y="19649"/>
                  </a:moveTo>
                  <a:lnTo>
                    <a:pt x="14455" y="19649"/>
                  </a:lnTo>
                  <a:lnTo>
                    <a:pt x="14455" y="1997"/>
                  </a:lnTo>
                  <a:lnTo>
                    <a:pt x="7311" y="1997"/>
                  </a:lnTo>
                  <a:lnTo>
                    <a:pt x="7311" y="19649"/>
                  </a:ln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Shape 1353">
              <a:extLst>
                <a:ext uri="{FF2B5EF4-FFF2-40B4-BE49-F238E27FC236}">
                  <a16:creationId xmlns:a16="http://schemas.microsoft.com/office/drawing/2014/main" id="{853CD918-BD21-4B98-8CB7-45A312F8B943}"/>
                </a:ext>
              </a:extLst>
            </p:cNvPr>
            <p:cNvSpPr/>
            <p:nvPr/>
          </p:nvSpPr>
          <p:spPr>
            <a:xfrm>
              <a:off x="641393" y="221365"/>
              <a:ext cx="168983" cy="49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7311" y="19212"/>
                  </a:moveTo>
                  <a:lnTo>
                    <a:pt x="14455" y="19212"/>
                  </a:lnTo>
                  <a:lnTo>
                    <a:pt x="14455" y="2388"/>
                  </a:lnTo>
                  <a:lnTo>
                    <a:pt x="7311" y="2388"/>
                  </a:lnTo>
                  <a:lnTo>
                    <a:pt x="7311" y="19212"/>
                  </a:ln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17145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流程图: 文档 30">
            <a:extLst>
              <a:ext uri="{FF2B5EF4-FFF2-40B4-BE49-F238E27FC236}">
                <a16:creationId xmlns:a16="http://schemas.microsoft.com/office/drawing/2014/main" id="{4FBA3D62-780E-43FC-9970-1E5CA4FA4156}"/>
              </a:ext>
            </a:extLst>
          </p:cNvPr>
          <p:cNvSpPr/>
          <p:nvPr/>
        </p:nvSpPr>
        <p:spPr>
          <a:xfrm>
            <a:off x="635687" y="590625"/>
            <a:ext cx="4986180" cy="3868948"/>
          </a:xfrm>
          <a:prstGeom prst="flowChartDocumen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69814" y="1755520"/>
            <a:ext cx="46820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EFE4F1-368F-437D-8D6B-11D4CA52B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73" y="2133600"/>
            <a:ext cx="3115525" cy="2381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381286-952F-4BC1-BB07-51321D79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53884" flipV="1">
            <a:off x="632662" y="-156135"/>
            <a:ext cx="4849937" cy="5728323"/>
          </a:xfrm>
          <a:prstGeom prst="rect">
            <a:avLst/>
          </a:prstGeom>
        </p:spPr>
      </p:pic>
      <p:sp>
        <p:nvSpPr>
          <p:cNvPr id="9" name="云形 8">
            <a:extLst>
              <a:ext uri="{FF2B5EF4-FFF2-40B4-BE49-F238E27FC236}">
                <a16:creationId xmlns:a16="http://schemas.microsoft.com/office/drawing/2014/main" id="{27510111-8349-4E8E-9B85-12122CAD247D}"/>
              </a:ext>
            </a:extLst>
          </p:cNvPr>
          <p:cNvSpPr/>
          <p:nvPr/>
        </p:nvSpPr>
        <p:spPr>
          <a:xfrm>
            <a:off x="6117620" y="700855"/>
            <a:ext cx="737978" cy="40209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972AF3FF-FB28-4D17-AAE5-67004C47B0B0}"/>
              </a:ext>
            </a:extLst>
          </p:cNvPr>
          <p:cNvSpPr/>
          <p:nvPr/>
        </p:nvSpPr>
        <p:spPr>
          <a:xfrm>
            <a:off x="7268174" y="1352365"/>
            <a:ext cx="737978" cy="40209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60766" y="1153755"/>
            <a:ext cx="45042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Times New Roman" pitchFamily="18" charset="0"/>
                <a:cs typeface="Times New Roman" pitchFamily="18" charset="0"/>
              </a:rPr>
              <a:t>Bài tập đọc cho thấy sự gắn bó của bác sĩ Y – éc – xanh với đất Nha Trang, truyện đã đề cao lẽ sống của ông: Sống để yêu thương, giúp đỡ đồng loại.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6565" y="230832"/>
            <a:ext cx="333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BÀI HỌC:</a:t>
            </a:r>
          </a:p>
        </p:txBody>
      </p:sp>
    </p:spTree>
    <p:extLst>
      <p:ext uri="{BB962C8B-B14F-4D97-AF65-F5344CB8AC3E}">
        <p14:creationId xmlns:p14="http://schemas.microsoft.com/office/powerpoint/2010/main" val="33962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>
            <a:off x="-105435" y="402647"/>
            <a:ext cx="9766808" cy="4658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1467" y="2842687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14228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i="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5388" y="954106"/>
            <a:ext cx="4097867" cy="2004071"/>
            <a:chOff x="1056" y="1920"/>
            <a:chExt cx="3456" cy="1824"/>
          </a:xfrm>
        </p:grpSpPr>
        <p:pic>
          <p:nvPicPr>
            <p:cNvPr id="11279" name="Picture 6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21" b="52614"/>
            <a:stretch>
              <a:fillRect/>
            </a:stretch>
          </p:blipFill>
          <p:spPr bwMode="auto">
            <a:xfrm>
              <a:off x="1056" y="1920"/>
              <a:ext cx="3456" cy="1824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0" name="Oval 7"/>
            <p:cNvSpPr>
              <a:spLocks noChangeArrowheads="1"/>
            </p:cNvSpPr>
            <p:nvPr/>
          </p:nvSpPr>
          <p:spPr bwMode="auto">
            <a:xfrm>
              <a:off x="1113" y="1920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52470" y="897672"/>
            <a:ext cx="3766595" cy="1959827"/>
            <a:chOff x="1008" y="1776"/>
            <a:chExt cx="3792" cy="1968"/>
          </a:xfrm>
        </p:grpSpPr>
        <p:pic>
          <p:nvPicPr>
            <p:cNvPr id="11277" name="Picture 9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76" r="4262" b="52614"/>
            <a:stretch>
              <a:fillRect/>
            </a:stretch>
          </p:blipFill>
          <p:spPr bwMode="auto">
            <a:xfrm>
              <a:off x="1008" y="1776"/>
              <a:ext cx="3792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8" name="Oval 10"/>
            <p:cNvSpPr>
              <a:spLocks noChangeArrowheads="1"/>
            </p:cNvSpPr>
            <p:nvPr/>
          </p:nvSpPr>
          <p:spPr bwMode="auto">
            <a:xfrm>
              <a:off x="1056" y="1776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61520" y="3059509"/>
            <a:ext cx="4165601" cy="1998339"/>
            <a:chOff x="672" y="1773"/>
            <a:chExt cx="4224" cy="1971"/>
          </a:xfrm>
        </p:grpSpPr>
        <p:pic>
          <p:nvPicPr>
            <p:cNvPr id="11275" name="Picture 7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4" r="54199"/>
            <a:stretch>
              <a:fillRect/>
            </a:stretch>
          </p:blipFill>
          <p:spPr bwMode="auto">
            <a:xfrm>
              <a:off x="672" y="1776"/>
              <a:ext cx="4224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6" name="Oval 8"/>
            <p:cNvSpPr>
              <a:spLocks noChangeArrowheads="1"/>
            </p:cNvSpPr>
            <p:nvPr/>
          </p:nvSpPr>
          <p:spPr bwMode="auto">
            <a:xfrm>
              <a:off x="732" y="1773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963127" y="3056467"/>
            <a:ext cx="3843939" cy="2053579"/>
            <a:chOff x="1008" y="1776"/>
            <a:chExt cx="3984" cy="1968"/>
          </a:xfrm>
        </p:grpSpPr>
        <p:pic>
          <p:nvPicPr>
            <p:cNvPr id="11273" name="Picture 10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1" t="50174" b="1326"/>
            <a:stretch>
              <a:fillRect/>
            </a:stretch>
          </p:blipFill>
          <p:spPr bwMode="auto">
            <a:xfrm>
              <a:off x="1008" y="1776"/>
              <a:ext cx="3984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4" name="Oval 11"/>
            <p:cNvSpPr>
              <a:spLocks noChangeArrowheads="1"/>
            </p:cNvSpPr>
            <p:nvPr/>
          </p:nvSpPr>
          <p:spPr bwMode="auto">
            <a:xfrm>
              <a:off x="1104" y="1776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8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550333" y="177800"/>
            <a:ext cx="4495800" cy="2264834"/>
            <a:chOff x="1056" y="1920"/>
            <a:chExt cx="3456" cy="1824"/>
          </a:xfrm>
        </p:grpSpPr>
        <p:pic>
          <p:nvPicPr>
            <p:cNvPr id="12295" name="Picture 6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21" b="52614"/>
            <a:stretch>
              <a:fillRect/>
            </a:stretch>
          </p:blipFill>
          <p:spPr bwMode="auto">
            <a:xfrm>
              <a:off x="1056" y="1920"/>
              <a:ext cx="3456" cy="1824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6" name="Oval 7"/>
            <p:cNvSpPr>
              <a:spLocks noChangeArrowheads="1"/>
            </p:cNvSpPr>
            <p:nvPr/>
          </p:nvSpPr>
          <p:spPr bwMode="auto">
            <a:xfrm>
              <a:off x="1113" y="1920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40134" y="2442634"/>
            <a:ext cx="8686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4648201" y="2379133"/>
            <a:ext cx="3132666" cy="2733675"/>
            <a:chOff x="1008" y="1776"/>
            <a:chExt cx="3792" cy="1968"/>
          </a:xfrm>
        </p:grpSpPr>
        <p:pic>
          <p:nvPicPr>
            <p:cNvPr id="13319" name="Picture 9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76" r="4262" b="52614"/>
            <a:stretch>
              <a:fillRect/>
            </a:stretch>
          </p:blipFill>
          <p:spPr bwMode="auto">
            <a:xfrm>
              <a:off x="1008" y="1776"/>
              <a:ext cx="3792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Oval 10"/>
            <p:cNvSpPr>
              <a:spLocks noChangeArrowheads="1"/>
            </p:cNvSpPr>
            <p:nvPr/>
          </p:nvSpPr>
          <p:spPr bwMode="auto">
            <a:xfrm>
              <a:off x="1056" y="1776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75734" y="0"/>
            <a:ext cx="6705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sờn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2800" b="1" i="0" dirty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6722533" y="2353734"/>
            <a:ext cx="2362200" cy="2171700"/>
            <a:chOff x="672" y="1773"/>
            <a:chExt cx="4224" cy="1971"/>
          </a:xfrm>
        </p:grpSpPr>
        <p:pic>
          <p:nvPicPr>
            <p:cNvPr id="14344" name="Picture 7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4" r="54199"/>
            <a:stretch>
              <a:fillRect/>
            </a:stretch>
          </p:blipFill>
          <p:spPr bwMode="auto">
            <a:xfrm>
              <a:off x="672" y="1776"/>
              <a:ext cx="4224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>
              <a:off x="732" y="1773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3847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:                                      - Y-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ư?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?                                                                                                                 Y-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-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93133" y="2465844"/>
            <a:ext cx="6629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vi-VN" sz="2400" b="1" i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460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93C59-EDF4-4CCD-A584-158B1DE266F7}"/>
</file>

<file path=customXml/itemProps2.xml><?xml version="1.0" encoding="utf-8"?>
<ds:datastoreItem xmlns:ds="http://schemas.openxmlformats.org/officeDocument/2006/customXml" ds:itemID="{DC475AF6-6F5C-418E-A333-A5F43DFB4A8B}"/>
</file>

<file path=customXml/itemProps3.xml><?xml version="1.0" encoding="utf-8"?>
<ds:datastoreItem xmlns:ds="http://schemas.openxmlformats.org/officeDocument/2006/customXml" ds:itemID="{EAEB56E8-70C5-4A7E-8D06-4AE506B0ED25}"/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407</Words>
  <Application>Microsoft Office PowerPoint</Application>
  <PresentationFormat>On-screen Show (16:9)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Denk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Đặng Minh Hồng</cp:lastModifiedBy>
  <cp:revision>123</cp:revision>
  <dcterms:created xsi:type="dcterms:W3CDTF">2019-04-22T08:21:40Z</dcterms:created>
  <dcterms:modified xsi:type="dcterms:W3CDTF">2022-04-09T15:52:27Z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